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5"/>
  </p:notesMasterIdLst>
  <p:sldIdLst>
    <p:sldId id="256" r:id="rId3"/>
    <p:sldId id="257" r:id="rId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 showGuides="1">
      <p:cViewPr varScale="1">
        <p:scale>
          <a:sx n="109" d="100"/>
          <a:sy n="109" d="100"/>
        </p:scale>
        <p:origin x="672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407563-43E6-4527-89F8-0A20B95C1969}" type="datetimeFigureOut">
              <a:rPr lang="zh-CN" altLang="en-US" smtClean="0"/>
              <a:t>2018/10/29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681BAB-1651-428A-A1D2-70455E92959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84773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466165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0D57B8-89D1-4479-9FDF-E29FE7EE89FE}" type="datetimeFigureOut">
              <a:rPr lang="zh-CN" altLang="en-US" smtClean="0"/>
              <a:t>2018/10/29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D0FBE9-F471-4161-877D-E98F4BDBEC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55566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0D57B8-89D1-4479-9FDF-E29FE7EE89FE}" type="datetimeFigureOut">
              <a:rPr lang="zh-CN" altLang="en-US" smtClean="0"/>
              <a:t>2018/10/29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D0FBE9-F471-4161-877D-E98F4BDBEC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65323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0D57B8-89D1-4479-9FDF-E29FE7EE89FE}" type="datetimeFigureOut">
              <a:rPr lang="zh-CN" altLang="en-US" smtClean="0"/>
              <a:t>2018/10/29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D0FBE9-F471-4161-877D-E98F4BDBEC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11192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28716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240087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987643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394897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073836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574744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101411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5408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0D57B8-89D1-4479-9FDF-E29FE7EE89FE}" type="datetimeFigureOut">
              <a:rPr lang="zh-CN" altLang="en-US" smtClean="0"/>
              <a:t>2018/10/29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D0FBE9-F471-4161-877D-E98F4BDBEC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020749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363031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883349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59799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0D57B8-89D1-4479-9FDF-E29FE7EE89FE}" type="datetimeFigureOut">
              <a:rPr lang="zh-CN" altLang="en-US" smtClean="0"/>
              <a:t>2018/10/29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D0FBE9-F471-4161-877D-E98F4BDBEC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59567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0D57B8-89D1-4479-9FDF-E29FE7EE89FE}" type="datetimeFigureOut">
              <a:rPr lang="zh-CN" altLang="en-US" smtClean="0"/>
              <a:t>2018/10/29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D0FBE9-F471-4161-877D-E98F4BDBEC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52838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0D57B8-89D1-4479-9FDF-E29FE7EE89FE}" type="datetimeFigureOut">
              <a:rPr lang="zh-CN" altLang="en-US" smtClean="0"/>
              <a:t>2018/10/29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D0FBE9-F471-4161-877D-E98F4BDBEC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86485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0D57B8-89D1-4479-9FDF-E29FE7EE89FE}" type="datetimeFigureOut">
              <a:rPr lang="zh-CN" altLang="en-US" smtClean="0"/>
              <a:t>2018/10/29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D0FBE9-F471-4161-877D-E98F4BDBEC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66581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0D57B8-89D1-4479-9FDF-E29FE7EE89FE}" type="datetimeFigureOut">
              <a:rPr lang="zh-CN" altLang="en-US" smtClean="0"/>
              <a:t>2018/10/29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D0FBE9-F471-4161-877D-E98F4BDBEC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26620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0D57B8-89D1-4479-9FDF-E29FE7EE89FE}" type="datetimeFigureOut">
              <a:rPr lang="zh-CN" altLang="en-US" smtClean="0"/>
              <a:t>2018/10/29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D0FBE9-F471-4161-877D-E98F4BDBEC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72499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0D57B8-89D1-4479-9FDF-E29FE7EE89FE}" type="datetimeFigureOut">
              <a:rPr lang="zh-CN" altLang="en-US" smtClean="0"/>
              <a:t>2018/10/29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D0FBE9-F471-4161-877D-E98F4BDBEC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02561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0D57B8-89D1-4479-9FDF-E29FE7EE89FE}" type="datetimeFigureOut">
              <a:rPr lang="zh-CN" altLang="en-US" smtClean="0"/>
              <a:t>2018/10/29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D0FBE9-F471-4161-877D-E98F4BDBEC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67395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43404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KSO_Shape"/>
          <p:cNvSpPr>
            <a:spLocks/>
          </p:cNvSpPr>
          <p:nvPr/>
        </p:nvSpPr>
        <p:spPr bwMode="auto">
          <a:xfrm>
            <a:off x="896818" y="641232"/>
            <a:ext cx="1905000" cy="968375"/>
          </a:xfrm>
          <a:custGeom>
            <a:avLst/>
            <a:gdLst>
              <a:gd name="T0" fmla="*/ 2147483646 w 7196"/>
              <a:gd name="T1" fmla="*/ 2147483646 h 3656"/>
              <a:gd name="T2" fmla="*/ 2147483646 w 7196"/>
              <a:gd name="T3" fmla="*/ 2147483646 h 3656"/>
              <a:gd name="T4" fmla="*/ 2147483646 w 7196"/>
              <a:gd name="T5" fmla="*/ 2147483646 h 3656"/>
              <a:gd name="T6" fmla="*/ 2147483646 w 7196"/>
              <a:gd name="T7" fmla="*/ 2147483646 h 3656"/>
              <a:gd name="T8" fmla="*/ 2147483646 w 7196"/>
              <a:gd name="T9" fmla="*/ 593673736 h 3656"/>
              <a:gd name="T10" fmla="*/ 2147483646 w 7196"/>
              <a:gd name="T11" fmla="*/ 0 h 3656"/>
              <a:gd name="T12" fmla="*/ 2147483646 w 7196"/>
              <a:gd name="T13" fmla="*/ 1465662580 h 3656"/>
              <a:gd name="T14" fmla="*/ 2147483646 w 7196"/>
              <a:gd name="T15" fmla="*/ 2147483646 h 3656"/>
              <a:gd name="T16" fmla="*/ 2147483646 w 7196"/>
              <a:gd name="T17" fmla="*/ 2147483646 h 3656"/>
              <a:gd name="T18" fmla="*/ 2147483646 w 7196"/>
              <a:gd name="T19" fmla="*/ 2147483646 h 3656"/>
              <a:gd name="T20" fmla="*/ 2147483646 w 7196"/>
              <a:gd name="T21" fmla="*/ 2147483646 h 3656"/>
              <a:gd name="T22" fmla="*/ 2147483646 w 7196"/>
              <a:gd name="T23" fmla="*/ 2147483646 h 3656"/>
              <a:gd name="T24" fmla="*/ 2147483646 w 7196"/>
              <a:gd name="T25" fmla="*/ 2147483646 h 3656"/>
              <a:gd name="T26" fmla="*/ 2147483646 w 7196"/>
              <a:gd name="T27" fmla="*/ 2147483646 h 3656"/>
              <a:gd name="T28" fmla="*/ 2147483646 w 7196"/>
              <a:gd name="T29" fmla="*/ 1836655889 h 3656"/>
              <a:gd name="T30" fmla="*/ 2147483646 w 7196"/>
              <a:gd name="T31" fmla="*/ 18521496 h 3656"/>
              <a:gd name="T32" fmla="*/ 2147483646 w 7196"/>
              <a:gd name="T33" fmla="*/ 389585262 h 3656"/>
              <a:gd name="T34" fmla="*/ 2147483646 w 7196"/>
              <a:gd name="T35" fmla="*/ 2147483646 h 3656"/>
              <a:gd name="T36" fmla="*/ 2147483646 w 7196"/>
              <a:gd name="T37" fmla="*/ 2147483646 h 3656"/>
              <a:gd name="T38" fmla="*/ 2147483646 w 7196"/>
              <a:gd name="T39" fmla="*/ 2147483646 h 3656"/>
              <a:gd name="T40" fmla="*/ 2147483646 w 7196"/>
              <a:gd name="T41" fmla="*/ 2147483646 h 3656"/>
              <a:gd name="T42" fmla="*/ 2147483646 w 7196"/>
              <a:gd name="T43" fmla="*/ 2147483646 h 3656"/>
              <a:gd name="T44" fmla="*/ 2147483646 w 7196"/>
              <a:gd name="T45" fmla="*/ 2147483646 h 3656"/>
              <a:gd name="T46" fmla="*/ 2147483646 w 7196"/>
              <a:gd name="T47" fmla="*/ 2147483646 h 3656"/>
              <a:gd name="T48" fmla="*/ 2147483646 w 7196"/>
              <a:gd name="T49" fmla="*/ 2147483646 h 3656"/>
              <a:gd name="T50" fmla="*/ 2147483646 w 7196"/>
              <a:gd name="T51" fmla="*/ 2147483646 h 3656"/>
              <a:gd name="T52" fmla="*/ 2147483646 w 7196"/>
              <a:gd name="T53" fmla="*/ 2147483646 h 3656"/>
              <a:gd name="T54" fmla="*/ 2147483646 w 7196"/>
              <a:gd name="T55" fmla="*/ 2147483646 h 3656"/>
              <a:gd name="T56" fmla="*/ 760672112 w 7196"/>
              <a:gd name="T57" fmla="*/ 2147483646 h 3656"/>
              <a:gd name="T58" fmla="*/ 0 w 7196"/>
              <a:gd name="T59" fmla="*/ 2147483646 h 3656"/>
              <a:gd name="T60" fmla="*/ 612238038 w 7196"/>
              <a:gd name="T61" fmla="*/ 2147483646 h 3656"/>
              <a:gd name="T62" fmla="*/ 2147483646 w 7196"/>
              <a:gd name="T63" fmla="*/ 2147483646 h 3656"/>
              <a:gd name="T64" fmla="*/ 2147483646 w 7196"/>
              <a:gd name="T65" fmla="*/ 2147483646 h 3656"/>
              <a:gd name="T66" fmla="*/ 2147483646 w 7196"/>
              <a:gd name="T67" fmla="*/ 2147483646 h 3656"/>
              <a:gd name="T68" fmla="*/ 2147483646 w 7196"/>
              <a:gd name="T69" fmla="*/ 2147483646 h 3656"/>
              <a:gd name="T70" fmla="*/ 2147483646 w 7196"/>
              <a:gd name="T71" fmla="*/ 2147483646 h 3656"/>
              <a:gd name="T72" fmla="*/ 2147483646 w 7196"/>
              <a:gd name="T73" fmla="*/ 2147483646 h 3656"/>
              <a:gd name="T74" fmla="*/ 2147483646 w 7196"/>
              <a:gd name="T75" fmla="*/ 2147483646 h 3656"/>
              <a:gd name="T76" fmla="*/ 2147483646 w 7196"/>
              <a:gd name="T77" fmla="*/ 2147483646 h 3656"/>
              <a:gd name="T78" fmla="*/ 2147483646 w 7196"/>
              <a:gd name="T79" fmla="*/ 2147483646 h 3656"/>
              <a:gd name="T80" fmla="*/ 2147483646 w 7196"/>
              <a:gd name="T81" fmla="*/ 2147483646 h 3656"/>
              <a:gd name="T82" fmla="*/ 2147483646 w 7196"/>
              <a:gd name="T83" fmla="*/ 2147483646 h 3656"/>
              <a:gd name="T84" fmla="*/ 2147483646 w 7196"/>
              <a:gd name="T85" fmla="*/ 2147483646 h 3656"/>
              <a:gd name="T86" fmla="*/ 2147483646 w 7196"/>
              <a:gd name="T87" fmla="*/ 2147483646 h 3656"/>
              <a:gd name="T88" fmla="*/ 2147483646 w 7196"/>
              <a:gd name="T89" fmla="*/ 2147483646 h 3656"/>
              <a:gd name="T90" fmla="*/ 2147483646 w 7196"/>
              <a:gd name="T91" fmla="*/ 2147483646 h 3656"/>
              <a:gd name="T92" fmla="*/ 2147483646 w 7196"/>
              <a:gd name="T93" fmla="*/ 2147483646 h 3656"/>
              <a:gd name="T94" fmla="*/ 2147483646 w 7196"/>
              <a:gd name="T95" fmla="*/ 2147483646 h 3656"/>
              <a:gd name="T96" fmla="*/ 2147483646 w 7196"/>
              <a:gd name="T97" fmla="*/ 2147483646 h 3656"/>
              <a:gd name="T98" fmla="*/ 2147483646 w 7196"/>
              <a:gd name="T99" fmla="*/ 2147483646 h 3656"/>
              <a:gd name="T100" fmla="*/ 2147483646 w 7196"/>
              <a:gd name="T101" fmla="*/ 2147483646 h 3656"/>
              <a:gd name="T102" fmla="*/ 2147483646 w 7196"/>
              <a:gd name="T103" fmla="*/ 2147483646 h 3656"/>
              <a:gd name="T104" fmla="*/ 2147483646 w 7196"/>
              <a:gd name="T105" fmla="*/ 2147483646 h 3656"/>
              <a:gd name="T106" fmla="*/ 2147483646 w 7196"/>
              <a:gd name="T107" fmla="*/ 2147483646 h 3656"/>
              <a:gd name="T108" fmla="*/ 2147483646 w 7196"/>
              <a:gd name="T109" fmla="*/ 2147483646 h 3656"/>
              <a:gd name="T110" fmla="*/ 2147483646 w 7196"/>
              <a:gd name="T111" fmla="*/ 2147483646 h 3656"/>
              <a:gd name="T112" fmla="*/ 2147483646 w 7196"/>
              <a:gd name="T113" fmla="*/ 2147483646 h 3656"/>
              <a:gd name="T114" fmla="*/ 2147483646 w 7196"/>
              <a:gd name="T115" fmla="*/ 2147483646 h 3656"/>
              <a:gd name="T116" fmla="*/ 2147483646 w 7196"/>
              <a:gd name="T117" fmla="*/ 2147483646 h 3656"/>
              <a:gd name="T118" fmla="*/ 2147483646 w 7196"/>
              <a:gd name="T119" fmla="*/ 2147483646 h 365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7196" h="3656">
                <a:moveTo>
                  <a:pt x="7196" y="2171"/>
                </a:moveTo>
                <a:lnTo>
                  <a:pt x="5826" y="1257"/>
                </a:lnTo>
                <a:lnTo>
                  <a:pt x="5826" y="1829"/>
                </a:lnTo>
                <a:lnTo>
                  <a:pt x="5818" y="1827"/>
                </a:lnTo>
                <a:lnTo>
                  <a:pt x="5369" y="1827"/>
                </a:lnTo>
                <a:lnTo>
                  <a:pt x="5349" y="1827"/>
                </a:lnTo>
                <a:lnTo>
                  <a:pt x="5330" y="1826"/>
                </a:lnTo>
                <a:lnTo>
                  <a:pt x="5321" y="1824"/>
                </a:lnTo>
                <a:lnTo>
                  <a:pt x="5311" y="1822"/>
                </a:lnTo>
                <a:lnTo>
                  <a:pt x="5302" y="1818"/>
                </a:lnTo>
                <a:lnTo>
                  <a:pt x="5294" y="1814"/>
                </a:lnTo>
                <a:lnTo>
                  <a:pt x="5286" y="1807"/>
                </a:lnTo>
                <a:lnTo>
                  <a:pt x="5279" y="1800"/>
                </a:lnTo>
                <a:lnTo>
                  <a:pt x="5273" y="1791"/>
                </a:lnTo>
                <a:lnTo>
                  <a:pt x="5268" y="1779"/>
                </a:lnTo>
                <a:lnTo>
                  <a:pt x="5263" y="1766"/>
                </a:lnTo>
                <a:lnTo>
                  <a:pt x="5258" y="1751"/>
                </a:lnTo>
                <a:lnTo>
                  <a:pt x="5256" y="1734"/>
                </a:lnTo>
                <a:lnTo>
                  <a:pt x="5255" y="1713"/>
                </a:lnTo>
                <a:lnTo>
                  <a:pt x="5255" y="800"/>
                </a:lnTo>
                <a:lnTo>
                  <a:pt x="5254" y="768"/>
                </a:lnTo>
                <a:lnTo>
                  <a:pt x="5251" y="737"/>
                </a:lnTo>
                <a:lnTo>
                  <a:pt x="5249" y="705"/>
                </a:lnTo>
                <a:lnTo>
                  <a:pt x="5245" y="673"/>
                </a:lnTo>
                <a:lnTo>
                  <a:pt x="5239" y="639"/>
                </a:lnTo>
                <a:lnTo>
                  <a:pt x="5231" y="606"/>
                </a:lnTo>
                <a:lnTo>
                  <a:pt x="5223" y="573"/>
                </a:lnTo>
                <a:lnTo>
                  <a:pt x="5212" y="539"/>
                </a:lnTo>
                <a:lnTo>
                  <a:pt x="5201" y="505"/>
                </a:lnTo>
                <a:lnTo>
                  <a:pt x="5187" y="471"/>
                </a:lnTo>
                <a:lnTo>
                  <a:pt x="5172" y="438"/>
                </a:lnTo>
                <a:lnTo>
                  <a:pt x="5156" y="406"/>
                </a:lnTo>
                <a:lnTo>
                  <a:pt x="5139" y="372"/>
                </a:lnTo>
                <a:lnTo>
                  <a:pt x="5119" y="341"/>
                </a:lnTo>
                <a:lnTo>
                  <a:pt x="5097" y="310"/>
                </a:lnTo>
                <a:lnTo>
                  <a:pt x="5075" y="279"/>
                </a:lnTo>
                <a:lnTo>
                  <a:pt x="5050" y="250"/>
                </a:lnTo>
                <a:lnTo>
                  <a:pt x="5023" y="221"/>
                </a:lnTo>
                <a:lnTo>
                  <a:pt x="4996" y="193"/>
                </a:lnTo>
                <a:lnTo>
                  <a:pt x="4966" y="168"/>
                </a:lnTo>
                <a:lnTo>
                  <a:pt x="4933" y="144"/>
                </a:lnTo>
                <a:lnTo>
                  <a:pt x="4900" y="121"/>
                </a:lnTo>
                <a:lnTo>
                  <a:pt x="4864" y="99"/>
                </a:lnTo>
                <a:lnTo>
                  <a:pt x="4827" y="79"/>
                </a:lnTo>
                <a:lnTo>
                  <a:pt x="4788" y="62"/>
                </a:lnTo>
                <a:lnTo>
                  <a:pt x="4747" y="46"/>
                </a:lnTo>
                <a:lnTo>
                  <a:pt x="4703" y="32"/>
                </a:lnTo>
                <a:lnTo>
                  <a:pt x="4658" y="21"/>
                </a:lnTo>
                <a:lnTo>
                  <a:pt x="4610" y="11"/>
                </a:lnTo>
                <a:lnTo>
                  <a:pt x="4585" y="8"/>
                </a:lnTo>
                <a:lnTo>
                  <a:pt x="4560" y="6"/>
                </a:lnTo>
                <a:lnTo>
                  <a:pt x="4535" y="3"/>
                </a:lnTo>
                <a:lnTo>
                  <a:pt x="4508" y="1"/>
                </a:lnTo>
                <a:lnTo>
                  <a:pt x="4482" y="0"/>
                </a:lnTo>
                <a:lnTo>
                  <a:pt x="4455" y="0"/>
                </a:lnTo>
                <a:lnTo>
                  <a:pt x="4428" y="0"/>
                </a:lnTo>
                <a:lnTo>
                  <a:pt x="4401" y="1"/>
                </a:lnTo>
                <a:lnTo>
                  <a:pt x="4375" y="3"/>
                </a:lnTo>
                <a:lnTo>
                  <a:pt x="4349" y="6"/>
                </a:lnTo>
                <a:lnTo>
                  <a:pt x="4324" y="8"/>
                </a:lnTo>
                <a:lnTo>
                  <a:pt x="4300" y="11"/>
                </a:lnTo>
                <a:lnTo>
                  <a:pt x="4252" y="21"/>
                </a:lnTo>
                <a:lnTo>
                  <a:pt x="4206" y="32"/>
                </a:lnTo>
                <a:lnTo>
                  <a:pt x="4163" y="46"/>
                </a:lnTo>
                <a:lnTo>
                  <a:pt x="4122" y="62"/>
                </a:lnTo>
                <a:lnTo>
                  <a:pt x="4082" y="79"/>
                </a:lnTo>
                <a:lnTo>
                  <a:pt x="4045" y="99"/>
                </a:lnTo>
                <a:lnTo>
                  <a:pt x="4009" y="121"/>
                </a:lnTo>
                <a:lnTo>
                  <a:pt x="3976" y="144"/>
                </a:lnTo>
                <a:lnTo>
                  <a:pt x="3944" y="168"/>
                </a:lnTo>
                <a:lnTo>
                  <a:pt x="3914" y="193"/>
                </a:lnTo>
                <a:lnTo>
                  <a:pt x="3886" y="221"/>
                </a:lnTo>
                <a:lnTo>
                  <a:pt x="3860" y="250"/>
                </a:lnTo>
                <a:lnTo>
                  <a:pt x="3835" y="279"/>
                </a:lnTo>
                <a:lnTo>
                  <a:pt x="3812" y="310"/>
                </a:lnTo>
                <a:lnTo>
                  <a:pt x="3790" y="341"/>
                </a:lnTo>
                <a:lnTo>
                  <a:pt x="3771" y="372"/>
                </a:lnTo>
                <a:lnTo>
                  <a:pt x="3754" y="406"/>
                </a:lnTo>
                <a:lnTo>
                  <a:pt x="3737" y="438"/>
                </a:lnTo>
                <a:lnTo>
                  <a:pt x="3722" y="471"/>
                </a:lnTo>
                <a:lnTo>
                  <a:pt x="3710" y="505"/>
                </a:lnTo>
                <a:lnTo>
                  <a:pt x="3697" y="539"/>
                </a:lnTo>
                <a:lnTo>
                  <a:pt x="3688" y="573"/>
                </a:lnTo>
                <a:lnTo>
                  <a:pt x="3679" y="606"/>
                </a:lnTo>
                <a:lnTo>
                  <a:pt x="3672" y="639"/>
                </a:lnTo>
                <a:lnTo>
                  <a:pt x="3666" y="673"/>
                </a:lnTo>
                <a:lnTo>
                  <a:pt x="3661" y="705"/>
                </a:lnTo>
                <a:lnTo>
                  <a:pt x="3658" y="737"/>
                </a:lnTo>
                <a:lnTo>
                  <a:pt x="3656" y="768"/>
                </a:lnTo>
                <a:lnTo>
                  <a:pt x="3656" y="800"/>
                </a:lnTo>
                <a:lnTo>
                  <a:pt x="3656" y="2850"/>
                </a:lnTo>
                <a:lnTo>
                  <a:pt x="3653" y="2870"/>
                </a:lnTo>
                <a:lnTo>
                  <a:pt x="3651" y="2890"/>
                </a:lnTo>
                <a:lnTo>
                  <a:pt x="3648" y="2906"/>
                </a:lnTo>
                <a:lnTo>
                  <a:pt x="3642" y="2919"/>
                </a:lnTo>
                <a:lnTo>
                  <a:pt x="3637" y="2931"/>
                </a:lnTo>
                <a:lnTo>
                  <a:pt x="3630" y="2941"/>
                </a:lnTo>
                <a:lnTo>
                  <a:pt x="3623" y="2949"/>
                </a:lnTo>
                <a:lnTo>
                  <a:pt x="3615" y="2956"/>
                </a:lnTo>
                <a:lnTo>
                  <a:pt x="3607" y="2960"/>
                </a:lnTo>
                <a:lnTo>
                  <a:pt x="3598" y="2964"/>
                </a:lnTo>
                <a:lnTo>
                  <a:pt x="3589" y="2966"/>
                </a:lnTo>
                <a:lnTo>
                  <a:pt x="3580" y="2968"/>
                </a:lnTo>
                <a:lnTo>
                  <a:pt x="3560" y="2969"/>
                </a:lnTo>
                <a:lnTo>
                  <a:pt x="3540" y="2971"/>
                </a:lnTo>
                <a:lnTo>
                  <a:pt x="3522" y="2969"/>
                </a:lnTo>
                <a:lnTo>
                  <a:pt x="3502" y="2968"/>
                </a:lnTo>
                <a:lnTo>
                  <a:pt x="3493" y="2967"/>
                </a:lnTo>
                <a:lnTo>
                  <a:pt x="3484" y="2964"/>
                </a:lnTo>
                <a:lnTo>
                  <a:pt x="3475" y="2960"/>
                </a:lnTo>
                <a:lnTo>
                  <a:pt x="3467" y="2956"/>
                </a:lnTo>
                <a:lnTo>
                  <a:pt x="3459" y="2950"/>
                </a:lnTo>
                <a:lnTo>
                  <a:pt x="3452" y="2942"/>
                </a:lnTo>
                <a:lnTo>
                  <a:pt x="3445" y="2933"/>
                </a:lnTo>
                <a:lnTo>
                  <a:pt x="3439" y="2922"/>
                </a:lnTo>
                <a:lnTo>
                  <a:pt x="3434" y="2908"/>
                </a:lnTo>
                <a:lnTo>
                  <a:pt x="3431" y="2893"/>
                </a:lnTo>
                <a:lnTo>
                  <a:pt x="3429" y="2876"/>
                </a:lnTo>
                <a:lnTo>
                  <a:pt x="3426" y="2855"/>
                </a:lnTo>
                <a:lnTo>
                  <a:pt x="3426" y="800"/>
                </a:lnTo>
                <a:lnTo>
                  <a:pt x="3426" y="768"/>
                </a:lnTo>
                <a:lnTo>
                  <a:pt x="3424" y="737"/>
                </a:lnTo>
                <a:lnTo>
                  <a:pt x="3421" y="705"/>
                </a:lnTo>
                <a:lnTo>
                  <a:pt x="3416" y="673"/>
                </a:lnTo>
                <a:lnTo>
                  <a:pt x="3410" y="639"/>
                </a:lnTo>
                <a:lnTo>
                  <a:pt x="3403" y="606"/>
                </a:lnTo>
                <a:lnTo>
                  <a:pt x="3394" y="573"/>
                </a:lnTo>
                <a:lnTo>
                  <a:pt x="3384" y="539"/>
                </a:lnTo>
                <a:lnTo>
                  <a:pt x="3372" y="505"/>
                </a:lnTo>
                <a:lnTo>
                  <a:pt x="3360" y="471"/>
                </a:lnTo>
                <a:lnTo>
                  <a:pt x="3345" y="438"/>
                </a:lnTo>
                <a:lnTo>
                  <a:pt x="3328" y="406"/>
                </a:lnTo>
                <a:lnTo>
                  <a:pt x="3310" y="372"/>
                </a:lnTo>
                <a:lnTo>
                  <a:pt x="3290" y="341"/>
                </a:lnTo>
                <a:lnTo>
                  <a:pt x="3270" y="310"/>
                </a:lnTo>
                <a:lnTo>
                  <a:pt x="3247" y="279"/>
                </a:lnTo>
                <a:lnTo>
                  <a:pt x="3222" y="250"/>
                </a:lnTo>
                <a:lnTo>
                  <a:pt x="3196" y="221"/>
                </a:lnTo>
                <a:lnTo>
                  <a:pt x="3168" y="193"/>
                </a:lnTo>
                <a:lnTo>
                  <a:pt x="3138" y="168"/>
                </a:lnTo>
                <a:lnTo>
                  <a:pt x="3106" y="144"/>
                </a:lnTo>
                <a:lnTo>
                  <a:pt x="3073" y="121"/>
                </a:lnTo>
                <a:lnTo>
                  <a:pt x="3037" y="99"/>
                </a:lnTo>
                <a:lnTo>
                  <a:pt x="3000" y="79"/>
                </a:lnTo>
                <a:lnTo>
                  <a:pt x="2960" y="62"/>
                </a:lnTo>
                <a:lnTo>
                  <a:pt x="2918" y="46"/>
                </a:lnTo>
                <a:lnTo>
                  <a:pt x="2876" y="32"/>
                </a:lnTo>
                <a:lnTo>
                  <a:pt x="2829" y="21"/>
                </a:lnTo>
                <a:lnTo>
                  <a:pt x="2782" y="11"/>
                </a:lnTo>
                <a:lnTo>
                  <a:pt x="2758" y="8"/>
                </a:lnTo>
                <a:lnTo>
                  <a:pt x="2733" y="6"/>
                </a:lnTo>
                <a:lnTo>
                  <a:pt x="2707" y="3"/>
                </a:lnTo>
                <a:lnTo>
                  <a:pt x="2681" y="1"/>
                </a:lnTo>
                <a:lnTo>
                  <a:pt x="2654" y="0"/>
                </a:lnTo>
                <a:lnTo>
                  <a:pt x="2627" y="0"/>
                </a:lnTo>
                <a:lnTo>
                  <a:pt x="2600" y="0"/>
                </a:lnTo>
                <a:lnTo>
                  <a:pt x="2574" y="1"/>
                </a:lnTo>
                <a:lnTo>
                  <a:pt x="2547" y="3"/>
                </a:lnTo>
                <a:lnTo>
                  <a:pt x="2522" y="6"/>
                </a:lnTo>
                <a:lnTo>
                  <a:pt x="2497" y="8"/>
                </a:lnTo>
                <a:lnTo>
                  <a:pt x="2472" y="11"/>
                </a:lnTo>
                <a:lnTo>
                  <a:pt x="2424" y="21"/>
                </a:lnTo>
                <a:lnTo>
                  <a:pt x="2379" y="32"/>
                </a:lnTo>
                <a:lnTo>
                  <a:pt x="2335" y="46"/>
                </a:lnTo>
                <a:lnTo>
                  <a:pt x="2294" y="62"/>
                </a:lnTo>
                <a:lnTo>
                  <a:pt x="2255" y="79"/>
                </a:lnTo>
                <a:lnTo>
                  <a:pt x="2218" y="99"/>
                </a:lnTo>
                <a:lnTo>
                  <a:pt x="2182" y="121"/>
                </a:lnTo>
                <a:lnTo>
                  <a:pt x="2149" y="144"/>
                </a:lnTo>
                <a:lnTo>
                  <a:pt x="2116" y="168"/>
                </a:lnTo>
                <a:lnTo>
                  <a:pt x="2086" y="193"/>
                </a:lnTo>
                <a:lnTo>
                  <a:pt x="2059" y="221"/>
                </a:lnTo>
                <a:lnTo>
                  <a:pt x="2032" y="250"/>
                </a:lnTo>
                <a:lnTo>
                  <a:pt x="2007" y="279"/>
                </a:lnTo>
                <a:lnTo>
                  <a:pt x="1985" y="310"/>
                </a:lnTo>
                <a:lnTo>
                  <a:pt x="1963" y="341"/>
                </a:lnTo>
                <a:lnTo>
                  <a:pt x="1943" y="372"/>
                </a:lnTo>
                <a:lnTo>
                  <a:pt x="1926" y="406"/>
                </a:lnTo>
                <a:lnTo>
                  <a:pt x="1910" y="438"/>
                </a:lnTo>
                <a:lnTo>
                  <a:pt x="1895" y="471"/>
                </a:lnTo>
                <a:lnTo>
                  <a:pt x="1881" y="505"/>
                </a:lnTo>
                <a:lnTo>
                  <a:pt x="1870" y="539"/>
                </a:lnTo>
                <a:lnTo>
                  <a:pt x="1859" y="573"/>
                </a:lnTo>
                <a:lnTo>
                  <a:pt x="1851" y="606"/>
                </a:lnTo>
                <a:lnTo>
                  <a:pt x="1843" y="639"/>
                </a:lnTo>
                <a:lnTo>
                  <a:pt x="1837" y="673"/>
                </a:lnTo>
                <a:lnTo>
                  <a:pt x="1833" y="705"/>
                </a:lnTo>
                <a:lnTo>
                  <a:pt x="1831" y="737"/>
                </a:lnTo>
                <a:lnTo>
                  <a:pt x="1828" y="768"/>
                </a:lnTo>
                <a:lnTo>
                  <a:pt x="1827" y="800"/>
                </a:lnTo>
                <a:lnTo>
                  <a:pt x="1827" y="2850"/>
                </a:lnTo>
                <a:lnTo>
                  <a:pt x="1826" y="2870"/>
                </a:lnTo>
                <a:lnTo>
                  <a:pt x="1824" y="2890"/>
                </a:lnTo>
                <a:lnTo>
                  <a:pt x="1819" y="2906"/>
                </a:lnTo>
                <a:lnTo>
                  <a:pt x="1814" y="2919"/>
                </a:lnTo>
                <a:lnTo>
                  <a:pt x="1809" y="2931"/>
                </a:lnTo>
                <a:lnTo>
                  <a:pt x="1803" y="2941"/>
                </a:lnTo>
                <a:lnTo>
                  <a:pt x="1795" y="2949"/>
                </a:lnTo>
                <a:lnTo>
                  <a:pt x="1788" y="2956"/>
                </a:lnTo>
                <a:lnTo>
                  <a:pt x="1779" y="2960"/>
                </a:lnTo>
                <a:lnTo>
                  <a:pt x="1771" y="2964"/>
                </a:lnTo>
                <a:lnTo>
                  <a:pt x="1761" y="2966"/>
                </a:lnTo>
                <a:lnTo>
                  <a:pt x="1752" y="2968"/>
                </a:lnTo>
                <a:lnTo>
                  <a:pt x="1733" y="2969"/>
                </a:lnTo>
                <a:lnTo>
                  <a:pt x="1713" y="2971"/>
                </a:lnTo>
                <a:lnTo>
                  <a:pt x="1693" y="2969"/>
                </a:lnTo>
                <a:lnTo>
                  <a:pt x="1675" y="2968"/>
                </a:lnTo>
                <a:lnTo>
                  <a:pt x="1665" y="2967"/>
                </a:lnTo>
                <a:lnTo>
                  <a:pt x="1655" y="2964"/>
                </a:lnTo>
                <a:lnTo>
                  <a:pt x="1647" y="2960"/>
                </a:lnTo>
                <a:lnTo>
                  <a:pt x="1639" y="2956"/>
                </a:lnTo>
                <a:lnTo>
                  <a:pt x="1631" y="2950"/>
                </a:lnTo>
                <a:lnTo>
                  <a:pt x="1624" y="2942"/>
                </a:lnTo>
                <a:lnTo>
                  <a:pt x="1617" y="2933"/>
                </a:lnTo>
                <a:lnTo>
                  <a:pt x="1612" y="2922"/>
                </a:lnTo>
                <a:lnTo>
                  <a:pt x="1607" y="2908"/>
                </a:lnTo>
                <a:lnTo>
                  <a:pt x="1604" y="2893"/>
                </a:lnTo>
                <a:lnTo>
                  <a:pt x="1600" y="2876"/>
                </a:lnTo>
                <a:lnTo>
                  <a:pt x="1599" y="2855"/>
                </a:lnTo>
                <a:lnTo>
                  <a:pt x="1599" y="1713"/>
                </a:lnTo>
                <a:lnTo>
                  <a:pt x="1599" y="1687"/>
                </a:lnTo>
                <a:lnTo>
                  <a:pt x="1598" y="1659"/>
                </a:lnTo>
                <a:lnTo>
                  <a:pt x="1595" y="1634"/>
                </a:lnTo>
                <a:lnTo>
                  <a:pt x="1593" y="1607"/>
                </a:lnTo>
                <a:lnTo>
                  <a:pt x="1591" y="1583"/>
                </a:lnTo>
                <a:lnTo>
                  <a:pt x="1587" y="1558"/>
                </a:lnTo>
                <a:lnTo>
                  <a:pt x="1578" y="1511"/>
                </a:lnTo>
                <a:lnTo>
                  <a:pt x="1567" y="1466"/>
                </a:lnTo>
                <a:lnTo>
                  <a:pt x="1553" y="1422"/>
                </a:lnTo>
                <a:lnTo>
                  <a:pt x="1537" y="1380"/>
                </a:lnTo>
                <a:lnTo>
                  <a:pt x="1519" y="1341"/>
                </a:lnTo>
                <a:lnTo>
                  <a:pt x="1500" y="1303"/>
                </a:lnTo>
                <a:lnTo>
                  <a:pt x="1478" y="1269"/>
                </a:lnTo>
                <a:lnTo>
                  <a:pt x="1455" y="1234"/>
                </a:lnTo>
                <a:lnTo>
                  <a:pt x="1431" y="1203"/>
                </a:lnTo>
                <a:lnTo>
                  <a:pt x="1404" y="1173"/>
                </a:lnTo>
                <a:lnTo>
                  <a:pt x="1378" y="1144"/>
                </a:lnTo>
                <a:lnTo>
                  <a:pt x="1349" y="1119"/>
                </a:lnTo>
                <a:lnTo>
                  <a:pt x="1320" y="1093"/>
                </a:lnTo>
                <a:lnTo>
                  <a:pt x="1289" y="1070"/>
                </a:lnTo>
                <a:lnTo>
                  <a:pt x="1258" y="1050"/>
                </a:lnTo>
                <a:lnTo>
                  <a:pt x="1226" y="1030"/>
                </a:lnTo>
                <a:lnTo>
                  <a:pt x="1193" y="1012"/>
                </a:lnTo>
                <a:lnTo>
                  <a:pt x="1160" y="995"/>
                </a:lnTo>
                <a:lnTo>
                  <a:pt x="1128" y="982"/>
                </a:lnTo>
                <a:lnTo>
                  <a:pt x="1093" y="968"/>
                </a:lnTo>
                <a:lnTo>
                  <a:pt x="1060" y="956"/>
                </a:lnTo>
                <a:lnTo>
                  <a:pt x="1026" y="946"/>
                </a:lnTo>
                <a:lnTo>
                  <a:pt x="993" y="938"/>
                </a:lnTo>
                <a:lnTo>
                  <a:pt x="959" y="930"/>
                </a:lnTo>
                <a:lnTo>
                  <a:pt x="926" y="924"/>
                </a:lnTo>
                <a:lnTo>
                  <a:pt x="893" y="919"/>
                </a:lnTo>
                <a:lnTo>
                  <a:pt x="862" y="916"/>
                </a:lnTo>
                <a:lnTo>
                  <a:pt x="829" y="915"/>
                </a:lnTo>
                <a:lnTo>
                  <a:pt x="799" y="914"/>
                </a:lnTo>
                <a:lnTo>
                  <a:pt x="342" y="914"/>
                </a:lnTo>
                <a:lnTo>
                  <a:pt x="325" y="915"/>
                </a:lnTo>
                <a:lnTo>
                  <a:pt x="307" y="916"/>
                </a:lnTo>
                <a:lnTo>
                  <a:pt x="290" y="918"/>
                </a:lnTo>
                <a:lnTo>
                  <a:pt x="273" y="921"/>
                </a:lnTo>
                <a:lnTo>
                  <a:pt x="257" y="925"/>
                </a:lnTo>
                <a:lnTo>
                  <a:pt x="240" y="930"/>
                </a:lnTo>
                <a:lnTo>
                  <a:pt x="224" y="934"/>
                </a:lnTo>
                <a:lnTo>
                  <a:pt x="209" y="941"/>
                </a:lnTo>
                <a:lnTo>
                  <a:pt x="193" y="948"/>
                </a:lnTo>
                <a:lnTo>
                  <a:pt x="179" y="955"/>
                </a:lnTo>
                <a:lnTo>
                  <a:pt x="164" y="963"/>
                </a:lnTo>
                <a:lnTo>
                  <a:pt x="151" y="972"/>
                </a:lnTo>
                <a:lnTo>
                  <a:pt x="137" y="982"/>
                </a:lnTo>
                <a:lnTo>
                  <a:pt x="124" y="992"/>
                </a:lnTo>
                <a:lnTo>
                  <a:pt x="111" y="1004"/>
                </a:lnTo>
                <a:lnTo>
                  <a:pt x="100" y="1014"/>
                </a:lnTo>
                <a:lnTo>
                  <a:pt x="88" y="1027"/>
                </a:lnTo>
                <a:lnTo>
                  <a:pt x="78" y="1039"/>
                </a:lnTo>
                <a:lnTo>
                  <a:pt x="68" y="1052"/>
                </a:lnTo>
                <a:lnTo>
                  <a:pt x="58" y="1065"/>
                </a:lnTo>
                <a:lnTo>
                  <a:pt x="49" y="1080"/>
                </a:lnTo>
                <a:lnTo>
                  <a:pt x="41" y="1093"/>
                </a:lnTo>
                <a:lnTo>
                  <a:pt x="33" y="1108"/>
                </a:lnTo>
                <a:lnTo>
                  <a:pt x="26" y="1123"/>
                </a:lnTo>
                <a:lnTo>
                  <a:pt x="20" y="1138"/>
                </a:lnTo>
                <a:lnTo>
                  <a:pt x="15" y="1155"/>
                </a:lnTo>
                <a:lnTo>
                  <a:pt x="10" y="1171"/>
                </a:lnTo>
                <a:lnTo>
                  <a:pt x="7" y="1188"/>
                </a:lnTo>
                <a:lnTo>
                  <a:pt x="3" y="1204"/>
                </a:lnTo>
                <a:lnTo>
                  <a:pt x="2" y="1221"/>
                </a:lnTo>
                <a:lnTo>
                  <a:pt x="0" y="1239"/>
                </a:lnTo>
                <a:lnTo>
                  <a:pt x="0" y="1257"/>
                </a:lnTo>
                <a:lnTo>
                  <a:pt x="0" y="1274"/>
                </a:lnTo>
                <a:lnTo>
                  <a:pt x="2" y="1292"/>
                </a:lnTo>
                <a:lnTo>
                  <a:pt x="3" y="1309"/>
                </a:lnTo>
                <a:lnTo>
                  <a:pt x="7" y="1326"/>
                </a:lnTo>
                <a:lnTo>
                  <a:pt x="10" y="1342"/>
                </a:lnTo>
                <a:lnTo>
                  <a:pt x="15" y="1358"/>
                </a:lnTo>
                <a:lnTo>
                  <a:pt x="20" y="1375"/>
                </a:lnTo>
                <a:lnTo>
                  <a:pt x="26" y="1391"/>
                </a:lnTo>
                <a:lnTo>
                  <a:pt x="33" y="1406"/>
                </a:lnTo>
                <a:lnTo>
                  <a:pt x="41" y="1421"/>
                </a:lnTo>
                <a:lnTo>
                  <a:pt x="49" y="1435"/>
                </a:lnTo>
                <a:lnTo>
                  <a:pt x="58" y="1448"/>
                </a:lnTo>
                <a:lnTo>
                  <a:pt x="68" y="1462"/>
                </a:lnTo>
                <a:lnTo>
                  <a:pt x="78" y="1475"/>
                </a:lnTo>
                <a:lnTo>
                  <a:pt x="88" y="1488"/>
                </a:lnTo>
                <a:lnTo>
                  <a:pt x="100" y="1499"/>
                </a:lnTo>
                <a:lnTo>
                  <a:pt x="111" y="1511"/>
                </a:lnTo>
                <a:lnTo>
                  <a:pt x="124" y="1521"/>
                </a:lnTo>
                <a:lnTo>
                  <a:pt x="137" y="1531"/>
                </a:lnTo>
                <a:lnTo>
                  <a:pt x="151" y="1541"/>
                </a:lnTo>
                <a:lnTo>
                  <a:pt x="164" y="1550"/>
                </a:lnTo>
                <a:lnTo>
                  <a:pt x="179" y="1558"/>
                </a:lnTo>
                <a:lnTo>
                  <a:pt x="193" y="1566"/>
                </a:lnTo>
                <a:lnTo>
                  <a:pt x="209" y="1573"/>
                </a:lnTo>
                <a:lnTo>
                  <a:pt x="224" y="1579"/>
                </a:lnTo>
                <a:lnTo>
                  <a:pt x="240" y="1584"/>
                </a:lnTo>
                <a:lnTo>
                  <a:pt x="257" y="1589"/>
                </a:lnTo>
                <a:lnTo>
                  <a:pt x="274" y="1592"/>
                </a:lnTo>
                <a:lnTo>
                  <a:pt x="290" y="1596"/>
                </a:lnTo>
                <a:lnTo>
                  <a:pt x="307" y="1598"/>
                </a:lnTo>
                <a:lnTo>
                  <a:pt x="325" y="1599"/>
                </a:lnTo>
                <a:lnTo>
                  <a:pt x="342" y="1599"/>
                </a:lnTo>
                <a:lnTo>
                  <a:pt x="792" y="1599"/>
                </a:lnTo>
                <a:lnTo>
                  <a:pt x="814" y="1600"/>
                </a:lnTo>
                <a:lnTo>
                  <a:pt x="833" y="1604"/>
                </a:lnTo>
                <a:lnTo>
                  <a:pt x="849" y="1607"/>
                </a:lnTo>
                <a:lnTo>
                  <a:pt x="863" y="1612"/>
                </a:lnTo>
                <a:lnTo>
                  <a:pt x="874" y="1618"/>
                </a:lnTo>
                <a:lnTo>
                  <a:pt x="885" y="1625"/>
                </a:lnTo>
                <a:lnTo>
                  <a:pt x="893" y="1632"/>
                </a:lnTo>
                <a:lnTo>
                  <a:pt x="898" y="1640"/>
                </a:lnTo>
                <a:lnTo>
                  <a:pt x="903" y="1648"/>
                </a:lnTo>
                <a:lnTo>
                  <a:pt x="908" y="1657"/>
                </a:lnTo>
                <a:lnTo>
                  <a:pt x="910" y="1665"/>
                </a:lnTo>
                <a:lnTo>
                  <a:pt x="912" y="1675"/>
                </a:lnTo>
                <a:lnTo>
                  <a:pt x="913" y="1694"/>
                </a:lnTo>
                <a:lnTo>
                  <a:pt x="913" y="1713"/>
                </a:lnTo>
                <a:lnTo>
                  <a:pt x="913" y="2855"/>
                </a:lnTo>
                <a:lnTo>
                  <a:pt x="915" y="2886"/>
                </a:lnTo>
                <a:lnTo>
                  <a:pt x="916" y="2918"/>
                </a:lnTo>
                <a:lnTo>
                  <a:pt x="919" y="2950"/>
                </a:lnTo>
                <a:lnTo>
                  <a:pt x="924" y="2982"/>
                </a:lnTo>
                <a:lnTo>
                  <a:pt x="930" y="3015"/>
                </a:lnTo>
                <a:lnTo>
                  <a:pt x="938" y="3049"/>
                </a:lnTo>
                <a:lnTo>
                  <a:pt x="946" y="3082"/>
                </a:lnTo>
                <a:lnTo>
                  <a:pt x="956" y="3117"/>
                </a:lnTo>
                <a:lnTo>
                  <a:pt x="968" y="3150"/>
                </a:lnTo>
                <a:lnTo>
                  <a:pt x="981" y="3184"/>
                </a:lnTo>
                <a:lnTo>
                  <a:pt x="995" y="3217"/>
                </a:lnTo>
                <a:lnTo>
                  <a:pt x="1012" y="3251"/>
                </a:lnTo>
                <a:lnTo>
                  <a:pt x="1030" y="3283"/>
                </a:lnTo>
                <a:lnTo>
                  <a:pt x="1049" y="3315"/>
                </a:lnTo>
                <a:lnTo>
                  <a:pt x="1070" y="3346"/>
                </a:lnTo>
                <a:lnTo>
                  <a:pt x="1093" y="3376"/>
                </a:lnTo>
                <a:lnTo>
                  <a:pt x="1118" y="3406"/>
                </a:lnTo>
                <a:lnTo>
                  <a:pt x="1144" y="3434"/>
                </a:lnTo>
                <a:lnTo>
                  <a:pt x="1173" y="3461"/>
                </a:lnTo>
                <a:lnTo>
                  <a:pt x="1203" y="3487"/>
                </a:lnTo>
                <a:lnTo>
                  <a:pt x="1234" y="3512"/>
                </a:lnTo>
                <a:lnTo>
                  <a:pt x="1268" y="3535"/>
                </a:lnTo>
                <a:lnTo>
                  <a:pt x="1303" y="3556"/>
                </a:lnTo>
                <a:lnTo>
                  <a:pt x="1341" y="3575"/>
                </a:lnTo>
                <a:lnTo>
                  <a:pt x="1380" y="3594"/>
                </a:lnTo>
                <a:lnTo>
                  <a:pt x="1421" y="3609"/>
                </a:lnTo>
                <a:lnTo>
                  <a:pt x="1465" y="3623"/>
                </a:lnTo>
                <a:lnTo>
                  <a:pt x="1510" y="3634"/>
                </a:lnTo>
                <a:lnTo>
                  <a:pt x="1557" y="3643"/>
                </a:lnTo>
                <a:lnTo>
                  <a:pt x="1583" y="3647"/>
                </a:lnTo>
                <a:lnTo>
                  <a:pt x="1607" y="3650"/>
                </a:lnTo>
                <a:lnTo>
                  <a:pt x="1634" y="3653"/>
                </a:lnTo>
                <a:lnTo>
                  <a:pt x="1659" y="3654"/>
                </a:lnTo>
                <a:lnTo>
                  <a:pt x="1687" y="3655"/>
                </a:lnTo>
                <a:lnTo>
                  <a:pt x="1713" y="3656"/>
                </a:lnTo>
                <a:lnTo>
                  <a:pt x="1741" y="3655"/>
                </a:lnTo>
                <a:lnTo>
                  <a:pt x="1767" y="3654"/>
                </a:lnTo>
                <a:lnTo>
                  <a:pt x="1794" y="3653"/>
                </a:lnTo>
                <a:lnTo>
                  <a:pt x="1819" y="3650"/>
                </a:lnTo>
                <a:lnTo>
                  <a:pt x="1844" y="3647"/>
                </a:lnTo>
                <a:lnTo>
                  <a:pt x="1869" y="3643"/>
                </a:lnTo>
                <a:lnTo>
                  <a:pt x="1916" y="3634"/>
                </a:lnTo>
                <a:lnTo>
                  <a:pt x="1962" y="3623"/>
                </a:lnTo>
                <a:lnTo>
                  <a:pt x="2005" y="3609"/>
                </a:lnTo>
                <a:lnTo>
                  <a:pt x="2046" y="3594"/>
                </a:lnTo>
                <a:lnTo>
                  <a:pt x="2085" y="3575"/>
                </a:lnTo>
                <a:lnTo>
                  <a:pt x="2123" y="3556"/>
                </a:lnTo>
                <a:lnTo>
                  <a:pt x="2159" y="3535"/>
                </a:lnTo>
                <a:lnTo>
                  <a:pt x="2192" y="3512"/>
                </a:lnTo>
                <a:lnTo>
                  <a:pt x="2223" y="3487"/>
                </a:lnTo>
                <a:lnTo>
                  <a:pt x="2253" y="3461"/>
                </a:lnTo>
                <a:lnTo>
                  <a:pt x="2282" y="3434"/>
                </a:lnTo>
                <a:lnTo>
                  <a:pt x="2309" y="3406"/>
                </a:lnTo>
                <a:lnTo>
                  <a:pt x="2333" y="3376"/>
                </a:lnTo>
                <a:lnTo>
                  <a:pt x="2356" y="3346"/>
                </a:lnTo>
                <a:lnTo>
                  <a:pt x="2377" y="3315"/>
                </a:lnTo>
                <a:lnTo>
                  <a:pt x="2396" y="3283"/>
                </a:lnTo>
                <a:lnTo>
                  <a:pt x="2415" y="3251"/>
                </a:lnTo>
                <a:lnTo>
                  <a:pt x="2431" y="3217"/>
                </a:lnTo>
                <a:lnTo>
                  <a:pt x="2446" y="3184"/>
                </a:lnTo>
                <a:lnTo>
                  <a:pt x="2458" y="3150"/>
                </a:lnTo>
                <a:lnTo>
                  <a:pt x="2470" y="3117"/>
                </a:lnTo>
                <a:lnTo>
                  <a:pt x="2480" y="3082"/>
                </a:lnTo>
                <a:lnTo>
                  <a:pt x="2490" y="3049"/>
                </a:lnTo>
                <a:lnTo>
                  <a:pt x="2497" y="3015"/>
                </a:lnTo>
                <a:lnTo>
                  <a:pt x="2502" y="2982"/>
                </a:lnTo>
                <a:lnTo>
                  <a:pt x="2507" y="2950"/>
                </a:lnTo>
                <a:lnTo>
                  <a:pt x="2510" y="2918"/>
                </a:lnTo>
                <a:lnTo>
                  <a:pt x="2513" y="2886"/>
                </a:lnTo>
                <a:lnTo>
                  <a:pt x="2513" y="2855"/>
                </a:lnTo>
                <a:lnTo>
                  <a:pt x="2513" y="807"/>
                </a:lnTo>
                <a:lnTo>
                  <a:pt x="2514" y="785"/>
                </a:lnTo>
                <a:lnTo>
                  <a:pt x="2517" y="766"/>
                </a:lnTo>
                <a:lnTo>
                  <a:pt x="2521" y="750"/>
                </a:lnTo>
                <a:lnTo>
                  <a:pt x="2525" y="736"/>
                </a:lnTo>
                <a:lnTo>
                  <a:pt x="2531" y="725"/>
                </a:lnTo>
                <a:lnTo>
                  <a:pt x="2538" y="714"/>
                </a:lnTo>
                <a:lnTo>
                  <a:pt x="2545" y="707"/>
                </a:lnTo>
                <a:lnTo>
                  <a:pt x="2553" y="700"/>
                </a:lnTo>
                <a:lnTo>
                  <a:pt x="2561" y="696"/>
                </a:lnTo>
                <a:lnTo>
                  <a:pt x="2570" y="691"/>
                </a:lnTo>
                <a:lnTo>
                  <a:pt x="2579" y="689"/>
                </a:lnTo>
                <a:lnTo>
                  <a:pt x="2589" y="688"/>
                </a:lnTo>
                <a:lnTo>
                  <a:pt x="2608" y="686"/>
                </a:lnTo>
                <a:lnTo>
                  <a:pt x="2627" y="686"/>
                </a:lnTo>
                <a:lnTo>
                  <a:pt x="2646" y="686"/>
                </a:lnTo>
                <a:lnTo>
                  <a:pt x="2666" y="687"/>
                </a:lnTo>
                <a:lnTo>
                  <a:pt x="2675" y="689"/>
                </a:lnTo>
                <a:lnTo>
                  <a:pt x="2684" y="691"/>
                </a:lnTo>
                <a:lnTo>
                  <a:pt x="2694" y="695"/>
                </a:lnTo>
                <a:lnTo>
                  <a:pt x="2702" y="699"/>
                </a:lnTo>
                <a:lnTo>
                  <a:pt x="2710" y="706"/>
                </a:lnTo>
                <a:lnTo>
                  <a:pt x="2717" y="713"/>
                </a:lnTo>
                <a:lnTo>
                  <a:pt x="2723" y="722"/>
                </a:lnTo>
                <a:lnTo>
                  <a:pt x="2728" y="734"/>
                </a:lnTo>
                <a:lnTo>
                  <a:pt x="2734" y="747"/>
                </a:lnTo>
                <a:lnTo>
                  <a:pt x="2737" y="762"/>
                </a:lnTo>
                <a:lnTo>
                  <a:pt x="2740" y="780"/>
                </a:lnTo>
                <a:lnTo>
                  <a:pt x="2742" y="800"/>
                </a:lnTo>
                <a:lnTo>
                  <a:pt x="2742" y="2855"/>
                </a:lnTo>
                <a:lnTo>
                  <a:pt x="2742" y="2886"/>
                </a:lnTo>
                <a:lnTo>
                  <a:pt x="2744" y="2918"/>
                </a:lnTo>
                <a:lnTo>
                  <a:pt x="2748" y="2950"/>
                </a:lnTo>
                <a:lnTo>
                  <a:pt x="2752" y="2982"/>
                </a:lnTo>
                <a:lnTo>
                  <a:pt x="2758" y="3015"/>
                </a:lnTo>
                <a:lnTo>
                  <a:pt x="2765" y="3049"/>
                </a:lnTo>
                <a:lnTo>
                  <a:pt x="2774" y="3082"/>
                </a:lnTo>
                <a:lnTo>
                  <a:pt x="2783" y="3117"/>
                </a:lnTo>
                <a:lnTo>
                  <a:pt x="2796" y="3150"/>
                </a:lnTo>
                <a:lnTo>
                  <a:pt x="2809" y="3184"/>
                </a:lnTo>
                <a:lnTo>
                  <a:pt x="2824" y="3217"/>
                </a:lnTo>
                <a:lnTo>
                  <a:pt x="2840" y="3251"/>
                </a:lnTo>
                <a:lnTo>
                  <a:pt x="2857" y="3283"/>
                </a:lnTo>
                <a:lnTo>
                  <a:pt x="2877" y="3315"/>
                </a:lnTo>
                <a:lnTo>
                  <a:pt x="2899" y="3346"/>
                </a:lnTo>
                <a:lnTo>
                  <a:pt x="2922" y="3376"/>
                </a:lnTo>
                <a:lnTo>
                  <a:pt x="2946" y="3406"/>
                </a:lnTo>
                <a:lnTo>
                  <a:pt x="2972" y="3434"/>
                </a:lnTo>
                <a:lnTo>
                  <a:pt x="3000" y="3461"/>
                </a:lnTo>
                <a:lnTo>
                  <a:pt x="3030" y="3487"/>
                </a:lnTo>
                <a:lnTo>
                  <a:pt x="3062" y="3512"/>
                </a:lnTo>
                <a:lnTo>
                  <a:pt x="3096" y="3535"/>
                </a:lnTo>
                <a:lnTo>
                  <a:pt x="3131" y="3556"/>
                </a:lnTo>
                <a:lnTo>
                  <a:pt x="3168" y="3575"/>
                </a:lnTo>
                <a:lnTo>
                  <a:pt x="3207" y="3594"/>
                </a:lnTo>
                <a:lnTo>
                  <a:pt x="3249" y="3609"/>
                </a:lnTo>
                <a:lnTo>
                  <a:pt x="3293" y="3623"/>
                </a:lnTo>
                <a:lnTo>
                  <a:pt x="3338" y="3634"/>
                </a:lnTo>
                <a:lnTo>
                  <a:pt x="3386" y="3643"/>
                </a:lnTo>
                <a:lnTo>
                  <a:pt x="3410" y="3647"/>
                </a:lnTo>
                <a:lnTo>
                  <a:pt x="3436" y="3650"/>
                </a:lnTo>
                <a:lnTo>
                  <a:pt x="3461" y="3653"/>
                </a:lnTo>
                <a:lnTo>
                  <a:pt x="3487" y="3654"/>
                </a:lnTo>
                <a:lnTo>
                  <a:pt x="3514" y="3655"/>
                </a:lnTo>
                <a:lnTo>
                  <a:pt x="3540" y="3656"/>
                </a:lnTo>
                <a:lnTo>
                  <a:pt x="3568" y="3655"/>
                </a:lnTo>
                <a:lnTo>
                  <a:pt x="3595" y="3654"/>
                </a:lnTo>
                <a:lnTo>
                  <a:pt x="3621" y="3653"/>
                </a:lnTo>
                <a:lnTo>
                  <a:pt x="3646" y="3650"/>
                </a:lnTo>
                <a:lnTo>
                  <a:pt x="3672" y="3647"/>
                </a:lnTo>
                <a:lnTo>
                  <a:pt x="3696" y="3643"/>
                </a:lnTo>
                <a:lnTo>
                  <a:pt x="3743" y="3634"/>
                </a:lnTo>
                <a:lnTo>
                  <a:pt x="3789" y="3623"/>
                </a:lnTo>
                <a:lnTo>
                  <a:pt x="3833" y="3609"/>
                </a:lnTo>
                <a:lnTo>
                  <a:pt x="3873" y="3594"/>
                </a:lnTo>
                <a:lnTo>
                  <a:pt x="3914" y="3575"/>
                </a:lnTo>
                <a:lnTo>
                  <a:pt x="3951" y="3556"/>
                </a:lnTo>
                <a:lnTo>
                  <a:pt x="3986" y="3535"/>
                </a:lnTo>
                <a:lnTo>
                  <a:pt x="4020" y="3512"/>
                </a:lnTo>
                <a:lnTo>
                  <a:pt x="4052" y="3487"/>
                </a:lnTo>
                <a:lnTo>
                  <a:pt x="4082" y="3461"/>
                </a:lnTo>
                <a:lnTo>
                  <a:pt x="4110" y="3434"/>
                </a:lnTo>
                <a:lnTo>
                  <a:pt x="4136" y="3406"/>
                </a:lnTo>
                <a:lnTo>
                  <a:pt x="4160" y="3376"/>
                </a:lnTo>
                <a:lnTo>
                  <a:pt x="4183" y="3346"/>
                </a:lnTo>
                <a:lnTo>
                  <a:pt x="4205" y="3315"/>
                </a:lnTo>
                <a:lnTo>
                  <a:pt x="4225" y="3283"/>
                </a:lnTo>
                <a:lnTo>
                  <a:pt x="4242" y="3251"/>
                </a:lnTo>
                <a:lnTo>
                  <a:pt x="4258" y="3217"/>
                </a:lnTo>
                <a:lnTo>
                  <a:pt x="4273" y="3184"/>
                </a:lnTo>
                <a:lnTo>
                  <a:pt x="4286" y="3150"/>
                </a:lnTo>
                <a:lnTo>
                  <a:pt x="4299" y="3117"/>
                </a:lnTo>
                <a:lnTo>
                  <a:pt x="4308" y="3082"/>
                </a:lnTo>
                <a:lnTo>
                  <a:pt x="4317" y="3049"/>
                </a:lnTo>
                <a:lnTo>
                  <a:pt x="4324" y="3015"/>
                </a:lnTo>
                <a:lnTo>
                  <a:pt x="4331" y="2982"/>
                </a:lnTo>
                <a:lnTo>
                  <a:pt x="4334" y="2950"/>
                </a:lnTo>
                <a:lnTo>
                  <a:pt x="4338" y="2918"/>
                </a:lnTo>
                <a:lnTo>
                  <a:pt x="4340" y="2886"/>
                </a:lnTo>
                <a:lnTo>
                  <a:pt x="4340" y="2855"/>
                </a:lnTo>
                <a:lnTo>
                  <a:pt x="4340" y="807"/>
                </a:lnTo>
                <a:lnTo>
                  <a:pt x="4342" y="785"/>
                </a:lnTo>
                <a:lnTo>
                  <a:pt x="4345" y="766"/>
                </a:lnTo>
                <a:lnTo>
                  <a:pt x="4348" y="750"/>
                </a:lnTo>
                <a:lnTo>
                  <a:pt x="4354" y="736"/>
                </a:lnTo>
                <a:lnTo>
                  <a:pt x="4358" y="725"/>
                </a:lnTo>
                <a:lnTo>
                  <a:pt x="4365" y="714"/>
                </a:lnTo>
                <a:lnTo>
                  <a:pt x="4372" y="707"/>
                </a:lnTo>
                <a:lnTo>
                  <a:pt x="4380" y="700"/>
                </a:lnTo>
                <a:lnTo>
                  <a:pt x="4388" y="696"/>
                </a:lnTo>
                <a:lnTo>
                  <a:pt x="4398" y="691"/>
                </a:lnTo>
                <a:lnTo>
                  <a:pt x="4407" y="689"/>
                </a:lnTo>
                <a:lnTo>
                  <a:pt x="4416" y="688"/>
                </a:lnTo>
                <a:lnTo>
                  <a:pt x="4436" y="686"/>
                </a:lnTo>
                <a:lnTo>
                  <a:pt x="4455" y="686"/>
                </a:lnTo>
                <a:lnTo>
                  <a:pt x="4474" y="686"/>
                </a:lnTo>
                <a:lnTo>
                  <a:pt x="4493" y="687"/>
                </a:lnTo>
                <a:lnTo>
                  <a:pt x="4503" y="689"/>
                </a:lnTo>
                <a:lnTo>
                  <a:pt x="4512" y="691"/>
                </a:lnTo>
                <a:lnTo>
                  <a:pt x="4521" y="695"/>
                </a:lnTo>
                <a:lnTo>
                  <a:pt x="4529" y="699"/>
                </a:lnTo>
                <a:lnTo>
                  <a:pt x="4537" y="706"/>
                </a:lnTo>
                <a:lnTo>
                  <a:pt x="4544" y="713"/>
                </a:lnTo>
                <a:lnTo>
                  <a:pt x="4551" y="722"/>
                </a:lnTo>
                <a:lnTo>
                  <a:pt x="4557" y="734"/>
                </a:lnTo>
                <a:lnTo>
                  <a:pt x="4561" y="747"/>
                </a:lnTo>
                <a:lnTo>
                  <a:pt x="4565" y="762"/>
                </a:lnTo>
                <a:lnTo>
                  <a:pt x="4567" y="780"/>
                </a:lnTo>
                <a:lnTo>
                  <a:pt x="4569" y="800"/>
                </a:lnTo>
                <a:lnTo>
                  <a:pt x="4569" y="1713"/>
                </a:lnTo>
                <a:lnTo>
                  <a:pt x="4569" y="1744"/>
                </a:lnTo>
                <a:lnTo>
                  <a:pt x="4572" y="1776"/>
                </a:lnTo>
                <a:lnTo>
                  <a:pt x="4575" y="1808"/>
                </a:lnTo>
                <a:lnTo>
                  <a:pt x="4580" y="1840"/>
                </a:lnTo>
                <a:lnTo>
                  <a:pt x="4585" y="1874"/>
                </a:lnTo>
                <a:lnTo>
                  <a:pt x="4592" y="1907"/>
                </a:lnTo>
                <a:lnTo>
                  <a:pt x="4602" y="1940"/>
                </a:lnTo>
                <a:lnTo>
                  <a:pt x="4612" y="1974"/>
                </a:lnTo>
                <a:lnTo>
                  <a:pt x="4623" y="2007"/>
                </a:lnTo>
                <a:lnTo>
                  <a:pt x="4636" y="2042"/>
                </a:lnTo>
                <a:lnTo>
                  <a:pt x="4651" y="2075"/>
                </a:lnTo>
                <a:lnTo>
                  <a:pt x="4667" y="2107"/>
                </a:lnTo>
                <a:lnTo>
                  <a:pt x="4686" y="2140"/>
                </a:lnTo>
                <a:lnTo>
                  <a:pt x="4705" y="2172"/>
                </a:lnTo>
                <a:lnTo>
                  <a:pt x="4726" y="2203"/>
                </a:lnTo>
                <a:lnTo>
                  <a:pt x="4749" y="2234"/>
                </a:lnTo>
                <a:lnTo>
                  <a:pt x="4773" y="2263"/>
                </a:lnTo>
                <a:lnTo>
                  <a:pt x="4800" y="2292"/>
                </a:lnTo>
                <a:lnTo>
                  <a:pt x="4827" y="2318"/>
                </a:lnTo>
                <a:lnTo>
                  <a:pt x="4857" y="2345"/>
                </a:lnTo>
                <a:lnTo>
                  <a:pt x="4890" y="2369"/>
                </a:lnTo>
                <a:lnTo>
                  <a:pt x="4923" y="2392"/>
                </a:lnTo>
                <a:lnTo>
                  <a:pt x="4959" y="2414"/>
                </a:lnTo>
                <a:lnTo>
                  <a:pt x="4997" y="2434"/>
                </a:lnTo>
                <a:lnTo>
                  <a:pt x="5036" y="2451"/>
                </a:lnTo>
                <a:lnTo>
                  <a:pt x="5077" y="2467"/>
                </a:lnTo>
                <a:lnTo>
                  <a:pt x="5120" y="2481"/>
                </a:lnTo>
                <a:lnTo>
                  <a:pt x="5166" y="2492"/>
                </a:lnTo>
                <a:lnTo>
                  <a:pt x="5189" y="2497"/>
                </a:lnTo>
                <a:lnTo>
                  <a:pt x="5213" y="2502"/>
                </a:lnTo>
                <a:lnTo>
                  <a:pt x="5238" y="2505"/>
                </a:lnTo>
                <a:lnTo>
                  <a:pt x="5263" y="2507"/>
                </a:lnTo>
                <a:lnTo>
                  <a:pt x="5288" y="2510"/>
                </a:lnTo>
                <a:lnTo>
                  <a:pt x="5315" y="2512"/>
                </a:lnTo>
                <a:lnTo>
                  <a:pt x="5341" y="2513"/>
                </a:lnTo>
                <a:lnTo>
                  <a:pt x="5369" y="2513"/>
                </a:lnTo>
                <a:lnTo>
                  <a:pt x="5825" y="2513"/>
                </a:lnTo>
                <a:lnTo>
                  <a:pt x="5826" y="2513"/>
                </a:lnTo>
                <a:lnTo>
                  <a:pt x="5826" y="3085"/>
                </a:lnTo>
                <a:lnTo>
                  <a:pt x="7196" y="217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" name="KSO_Shape"/>
          <p:cNvSpPr>
            <a:spLocks/>
          </p:cNvSpPr>
          <p:nvPr/>
        </p:nvSpPr>
        <p:spPr bwMode="auto">
          <a:xfrm>
            <a:off x="4138125" y="631582"/>
            <a:ext cx="1001536" cy="1110761"/>
          </a:xfrm>
          <a:custGeom>
            <a:avLst/>
            <a:gdLst>
              <a:gd name="T0" fmla="*/ 2147483646 w 5255"/>
              <a:gd name="T1" fmla="*/ 2147483646 h 5826"/>
              <a:gd name="T2" fmla="*/ 2147483646 w 5255"/>
              <a:gd name="T3" fmla="*/ 2147483646 h 5826"/>
              <a:gd name="T4" fmla="*/ 2147483646 w 5255"/>
              <a:gd name="T5" fmla="*/ 2147483646 h 5826"/>
              <a:gd name="T6" fmla="*/ 2147483646 w 5255"/>
              <a:gd name="T7" fmla="*/ 2147483646 h 5826"/>
              <a:gd name="T8" fmla="*/ 2147483646 w 5255"/>
              <a:gd name="T9" fmla="*/ 2147483646 h 5826"/>
              <a:gd name="T10" fmla="*/ 2147483646 w 5255"/>
              <a:gd name="T11" fmla="*/ 2147483646 h 5826"/>
              <a:gd name="T12" fmla="*/ 2147483646 w 5255"/>
              <a:gd name="T13" fmla="*/ 2147483646 h 5826"/>
              <a:gd name="T14" fmla="*/ 2147483646 w 5255"/>
              <a:gd name="T15" fmla="*/ 2147483646 h 5826"/>
              <a:gd name="T16" fmla="*/ 2147483646 w 5255"/>
              <a:gd name="T17" fmla="*/ 2147483646 h 5826"/>
              <a:gd name="T18" fmla="*/ 2147483646 w 5255"/>
              <a:gd name="T19" fmla="*/ 2147483646 h 5826"/>
              <a:gd name="T20" fmla="*/ 2147483646 w 5255"/>
              <a:gd name="T21" fmla="*/ 2147483646 h 5826"/>
              <a:gd name="T22" fmla="*/ 2147483646 w 5255"/>
              <a:gd name="T23" fmla="*/ 2147483646 h 5826"/>
              <a:gd name="T24" fmla="*/ 2147483646 w 5255"/>
              <a:gd name="T25" fmla="*/ 2147483646 h 5826"/>
              <a:gd name="T26" fmla="*/ 2147483646 w 5255"/>
              <a:gd name="T27" fmla="*/ 2147483646 h 5826"/>
              <a:gd name="T28" fmla="*/ 2147483646 w 5255"/>
              <a:gd name="T29" fmla="*/ 2147483646 h 5826"/>
              <a:gd name="T30" fmla="*/ 2147483646 w 5255"/>
              <a:gd name="T31" fmla="*/ 2147483646 h 5826"/>
              <a:gd name="T32" fmla="*/ 2147483646 w 5255"/>
              <a:gd name="T33" fmla="*/ 2147483646 h 5826"/>
              <a:gd name="T34" fmla="*/ 2147483646 w 5255"/>
              <a:gd name="T35" fmla="*/ 2147483646 h 5826"/>
              <a:gd name="T36" fmla="*/ 2147483646 w 5255"/>
              <a:gd name="T37" fmla="*/ 2147483646 h 5826"/>
              <a:gd name="T38" fmla="*/ 2147483646 w 5255"/>
              <a:gd name="T39" fmla="*/ 2147483646 h 5826"/>
              <a:gd name="T40" fmla="*/ 2147483646 w 5255"/>
              <a:gd name="T41" fmla="*/ 2147483646 h 5826"/>
              <a:gd name="T42" fmla="*/ 2147483646 w 5255"/>
              <a:gd name="T43" fmla="*/ 2147483646 h 5826"/>
              <a:gd name="T44" fmla="*/ 2147483646 w 5255"/>
              <a:gd name="T45" fmla="*/ 2147483646 h 5826"/>
              <a:gd name="T46" fmla="*/ 2147483646 w 5255"/>
              <a:gd name="T47" fmla="*/ 2147483646 h 5826"/>
              <a:gd name="T48" fmla="*/ 2147483646 w 5255"/>
              <a:gd name="T49" fmla="*/ 2147483646 h 5826"/>
              <a:gd name="T50" fmla="*/ 2147483646 w 5255"/>
              <a:gd name="T51" fmla="*/ 2147483646 h 5826"/>
              <a:gd name="T52" fmla="*/ 2147483646 w 5255"/>
              <a:gd name="T53" fmla="*/ 2147483646 h 5826"/>
              <a:gd name="T54" fmla="*/ 2147483646 w 5255"/>
              <a:gd name="T55" fmla="*/ 2147483646 h 5826"/>
              <a:gd name="T56" fmla="*/ 2147483646 w 5255"/>
              <a:gd name="T57" fmla="*/ 2147483646 h 5826"/>
              <a:gd name="T58" fmla="*/ 2147483646 w 5255"/>
              <a:gd name="T59" fmla="*/ 2147483646 h 5826"/>
              <a:gd name="T60" fmla="*/ 2147483646 w 5255"/>
              <a:gd name="T61" fmla="*/ 2147483646 h 5826"/>
              <a:gd name="T62" fmla="*/ 2147483646 w 5255"/>
              <a:gd name="T63" fmla="*/ 2147483646 h 5826"/>
              <a:gd name="T64" fmla="*/ 2147483646 w 5255"/>
              <a:gd name="T65" fmla="*/ 2147483646 h 5826"/>
              <a:gd name="T66" fmla="*/ 2147483646 w 5255"/>
              <a:gd name="T67" fmla="*/ 2147483646 h 5826"/>
              <a:gd name="T68" fmla="*/ 2147483646 w 5255"/>
              <a:gd name="T69" fmla="*/ 2147483646 h 5826"/>
              <a:gd name="T70" fmla="*/ 2147483646 w 5255"/>
              <a:gd name="T71" fmla="*/ 2147483646 h 5826"/>
              <a:gd name="T72" fmla="*/ 489223258 w 5255"/>
              <a:gd name="T73" fmla="*/ 2147483646 h 5826"/>
              <a:gd name="T74" fmla="*/ 279495304 w 5255"/>
              <a:gd name="T75" fmla="*/ 2147483646 h 5826"/>
              <a:gd name="T76" fmla="*/ 2147483646 w 5255"/>
              <a:gd name="T77" fmla="*/ 2147483646 h 5826"/>
              <a:gd name="T78" fmla="*/ 2147483646 w 5255"/>
              <a:gd name="T79" fmla="*/ 2147483646 h 5826"/>
              <a:gd name="T80" fmla="*/ 2147483646 w 5255"/>
              <a:gd name="T81" fmla="*/ 2147483646 h 5826"/>
              <a:gd name="T82" fmla="*/ 2147483646 w 5255"/>
              <a:gd name="T83" fmla="*/ 2147483646 h 5826"/>
              <a:gd name="T84" fmla="*/ 2147483646 w 5255"/>
              <a:gd name="T85" fmla="*/ 2147483646 h 5826"/>
              <a:gd name="T86" fmla="*/ 2147483646 w 5255"/>
              <a:gd name="T87" fmla="*/ 2147483646 h 5826"/>
              <a:gd name="T88" fmla="*/ 2147483646 w 5255"/>
              <a:gd name="T89" fmla="*/ 2147483646 h 5826"/>
              <a:gd name="T90" fmla="*/ 2147483646 w 5255"/>
              <a:gd name="T91" fmla="*/ 2147483646 h 5826"/>
              <a:gd name="T92" fmla="*/ 2147483646 w 5255"/>
              <a:gd name="T93" fmla="*/ 2147483646 h 5826"/>
              <a:gd name="T94" fmla="*/ 2147483646 w 5255"/>
              <a:gd name="T95" fmla="*/ 2147483646 h 5826"/>
              <a:gd name="T96" fmla="*/ 2147483646 w 5255"/>
              <a:gd name="T97" fmla="*/ 2147483646 h 5826"/>
              <a:gd name="T98" fmla="*/ 2147483646 w 5255"/>
              <a:gd name="T99" fmla="*/ 2147483646 h 5826"/>
              <a:gd name="T100" fmla="*/ 2147483646 w 5255"/>
              <a:gd name="T101" fmla="*/ 2147483646 h 5826"/>
              <a:gd name="T102" fmla="*/ 2147483646 w 5255"/>
              <a:gd name="T103" fmla="*/ 2147483646 h 5826"/>
              <a:gd name="T104" fmla="*/ 2147483646 w 5255"/>
              <a:gd name="T105" fmla="*/ 2147483646 h 5826"/>
              <a:gd name="T106" fmla="*/ 2147483646 w 5255"/>
              <a:gd name="T107" fmla="*/ 2147483646 h 5826"/>
              <a:gd name="T108" fmla="*/ 2147483646 w 5255"/>
              <a:gd name="T109" fmla="*/ 2147483646 h 5826"/>
              <a:gd name="T110" fmla="*/ 2147483646 w 5255"/>
              <a:gd name="T111" fmla="*/ 2147483646 h 5826"/>
              <a:gd name="T112" fmla="*/ 2147483646 w 5255"/>
              <a:gd name="T113" fmla="*/ 2147483646 h 582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5255" h="5826">
                <a:moveTo>
                  <a:pt x="4913" y="2855"/>
                </a:moveTo>
                <a:lnTo>
                  <a:pt x="4913" y="2855"/>
                </a:lnTo>
                <a:lnTo>
                  <a:pt x="4896" y="2856"/>
                </a:lnTo>
                <a:lnTo>
                  <a:pt x="4877" y="2857"/>
                </a:lnTo>
                <a:lnTo>
                  <a:pt x="4861" y="2860"/>
                </a:lnTo>
                <a:lnTo>
                  <a:pt x="4844" y="2863"/>
                </a:lnTo>
                <a:lnTo>
                  <a:pt x="4826" y="2867"/>
                </a:lnTo>
                <a:lnTo>
                  <a:pt x="4810" y="2871"/>
                </a:lnTo>
                <a:lnTo>
                  <a:pt x="4795" y="2877"/>
                </a:lnTo>
                <a:lnTo>
                  <a:pt x="4779" y="2883"/>
                </a:lnTo>
                <a:lnTo>
                  <a:pt x="4764" y="2890"/>
                </a:lnTo>
                <a:lnTo>
                  <a:pt x="4749" y="2897"/>
                </a:lnTo>
                <a:lnTo>
                  <a:pt x="4735" y="2906"/>
                </a:lnTo>
                <a:lnTo>
                  <a:pt x="4720" y="2914"/>
                </a:lnTo>
                <a:lnTo>
                  <a:pt x="4708" y="2924"/>
                </a:lnTo>
                <a:lnTo>
                  <a:pt x="4695" y="2933"/>
                </a:lnTo>
                <a:lnTo>
                  <a:pt x="4682" y="2945"/>
                </a:lnTo>
                <a:lnTo>
                  <a:pt x="4670" y="2956"/>
                </a:lnTo>
                <a:lnTo>
                  <a:pt x="4659" y="2968"/>
                </a:lnTo>
                <a:lnTo>
                  <a:pt x="4648" y="2981"/>
                </a:lnTo>
                <a:lnTo>
                  <a:pt x="4637" y="2993"/>
                </a:lnTo>
                <a:lnTo>
                  <a:pt x="4628" y="3007"/>
                </a:lnTo>
                <a:lnTo>
                  <a:pt x="4619" y="3021"/>
                </a:lnTo>
                <a:lnTo>
                  <a:pt x="4611" y="3035"/>
                </a:lnTo>
                <a:lnTo>
                  <a:pt x="4604" y="3050"/>
                </a:lnTo>
                <a:lnTo>
                  <a:pt x="4597" y="3065"/>
                </a:lnTo>
                <a:lnTo>
                  <a:pt x="4590" y="3081"/>
                </a:lnTo>
                <a:lnTo>
                  <a:pt x="4586" y="3096"/>
                </a:lnTo>
                <a:lnTo>
                  <a:pt x="4581" y="3113"/>
                </a:lnTo>
                <a:lnTo>
                  <a:pt x="4576" y="3129"/>
                </a:lnTo>
                <a:lnTo>
                  <a:pt x="4574" y="3147"/>
                </a:lnTo>
                <a:lnTo>
                  <a:pt x="4572" y="3163"/>
                </a:lnTo>
                <a:lnTo>
                  <a:pt x="4571" y="3181"/>
                </a:lnTo>
                <a:lnTo>
                  <a:pt x="4570" y="3198"/>
                </a:lnTo>
                <a:lnTo>
                  <a:pt x="4570" y="3248"/>
                </a:lnTo>
                <a:lnTo>
                  <a:pt x="4567" y="3299"/>
                </a:lnTo>
                <a:lnTo>
                  <a:pt x="4564" y="3347"/>
                </a:lnTo>
                <a:lnTo>
                  <a:pt x="4560" y="3397"/>
                </a:lnTo>
                <a:lnTo>
                  <a:pt x="4555" y="3445"/>
                </a:lnTo>
                <a:lnTo>
                  <a:pt x="4548" y="3493"/>
                </a:lnTo>
                <a:lnTo>
                  <a:pt x="4540" y="3542"/>
                </a:lnTo>
                <a:lnTo>
                  <a:pt x="4530" y="3589"/>
                </a:lnTo>
                <a:lnTo>
                  <a:pt x="4520" y="3636"/>
                </a:lnTo>
                <a:lnTo>
                  <a:pt x="4508" y="3684"/>
                </a:lnTo>
                <a:lnTo>
                  <a:pt x="4496" y="3730"/>
                </a:lnTo>
                <a:lnTo>
                  <a:pt x="4482" y="3776"/>
                </a:lnTo>
                <a:lnTo>
                  <a:pt x="4468" y="3821"/>
                </a:lnTo>
                <a:lnTo>
                  <a:pt x="4452" y="3866"/>
                </a:lnTo>
                <a:lnTo>
                  <a:pt x="4435" y="3909"/>
                </a:lnTo>
                <a:lnTo>
                  <a:pt x="4417" y="3953"/>
                </a:lnTo>
                <a:lnTo>
                  <a:pt x="4398" y="3997"/>
                </a:lnTo>
                <a:lnTo>
                  <a:pt x="4378" y="4040"/>
                </a:lnTo>
                <a:lnTo>
                  <a:pt x="4357" y="4082"/>
                </a:lnTo>
                <a:lnTo>
                  <a:pt x="4336" y="4124"/>
                </a:lnTo>
                <a:lnTo>
                  <a:pt x="4313" y="4164"/>
                </a:lnTo>
                <a:lnTo>
                  <a:pt x="4288" y="4204"/>
                </a:lnTo>
                <a:lnTo>
                  <a:pt x="4263" y="4245"/>
                </a:lnTo>
                <a:lnTo>
                  <a:pt x="4238" y="4284"/>
                </a:lnTo>
                <a:lnTo>
                  <a:pt x="4211" y="4322"/>
                </a:lnTo>
                <a:lnTo>
                  <a:pt x="4184" y="4360"/>
                </a:lnTo>
                <a:lnTo>
                  <a:pt x="4155" y="4397"/>
                </a:lnTo>
                <a:lnTo>
                  <a:pt x="4126" y="4433"/>
                </a:lnTo>
                <a:lnTo>
                  <a:pt x="4096" y="4468"/>
                </a:lnTo>
                <a:lnTo>
                  <a:pt x="4065" y="4504"/>
                </a:lnTo>
                <a:lnTo>
                  <a:pt x="4033" y="4537"/>
                </a:lnTo>
                <a:lnTo>
                  <a:pt x="4000" y="4571"/>
                </a:lnTo>
                <a:lnTo>
                  <a:pt x="3967" y="4603"/>
                </a:lnTo>
                <a:lnTo>
                  <a:pt x="3933" y="4635"/>
                </a:lnTo>
                <a:lnTo>
                  <a:pt x="3898" y="4667"/>
                </a:lnTo>
                <a:lnTo>
                  <a:pt x="3862" y="4696"/>
                </a:lnTo>
                <a:lnTo>
                  <a:pt x="3826" y="4726"/>
                </a:lnTo>
                <a:lnTo>
                  <a:pt x="3789" y="4754"/>
                </a:lnTo>
                <a:lnTo>
                  <a:pt x="3751" y="4782"/>
                </a:lnTo>
                <a:lnTo>
                  <a:pt x="3713" y="4808"/>
                </a:lnTo>
                <a:lnTo>
                  <a:pt x="3674" y="4835"/>
                </a:lnTo>
                <a:lnTo>
                  <a:pt x="3634" y="4859"/>
                </a:lnTo>
                <a:lnTo>
                  <a:pt x="3594" y="4883"/>
                </a:lnTo>
                <a:lnTo>
                  <a:pt x="3553" y="4906"/>
                </a:lnTo>
                <a:lnTo>
                  <a:pt x="3512" y="4928"/>
                </a:lnTo>
                <a:lnTo>
                  <a:pt x="3469" y="4949"/>
                </a:lnTo>
                <a:lnTo>
                  <a:pt x="3427" y="4968"/>
                </a:lnTo>
                <a:lnTo>
                  <a:pt x="3383" y="4988"/>
                </a:lnTo>
                <a:lnTo>
                  <a:pt x="3339" y="5005"/>
                </a:lnTo>
                <a:lnTo>
                  <a:pt x="3295" y="5023"/>
                </a:lnTo>
                <a:lnTo>
                  <a:pt x="3250" y="5039"/>
                </a:lnTo>
                <a:lnTo>
                  <a:pt x="3205" y="5054"/>
                </a:lnTo>
                <a:lnTo>
                  <a:pt x="3159" y="5066"/>
                </a:lnTo>
                <a:lnTo>
                  <a:pt x="3113" y="5079"/>
                </a:lnTo>
                <a:lnTo>
                  <a:pt x="3066" y="5091"/>
                </a:lnTo>
                <a:lnTo>
                  <a:pt x="3019" y="5101"/>
                </a:lnTo>
                <a:lnTo>
                  <a:pt x="2971" y="5110"/>
                </a:lnTo>
                <a:lnTo>
                  <a:pt x="2923" y="5118"/>
                </a:lnTo>
                <a:lnTo>
                  <a:pt x="2875" y="5125"/>
                </a:lnTo>
                <a:lnTo>
                  <a:pt x="2826" y="5131"/>
                </a:lnTo>
                <a:lnTo>
                  <a:pt x="2777" y="5136"/>
                </a:lnTo>
                <a:lnTo>
                  <a:pt x="2727" y="5138"/>
                </a:lnTo>
                <a:lnTo>
                  <a:pt x="2678" y="5140"/>
                </a:lnTo>
                <a:lnTo>
                  <a:pt x="2628" y="5140"/>
                </a:lnTo>
                <a:lnTo>
                  <a:pt x="2577" y="5140"/>
                </a:lnTo>
                <a:lnTo>
                  <a:pt x="2528" y="5138"/>
                </a:lnTo>
                <a:lnTo>
                  <a:pt x="2478" y="5136"/>
                </a:lnTo>
                <a:lnTo>
                  <a:pt x="2430" y="5131"/>
                </a:lnTo>
                <a:lnTo>
                  <a:pt x="2380" y="5125"/>
                </a:lnTo>
                <a:lnTo>
                  <a:pt x="2333" y="5118"/>
                </a:lnTo>
                <a:lnTo>
                  <a:pt x="2285" y="5110"/>
                </a:lnTo>
                <a:lnTo>
                  <a:pt x="2237" y="5101"/>
                </a:lnTo>
                <a:lnTo>
                  <a:pt x="2190" y="5091"/>
                </a:lnTo>
                <a:lnTo>
                  <a:pt x="2143" y="5079"/>
                </a:lnTo>
                <a:lnTo>
                  <a:pt x="2097" y="5066"/>
                </a:lnTo>
                <a:lnTo>
                  <a:pt x="2051" y="5054"/>
                </a:lnTo>
                <a:lnTo>
                  <a:pt x="2006" y="5039"/>
                </a:lnTo>
                <a:lnTo>
                  <a:pt x="1961" y="5023"/>
                </a:lnTo>
                <a:lnTo>
                  <a:pt x="1916" y="5005"/>
                </a:lnTo>
                <a:lnTo>
                  <a:pt x="1872" y="4988"/>
                </a:lnTo>
                <a:lnTo>
                  <a:pt x="1830" y="4968"/>
                </a:lnTo>
                <a:lnTo>
                  <a:pt x="1787" y="4949"/>
                </a:lnTo>
                <a:lnTo>
                  <a:pt x="1744" y="4928"/>
                </a:lnTo>
                <a:lnTo>
                  <a:pt x="1703" y="4906"/>
                </a:lnTo>
                <a:lnTo>
                  <a:pt x="1662" y="4883"/>
                </a:lnTo>
                <a:lnTo>
                  <a:pt x="1622" y="4859"/>
                </a:lnTo>
                <a:lnTo>
                  <a:pt x="1582" y="4835"/>
                </a:lnTo>
                <a:lnTo>
                  <a:pt x="1543" y="4808"/>
                </a:lnTo>
                <a:lnTo>
                  <a:pt x="1505" y="4782"/>
                </a:lnTo>
                <a:lnTo>
                  <a:pt x="1467" y="4754"/>
                </a:lnTo>
                <a:lnTo>
                  <a:pt x="1430" y="4726"/>
                </a:lnTo>
                <a:lnTo>
                  <a:pt x="1393" y="4696"/>
                </a:lnTo>
                <a:lnTo>
                  <a:pt x="1357" y="4667"/>
                </a:lnTo>
                <a:lnTo>
                  <a:pt x="1323" y="4635"/>
                </a:lnTo>
                <a:lnTo>
                  <a:pt x="1289" y="4603"/>
                </a:lnTo>
                <a:lnTo>
                  <a:pt x="1256" y="4571"/>
                </a:lnTo>
                <a:lnTo>
                  <a:pt x="1222" y="4537"/>
                </a:lnTo>
                <a:lnTo>
                  <a:pt x="1191" y="4504"/>
                </a:lnTo>
                <a:lnTo>
                  <a:pt x="1160" y="4468"/>
                </a:lnTo>
                <a:lnTo>
                  <a:pt x="1130" y="4433"/>
                </a:lnTo>
                <a:lnTo>
                  <a:pt x="1100" y="4397"/>
                </a:lnTo>
                <a:lnTo>
                  <a:pt x="1073" y="4360"/>
                </a:lnTo>
                <a:lnTo>
                  <a:pt x="1045" y="4322"/>
                </a:lnTo>
                <a:lnTo>
                  <a:pt x="1018" y="4284"/>
                </a:lnTo>
                <a:lnTo>
                  <a:pt x="992" y="4245"/>
                </a:lnTo>
                <a:lnTo>
                  <a:pt x="968" y="4204"/>
                </a:lnTo>
                <a:lnTo>
                  <a:pt x="944" y="4164"/>
                </a:lnTo>
                <a:lnTo>
                  <a:pt x="920" y="4124"/>
                </a:lnTo>
                <a:lnTo>
                  <a:pt x="899" y="4082"/>
                </a:lnTo>
                <a:lnTo>
                  <a:pt x="878" y="4040"/>
                </a:lnTo>
                <a:lnTo>
                  <a:pt x="857" y="3997"/>
                </a:lnTo>
                <a:lnTo>
                  <a:pt x="839" y="3953"/>
                </a:lnTo>
                <a:lnTo>
                  <a:pt x="820" y="3909"/>
                </a:lnTo>
                <a:lnTo>
                  <a:pt x="804" y="3866"/>
                </a:lnTo>
                <a:lnTo>
                  <a:pt x="788" y="3821"/>
                </a:lnTo>
                <a:lnTo>
                  <a:pt x="773" y="3776"/>
                </a:lnTo>
                <a:lnTo>
                  <a:pt x="759" y="3730"/>
                </a:lnTo>
                <a:lnTo>
                  <a:pt x="746" y="3684"/>
                </a:lnTo>
                <a:lnTo>
                  <a:pt x="736" y="3636"/>
                </a:lnTo>
                <a:lnTo>
                  <a:pt x="726" y="3589"/>
                </a:lnTo>
                <a:lnTo>
                  <a:pt x="717" y="3542"/>
                </a:lnTo>
                <a:lnTo>
                  <a:pt x="708" y="3493"/>
                </a:lnTo>
                <a:lnTo>
                  <a:pt x="702" y="3445"/>
                </a:lnTo>
                <a:lnTo>
                  <a:pt x="696" y="3397"/>
                </a:lnTo>
                <a:lnTo>
                  <a:pt x="691" y="3347"/>
                </a:lnTo>
                <a:lnTo>
                  <a:pt x="689" y="3299"/>
                </a:lnTo>
                <a:lnTo>
                  <a:pt x="687" y="3248"/>
                </a:lnTo>
                <a:lnTo>
                  <a:pt x="685" y="3198"/>
                </a:lnTo>
                <a:lnTo>
                  <a:pt x="687" y="3148"/>
                </a:lnTo>
                <a:lnTo>
                  <a:pt x="689" y="3098"/>
                </a:lnTo>
                <a:lnTo>
                  <a:pt x="691" y="3049"/>
                </a:lnTo>
                <a:lnTo>
                  <a:pt x="696" y="3000"/>
                </a:lnTo>
                <a:lnTo>
                  <a:pt x="702" y="2952"/>
                </a:lnTo>
                <a:lnTo>
                  <a:pt x="708" y="2903"/>
                </a:lnTo>
                <a:lnTo>
                  <a:pt x="717" y="2855"/>
                </a:lnTo>
                <a:lnTo>
                  <a:pt x="726" y="2808"/>
                </a:lnTo>
                <a:lnTo>
                  <a:pt x="736" y="2761"/>
                </a:lnTo>
                <a:lnTo>
                  <a:pt x="746" y="2713"/>
                </a:lnTo>
                <a:lnTo>
                  <a:pt x="759" y="2667"/>
                </a:lnTo>
                <a:lnTo>
                  <a:pt x="773" y="2621"/>
                </a:lnTo>
                <a:lnTo>
                  <a:pt x="788" y="2576"/>
                </a:lnTo>
                <a:lnTo>
                  <a:pt x="804" y="2531"/>
                </a:lnTo>
                <a:lnTo>
                  <a:pt x="820" y="2486"/>
                </a:lnTo>
                <a:lnTo>
                  <a:pt x="839" y="2443"/>
                </a:lnTo>
                <a:lnTo>
                  <a:pt x="857" y="2400"/>
                </a:lnTo>
                <a:lnTo>
                  <a:pt x="878" y="2357"/>
                </a:lnTo>
                <a:lnTo>
                  <a:pt x="899" y="2315"/>
                </a:lnTo>
                <a:lnTo>
                  <a:pt x="920" y="2273"/>
                </a:lnTo>
                <a:lnTo>
                  <a:pt x="944" y="2233"/>
                </a:lnTo>
                <a:lnTo>
                  <a:pt x="968" y="2193"/>
                </a:lnTo>
                <a:lnTo>
                  <a:pt x="992" y="2152"/>
                </a:lnTo>
                <a:lnTo>
                  <a:pt x="1018" y="2113"/>
                </a:lnTo>
                <a:lnTo>
                  <a:pt x="1045" y="2075"/>
                </a:lnTo>
                <a:lnTo>
                  <a:pt x="1073" y="2037"/>
                </a:lnTo>
                <a:lnTo>
                  <a:pt x="1100" y="2000"/>
                </a:lnTo>
                <a:lnTo>
                  <a:pt x="1130" y="1963"/>
                </a:lnTo>
                <a:lnTo>
                  <a:pt x="1160" y="1927"/>
                </a:lnTo>
                <a:lnTo>
                  <a:pt x="1191" y="1893"/>
                </a:lnTo>
                <a:lnTo>
                  <a:pt x="1222" y="1859"/>
                </a:lnTo>
                <a:lnTo>
                  <a:pt x="1256" y="1826"/>
                </a:lnTo>
                <a:lnTo>
                  <a:pt x="1289" y="1793"/>
                </a:lnTo>
                <a:lnTo>
                  <a:pt x="1323" y="1762"/>
                </a:lnTo>
                <a:lnTo>
                  <a:pt x="1357" y="1730"/>
                </a:lnTo>
                <a:lnTo>
                  <a:pt x="1393" y="1700"/>
                </a:lnTo>
                <a:lnTo>
                  <a:pt x="1430" y="1671"/>
                </a:lnTo>
                <a:lnTo>
                  <a:pt x="1467" y="1643"/>
                </a:lnTo>
                <a:lnTo>
                  <a:pt x="1505" y="1615"/>
                </a:lnTo>
                <a:lnTo>
                  <a:pt x="1543" y="1589"/>
                </a:lnTo>
                <a:lnTo>
                  <a:pt x="1582" y="1562"/>
                </a:lnTo>
                <a:lnTo>
                  <a:pt x="1622" y="1538"/>
                </a:lnTo>
                <a:lnTo>
                  <a:pt x="1662" y="1514"/>
                </a:lnTo>
                <a:lnTo>
                  <a:pt x="1703" y="1491"/>
                </a:lnTo>
                <a:lnTo>
                  <a:pt x="1744" y="1469"/>
                </a:lnTo>
                <a:lnTo>
                  <a:pt x="1787" y="1448"/>
                </a:lnTo>
                <a:lnTo>
                  <a:pt x="1830" y="1427"/>
                </a:lnTo>
                <a:lnTo>
                  <a:pt x="1872" y="1409"/>
                </a:lnTo>
                <a:lnTo>
                  <a:pt x="1916" y="1391"/>
                </a:lnTo>
                <a:lnTo>
                  <a:pt x="1961" y="1374"/>
                </a:lnTo>
                <a:lnTo>
                  <a:pt x="2006" y="1358"/>
                </a:lnTo>
                <a:lnTo>
                  <a:pt x="2051" y="1343"/>
                </a:lnTo>
                <a:lnTo>
                  <a:pt x="2097" y="1329"/>
                </a:lnTo>
                <a:lnTo>
                  <a:pt x="2143" y="1318"/>
                </a:lnTo>
                <a:lnTo>
                  <a:pt x="2190" y="1306"/>
                </a:lnTo>
                <a:lnTo>
                  <a:pt x="2237" y="1296"/>
                </a:lnTo>
                <a:lnTo>
                  <a:pt x="2285" y="1287"/>
                </a:lnTo>
                <a:lnTo>
                  <a:pt x="2333" y="1279"/>
                </a:lnTo>
                <a:lnTo>
                  <a:pt x="2380" y="1272"/>
                </a:lnTo>
                <a:lnTo>
                  <a:pt x="2430" y="1266"/>
                </a:lnTo>
                <a:lnTo>
                  <a:pt x="2478" y="1261"/>
                </a:lnTo>
                <a:lnTo>
                  <a:pt x="2528" y="1259"/>
                </a:lnTo>
                <a:lnTo>
                  <a:pt x="2577" y="1257"/>
                </a:lnTo>
                <a:lnTo>
                  <a:pt x="2628" y="1256"/>
                </a:lnTo>
                <a:lnTo>
                  <a:pt x="2628" y="1827"/>
                </a:lnTo>
                <a:lnTo>
                  <a:pt x="3999" y="913"/>
                </a:lnTo>
                <a:lnTo>
                  <a:pt x="2628" y="0"/>
                </a:lnTo>
                <a:lnTo>
                  <a:pt x="2628" y="571"/>
                </a:lnTo>
                <a:lnTo>
                  <a:pt x="2560" y="571"/>
                </a:lnTo>
                <a:lnTo>
                  <a:pt x="2493" y="574"/>
                </a:lnTo>
                <a:lnTo>
                  <a:pt x="2426" y="578"/>
                </a:lnTo>
                <a:lnTo>
                  <a:pt x="2360" y="584"/>
                </a:lnTo>
                <a:lnTo>
                  <a:pt x="2294" y="592"/>
                </a:lnTo>
                <a:lnTo>
                  <a:pt x="2228" y="601"/>
                </a:lnTo>
                <a:lnTo>
                  <a:pt x="2164" y="612"/>
                </a:lnTo>
                <a:lnTo>
                  <a:pt x="2099" y="624"/>
                </a:lnTo>
                <a:lnTo>
                  <a:pt x="2035" y="638"/>
                </a:lnTo>
                <a:lnTo>
                  <a:pt x="1972" y="653"/>
                </a:lnTo>
                <a:lnTo>
                  <a:pt x="1909" y="670"/>
                </a:lnTo>
                <a:lnTo>
                  <a:pt x="1847" y="689"/>
                </a:lnTo>
                <a:lnTo>
                  <a:pt x="1786" y="709"/>
                </a:lnTo>
                <a:lnTo>
                  <a:pt x="1726" y="730"/>
                </a:lnTo>
                <a:lnTo>
                  <a:pt x="1666" y="753"/>
                </a:lnTo>
                <a:lnTo>
                  <a:pt x="1606" y="777"/>
                </a:lnTo>
                <a:lnTo>
                  <a:pt x="1547" y="803"/>
                </a:lnTo>
                <a:lnTo>
                  <a:pt x="1490" y="830"/>
                </a:lnTo>
                <a:lnTo>
                  <a:pt x="1433" y="858"/>
                </a:lnTo>
                <a:lnTo>
                  <a:pt x="1377" y="888"/>
                </a:lnTo>
                <a:lnTo>
                  <a:pt x="1321" y="919"/>
                </a:lnTo>
                <a:lnTo>
                  <a:pt x="1266" y="951"/>
                </a:lnTo>
                <a:lnTo>
                  <a:pt x="1213" y="985"/>
                </a:lnTo>
                <a:lnTo>
                  <a:pt x="1160" y="1021"/>
                </a:lnTo>
                <a:lnTo>
                  <a:pt x="1108" y="1056"/>
                </a:lnTo>
                <a:lnTo>
                  <a:pt x="1056" y="1093"/>
                </a:lnTo>
                <a:lnTo>
                  <a:pt x="1007" y="1132"/>
                </a:lnTo>
                <a:lnTo>
                  <a:pt x="957" y="1172"/>
                </a:lnTo>
                <a:lnTo>
                  <a:pt x="909" y="1212"/>
                </a:lnTo>
                <a:lnTo>
                  <a:pt x="862" y="1255"/>
                </a:lnTo>
                <a:lnTo>
                  <a:pt x="816" y="1297"/>
                </a:lnTo>
                <a:lnTo>
                  <a:pt x="771" y="1341"/>
                </a:lnTo>
                <a:lnTo>
                  <a:pt x="727" y="1386"/>
                </a:lnTo>
                <a:lnTo>
                  <a:pt x="684" y="1432"/>
                </a:lnTo>
                <a:lnTo>
                  <a:pt x="642" y="1479"/>
                </a:lnTo>
                <a:lnTo>
                  <a:pt x="601" y="1528"/>
                </a:lnTo>
                <a:lnTo>
                  <a:pt x="561" y="1577"/>
                </a:lnTo>
                <a:lnTo>
                  <a:pt x="523" y="1627"/>
                </a:lnTo>
                <a:lnTo>
                  <a:pt x="486" y="1679"/>
                </a:lnTo>
                <a:lnTo>
                  <a:pt x="449" y="1730"/>
                </a:lnTo>
                <a:lnTo>
                  <a:pt x="415" y="1783"/>
                </a:lnTo>
                <a:lnTo>
                  <a:pt x="381" y="1836"/>
                </a:lnTo>
                <a:lnTo>
                  <a:pt x="349" y="1892"/>
                </a:lnTo>
                <a:lnTo>
                  <a:pt x="318" y="1947"/>
                </a:lnTo>
                <a:lnTo>
                  <a:pt x="288" y="2004"/>
                </a:lnTo>
                <a:lnTo>
                  <a:pt x="260" y="2060"/>
                </a:lnTo>
                <a:lnTo>
                  <a:pt x="233" y="2118"/>
                </a:lnTo>
                <a:lnTo>
                  <a:pt x="207" y="2176"/>
                </a:lnTo>
                <a:lnTo>
                  <a:pt x="183" y="2236"/>
                </a:lnTo>
                <a:lnTo>
                  <a:pt x="160" y="2296"/>
                </a:lnTo>
                <a:lnTo>
                  <a:pt x="138" y="2356"/>
                </a:lnTo>
                <a:lnTo>
                  <a:pt x="119" y="2418"/>
                </a:lnTo>
                <a:lnTo>
                  <a:pt x="100" y="2479"/>
                </a:lnTo>
                <a:lnTo>
                  <a:pt x="83" y="2543"/>
                </a:lnTo>
                <a:lnTo>
                  <a:pt x="68" y="2606"/>
                </a:lnTo>
                <a:lnTo>
                  <a:pt x="54" y="2670"/>
                </a:lnTo>
                <a:lnTo>
                  <a:pt x="41" y="2734"/>
                </a:lnTo>
                <a:lnTo>
                  <a:pt x="31" y="2799"/>
                </a:lnTo>
                <a:lnTo>
                  <a:pt x="22" y="2864"/>
                </a:lnTo>
                <a:lnTo>
                  <a:pt x="14" y="2930"/>
                </a:lnTo>
                <a:lnTo>
                  <a:pt x="8" y="2997"/>
                </a:lnTo>
                <a:lnTo>
                  <a:pt x="3" y="3064"/>
                </a:lnTo>
                <a:lnTo>
                  <a:pt x="1" y="3130"/>
                </a:lnTo>
                <a:lnTo>
                  <a:pt x="0" y="3198"/>
                </a:lnTo>
                <a:lnTo>
                  <a:pt x="1" y="3266"/>
                </a:lnTo>
                <a:lnTo>
                  <a:pt x="3" y="3333"/>
                </a:lnTo>
                <a:lnTo>
                  <a:pt x="8" y="3400"/>
                </a:lnTo>
                <a:lnTo>
                  <a:pt x="14" y="3467"/>
                </a:lnTo>
                <a:lnTo>
                  <a:pt x="22" y="3533"/>
                </a:lnTo>
                <a:lnTo>
                  <a:pt x="31" y="3598"/>
                </a:lnTo>
                <a:lnTo>
                  <a:pt x="41" y="3663"/>
                </a:lnTo>
                <a:lnTo>
                  <a:pt x="54" y="3727"/>
                </a:lnTo>
                <a:lnTo>
                  <a:pt x="68" y="3791"/>
                </a:lnTo>
                <a:lnTo>
                  <a:pt x="83" y="3854"/>
                </a:lnTo>
                <a:lnTo>
                  <a:pt x="100" y="3916"/>
                </a:lnTo>
                <a:lnTo>
                  <a:pt x="119" y="3979"/>
                </a:lnTo>
                <a:lnTo>
                  <a:pt x="138" y="4041"/>
                </a:lnTo>
                <a:lnTo>
                  <a:pt x="160" y="4101"/>
                </a:lnTo>
                <a:lnTo>
                  <a:pt x="183" y="4161"/>
                </a:lnTo>
                <a:lnTo>
                  <a:pt x="207" y="4221"/>
                </a:lnTo>
                <a:lnTo>
                  <a:pt x="233" y="4279"/>
                </a:lnTo>
                <a:lnTo>
                  <a:pt x="260" y="4337"/>
                </a:lnTo>
                <a:lnTo>
                  <a:pt x="288" y="4393"/>
                </a:lnTo>
                <a:lnTo>
                  <a:pt x="318" y="4450"/>
                </a:lnTo>
                <a:lnTo>
                  <a:pt x="349" y="4505"/>
                </a:lnTo>
                <a:lnTo>
                  <a:pt x="381" y="4559"/>
                </a:lnTo>
                <a:lnTo>
                  <a:pt x="415" y="4614"/>
                </a:lnTo>
                <a:lnTo>
                  <a:pt x="449" y="4667"/>
                </a:lnTo>
                <a:lnTo>
                  <a:pt x="486" y="4718"/>
                </a:lnTo>
                <a:lnTo>
                  <a:pt x="523" y="4769"/>
                </a:lnTo>
                <a:lnTo>
                  <a:pt x="561" y="4820"/>
                </a:lnTo>
                <a:lnTo>
                  <a:pt x="601" y="4869"/>
                </a:lnTo>
                <a:lnTo>
                  <a:pt x="642" y="4917"/>
                </a:lnTo>
                <a:lnTo>
                  <a:pt x="684" y="4964"/>
                </a:lnTo>
                <a:lnTo>
                  <a:pt x="727" y="5010"/>
                </a:lnTo>
                <a:lnTo>
                  <a:pt x="771" y="5056"/>
                </a:lnTo>
                <a:lnTo>
                  <a:pt x="816" y="5100"/>
                </a:lnTo>
                <a:lnTo>
                  <a:pt x="862" y="5142"/>
                </a:lnTo>
                <a:lnTo>
                  <a:pt x="909" y="5185"/>
                </a:lnTo>
                <a:lnTo>
                  <a:pt x="957" y="5225"/>
                </a:lnTo>
                <a:lnTo>
                  <a:pt x="1007" y="5265"/>
                </a:lnTo>
                <a:lnTo>
                  <a:pt x="1056" y="5304"/>
                </a:lnTo>
                <a:lnTo>
                  <a:pt x="1108" y="5341"/>
                </a:lnTo>
                <a:lnTo>
                  <a:pt x="1160" y="5376"/>
                </a:lnTo>
                <a:lnTo>
                  <a:pt x="1213" y="5412"/>
                </a:lnTo>
                <a:lnTo>
                  <a:pt x="1266" y="5445"/>
                </a:lnTo>
                <a:lnTo>
                  <a:pt x="1321" y="5478"/>
                </a:lnTo>
                <a:lnTo>
                  <a:pt x="1377" y="5509"/>
                </a:lnTo>
                <a:lnTo>
                  <a:pt x="1433" y="5538"/>
                </a:lnTo>
                <a:lnTo>
                  <a:pt x="1490" y="5566"/>
                </a:lnTo>
                <a:lnTo>
                  <a:pt x="1547" y="5594"/>
                </a:lnTo>
                <a:lnTo>
                  <a:pt x="1606" y="5619"/>
                </a:lnTo>
                <a:lnTo>
                  <a:pt x="1666" y="5644"/>
                </a:lnTo>
                <a:lnTo>
                  <a:pt x="1726" y="5667"/>
                </a:lnTo>
                <a:lnTo>
                  <a:pt x="1786" y="5687"/>
                </a:lnTo>
                <a:lnTo>
                  <a:pt x="1847" y="5708"/>
                </a:lnTo>
                <a:lnTo>
                  <a:pt x="1909" y="5727"/>
                </a:lnTo>
                <a:lnTo>
                  <a:pt x="1972" y="5743"/>
                </a:lnTo>
                <a:lnTo>
                  <a:pt x="2035" y="5759"/>
                </a:lnTo>
                <a:lnTo>
                  <a:pt x="2099" y="5773"/>
                </a:lnTo>
                <a:lnTo>
                  <a:pt x="2164" y="5785"/>
                </a:lnTo>
                <a:lnTo>
                  <a:pt x="2228" y="5796"/>
                </a:lnTo>
                <a:lnTo>
                  <a:pt x="2294" y="5805"/>
                </a:lnTo>
                <a:lnTo>
                  <a:pt x="2360" y="5813"/>
                </a:lnTo>
                <a:lnTo>
                  <a:pt x="2426" y="5819"/>
                </a:lnTo>
                <a:lnTo>
                  <a:pt x="2493" y="5822"/>
                </a:lnTo>
                <a:lnTo>
                  <a:pt x="2560" y="5826"/>
                </a:lnTo>
                <a:lnTo>
                  <a:pt x="2628" y="5826"/>
                </a:lnTo>
                <a:lnTo>
                  <a:pt x="2696" y="5826"/>
                </a:lnTo>
                <a:lnTo>
                  <a:pt x="2763" y="5822"/>
                </a:lnTo>
                <a:lnTo>
                  <a:pt x="2830" y="5819"/>
                </a:lnTo>
                <a:lnTo>
                  <a:pt x="2896" y="5813"/>
                </a:lnTo>
                <a:lnTo>
                  <a:pt x="2962" y="5805"/>
                </a:lnTo>
                <a:lnTo>
                  <a:pt x="3028" y="5796"/>
                </a:lnTo>
                <a:lnTo>
                  <a:pt x="3092" y="5785"/>
                </a:lnTo>
                <a:lnTo>
                  <a:pt x="3157" y="5773"/>
                </a:lnTo>
                <a:lnTo>
                  <a:pt x="3220" y="5759"/>
                </a:lnTo>
                <a:lnTo>
                  <a:pt x="3284" y="5743"/>
                </a:lnTo>
                <a:lnTo>
                  <a:pt x="3346" y="5727"/>
                </a:lnTo>
                <a:lnTo>
                  <a:pt x="3408" y="5708"/>
                </a:lnTo>
                <a:lnTo>
                  <a:pt x="3469" y="5687"/>
                </a:lnTo>
                <a:lnTo>
                  <a:pt x="3530" y="5667"/>
                </a:lnTo>
                <a:lnTo>
                  <a:pt x="3590" y="5644"/>
                </a:lnTo>
                <a:lnTo>
                  <a:pt x="3650" y="5619"/>
                </a:lnTo>
                <a:lnTo>
                  <a:pt x="3708" y="5594"/>
                </a:lnTo>
                <a:lnTo>
                  <a:pt x="3766" y="5566"/>
                </a:lnTo>
                <a:lnTo>
                  <a:pt x="3823" y="5538"/>
                </a:lnTo>
                <a:lnTo>
                  <a:pt x="3879" y="5509"/>
                </a:lnTo>
                <a:lnTo>
                  <a:pt x="3935" y="5478"/>
                </a:lnTo>
                <a:lnTo>
                  <a:pt x="3989" y="5445"/>
                </a:lnTo>
                <a:lnTo>
                  <a:pt x="4043" y="5412"/>
                </a:lnTo>
                <a:lnTo>
                  <a:pt x="4096" y="5376"/>
                </a:lnTo>
                <a:lnTo>
                  <a:pt x="4148" y="5341"/>
                </a:lnTo>
                <a:lnTo>
                  <a:pt x="4198" y="5304"/>
                </a:lnTo>
                <a:lnTo>
                  <a:pt x="4249" y="5265"/>
                </a:lnTo>
                <a:lnTo>
                  <a:pt x="4299" y="5225"/>
                </a:lnTo>
                <a:lnTo>
                  <a:pt x="4346" y="5185"/>
                </a:lnTo>
                <a:lnTo>
                  <a:pt x="4393" y="5142"/>
                </a:lnTo>
                <a:lnTo>
                  <a:pt x="4439" y="5100"/>
                </a:lnTo>
                <a:lnTo>
                  <a:pt x="4485" y="5056"/>
                </a:lnTo>
                <a:lnTo>
                  <a:pt x="4529" y="5010"/>
                </a:lnTo>
                <a:lnTo>
                  <a:pt x="4572" y="4964"/>
                </a:lnTo>
                <a:lnTo>
                  <a:pt x="4614" y="4917"/>
                </a:lnTo>
                <a:lnTo>
                  <a:pt x="4655" y="4869"/>
                </a:lnTo>
                <a:lnTo>
                  <a:pt x="4694" y="4820"/>
                </a:lnTo>
                <a:lnTo>
                  <a:pt x="4733" y="4769"/>
                </a:lnTo>
                <a:lnTo>
                  <a:pt x="4770" y="4718"/>
                </a:lnTo>
                <a:lnTo>
                  <a:pt x="4806" y="4667"/>
                </a:lnTo>
                <a:lnTo>
                  <a:pt x="4841" y="4614"/>
                </a:lnTo>
                <a:lnTo>
                  <a:pt x="4875" y="4559"/>
                </a:lnTo>
                <a:lnTo>
                  <a:pt x="4907" y="4505"/>
                </a:lnTo>
                <a:lnTo>
                  <a:pt x="4938" y="4450"/>
                </a:lnTo>
                <a:lnTo>
                  <a:pt x="4967" y="4393"/>
                </a:lnTo>
                <a:lnTo>
                  <a:pt x="4996" y="4337"/>
                </a:lnTo>
                <a:lnTo>
                  <a:pt x="5023" y="4279"/>
                </a:lnTo>
                <a:lnTo>
                  <a:pt x="5049" y="4221"/>
                </a:lnTo>
                <a:lnTo>
                  <a:pt x="5073" y="4161"/>
                </a:lnTo>
                <a:lnTo>
                  <a:pt x="5096" y="4101"/>
                </a:lnTo>
                <a:lnTo>
                  <a:pt x="5117" y="4041"/>
                </a:lnTo>
                <a:lnTo>
                  <a:pt x="5138" y="3979"/>
                </a:lnTo>
                <a:lnTo>
                  <a:pt x="5156" y="3916"/>
                </a:lnTo>
                <a:lnTo>
                  <a:pt x="5172" y="3854"/>
                </a:lnTo>
                <a:lnTo>
                  <a:pt x="5188" y="3791"/>
                </a:lnTo>
                <a:lnTo>
                  <a:pt x="5202" y="3727"/>
                </a:lnTo>
                <a:lnTo>
                  <a:pt x="5215" y="3663"/>
                </a:lnTo>
                <a:lnTo>
                  <a:pt x="5225" y="3598"/>
                </a:lnTo>
                <a:lnTo>
                  <a:pt x="5234" y="3533"/>
                </a:lnTo>
                <a:lnTo>
                  <a:pt x="5241" y="3467"/>
                </a:lnTo>
                <a:lnTo>
                  <a:pt x="5248" y="3400"/>
                </a:lnTo>
                <a:lnTo>
                  <a:pt x="5252" y="3333"/>
                </a:lnTo>
                <a:lnTo>
                  <a:pt x="5255" y="3266"/>
                </a:lnTo>
                <a:lnTo>
                  <a:pt x="5255" y="3198"/>
                </a:lnTo>
                <a:lnTo>
                  <a:pt x="5255" y="3181"/>
                </a:lnTo>
                <a:lnTo>
                  <a:pt x="5254" y="3163"/>
                </a:lnTo>
                <a:lnTo>
                  <a:pt x="5252" y="3147"/>
                </a:lnTo>
                <a:lnTo>
                  <a:pt x="5248" y="3129"/>
                </a:lnTo>
                <a:lnTo>
                  <a:pt x="5245" y="3113"/>
                </a:lnTo>
                <a:lnTo>
                  <a:pt x="5240" y="3096"/>
                </a:lnTo>
                <a:lnTo>
                  <a:pt x="5234" y="3081"/>
                </a:lnTo>
                <a:lnTo>
                  <a:pt x="5229" y="3065"/>
                </a:lnTo>
                <a:lnTo>
                  <a:pt x="5222" y="3050"/>
                </a:lnTo>
                <a:lnTo>
                  <a:pt x="5214" y="3035"/>
                </a:lnTo>
                <a:lnTo>
                  <a:pt x="5206" y="3021"/>
                </a:lnTo>
                <a:lnTo>
                  <a:pt x="5197" y="3007"/>
                </a:lnTo>
                <a:lnTo>
                  <a:pt x="5187" y="2993"/>
                </a:lnTo>
                <a:lnTo>
                  <a:pt x="5177" y="2981"/>
                </a:lnTo>
                <a:lnTo>
                  <a:pt x="5166" y="2968"/>
                </a:lnTo>
                <a:lnTo>
                  <a:pt x="5155" y="2956"/>
                </a:lnTo>
                <a:lnTo>
                  <a:pt x="5143" y="2945"/>
                </a:lnTo>
                <a:lnTo>
                  <a:pt x="5131" y="2933"/>
                </a:lnTo>
                <a:lnTo>
                  <a:pt x="5118" y="2924"/>
                </a:lnTo>
                <a:lnTo>
                  <a:pt x="5104" y="2914"/>
                </a:lnTo>
                <a:lnTo>
                  <a:pt x="5090" y="2906"/>
                </a:lnTo>
                <a:lnTo>
                  <a:pt x="5076" y="2897"/>
                </a:lnTo>
                <a:lnTo>
                  <a:pt x="5061" y="2890"/>
                </a:lnTo>
                <a:lnTo>
                  <a:pt x="5047" y="2883"/>
                </a:lnTo>
                <a:lnTo>
                  <a:pt x="5030" y="2877"/>
                </a:lnTo>
                <a:lnTo>
                  <a:pt x="5014" y="2871"/>
                </a:lnTo>
                <a:lnTo>
                  <a:pt x="4998" y="2867"/>
                </a:lnTo>
                <a:lnTo>
                  <a:pt x="4982" y="2863"/>
                </a:lnTo>
                <a:lnTo>
                  <a:pt x="4965" y="2860"/>
                </a:lnTo>
                <a:lnTo>
                  <a:pt x="4947" y="2857"/>
                </a:lnTo>
                <a:lnTo>
                  <a:pt x="4930" y="2856"/>
                </a:lnTo>
                <a:lnTo>
                  <a:pt x="4913" y="285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8" name="KSO_Shape"/>
          <p:cNvSpPr>
            <a:spLocks/>
          </p:cNvSpPr>
          <p:nvPr/>
        </p:nvSpPr>
        <p:spPr bwMode="auto">
          <a:xfrm>
            <a:off x="6869724" y="631582"/>
            <a:ext cx="1482969" cy="1171546"/>
          </a:xfrm>
          <a:custGeom>
            <a:avLst/>
            <a:gdLst>
              <a:gd name="T0" fmla="*/ 197266684 w 13051"/>
              <a:gd name="T1" fmla="*/ 197061982 h 10321"/>
              <a:gd name="T2" fmla="*/ 197266684 w 13051"/>
              <a:gd name="T3" fmla="*/ 197061982 h 10321"/>
              <a:gd name="T4" fmla="*/ 197266684 w 13051"/>
              <a:gd name="T5" fmla="*/ 197061982 h 10321"/>
              <a:gd name="T6" fmla="*/ 197266684 w 13051"/>
              <a:gd name="T7" fmla="*/ 197061982 h 10321"/>
              <a:gd name="T8" fmla="*/ 197266684 w 13051"/>
              <a:gd name="T9" fmla="*/ 197061982 h 10321"/>
              <a:gd name="T10" fmla="*/ 197266684 w 13051"/>
              <a:gd name="T11" fmla="*/ 197061982 h 10321"/>
              <a:gd name="T12" fmla="*/ 197266684 w 13051"/>
              <a:gd name="T13" fmla="*/ 197061982 h 10321"/>
              <a:gd name="T14" fmla="*/ 197266684 w 13051"/>
              <a:gd name="T15" fmla="*/ 197061982 h 10321"/>
              <a:gd name="T16" fmla="*/ 197266684 w 13051"/>
              <a:gd name="T17" fmla="*/ 197061982 h 10321"/>
              <a:gd name="T18" fmla="*/ 197266684 w 13051"/>
              <a:gd name="T19" fmla="*/ 197061982 h 10321"/>
              <a:gd name="T20" fmla="*/ 197266684 w 13051"/>
              <a:gd name="T21" fmla="*/ 197061982 h 10321"/>
              <a:gd name="T22" fmla="*/ 197266684 w 13051"/>
              <a:gd name="T23" fmla="*/ 197061982 h 10321"/>
              <a:gd name="T24" fmla="*/ 197266684 w 13051"/>
              <a:gd name="T25" fmla="*/ 197061982 h 10321"/>
              <a:gd name="T26" fmla="*/ 197266684 w 13051"/>
              <a:gd name="T27" fmla="*/ 197061982 h 10321"/>
              <a:gd name="T28" fmla="*/ 197266684 w 13051"/>
              <a:gd name="T29" fmla="*/ 197061982 h 10321"/>
              <a:gd name="T30" fmla="*/ 197266684 w 13051"/>
              <a:gd name="T31" fmla="*/ 197061982 h 10321"/>
              <a:gd name="T32" fmla="*/ 197266684 w 13051"/>
              <a:gd name="T33" fmla="*/ 197061982 h 10321"/>
              <a:gd name="T34" fmla="*/ 197266684 w 13051"/>
              <a:gd name="T35" fmla="*/ 197061982 h 10321"/>
              <a:gd name="T36" fmla="*/ 197266684 w 13051"/>
              <a:gd name="T37" fmla="*/ 197061982 h 10321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13051" h="10321">
                <a:moveTo>
                  <a:pt x="7862" y="9552"/>
                </a:moveTo>
                <a:lnTo>
                  <a:pt x="12268" y="5161"/>
                </a:lnTo>
                <a:lnTo>
                  <a:pt x="7862" y="744"/>
                </a:lnTo>
                <a:lnTo>
                  <a:pt x="7862" y="3229"/>
                </a:lnTo>
                <a:lnTo>
                  <a:pt x="1840" y="3229"/>
                </a:lnTo>
                <a:lnTo>
                  <a:pt x="1840" y="7079"/>
                </a:lnTo>
                <a:lnTo>
                  <a:pt x="7862" y="7079"/>
                </a:lnTo>
                <a:lnTo>
                  <a:pt x="7862" y="9552"/>
                </a:lnTo>
                <a:close/>
                <a:moveTo>
                  <a:pt x="7862" y="10321"/>
                </a:moveTo>
                <a:lnTo>
                  <a:pt x="5971" y="10315"/>
                </a:lnTo>
                <a:lnTo>
                  <a:pt x="5971" y="7640"/>
                </a:lnTo>
                <a:lnTo>
                  <a:pt x="0" y="7640"/>
                </a:lnTo>
                <a:lnTo>
                  <a:pt x="0" y="2675"/>
                </a:lnTo>
                <a:lnTo>
                  <a:pt x="5971" y="2675"/>
                </a:lnTo>
                <a:lnTo>
                  <a:pt x="5971" y="0"/>
                </a:lnTo>
                <a:lnTo>
                  <a:pt x="7862" y="0"/>
                </a:lnTo>
                <a:lnTo>
                  <a:pt x="13051" y="5161"/>
                </a:lnTo>
                <a:lnTo>
                  <a:pt x="7862" y="1032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9" name="KSO_Shape"/>
          <p:cNvSpPr>
            <a:spLocks/>
          </p:cNvSpPr>
          <p:nvPr/>
        </p:nvSpPr>
        <p:spPr bwMode="auto">
          <a:xfrm>
            <a:off x="9662747" y="512885"/>
            <a:ext cx="1348154" cy="1348154"/>
          </a:xfrm>
          <a:custGeom>
            <a:avLst/>
            <a:gdLst>
              <a:gd name="T0" fmla="*/ 312166097 w 10429"/>
              <a:gd name="T1" fmla="*/ 312136168 h 10430"/>
              <a:gd name="T2" fmla="*/ 312166097 w 10429"/>
              <a:gd name="T3" fmla="*/ 312136168 h 10430"/>
              <a:gd name="T4" fmla="*/ 312166097 w 10429"/>
              <a:gd name="T5" fmla="*/ 312136168 h 10430"/>
              <a:gd name="T6" fmla="*/ 312166097 w 10429"/>
              <a:gd name="T7" fmla="*/ 312136168 h 10430"/>
              <a:gd name="T8" fmla="*/ 312166097 w 10429"/>
              <a:gd name="T9" fmla="*/ 312136168 h 10430"/>
              <a:gd name="T10" fmla="*/ 312166097 w 10429"/>
              <a:gd name="T11" fmla="*/ 312136168 h 10430"/>
              <a:gd name="T12" fmla="*/ 312166097 w 10429"/>
              <a:gd name="T13" fmla="*/ 312136168 h 10430"/>
              <a:gd name="T14" fmla="*/ 312166097 w 10429"/>
              <a:gd name="T15" fmla="*/ 312136168 h 10430"/>
              <a:gd name="T16" fmla="*/ 312166097 w 10429"/>
              <a:gd name="T17" fmla="*/ 312136168 h 10430"/>
              <a:gd name="T18" fmla="*/ 312166097 w 10429"/>
              <a:gd name="T19" fmla="*/ 312136168 h 10430"/>
              <a:gd name="T20" fmla="*/ 312166097 w 10429"/>
              <a:gd name="T21" fmla="*/ 312136168 h 10430"/>
              <a:gd name="T22" fmla="*/ 312166097 w 10429"/>
              <a:gd name="T23" fmla="*/ 312136168 h 10430"/>
              <a:gd name="T24" fmla="*/ 312166097 w 10429"/>
              <a:gd name="T25" fmla="*/ 312136168 h 10430"/>
              <a:gd name="T26" fmla="*/ 312166097 w 10429"/>
              <a:gd name="T27" fmla="*/ 312136168 h 10430"/>
              <a:gd name="T28" fmla="*/ 312166097 w 10429"/>
              <a:gd name="T29" fmla="*/ 312136168 h 10430"/>
              <a:gd name="T30" fmla="*/ 312166097 w 10429"/>
              <a:gd name="T31" fmla="*/ 312136168 h 10430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0" t="0" r="r" b="b"/>
            <a:pathLst>
              <a:path w="10429" h="10430">
                <a:moveTo>
                  <a:pt x="10429" y="0"/>
                </a:moveTo>
                <a:lnTo>
                  <a:pt x="10429" y="10430"/>
                </a:lnTo>
                <a:lnTo>
                  <a:pt x="0" y="10430"/>
                </a:lnTo>
                <a:lnTo>
                  <a:pt x="0" y="0"/>
                </a:lnTo>
                <a:lnTo>
                  <a:pt x="10429" y="0"/>
                </a:lnTo>
                <a:close/>
                <a:moveTo>
                  <a:pt x="681" y="1976"/>
                </a:moveTo>
                <a:lnTo>
                  <a:pt x="6667" y="7961"/>
                </a:lnTo>
                <a:lnTo>
                  <a:pt x="2046" y="7876"/>
                </a:lnTo>
                <a:lnTo>
                  <a:pt x="3894" y="9725"/>
                </a:lnTo>
                <a:lnTo>
                  <a:pt x="9748" y="9746"/>
                </a:lnTo>
                <a:lnTo>
                  <a:pt x="9723" y="3896"/>
                </a:lnTo>
                <a:lnTo>
                  <a:pt x="7875" y="2048"/>
                </a:lnTo>
                <a:lnTo>
                  <a:pt x="7959" y="6668"/>
                </a:lnTo>
                <a:lnTo>
                  <a:pt x="1974" y="682"/>
                </a:lnTo>
                <a:lnTo>
                  <a:pt x="681" y="197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1" name="KSO_Shape"/>
          <p:cNvSpPr>
            <a:spLocks/>
          </p:cNvSpPr>
          <p:nvPr/>
        </p:nvSpPr>
        <p:spPr bwMode="auto">
          <a:xfrm>
            <a:off x="905610" y="2797888"/>
            <a:ext cx="1705707" cy="1262223"/>
          </a:xfrm>
          <a:custGeom>
            <a:avLst/>
            <a:gdLst>
              <a:gd name="T0" fmla="*/ 449263 w 2027238"/>
              <a:gd name="T1" fmla="*/ 234747 h 1500187"/>
              <a:gd name="T2" fmla="*/ 552629 w 2027238"/>
              <a:gd name="T3" fmla="*/ 263525 h 1500187"/>
              <a:gd name="T4" fmla="*/ 669903 w 2027238"/>
              <a:gd name="T5" fmla="*/ 316230 h 1500187"/>
              <a:gd name="T6" fmla="*/ 758650 w 2027238"/>
              <a:gd name="T7" fmla="*/ 380047 h 1500187"/>
              <a:gd name="T8" fmla="*/ 856590 w 2027238"/>
              <a:gd name="T9" fmla="*/ 476250 h 1500187"/>
              <a:gd name="T10" fmla="*/ 909838 w 2027238"/>
              <a:gd name="T11" fmla="*/ 556895 h 1500187"/>
              <a:gd name="T12" fmla="*/ 962770 w 2027238"/>
              <a:gd name="T13" fmla="*/ 656590 h 1500187"/>
              <a:gd name="T14" fmla="*/ 1012814 w 2027238"/>
              <a:gd name="T15" fmla="*/ 790829 h 1500187"/>
              <a:gd name="T16" fmla="*/ 1063596 w 2027238"/>
              <a:gd name="T17" fmla="*/ 655848 h 1500187"/>
              <a:gd name="T18" fmla="*/ 1115962 w 2027238"/>
              <a:gd name="T19" fmla="*/ 556813 h 1500187"/>
              <a:gd name="T20" fmla="*/ 1169596 w 2027238"/>
              <a:gd name="T21" fmla="*/ 475871 h 1500187"/>
              <a:gd name="T22" fmla="*/ 1267345 w 2027238"/>
              <a:gd name="T23" fmla="*/ 380327 h 1500187"/>
              <a:gd name="T24" fmla="*/ 1356207 w 2027238"/>
              <a:gd name="T25" fmla="*/ 316526 h 1500187"/>
              <a:gd name="T26" fmla="*/ 1473314 w 2027238"/>
              <a:gd name="T27" fmla="*/ 263199 h 1500187"/>
              <a:gd name="T28" fmla="*/ 1577975 w 2027238"/>
              <a:gd name="T29" fmla="*/ 234707 h 1500187"/>
              <a:gd name="T30" fmla="*/ 2027238 w 2027238"/>
              <a:gd name="T31" fmla="*/ 410369 h 1500187"/>
              <a:gd name="T32" fmla="*/ 1577975 w 2027238"/>
              <a:gd name="T33" fmla="*/ 582072 h 1500187"/>
              <a:gd name="T34" fmla="*/ 1539960 w 2027238"/>
              <a:gd name="T35" fmla="*/ 600617 h 1500187"/>
              <a:gd name="T36" fmla="*/ 1467601 w 2027238"/>
              <a:gd name="T37" fmla="*/ 652674 h 1500187"/>
              <a:gd name="T38" fmla="*/ 1394608 w 2027238"/>
              <a:gd name="T39" fmla="*/ 735838 h 1500187"/>
              <a:gd name="T40" fmla="*/ 1340973 w 2027238"/>
              <a:gd name="T41" fmla="*/ 822494 h 1500187"/>
              <a:gd name="T42" fmla="*/ 1303841 w 2027238"/>
              <a:gd name="T43" fmla="*/ 918673 h 1500187"/>
              <a:gd name="T44" fmla="*/ 1289560 w 2027238"/>
              <a:gd name="T45" fmla="*/ 996441 h 1500187"/>
              <a:gd name="T46" fmla="*/ 1288291 w 2027238"/>
              <a:gd name="T47" fmla="*/ 1500187 h 1500187"/>
              <a:gd name="T48" fmla="*/ 1001710 w 2027238"/>
              <a:gd name="T49" fmla="*/ 1500187 h 1500187"/>
              <a:gd name="T50" fmla="*/ 738048 w 2027238"/>
              <a:gd name="T51" fmla="*/ 1025207 h 1500187"/>
              <a:gd name="T52" fmla="*/ 735195 w 2027238"/>
              <a:gd name="T53" fmla="*/ 958850 h 1500187"/>
              <a:gd name="T54" fmla="*/ 706986 w 2027238"/>
              <a:gd name="T55" fmla="*/ 874395 h 1500187"/>
              <a:gd name="T56" fmla="*/ 657224 w 2027238"/>
              <a:gd name="T57" fmla="*/ 774065 h 1500187"/>
              <a:gd name="T58" fmla="*/ 594784 w 2027238"/>
              <a:gd name="T59" fmla="*/ 690245 h 1500187"/>
              <a:gd name="T60" fmla="*/ 516813 w 2027238"/>
              <a:gd name="T61" fmla="*/ 618807 h 1500187"/>
              <a:gd name="T62" fmla="*/ 459444 w 2027238"/>
              <a:gd name="T63" fmla="*/ 585470 h 1500187"/>
              <a:gd name="T64" fmla="*/ 449263 w 2027238"/>
              <a:gd name="T65" fmla="*/ 822325 h 1500187"/>
              <a:gd name="T66" fmla="*/ 449263 w 2027238"/>
              <a:gd name="T67" fmla="*/ 0 h 1500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2027238" h="1500187">
                <a:moveTo>
                  <a:pt x="449263" y="0"/>
                </a:moveTo>
                <a:lnTo>
                  <a:pt x="449263" y="234747"/>
                </a:lnTo>
                <a:lnTo>
                  <a:pt x="495260" y="244792"/>
                </a:lnTo>
                <a:lnTo>
                  <a:pt x="552629" y="263525"/>
                </a:lnTo>
                <a:lnTo>
                  <a:pt x="627113" y="294005"/>
                </a:lnTo>
                <a:lnTo>
                  <a:pt x="669903" y="316230"/>
                </a:lnTo>
                <a:lnTo>
                  <a:pt x="720932" y="351472"/>
                </a:lnTo>
                <a:lnTo>
                  <a:pt x="758650" y="380047"/>
                </a:lnTo>
                <a:lnTo>
                  <a:pt x="811265" y="425450"/>
                </a:lnTo>
                <a:lnTo>
                  <a:pt x="856590" y="476250"/>
                </a:lnTo>
                <a:lnTo>
                  <a:pt x="880044" y="502285"/>
                </a:lnTo>
                <a:lnTo>
                  <a:pt x="909838" y="556895"/>
                </a:lnTo>
                <a:lnTo>
                  <a:pt x="933293" y="594995"/>
                </a:lnTo>
                <a:lnTo>
                  <a:pt x="962770" y="656590"/>
                </a:lnTo>
                <a:lnTo>
                  <a:pt x="997318" y="739140"/>
                </a:lnTo>
                <a:lnTo>
                  <a:pt x="1012814" y="790829"/>
                </a:lnTo>
                <a:lnTo>
                  <a:pt x="1028369" y="738695"/>
                </a:lnTo>
                <a:lnTo>
                  <a:pt x="1063596" y="655848"/>
                </a:lnTo>
                <a:lnTo>
                  <a:pt x="1092159" y="595221"/>
                </a:lnTo>
                <a:lnTo>
                  <a:pt x="1115962" y="556813"/>
                </a:lnTo>
                <a:lnTo>
                  <a:pt x="1146111" y="502217"/>
                </a:lnTo>
                <a:lnTo>
                  <a:pt x="1169596" y="475871"/>
                </a:lnTo>
                <a:lnTo>
                  <a:pt x="1214345" y="425718"/>
                </a:lnTo>
                <a:lnTo>
                  <a:pt x="1267345" y="380327"/>
                </a:lnTo>
                <a:lnTo>
                  <a:pt x="1304794" y="351442"/>
                </a:lnTo>
                <a:lnTo>
                  <a:pt x="1356207" y="316526"/>
                </a:lnTo>
                <a:lnTo>
                  <a:pt x="1399051" y="294306"/>
                </a:lnTo>
                <a:lnTo>
                  <a:pt x="1473314" y="263199"/>
                </a:lnTo>
                <a:lnTo>
                  <a:pt x="1531074" y="245106"/>
                </a:lnTo>
                <a:lnTo>
                  <a:pt x="1577975" y="234707"/>
                </a:lnTo>
                <a:lnTo>
                  <a:pt x="1577975" y="0"/>
                </a:lnTo>
                <a:lnTo>
                  <a:pt x="2027238" y="410369"/>
                </a:lnTo>
                <a:lnTo>
                  <a:pt x="1577975" y="820738"/>
                </a:lnTo>
                <a:lnTo>
                  <a:pt x="1577975" y="582072"/>
                </a:lnTo>
                <a:lnTo>
                  <a:pt x="1567571" y="585698"/>
                </a:lnTo>
                <a:lnTo>
                  <a:pt x="1539960" y="600617"/>
                </a:lnTo>
                <a:lnTo>
                  <a:pt x="1509176" y="618710"/>
                </a:lnTo>
                <a:lnTo>
                  <a:pt x="1467601" y="652674"/>
                </a:lnTo>
                <a:lnTo>
                  <a:pt x="1431105" y="690447"/>
                </a:lnTo>
                <a:lnTo>
                  <a:pt x="1394608" y="735838"/>
                </a:lnTo>
                <a:lnTo>
                  <a:pt x="1369536" y="774246"/>
                </a:lnTo>
                <a:lnTo>
                  <a:pt x="1340973" y="822494"/>
                </a:lnTo>
                <a:lnTo>
                  <a:pt x="1319075" y="874551"/>
                </a:lnTo>
                <a:lnTo>
                  <a:pt x="1303841" y="918673"/>
                </a:lnTo>
                <a:lnTo>
                  <a:pt x="1295273" y="958985"/>
                </a:lnTo>
                <a:lnTo>
                  <a:pt x="1289560" y="996441"/>
                </a:lnTo>
                <a:lnTo>
                  <a:pt x="1288291" y="1025326"/>
                </a:lnTo>
                <a:lnTo>
                  <a:pt x="1288291" y="1500187"/>
                </a:lnTo>
                <a:lnTo>
                  <a:pt x="1024259" y="1500187"/>
                </a:lnTo>
                <a:lnTo>
                  <a:pt x="1001710" y="1500187"/>
                </a:lnTo>
                <a:lnTo>
                  <a:pt x="738048" y="1500187"/>
                </a:lnTo>
                <a:lnTo>
                  <a:pt x="738048" y="1025207"/>
                </a:lnTo>
                <a:lnTo>
                  <a:pt x="739316" y="994727"/>
                </a:lnTo>
                <a:lnTo>
                  <a:pt x="735195" y="958850"/>
                </a:lnTo>
                <a:lnTo>
                  <a:pt x="725687" y="923607"/>
                </a:lnTo>
                <a:lnTo>
                  <a:pt x="706986" y="874395"/>
                </a:lnTo>
                <a:lnTo>
                  <a:pt x="685433" y="822642"/>
                </a:lnTo>
                <a:lnTo>
                  <a:pt x="657224" y="774065"/>
                </a:lnTo>
                <a:lnTo>
                  <a:pt x="631868" y="735647"/>
                </a:lnTo>
                <a:lnTo>
                  <a:pt x="594784" y="690245"/>
                </a:lnTo>
                <a:lnTo>
                  <a:pt x="558334" y="652462"/>
                </a:lnTo>
                <a:lnTo>
                  <a:pt x="516813" y="618807"/>
                </a:lnTo>
                <a:lnTo>
                  <a:pt x="486702" y="600392"/>
                </a:lnTo>
                <a:lnTo>
                  <a:pt x="459444" y="585470"/>
                </a:lnTo>
                <a:lnTo>
                  <a:pt x="449263" y="581861"/>
                </a:lnTo>
                <a:lnTo>
                  <a:pt x="449263" y="822325"/>
                </a:lnTo>
                <a:lnTo>
                  <a:pt x="0" y="411322"/>
                </a:lnTo>
                <a:lnTo>
                  <a:pt x="449263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1588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2" name="KSO_Shape"/>
          <p:cNvSpPr>
            <a:spLocks/>
          </p:cNvSpPr>
          <p:nvPr/>
        </p:nvSpPr>
        <p:spPr bwMode="auto">
          <a:xfrm>
            <a:off x="3877409" y="2645813"/>
            <a:ext cx="1568988" cy="1566373"/>
          </a:xfrm>
          <a:custGeom>
            <a:avLst/>
            <a:gdLst>
              <a:gd name="T0" fmla="*/ 535444 w 6067426"/>
              <a:gd name="T1" fmla="*/ 535673 h 6054726"/>
              <a:gd name="T2" fmla="*/ 535444 w 6067426"/>
              <a:gd name="T3" fmla="*/ 535673 h 6054726"/>
              <a:gd name="T4" fmla="*/ 535444 w 6067426"/>
              <a:gd name="T5" fmla="*/ 535673 h 6054726"/>
              <a:gd name="T6" fmla="*/ 535444 w 6067426"/>
              <a:gd name="T7" fmla="*/ 535673 h 6054726"/>
              <a:gd name="T8" fmla="*/ 535444 w 6067426"/>
              <a:gd name="T9" fmla="*/ 535673 h 6054726"/>
              <a:gd name="T10" fmla="*/ 535444 w 6067426"/>
              <a:gd name="T11" fmla="*/ 535673 h 6054726"/>
              <a:gd name="T12" fmla="*/ 535444 w 6067426"/>
              <a:gd name="T13" fmla="*/ 535673 h 6054726"/>
              <a:gd name="T14" fmla="*/ 535444 w 6067426"/>
              <a:gd name="T15" fmla="*/ 535673 h 6054726"/>
              <a:gd name="T16" fmla="*/ 535444 w 6067426"/>
              <a:gd name="T17" fmla="*/ 535673 h 6054726"/>
              <a:gd name="T18" fmla="*/ 535444 w 6067426"/>
              <a:gd name="T19" fmla="*/ 535673 h 6054726"/>
              <a:gd name="T20" fmla="*/ 535444 w 6067426"/>
              <a:gd name="T21" fmla="*/ 535673 h 6054726"/>
              <a:gd name="T22" fmla="*/ 535444 w 6067426"/>
              <a:gd name="T23" fmla="*/ 535673 h 6054726"/>
              <a:gd name="T24" fmla="*/ 535444 w 6067426"/>
              <a:gd name="T25" fmla="*/ 535673 h 6054726"/>
              <a:gd name="T26" fmla="*/ 535444 w 6067426"/>
              <a:gd name="T27" fmla="*/ 535673 h 6054726"/>
              <a:gd name="T28" fmla="*/ 535444 w 6067426"/>
              <a:gd name="T29" fmla="*/ 535673 h 6054726"/>
              <a:gd name="T30" fmla="*/ 535444 w 6067426"/>
              <a:gd name="T31" fmla="*/ 535673 h 6054726"/>
              <a:gd name="T32" fmla="*/ 535444 w 6067426"/>
              <a:gd name="T33" fmla="*/ 535673 h 6054726"/>
              <a:gd name="T34" fmla="*/ 535444 w 6067426"/>
              <a:gd name="T35" fmla="*/ 535673 h 6054726"/>
              <a:gd name="T36" fmla="*/ 535444 w 6067426"/>
              <a:gd name="T37" fmla="*/ 535673 h 6054726"/>
              <a:gd name="T38" fmla="*/ 535444 w 6067426"/>
              <a:gd name="T39" fmla="*/ 535673 h 6054726"/>
              <a:gd name="T40" fmla="*/ 535444 w 6067426"/>
              <a:gd name="T41" fmla="*/ 535673 h 6054726"/>
              <a:gd name="T42" fmla="*/ 535444 w 6067426"/>
              <a:gd name="T43" fmla="*/ 535673 h 6054726"/>
              <a:gd name="T44" fmla="*/ 535444 w 6067426"/>
              <a:gd name="T45" fmla="*/ 535673 h 6054726"/>
              <a:gd name="T46" fmla="*/ 535444 w 6067426"/>
              <a:gd name="T47" fmla="*/ 535673 h 6054726"/>
              <a:gd name="T48" fmla="*/ 535444 w 6067426"/>
              <a:gd name="T49" fmla="*/ 535673 h 6054726"/>
              <a:gd name="T50" fmla="*/ 535444 w 6067426"/>
              <a:gd name="T51" fmla="*/ 535673 h 6054726"/>
              <a:gd name="T52" fmla="*/ 535444 w 6067426"/>
              <a:gd name="T53" fmla="*/ 535673 h 6054726"/>
              <a:gd name="T54" fmla="*/ 535444 w 6067426"/>
              <a:gd name="T55" fmla="*/ 535673 h 6054726"/>
              <a:gd name="T56" fmla="*/ 535444 w 6067426"/>
              <a:gd name="T57" fmla="*/ 535673 h 6054726"/>
              <a:gd name="T58" fmla="*/ 535444 w 6067426"/>
              <a:gd name="T59" fmla="*/ 535673 h 6054726"/>
              <a:gd name="T60" fmla="*/ 535444 w 6067426"/>
              <a:gd name="T61" fmla="*/ 535673 h 6054726"/>
              <a:gd name="T62" fmla="*/ 535444 w 6067426"/>
              <a:gd name="T63" fmla="*/ 535673 h 6054726"/>
              <a:gd name="T64" fmla="*/ 535444 w 6067426"/>
              <a:gd name="T65" fmla="*/ 535673 h 6054726"/>
              <a:gd name="T66" fmla="*/ 535444 w 6067426"/>
              <a:gd name="T67" fmla="*/ 535673 h 6054726"/>
              <a:gd name="T68" fmla="*/ 535444 w 6067426"/>
              <a:gd name="T69" fmla="*/ 535673 h 6054726"/>
              <a:gd name="T70" fmla="*/ 535444 w 6067426"/>
              <a:gd name="T71" fmla="*/ 535673 h 6054726"/>
              <a:gd name="T72" fmla="*/ 535444 w 6067426"/>
              <a:gd name="T73" fmla="*/ 535673 h 6054726"/>
              <a:gd name="T74" fmla="*/ 535444 w 6067426"/>
              <a:gd name="T75" fmla="*/ 535673 h 6054726"/>
              <a:gd name="T76" fmla="*/ 535444 w 6067426"/>
              <a:gd name="T77" fmla="*/ 535673 h 6054726"/>
              <a:gd name="T78" fmla="*/ 535444 w 6067426"/>
              <a:gd name="T79" fmla="*/ 535673 h 6054726"/>
              <a:gd name="T80" fmla="*/ 535444 w 6067426"/>
              <a:gd name="T81" fmla="*/ 535673 h 6054726"/>
              <a:gd name="T82" fmla="*/ 535444 w 6067426"/>
              <a:gd name="T83" fmla="*/ 535673 h 6054726"/>
              <a:gd name="T84" fmla="*/ 535444 w 6067426"/>
              <a:gd name="T85" fmla="*/ 535673 h 6054726"/>
              <a:gd name="T86" fmla="*/ 535444 w 6067426"/>
              <a:gd name="T87" fmla="*/ 535673 h 6054726"/>
              <a:gd name="T88" fmla="*/ 535444 w 6067426"/>
              <a:gd name="T89" fmla="*/ 535673 h 6054726"/>
              <a:gd name="T90" fmla="*/ 535444 w 6067426"/>
              <a:gd name="T91" fmla="*/ 535673 h 6054726"/>
              <a:gd name="T92" fmla="*/ 535444 w 6067426"/>
              <a:gd name="T93" fmla="*/ 535673 h 6054726"/>
              <a:gd name="T94" fmla="*/ 535444 w 6067426"/>
              <a:gd name="T95" fmla="*/ 535673 h 6054726"/>
              <a:gd name="T96" fmla="*/ 535444 w 6067426"/>
              <a:gd name="T97" fmla="*/ 535673 h 6054726"/>
              <a:gd name="T98" fmla="*/ 535444 w 6067426"/>
              <a:gd name="T99" fmla="*/ 535673 h 6054726"/>
              <a:gd name="T100" fmla="*/ 535444 w 6067426"/>
              <a:gd name="T101" fmla="*/ 535673 h 6054726"/>
              <a:gd name="T102" fmla="*/ 535444 w 6067426"/>
              <a:gd name="T103" fmla="*/ 535673 h 6054726"/>
              <a:gd name="T104" fmla="*/ 535444 w 6067426"/>
              <a:gd name="T105" fmla="*/ 535673 h 6054726"/>
              <a:gd name="T106" fmla="*/ 535444 w 6067426"/>
              <a:gd name="T107" fmla="*/ 535673 h 6054726"/>
              <a:gd name="T108" fmla="*/ 535444 w 6067426"/>
              <a:gd name="T109" fmla="*/ 535673 h 6054726"/>
              <a:gd name="T110" fmla="*/ 535444 w 6067426"/>
              <a:gd name="T111" fmla="*/ 535673 h 6054726"/>
              <a:gd name="T112" fmla="*/ 535444 w 6067426"/>
              <a:gd name="T113" fmla="*/ 535673 h 6054726"/>
              <a:gd name="T114" fmla="*/ 535444 w 6067426"/>
              <a:gd name="T115" fmla="*/ 535673 h 6054726"/>
              <a:gd name="T116" fmla="*/ 535444 w 6067426"/>
              <a:gd name="T117" fmla="*/ 535673 h 6054726"/>
              <a:gd name="T118" fmla="*/ 535444 w 6067426"/>
              <a:gd name="T119" fmla="*/ 535673 h 6054726"/>
              <a:gd name="T120" fmla="*/ 535444 w 6067426"/>
              <a:gd name="T121" fmla="*/ 535673 h 6054726"/>
              <a:gd name="T122" fmla="*/ 535444 w 6067426"/>
              <a:gd name="T123" fmla="*/ 535673 h 6054726"/>
              <a:gd name="T124" fmla="*/ 535444 w 6067426"/>
              <a:gd name="T125" fmla="*/ 535673 h 6054726"/>
              <a:gd name="T126" fmla="*/ 535444 w 6067426"/>
              <a:gd name="T127" fmla="*/ 535673 h 605472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60000 65536"/>
              <a:gd name="T190" fmla="*/ 0 60000 65536"/>
              <a:gd name="T191" fmla="*/ 0 60000 65536"/>
            </a:gdLst>
            <a:ahLst/>
            <a:cxnLst>
              <a:cxn ang="T128">
                <a:pos x="T0" y="T1"/>
              </a:cxn>
              <a:cxn ang="T129">
                <a:pos x="T2" y="T3"/>
              </a:cxn>
              <a:cxn ang="T130">
                <a:pos x="T4" y="T5"/>
              </a:cxn>
              <a:cxn ang="T131">
                <a:pos x="T6" y="T7"/>
              </a:cxn>
              <a:cxn ang="T132">
                <a:pos x="T8" y="T9"/>
              </a:cxn>
              <a:cxn ang="T133">
                <a:pos x="T10" y="T11"/>
              </a:cxn>
              <a:cxn ang="T134">
                <a:pos x="T12" y="T13"/>
              </a:cxn>
              <a:cxn ang="T135">
                <a:pos x="T14" y="T15"/>
              </a:cxn>
              <a:cxn ang="T136">
                <a:pos x="T16" y="T17"/>
              </a:cxn>
              <a:cxn ang="T137">
                <a:pos x="T18" y="T19"/>
              </a:cxn>
              <a:cxn ang="T138">
                <a:pos x="T20" y="T21"/>
              </a:cxn>
              <a:cxn ang="T139">
                <a:pos x="T22" y="T23"/>
              </a:cxn>
              <a:cxn ang="T140">
                <a:pos x="T24" y="T25"/>
              </a:cxn>
              <a:cxn ang="T141">
                <a:pos x="T26" y="T27"/>
              </a:cxn>
              <a:cxn ang="T142">
                <a:pos x="T28" y="T29"/>
              </a:cxn>
              <a:cxn ang="T143">
                <a:pos x="T30" y="T31"/>
              </a:cxn>
              <a:cxn ang="T144">
                <a:pos x="T32" y="T33"/>
              </a:cxn>
              <a:cxn ang="T145">
                <a:pos x="T34" y="T35"/>
              </a:cxn>
              <a:cxn ang="T146">
                <a:pos x="T36" y="T37"/>
              </a:cxn>
              <a:cxn ang="T147">
                <a:pos x="T38" y="T39"/>
              </a:cxn>
              <a:cxn ang="T148">
                <a:pos x="T40" y="T41"/>
              </a:cxn>
              <a:cxn ang="T149">
                <a:pos x="T42" y="T43"/>
              </a:cxn>
              <a:cxn ang="T150">
                <a:pos x="T44" y="T45"/>
              </a:cxn>
              <a:cxn ang="T151">
                <a:pos x="T46" y="T47"/>
              </a:cxn>
              <a:cxn ang="T152">
                <a:pos x="T48" y="T49"/>
              </a:cxn>
              <a:cxn ang="T153">
                <a:pos x="T50" y="T51"/>
              </a:cxn>
              <a:cxn ang="T154">
                <a:pos x="T52" y="T53"/>
              </a:cxn>
              <a:cxn ang="T155">
                <a:pos x="T54" y="T55"/>
              </a:cxn>
              <a:cxn ang="T156">
                <a:pos x="T56" y="T57"/>
              </a:cxn>
              <a:cxn ang="T157">
                <a:pos x="T58" y="T59"/>
              </a:cxn>
              <a:cxn ang="T158">
                <a:pos x="T60" y="T61"/>
              </a:cxn>
              <a:cxn ang="T159">
                <a:pos x="T62" y="T63"/>
              </a:cxn>
              <a:cxn ang="T160">
                <a:pos x="T64" y="T65"/>
              </a:cxn>
              <a:cxn ang="T161">
                <a:pos x="T66" y="T67"/>
              </a:cxn>
              <a:cxn ang="T162">
                <a:pos x="T68" y="T69"/>
              </a:cxn>
              <a:cxn ang="T163">
                <a:pos x="T70" y="T71"/>
              </a:cxn>
              <a:cxn ang="T164">
                <a:pos x="T72" y="T73"/>
              </a:cxn>
              <a:cxn ang="T165">
                <a:pos x="T74" y="T75"/>
              </a:cxn>
              <a:cxn ang="T166">
                <a:pos x="T76" y="T77"/>
              </a:cxn>
              <a:cxn ang="T167">
                <a:pos x="T78" y="T79"/>
              </a:cxn>
              <a:cxn ang="T168">
                <a:pos x="T80" y="T81"/>
              </a:cxn>
              <a:cxn ang="T169">
                <a:pos x="T82" y="T83"/>
              </a:cxn>
              <a:cxn ang="T170">
                <a:pos x="T84" y="T85"/>
              </a:cxn>
              <a:cxn ang="T171">
                <a:pos x="T86" y="T87"/>
              </a:cxn>
              <a:cxn ang="T172">
                <a:pos x="T88" y="T89"/>
              </a:cxn>
              <a:cxn ang="T173">
                <a:pos x="T90" y="T91"/>
              </a:cxn>
              <a:cxn ang="T174">
                <a:pos x="T92" y="T93"/>
              </a:cxn>
              <a:cxn ang="T175">
                <a:pos x="T94" y="T95"/>
              </a:cxn>
              <a:cxn ang="T176">
                <a:pos x="T96" y="T97"/>
              </a:cxn>
              <a:cxn ang="T177">
                <a:pos x="T98" y="T99"/>
              </a:cxn>
              <a:cxn ang="T178">
                <a:pos x="T100" y="T101"/>
              </a:cxn>
              <a:cxn ang="T179">
                <a:pos x="T102" y="T103"/>
              </a:cxn>
              <a:cxn ang="T180">
                <a:pos x="T104" y="T105"/>
              </a:cxn>
              <a:cxn ang="T181">
                <a:pos x="T106" y="T107"/>
              </a:cxn>
              <a:cxn ang="T182">
                <a:pos x="T108" y="T109"/>
              </a:cxn>
              <a:cxn ang="T183">
                <a:pos x="T110" y="T111"/>
              </a:cxn>
              <a:cxn ang="T184">
                <a:pos x="T112" y="T113"/>
              </a:cxn>
              <a:cxn ang="T185">
                <a:pos x="T114" y="T115"/>
              </a:cxn>
              <a:cxn ang="T186">
                <a:pos x="T116" y="T117"/>
              </a:cxn>
              <a:cxn ang="T187">
                <a:pos x="T118" y="T119"/>
              </a:cxn>
              <a:cxn ang="T188">
                <a:pos x="T120" y="T121"/>
              </a:cxn>
              <a:cxn ang="T189">
                <a:pos x="T122" y="T123"/>
              </a:cxn>
              <a:cxn ang="T190">
                <a:pos x="T124" y="T125"/>
              </a:cxn>
              <a:cxn ang="T191">
                <a:pos x="T126" y="T127"/>
              </a:cxn>
            </a:cxnLst>
            <a:rect l="0" t="0" r="r" b="b"/>
            <a:pathLst>
              <a:path w="6067426" h="6054726">
                <a:moveTo>
                  <a:pt x="3765551" y="4281488"/>
                </a:moveTo>
                <a:lnTo>
                  <a:pt x="3765551" y="4432301"/>
                </a:lnTo>
                <a:lnTo>
                  <a:pt x="3611563" y="4432301"/>
                </a:lnTo>
                <a:lnTo>
                  <a:pt x="3765551" y="4281488"/>
                </a:lnTo>
                <a:close/>
                <a:moveTo>
                  <a:pt x="2300288" y="4275138"/>
                </a:moveTo>
                <a:lnTo>
                  <a:pt x="2454276" y="4432301"/>
                </a:lnTo>
                <a:lnTo>
                  <a:pt x="2300288" y="4432301"/>
                </a:lnTo>
                <a:lnTo>
                  <a:pt x="2300288" y="4275138"/>
                </a:lnTo>
                <a:close/>
                <a:moveTo>
                  <a:pt x="3032126" y="4068763"/>
                </a:moveTo>
                <a:lnTo>
                  <a:pt x="3398504" y="4432486"/>
                </a:lnTo>
                <a:lnTo>
                  <a:pt x="3329766" y="4432486"/>
                </a:lnTo>
                <a:lnTo>
                  <a:pt x="3329766" y="5105283"/>
                </a:lnTo>
                <a:lnTo>
                  <a:pt x="3725863" y="5105283"/>
                </a:lnTo>
                <a:lnTo>
                  <a:pt x="3032126" y="6054726"/>
                </a:lnTo>
                <a:lnTo>
                  <a:pt x="2338388" y="5105283"/>
                </a:lnTo>
                <a:lnTo>
                  <a:pt x="2734486" y="5105283"/>
                </a:lnTo>
                <a:lnTo>
                  <a:pt x="2734486" y="4432486"/>
                </a:lnTo>
                <a:lnTo>
                  <a:pt x="2665974" y="4432486"/>
                </a:lnTo>
                <a:lnTo>
                  <a:pt x="3032126" y="4068763"/>
                </a:lnTo>
                <a:close/>
                <a:moveTo>
                  <a:pt x="4435476" y="3611563"/>
                </a:moveTo>
                <a:lnTo>
                  <a:pt x="4435476" y="3762376"/>
                </a:lnTo>
                <a:lnTo>
                  <a:pt x="4281488" y="3762376"/>
                </a:lnTo>
                <a:lnTo>
                  <a:pt x="4435476" y="3611563"/>
                </a:lnTo>
                <a:close/>
                <a:moveTo>
                  <a:pt x="1628775" y="3611563"/>
                </a:moveTo>
                <a:lnTo>
                  <a:pt x="1782763" y="3762376"/>
                </a:lnTo>
                <a:lnTo>
                  <a:pt x="1628775" y="3762376"/>
                </a:lnTo>
                <a:lnTo>
                  <a:pt x="1628775" y="3611563"/>
                </a:lnTo>
                <a:close/>
                <a:moveTo>
                  <a:pt x="5112668" y="2328863"/>
                </a:moveTo>
                <a:lnTo>
                  <a:pt x="6067426" y="3022487"/>
                </a:lnTo>
                <a:lnTo>
                  <a:pt x="5112668" y="3716338"/>
                </a:lnTo>
                <a:lnTo>
                  <a:pt x="5112668" y="3319949"/>
                </a:lnTo>
                <a:lnTo>
                  <a:pt x="4434879" y="3319949"/>
                </a:lnTo>
                <a:lnTo>
                  <a:pt x="4434879" y="3388925"/>
                </a:lnTo>
                <a:lnTo>
                  <a:pt x="4068763" y="3022487"/>
                </a:lnTo>
                <a:lnTo>
                  <a:pt x="4434879" y="2658317"/>
                </a:lnTo>
                <a:lnTo>
                  <a:pt x="4434879" y="2725025"/>
                </a:lnTo>
                <a:lnTo>
                  <a:pt x="5112668" y="2725025"/>
                </a:lnTo>
                <a:lnTo>
                  <a:pt x="5112668" y="2328863"/>
                </a:lnTo>
                <a:close/>
                <a:moveTo>
                  <a:pt x="954206" y="2328863"/>
                </a:moveTo>
                <a:lnTo>
                  <a:pt x="954206" y="2725025"/>
                </a:lnTo>
                <a:lnTo>
                  <a:pt x="1629270" y="2725025"/>
                </a:lnTo>
                <a:lnTo>
                  <a:pt x="1629270" y="2658317"/>
                </a:lnTo>
                <a:lnTo>
                  <a:pt x="1995488" y="3022487"/>
                </a:lnTo>
                <a:lnTo>
                  <a:pt x="1629270" y="3388925"/>
                </a:lnTo>
                <a:lnTo>
                  <a:pt x="1629270" y="3319949"/>
                </a:lnTo>
                <a:lnTo>
                  <a:pt x="954206" y="3319949"/>
                </a:lnTo>
                <a:lnTo>
                  <a:pt x="954206" y="3716338"/>
                </a:lnTo>
                <a:lnTo>
                  <a:pt x="0" y="3022487"/>
                </a:lnTo>
                <a:lnTo>
                  <a:pt x="954206" y="2328863"/>
                </a:lnTo>
                <a:close/>
                <a:moveTo>
                  <a:pt x="4281488" y="2292350"/>
                </a:moveTo>
                <a:lnTo>
                  <a:pt x="4435476" y="2292350"/>
                </a:lnTo>
                <a:lnTo>
                  <a:pt x="4435476" y="2443163"/>
                </a:lnTo>
                <a:lnTo>
                  <a:pt x="4281488" y="2292350"/>
                </a:lnTo>
                <a:close/>
                <a:moveTo>
                  <a:pt x="1628775" y="2292350"/>
                </a:moveTo>
                <a:lnTo>
                  <a:pt x="1782763" y="2292350"/>
                </a:lnTo>
                <a:lnTo>
                  <a:pt x="1628775" y="2443163"/>
                </a:lnTo>
                <a:lnTo>
                  <a:pt x="1628775" y="2292350"/>
                </a:lnTo>
                <a:close/>
                <a:moveTo>
                  <a:pt x="3611563" y="1622425"/>
                </a:moveTo>
                <a:lnTo>
                  <a:pt x="3765551" y="1622425"/>
                </a:lnTo>
                <a:lnTo>
                  <a:pt x="3765551" y="1773238"/>
                </a:lnTo>
                <a:lnTo>
                  <a:pt x="3611563" y="1622425"/>
                </a:lnTo>
                <a:close/>
                <a:moveTo>
                  <a:pt x="2300288" y="1622425"/>
                </a:moveTo>
                <a:lnTo>
                  <a:pt x="2454276" y="1622425"/>
                </a:lnTo>
                <a:lnTo>
                  <a:pt x="2300288" y="1773238"/>
                </a:lnTo>
                <a:lnTo>
                  <a:pt x="2300288" y="1622425"/>
                </a:lnTo>
                <a:close/>
                <a:moveTo>
                  <a:pt x="3032127" y="0"/>
                </a:moveTo>
                <a:lnTo>
                  <a:pt x="3725864" y="949444"/>
                </a:lnTo>
                <a:lnTo>
                  <a:pt x="3329767" y="949444"/>
                </a:lnTo>
                <a:lnTo>
                  <a:pt x="3329767" y="1622240"/>
                </a:lnTo>
                <a:lnTo>
                  <a:pt x="3398505" y="1622240"/>
                </a:lnTo>
                <a:lnTo>
                  <a:pt x="3032127" y="1985963"/>
                </a:lnTo>
                <a:lnTo>
                  <a:pt x="2665975" y="1622240"/>
                </a:lnTo>
                <a:lnTo>
                  <a:pt x="2734487" y="1622240"/>
                </a:lnTo>
                <a:lnTo>
                  <a:pt x="2734487" y="949444"/>
                </a:lnTo>
                <a:lnTo>
                  <a:pt x="2338389" y="949444"/>
                </a:lnTo>
                <a:lnTo>
                  <a:pt x="3032127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3" name="KSO_Shape"/>
          <p:cNvSpPr>
            <a:spLocks/>
          </p:cNvSpPr>
          <p:nvPr/>
        </p:nvSpPr>
        <p:spPr bwMode="auto">
          <a:xfrm>
            <a:off x="6843348" y="2797888"/>
            <a:ext cx="1379563" cy="1478103"/>
          </a:xfrm>
          <a:custGeom>
            <a:avLst/>
            <a:gdLst>
              <a:gd name="T0" fmla="*/ 290686076 w 10453"/>
              <a:gd name="T1" fmla="*/ 290702762 h 11199"/>
              <a:gd name="T2" fmla="*/ 290686076 w 10453"/>
              <a:gd name="T3" fmla="*/ 290702762 h 11199"/>
              <a:gd name="T4" fmla="*/ 290686076 w 10453"/>
              <a:gd name="T5" fmla="*/ 290702762 h 11199"/>
              <a:gd name="T6" fmla="*/ 290686076 w 10453"/>
              <a:gd name="T7" fmla="*/ 290702762 h 11199"/>
              <a:gd name="T8" fmla="*/ 290686076 w 10453"/>
              <a:gd name="T9" fmla="*/ 290702762 h 11199"/>
              <a:gd name="T10" fmla="*/ 290686076 w 10453"/>
              <a:gd name="T11" fmla="*/ 290702762 h 11199"/>
              <a:gd name="T12" fmla="*/ 290686076 w 10453"/>
              <a:gd name="T13" fmla="*/ 290702762 h 11199"/>
              <a:gd name="T14" fmla="*/ 290686076 w 10453"/>
              <a:gd name="T15" fmla="*/ 290702762 h 11199"/>
              <a:gd name="T16" fmla="*/ 290686076 w 10453"/>
              <a:gd name="T17" fmla="*/ 290702762 h 11199"/>
              <a:gd name="T18" fmla="*/ 290686076 w 10453"/>
              <a:gd name="T19" fmla="*/ 290702762 h 11199"/>
              <a:gd name="T20" fmla="*/ 290686076 w 10453"/>
              <a:gd name="T21" fmla="*/ 290702762 h 11199"/>
              <a:gd name="T22" fmla="*/ 290686076 w 10453"/>
              <a:gd name="T23" fmla="*/ 290702762 h 11199"/>
              <a:gd name="T24" fmla="*/ 290686076 w 10453"/>
              <a:gd name="T25" fmla="*/ 290702762 h 11199"/>
              <a:gd name="T26" fmla="*/ 290686076 w 10453"/>
              <a:gd name="T27" fmla="*/ 290702762 h 11199"/>
              <a:gd name="T28" fmla="*/ 290686076 w 10453"/>
              <a:gd name="T29" fmla="*/ 290702762 h 11199"/>
              <a:gd name="T30" fmla="*/ 290686076 w 10453"/>
              <a:gd name="T31" fmla="*/ 290702762 h 11199"/>
              <a:gd name="T32" fmla="*/ 290686076 w 10453"/>
              <a:gd name="T33" fmla="*/ 290702762 h 11199"/>
              <a:gd name="T34" fmla="*/ 290686076 w 10453"/>
              <a:gd name="T35" fmla="*/ 290702762 h 11199"/>
              <a:gd name="T36" fmla="*/ 290686076 w 10453"/>
              <a:gd name="T37" fmla="*/ 290702762 h 11199"/>
              <a:gd name="T38" fmla="*/ 290686076 w 10453"/>
              <a:gd name="T39" fmla="*/ 290702762 h 11199"/>
              <a:gd name="T40" fmla="*/ 290686076 w 10453"/>
              <a:gd name="T41" fmla="*/ 290702762 h 11199"/>
              <a:gd name="T42" fmla="*/ 290686076 w 10453"/>
              <a:gd name="T43" fmla="*/ 290702762 h 11199"/>
              <a:gd name="T44" fmla="*/ 290686076 w 10453"/>
              <a:gd name="T45" fmla="*/ 290702762 h 11199"/>
              <a:gd name="T46" fmla="*/ 290686076 w 10453"/>
              <a:gd name="T47" fmla="*/ 290702762 h 11199"/>
              <a:gd name="T48" fmla="*/ 290686076 w 10453"/>
              <a:gd name="T49" fmla="*/ 290702762 h 11199"/>
              <a:gd name="T50" fmla="*/ 290686076 w 10453"/>
              <a:gd name="T51" fmla="*/ 290702762 h 11199"/>
              <a:gd name="T52" fmla="*/ 290686076 w 10453"/>
              <a:gd name="T53" fmla="*/ 290702762 h 11199"/>
              <a:gd name="T54" fmla="*/ 290686076 w 10453"/>
              <a:gd name="T55" fmla="*/ 290702762 h 11199"/>
              <a:gd name="T56" fmla="*/ 290686076 w 10453"/>
              <a:gd name="T57" fmla="*/ 290702762 h 11199"/>
              <a:gd name="T58" fmla="*/ 290686076 w 10453"/>
              <a:gd name="T59" fmla="*/ 290702762 h 11199"/>
              <a:gd name="T60" fmla="*/ 290686076 w 10453"/>
              <a:gd name="T61" fmla="*/ 290702762 h 11199"/>
              <a:gd name="T62" fmla="*/ 290686076 w 10453"/>
              <a:gd name="T63" fmla="*/ 290702762 h 11199"/>
              <a:gd name="T64" fmla="*/ 290686076 w 10453"/>
              <a:gd name="T65" fmla="*/ 290702762 h 11199"/>
              <a:gd name="T66" fmla="*/ 290686076 w 10453"/>
              <a:gd name="T67" fmla="*/ 290702762 h 11199"/>
              <a:gd name="T68" fmla="*/ 290686076 w 10453"/>
              <a:gd name="T69" fmla="*/ 290702762 h 11199"/>
              <a:gd name="T70" fmla="*/ 290686076 w 10453"/>
              <a:gd name="T71" fmla="*/ 290702762 h 11199"/>
              <a:gd name="T72" fmla="*/ 290686076 w 10453"/>
              <a:gd name="T73" fmla="*/ 290702762 h 11199"/>
              <a:gd name="T74" fmla="*/ 290686076 w 10453"/>
              <a:gd name="T75" fmla="*/ 290702762 h 11199"/>
              <a:gd name="T76" fmla="*/ 290686076 w 10453"/>
              <a:gd name="T77" fmla="*/ 290702762 h 11199"/>
              <a:gd name="T78" fmla="*/ 290686076 w 10453"/>
              <a:gd name="T79" fmla="*/ 290702762 h 11199"/>
              <a:gd name="T80" fmla="*/ 290686076 w 10453"/>
              <a:gd name="T81" fmla="*/ 290702762 h 11199"/>
              <a:gd name="T82" fmla="*/ 290686076 w 10453"/>
              <a:gd name="T83" fmla="*/ 290702762 h 11199"/>
              <a:gd name="T84" fmla="*/ 290686076 w 10453"/>
              <a:gd name="T85" fmla="*/ 290702762 h 11199"/>
              <a:gd name="T86" fmla="*/ 290686076 w 10453"/>
              <a:gd name="T87" fmla="*/ 290702762 h 11199"/>
              <a:gd name="T88" fmla="*/ 290686076 w 10453"/>
              <a:gd name="T89" fmla="*/ 290702762 h 11199"/>
              <a:gd name="T90" fmla="*/ 290686076 w 10453"/>
              <a:gd name="T91" fmla="*/ 290702762 h 11199"/>
              <a:gd name="T92" fmla="*/ 290686076 w 10453"/>
              <a:gd name="T93" fmla="*/ 290702762 h 11199"/>
              <a:gd name="T94" fmla="*/ 290686076 w 10453"/>
              <a:gd name="T95" fmla="*/ 290702762 h 11199"/>
              <a:gd name="T96" fmla="*/ 290686076 w 10453"/>
              <a:gd name="T97" fmla="*/ 290702762 h 11199"/>
              <a:gd name="T98" fmla="*/ 290686076 w 10453"/>
              <a:gd name="T99" fmla="*/ 290702762 h 11199"/>
              <a:gd name="T100" fmla="*/ 290686076 w 10453"/>
              <a:gd name="T101" fmla="*/ 290702762 h 11199"/>
              <a:gd name="T102" fmla="*/ 290686076 w 10453"/>
              <a:gd name="T103" fmla="*/ 290702762 h 11199"/>
              <a:gd name="T104" fmla="*/ 290686076 w 10453"/>
              <a:gd name="T105" fmla="*/ 290702762 h 11199"/>
              <a:gd name="T106" fmla="*/ 290686076 w 10453"/>
              <a:gd name="T107" fmla="*/ 290702762 h 11199"/>
              <a:gd name="T108" fmla="*/ 290686076 w 10453"/>
              <a:gd name="T109" fmla="*/ 290702762 h 11199"/>
              <a:gd name="T110" fmla="*/ 290686076 w 10453"/>
              <a:gd name="T111" fmla="*/ 290702762 h 11199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0" t="0" r="r" b="b"/>
            <a:pathLst>
              <a:path w="10453" h="11199">
                <a:moveTo>
                  <a:pt x="1185" y="5973"/>
                </a:moveTo>
                <a:lnTo>
                  <a:pt x="219" y="6939"/>
                </a:lnTo>
                <a:lnTo>
                  <a:pt x="193" y="6966"/>
                </a:lnTo>
                <a:lnTo>
                  <a:pt x="168" y="6994"/>
                </a:lnTo>
                <a:lnTo>
                  <a:pt x="144" y="7025"/>
                </a:lnTo>
                <a:lnTo>
                  <a:pt x="123" y="7055"/>
                </a:lnTo>
                <a:lnTo>
                  <a:pt x="104" y="7087"/>
                </a:lnTo>
                <a:lnTo>
                  <a:pt x="85" y="7119"/>
                </a:lnTo>
                <a:lnTo>
                  <a:pt x="70" y="7152"/>
                </a:lnTo>
                <a:lnTo>
                  <a:pt x="54" y="7185"/>
                </a:lnTo>
                <a:lnTo>
                  <a:pt x="42" y="7219"/>
                </a:lnTo>
                <a:lnTo>
                  <a:pt x="31" y="7254"/>
                </a:lnTo>
                <a:lnTo>
                  <a:pt x="21" y="7288"/>
                </a:lnTo>
                <a:lnTo>
                  <a:pt x="14" y="7323"/>
                </a:lnTo>
                <a:lnTo>
                  <a:pt x="8" y="7359"/>
                </a:lnTo>
                <a:lnTo>
                  <a:pt x="3" y="7394"/>
                </a:lnTo>
                <a:lnTo>
                  <a:pt x="1" y="7430"/>
                </a:lnTo>
                <a:lnTo>
                  <a:pt x="0" y="7467"/>
                </a:lnTo>
                <a:lnTo>
                  <a:pt x="1" y="7502"/>
                </a:lnTo>
                <a:lnTo>
                  <a:pt x="3" y="7538"/>
                </a:lnTo>
                <a:lnTo>
                  <a:pt x="8" y="7573"/>
                </a:lnTo>
                <a:lnTo>
                  <a:pt x="14" y="7609"/>
                </a:lnTo>
                <a:lnTo>
                  <a:pt x="21" y="7644"/>
                </a:lnTo>
                <a:lnTo>
                  <a:pt x="31" y="7678"/>
                </a:lnTo>
                <a:lnTo>
                  <a:pt x="42" y="7713"/>
                </a:lnTo>
                <a:lnTo>
                  <a:pt x="54" y="7747"/>
                </a:lnTo>
                <a:lnTo>
                  <a:pt x="70" y="7780"/>
                </a:lnTo>
                <a:lnTo>
                  <a:pt x="85" y="7813"/>
                </a:lnTo>
                <a:lnTo>
                  <a:pt x="104" y="7845"/>
                </a:lnTo>
                <a:lnTo>
                  <a:pt x="123" y="7877"/>
                </a:lnTo>
                <a:lnTo>
                  <a:pt x="144" y="7907"/>
                </a:lnTo>
                <a:lnTo>
                  <a:pt x="168" y="7938"/>
                </a:lnTo>
                <a:lnTo>
                  <a:pt x="193" y="7966"/>
                </a:lnTo>
                <a:lnTo>
                  <a:pt x="219" y="7994"/>
                </a:lnTo>
                <a:lnTo>
                  <a:pt x="1712" y="9487"/>
                </a:lnTo>
                <a:lnTo>
                  <a:pt x="3205" y="10980"/>
                </a:lnTo>
                <a:lnTo>
                  <a:pt x="3233" y="11006"/>
                </a:lnTo>
                <a:lnTo>
                  <a:pt x="3262" y="11031"/>
                </a:lnTo>
                <a:lnTo>
                  <a:pt x="3291" y="11055"/>
                </a:lnTo>
                <a:lnTo>
                  <a:pt x="3322" y="11076"/>
                </a:lnTo>
                <a:lnTo>
                  <a:pt x="3354" y="11095"/>
                </a:lnTo>
                <a:lnTo>
                  <a:pt x="3386" y="11113"/>
                </a:lnTo>
                <a:lnTo>
                  <a:pt x="3419" y="11129"/>
                </a:lnTo>
                <a:lnTo>
                  <a:pt x="3452" y="11143"/>
                </a:lnTo>
                <a:lnTo>
                  <a:pt x="3487" y="11156"/>
                </a:lnTo>
                <a:lnTo>
                  <a:pt x="3521" y="11168"/>
                </a:lnTo>
                <a:lnTo>
                  <a:pt x="3555" y="11178"/>
                </a:lnTo>
                <a:lnTo>
                  <a:pt x="3591" y="11185"/>
                </a:lnTo>
                <a:lnTo>
                  <a:pt x="3626" y="11191"/>
                </a:lnTo>
                <a:lnTo>
                  <a:pt x="3662" y="11195"/>
                </a:lnTo>
                <a:lnTo>
                  <a:pt x="3697" y="11198"/>
                </a:lnTo>
                <a:lnTo>
                  <a:pt x="3733" y="11199"/>
                </a:lnTo>
                <a:lnTo>
                  <a:pt x="3769" y="11198"/>
                </a:lnTo>
                <a:lnTo>
                  <a:pt x="3805" y="11195"/>
                </a:lnTo>
                <a:lnTo>
                  <a:pt x="3840" y="11191"/>
                </a:lnTo>
                <a:lnTo>
                  <a:pt x="3876" y="11185"/>
                </a:lnTo>
                <a:lnTo>
                  <a:pt x="3911" y="11178"/>
                </a:lnTo>
                <a:lnTo>
                  <a:pt x="3946" y="11168"/>
                </a:lnTo>
                <a:lnTo>
                  <a:pt x="3980" y="11156"/>
                </a:lnTo>
                <a:lnTo>
                  <a:pt x="4014" y="11143"/>
                </a:lnTo>
                <a:lnTo>
                  <a:pt x="4048" y="11129"/>
                </a:lnTo>
                <a:lnTo>
                  <a:pt x="4081" y="11113"/>
                </a:lnTo>
                <a:lnTo>
                  <a:pt x="4113" y="11095"/>
                </a:lnTo>
                <a:lnTo>
                  <a:pt x="4143" y="11076"/>
                </a:lnTo>
                <a:lnTo>
                  <a:pt x="4174" y="11055"/>
                </a:lnTo>
                <a:lnTo>
                  <a:pt x="4204" y="11031"/>
                </a:lnTo>
                <a:lnTo>
                  <a:pt x="4233" y="11006"/>
                </a:lnTo>
                <a:lnTo>
                  <a:pt x="4261" y="10980"/>
                </a:lnTo>
                <a:lnTo>
                  <a:pt x="4288" y="10952"/>
                </a:lnTo>
                <a:lnTo>
                  <a:pt x="4313" y="10923"/>
                </a:lnTo>
                <a:lnTo>
                  <a:pt x="4335" y="10894"/>
                </a:lnTo>
                <a:lnTo>
                  <a:pt x="4356" y="10863"/>
                </a:lnTo>
                <a:lnTo>
                  <a:pt x="4377" y="10831"/>
                </a:lnTo>
                <a:lnTo>
                  <a:pt x="4394" y="10799"/>
                </a:lnTo>
                <a:lnTo>
                  <a:pt x="4411" y="10766"/>
                </a:lnTo>
                <a:lnTo>
                  <a:pt x="4425" y="10733"/>
                </a:lnTo>
                <a:lnTo>
                  <a:pt x="4438" y="10698"/>
                </a:lnTo>
                <a:lnTo>
                  <a:pt x="4449" y="10664"/>
                </a:lnTo>
                <a:lnTo>
                  <a:pt x="4458" y="10630"/>
                </a:lnTo>
                <a:lnTo>
                  <a:pt x="4467" y="10594"/>
                </a:lnTo>
                <a:lnTo>
                  <a:pt x="4472" y="10559"/>
                </a:lnTo>
                <a:lnTo>
                  <a:pt x="4476" y="10523"/>
                </a:lnTo>
                <a:lnTo>
                  <a:pt x="4478" y="10488"/>
                </a:lnTo>
                <a:lnTo>
                  <a:pt x="4480" y="10452"/>
                </a:lnTo>
                <a:lnTo>
                  <a:pt x="4480" y="10046"/>
                </a:lnTo>
                <a:lnTo>
                  <a:pt x="4480" y="9133"/>
                </a:lnTo>
                <a:lnTo>
                  <a:pt x="4480" y="8959"/>
                </a:lnTo>
                <a:lnTo>
                  <a:pt x="9706" y="8959"/>
                </a:lnTo>
                <a:lnTo>
                  <a:pt x="9744" y="8958"/>
                </a:lnTo>
                <a:lnTo>
                  <a:pt x="9782" y="8955"/>
                </a:lnTo>
                <a:lnTo>
                  <a:pt x="9820" y="8951"/>
                </a:lnTo>
                <a:lnTo>
                  <a:pt x="9856" y="8943"/>
                </a:lnTo>
                <a:lnTo>
                  <a:pt x="9892" y="8935"/>
                </a:lnTo>
                <a:lnTo>
                  <a:pt x="9927" y="8926"/>
                </a:lnTo>
                <a:lnTo>
                  <a:pt x="9963" y="8914"/>
                </a:lnTo>
                <a:lnTo>
                  <a:pt x="9996" y="8901"/>
                </a:lnTo>
                <a:lnTo>
                  <a:pt x="10029" y="8885"/>
                </a:lnTo>
                <a:lnTo>
                  <a:pt x="10061" y="8869"/>
                </a:lnTo>
                <a:lnTo>
                  <a:pt x="10093" y="8851"/>
                </a:lnTo>
                <a:lnTo>
                  <a:pt x="10123" y="8831"/>
                </a:lnTo>
                <a:lnTo>
                  <a:pt x="10152" y="8811"/>
                </a:lnTo>
                <a:lnTo>
                  <a:pt x="10181" y="8788"/>
                </a:lnTo>
                <a:lnTo>
                  <a:pt x="10208" y="8765"/>
                </a:lnTo>
                <a:lnTo>
                  <a:pt x="10234" y="8740"/>
                </a:lnTo>
                <a:lnTo>
                  <a:pt x="10259" y="8714"/>
                </a:lnTo>
                <a:lnTo>
                  <a:pt x="10282" y="8688"/>
                </a:lnTo>
                <a:lnTo>
                  <a:pt x="10304" y="8659"/>
                </a:lnTo>
                <a:lnTo>
                  <a:pt x="10325" y="8630"/>
                </a:lnTo>
                <a:lnTo>
                  <a:pt x="10344" y="8599"/>
                </a:lnTo>
                <a:lnTo>
                  <a:pt x="10362" y="8568"/>
                </a:lnTo>
                <a:lnTo>
                  <a:pt x="10378" y="8536"/>
                </a:lnTo>
                <a:lnTo>
                  <a:pt x="10394" y="8503"/>
                </a:lnTo>
                <a:lnTo>
                  <a:pt x="10407" y="8469"/>
                </a:lnTo>
                <a:lnTo>
                  <a:pt x="10419" y="8435"/>
                </a:lnTo>
                <a:lnTo>
                  <a:pt x="10429" y="8399"/>
                </a:lnTo>
                <a:lnTo>
                  <a:pt x="10437" y="8362"/>
                </a:lnTo>
                <a:lnTo>
                  <a:pt x="10443" y="8326"/>
                </a:lnTo>
                <a:lnTo>
                  <a:pt x="10448" y="8289"/>
                </a:lnTo>
                <a:lnTo>
                  <a:pt x="10452" y="8251"/>
                </a:lnTo>
                <a:lnTo>
                  <a:pt x="10453" y="8212"/>
                </a:lnTo>
                <a:lnTo>
                  <a:pt x="10453" y="6720"/>
                </a:lnTo>
                <a:lnTo>
                  <a:pt x="10452" y="6681"/>
                </a:lnTo>
                <a:lnTo>
                  <a:pt x="10448" y="6643"/>
                </a:lnTo>
                <a:lnTo>
                  <a:pt x="10443" y="6606"/>
                </a:lnTo>
                <a:lnTo>
                  <a:pt x="10437" y="6570"/>
                </a:lnTo>
                <a:lnTo>
                  <a:pt x="10429" y="6533"/>
                </a:lnTo>
                <a:lnTo>
                  <a:pt x="10419" y="6497"/>
                </a:lnTo>
                <a:lnTo>
                  <a:pt x="10407" y="6463"/>
                </a:lnTo>
                <a:lnTo>
                  <a:pt x="10394" y="6429"/>
                </a:lnTo>
                <a:lnTo>
                  <a:pt x="10378" y="6396"/>
                </a:lnTo>
                <a:lnTo>
                  <a:pt x="10362" y="6364"/>
                </a:lnTo>
                <a:lnTo>
                  <a:pt x="10344" y="6333"/>
                </a:lnTo>
                <a:lnTo>
                  <a:pt x="10325" y="6302"/>
                </a:lnTo>
                <a:lnTo>
                  <a:pt x="10304" y="6273"/>
                </a:lnTo>
                <a:lnTo>
                  <a:pt x="10282" y="6244"/>
                </a:lnTo>
                <a:lnTo>
                  <a:pt x="10259" y="6218"/>
                </a:lnTo>
                <a:lnTo>
                  <a:pt x="10234" y="6192"/>
                </a:lnTo>
                <a:lnTo>
                  <a:pt x="10208" y="6167"/>
                </a:lnTo>
                <a:lnTo>
                  <a:pt x="10181" y="6144"/>
                </a:lnTo>
                <a:lnTo>
                  <a:pt x="10152" y="6121"/>
                </a:lnTo>
                <a:lnTo>
                  <a:pt x="10123" y="6101"/>
                </a:lnTo>
                <a:lnTo>
                  <a:pt x="10093" y="6081"/>
                </a:lnTo>
                <a:lnTo>
                  <a:pt x="10061" y="6063"/>
                </a:lnTo>
                <a:lnTo>
                  <a:pt x="10029" y="6046"/>
                </a:lnTo>
                <a:lnTo>
                  <a:pt x="9996" y="6031"/>
                </a:lnTo>
                <a:lnTo>
                  <a:pt x="9963" y="6018"/>
                </a:lnTo>
                <a:lnTo>
                  <a:pt x="9927" y="6006"/>
                </a:lnTo>
                <a:lnTo>
                  <a:pt x="9892" y="5997"/>
                </a:lnTo>
                <a:lnTo>
                  <a:pt x="9856" y="5988"/>
                </a:lnTo>
                <a:lnTo>
                  <a:pt x="9820" y="5981"/>
                </a:lnTo>
                <a:lnTo>
                  <a:pt x="9782" y="5977"/>
                </a:lnTo>
                <a:lnTo>
                  <a:pt x="9744" y="5974"/>
                </a:lnTo>
                <a:lnTo>
                  <a:pt x="9706" y="5973"/>
                </a:lnTo>
                <a:lnTo>
                  <a:pt x="9578" y="5973"/>
                </a:lnTo>
                <a:lnTo>
                  <a:pt x="8831" y="6720"/>
                </a:lnTo>
                <a:lnTo>
                  <a:pt x="9706" y="6720"/>
                </a:lnTo>
                <a:lnTo>
                  <a:pt x="9706" y="8212"/>
                </a:lnTo>
                <a:lnTo>
                  <a:pt x="3733" y="8212"/>
                </a:lnTo>
                <a:lnTo>
                  <a:pt x="3733" y="10046"/>
                </a:lnTo>
                <a:lnTo>
                  <a:pt x="3733" y="10452"/>
                </a:lnTo>
                <a:lnTo>
                  <a:pt x="747" y="7467"/>
                </a:lnTo>
                <a:lnTo>
                  <a:pt x="2240" y="5973"/>
                </a:lnTo>
                <a:lnTo>
                  <a:pt x="1185" y="5973"/>
                </a:lnTo>
                <a:close/>
                <a:moveTo>
                  <a:pt x="7248" y="219"/>
                </a:moveTo>
                <a:lnTo>
                  <a:pt x="8740" y="1713"/>
                </a:lnTo>
                <a:lnTo>
                  <a:pt x="10234" y="3205"/>
                </a:lnTo>
                <a:lnTo>
                  <a:pt x="10260" y="3234"/>
                </a:lnTo>
                <a:lnTo>
                  <a:pt x="10285" y="3262"/>
                </a:lnTo>
                <a:lnTo>
                  <a:pt x="10308" y="3292"/>
                </a:lnTo>
                <a:lnTo>
                  <a:pt x="10330" y="3322"/>
                </a:lnTo>
                <a:lnTo>
                  <a:pt x="10349" y="3354"/>
                </a:lnTo>
                <a:lnTo>
                  <a:pt x="10368" y="3386"/>
                </a:lnTo>
                <a:lnTo>
                  <a:pt x="10383" y="3419"/>
                </a:lnTo>
                <a:lnTo>
                  <a:pt x="10397" y="3452"/>
                </a:lnTo>
                <a:lnTo>
                  <a:pt x="10410" y="3487"/>
                </a:lnTo>
                <a:lnTo>
                  <a:pt x="10422" y="3521"/>
                </a:lnTo>
                <a:lnTo>
                  <a:pt x="10432" y="3555"/>
                </a:lnTo>
                <a:lnTo>
                  <a:pt x="10439" y="3591"/>
                </a:lnTo>
                <a:lnTo>
                  <a:pt x="10445" y="3626"/>
                </a:lnTo>
                <a:lnTo>
                  <a:pt x="10449" y="3662"/>
                </a:lnTo>
                <a:lnTo>
                  <a:pt x="10452" y="3697"/>
                </a:lnTo>
                <a:lnTo>
                  <a:pt x="10453" y="3733"/>
                </a:lnTo>
                <a:lnTo>
                  <a:pt x="10452" y="3770"/>
                </a:lnTo>
                <a:lnTo>
                  <a:pt x="10449" y="3805"/>
                </a:lnTo>
                <a:lnTo>
                  <a:pt x="10445" y="3841"/>
                </a:lnTo>
                <a:lnTo>
                  <a:pt x="10439" y="3876"/>
                </a:lnTo>
                <a:lnTo>
                  <a:pt x="10432" y="3912"/>
                </a:lnTo>
                <a:lnTo>
                  <a:pt x="10422" y="3946"/>
                </a:lnTo>
                <a:lnTo>
                  <a:pt x="10410" y="3980"/>
                </a:lnTo>
                <a:lnTo>
                  <a:pt x="10397" y="4015"/>
                </a:lnTo>
                <a:lnTo>
                  <a:pt x="10383" y="4048"/>
                </a:lnTo>
                <a:lnTo>
                  <a:pt x="10368" y="4081"/>
                </a:lnTo>
                <a:lnTo>
                  <a:pt x="10349" y="4113"/>
                </a:lnTo>
                <a:lnTo>
                  <a:pt x="10330" y="4145"/>
                </a:lnTo>
                <a:lnTo>
                  <a:pt x="10308" y="4174"/>
                </a:lnTo>
                <a:lnTo>
                  <a:pt x="10285" y="4205"/>
                </a:lnTo>
                <a:lnTo>
                  <a:pt x="10260" y="4234"/>
                </a:lnTo>
                <a:lnTo>
                  <a:pt x="10234" y="4261"/>
                </a:lnTo>
                <a:lnTo>
                  <a:pt x="8740" y="5754"/>
                </a:lnTo>
                <a:lnTo>
                  <a:pt x="7248" y="7248"/>
                </a:lnTo>
                <a:lnTo>
                  <a:pt x="7219" y="7274"/>
                </a:lnTo>
                <a:lnTo>
                  <a:pt x="7191" y="7299"/>
                </a:lnTo>
                <a:lnTo>
                  <a:pt x="7161" y="7321"/>
                </a:lnTo>
                <a:lnTo>
                  <a:pt x="7131" y="7343"/>
                </a:lnTo>
                <a:lnTo>
                  <a:pt x="7099" y="7362"/>
                </a:lnTo>
                <a:lnTo>
                  <a:pt x="7067" y="7380"/>
                </a:lnTo>
                <a:lnTo>
                  <a:pt x="7034" y="7397"/>
                </a:lnTo>
                <a:lnTo>
                  <a:pt x="7000" y="7411"/>
                </a:lnTo>
                <a:lnTo>
                  <a:pt x="6966" y="7424"/>
                </a:lnTo>
                <a:lnTo>
                  <a:pt x="6932" y="7435"/>
                </a:lnTo>
                <a:lnTo>
                  <a:pt x="6897" y="7444"/>
                </a:lnTo>
                <a:lnTo>
                  <a:pt x="6862" y="7452"/>
                </a:lnTo>
                <a:lnTo>
                  <a:pt x="6826" y="7458"/>
                </a:lnTo>
                <a:lnTo>
                  <a:pt x="6791" y="7463"/>
                </a:lnTo>
                <a:lnTo>
                  <a:pt x="6755" y="7465"/>
                </a:lnTo>
                <a:lnTo>
                  <a:pt x="6720" y="7465"/>
                </a:lnTo>
                <a:lnTo>
                  <a:pt x="6683" y="7465"/>
                </a:lnTo>
                <a:lnTo>
                  <a:pt x="6648" y="7463"/>
                </a:lnTo>
                <a:lnTo>
                  <a:pt x="6612" y="7458"/>
                </a:lnTo>
                <a:lnTo>
                  <a:pt x="6577" y="7452"/>
                </a:lnTo>
                <a:lnTo>
                  <a:pt x="6541" y="7444"/>
                </a:lnTo>
                <a:lnTo>
                  <a:pt x="6507" y="7435"/>
                </a:lnTo>
                <a:lnTo>
                  <a:pt x="6473" y="7424"/>
                </a:lnTo>
                <a:lnTo>
                  <a:pt x="6438" y="7411"/>
                </a:lnTo>
                <a:lnTo>
                  <a:pt x="6405" y="7397"/>
                </a:lnTo>
                <a:lnTo>
                  <a:pt x="6372" y="7380"/>
                </a:lnTo>
                <a:lnTo>
                  <a:pt x="6340" y="7362"/>
                </a:lnTo>
                <a:lnTo>
                  <a:pt x="6309" y="7343"/>
                </a:lnTo>
                <a:lnTo>
                  <a:pt x="6279" y="7321"/>
                </a:lnTo>
                <a:lnTo>
                  <a:pt x="6248" y="7299"/>
                </a:lnTo>
                <a:lnTo>
                  <a:pt x="6219" y="7274"/>
                </a:lnTo>
                <a:lnTo>
                  <a:pt x="6192" y="7248"/>
                </a:lnTo>
                <a:lnTo>
                  <a:pt x="6165" y="7219"/>
                </a:lnTo>
                <a:lnTo>
                  <a:pt x="6140" y="7191"/>
                </a:lnTo>
                <a:lnTo>
                  <a:pt x="6118" y="7161"/>
                </a:lnTo>
                <a:lnTo>
                  <a:pt x="6096" y="7130"/>
                </a:lnTo>
                <a:lnTo>
                  <a:pt x="6076" y="7099"/>
                </a:lnTo>
                <a:lnTo>
                  <a:pt x="6058" y="7067"/>
                </a:lnTo>
                <a:lnTo>
                  <a:pt x="6042" y="7033"/>
                </a:lnTo>
                <a:lnTo>
                  <a:pt x="6028" y="7000"/>
                </a:lnTo>
                <a:lnTo>
                  <a:pt x="6015" y="6966"/>
                </a:lnTo>
                <a:lnTo>
                  <a:pt x="6004" y="6932"/>
                </a:lnTo>
                <a:lnTo>
                  <a:pt x="5994" y="6897"/>
                </a:lnTo>
                <a:lnTo>
                  <a:pt x="5986" y="6862"/>
                </a:lnTo>
                <a:lnTo>
                  <a:pt x="5980" y="6826"/>
                </a:lnTo>
                <a:lnTo>
                  <a:pt x="5977" y="6791"/>
                </a:lnTo>
                <a:lnTo>
                  <a:pt x="5974" y="6755"/>
                </a:lnTo>
                <a:lnTo>
                  <a:pt x="5973" y="6720"/>
                </a:lnTo>
                <a:lnTo>
                  <a:pt x="5973" y="6314"/>
                </a:lnTo>
                <a:lnTo>
                  <a:pt x="5973" y="5400"/>
                </a:lnTo>
                <a:lnTo>
                  <a:pt x="5973" y="5226"/>
                </a:lnTo>
                <a:lnTo>
                  <a:pt x="747" y="5226"/>
                </a:lnTo>
                <a:lnTo>
                  <a:pt x="709" y="5225"/>
                </a:lnTo>
                <a:lnTo>
                  <a:pt x="671" y="5223"/>
                </a:lnTo>
                <a:lnTo>
                  <a:pt x="633" y="5218"/>
                </a:lnTo>
                <a:lnTo>
                  <a:pt x="596" y="5211"/>
                </a:lnTo>
                <a:lnTo>
                  <a:pt x="560" y="5203"/>
                </a:lnTo>
                <a:lnTo>
                  <a:pt x="525" y="5193"/>
                </a:lnTo>
                <a:lnTo>
                  <a:pt x="490" y="5181"/>
                </a:lnTo>
                <a:lnTo>
                  <a:pt x="457" y="5168"/>
                </a:lnTo>
                <a:lnTo>
                  <a:pt x="424" y="5153"/>
                </a:lnTo>
                <a:lnTo>
                  <a:pt x="390" y="5136"/>
                </a:lnTo>
                <a:lnTo>
                  <a:pt x="360" y="5119"/>
                </a:lnTo>
                <a:lnTo>
                  <a:pt x="329" y="5099"/>
                </a:lnTo>
                <a:lnTo>
                  <a:pt x="300" y="5078"/>
                </a:lnTo>
                <a:lnTo>
                  <a:pt x="272" y="5056"/>
                </a:lnTo>
                <a:lnTo>
                  <a:pt x="245" y="5032"/>
                </a:lnTo>
                <a:lnTo>
                  <a:pt x="219" y="5007"/>
                </a:lnTo>
                <a:lnTo>
                  <a:pt x="194" y="4981"/>
                </a:lnTo>
                <a:lnTo>
                  <a:pt x="170" y="4955"/>
                </a:lnTo>
                <a:lnTo>
                  <a:pt x="149" y="4927"/>
                </a:lnTo>
                <a:lnTo>
                  <a:pt x="128" y="4897"/>
                </a:lnTo>
                <a:lnTo>
                  <a:pt x="109" y="4867"/>
                </a:lnTo>
                <a:lnTo>
                  <a:pt x="90" y="4836"/>
                </a:lnTo>
                <a:lnTo>
                  <a:pt x="74" y="4804"/>
                </a:lnTo>
                <a:lnTo>
                  <a:pt x="59" y="4771"/>
                </a:lnTo>
                <a:lnTo>
                  <a:pt x="46" y="4736"/>
                </a:lnTo>
                <a:lnTo>
                  <a:pt x="34" y="4702"/>
                </a:lnTo>
                <a:lnTo>
                  <a:pt x="24" y="4667"/>
                </a:lnTo>
                <a:lnTo>
                  <a:pt x="15" y="4630"/>
                </a:lnTo>
                <a:lnTo>
                  <a:pt x="9" y="4593"/>
                </a:lnTo>
                <a:lnTo>
                  <a:pt x="5" y="4557"/>
                </a:lnTo>
                <a:lnTo>
                  <a:pt x="1" y="4519"/>
                </a:lnTo>
                <a:lnTo>
                  <a:pt x="0" y="4480"/>
                </a:lnTo>
                <a:lnTo>
                  <a:pt x="0" y="2987"/>
                </a:lnTo>
                <a:lnTo>
                  <a:pt x="1" y="2948"/>
                </a:lnTo>
                <a:lnTo>
                  <a:pt x="5" y="2910"/>
                </a:lnTo>
                <a:lnTo>
                  <a:pt x="9" y="2874"/>
                </a:lnTo>
                <a:lnTo>
                  <a:pt x="15" y="2837"/>
                </a:lnTo>
                <a:lnTo>
                  <a:pt x="24" y="2800"/>
                </a:lnTo>
                <a:lnTo>
                  <a:pt x="34" y="2765"/>
                </a:lnTo>
                <a:lnTo>
                  <a:pt x="46" y="2731"/>
                </a:lnTo>
                <a:lnTo>
                  <a:pt x="59" y="2696"/>
                </a:lnTo>
                <a:lnTo>
                  <a:pt x="74" y="2663"/>
                </a:lnTo>
                <a:lnTo>
                  <a:pt x="90" y="2631"/>
                </a:lnTo>
                <a:lnTo>
                  <a:pt x="109" y="2600"/>
                </a:lnTo>
                <a:lnTo>
                  <a:pt x="128" y="2570"/>
                </a:lnTo>
                <a:lnTo>
                  <a:pt x="149" y="2540"/>
                </a:lnTo>
                <a:lnTo>
                  <a:pt x="170" y="2512"/>
                </a:lnTo>
                <a:lnTo>
                  <a:pt x="194" y="2486"/>
                </a:lnTo>
                <a:lnTo>
                  <a:pt x="219" y="2460"/>
                </a:lnTo>
                <a:lnTo>
                  <a:pt x="245" y="2435"/>
                </a:lnTo>
                <a:lnTo>
                  <a:pt x="272" y="2411"/>
                </a:lnTo>
                <a:lnTo>
                  <a:pt x="300" y="2389"/>
                </a:lnTo>
                <a:lnTo>
                  <a:pt x="329" y="2368"/>
                </a:lnTo>
                <a:lnTo>
                  <a:pt x="360" y="2348"/>
                </a:lnTo>
                <a:lnTo>
                  <a:pt x="390" y="2331"/>
                </a:lnTo>
                <a:lnTo>
                  <a:pt x="424" y="2314"/>
                </a:lnTo>
                <a:lnTo>
                  <a:pt x="457" y="2299"/>
                </a:lnTo>
                <a:lnTo>
                  <a:pt x="490" y="2286"/>
                </a:lnTo>
                <a:lnTo>
                  <a:pt x="525" y="2274"/>
                </a:lnTo>
                <a:lnTo>
                  <a:pt x="560" y="2264"/>
                </a:lnTo>
                <a:lnTo>
                  <a:pt x="596" y="2256"/>
                </a:lnTo>
                <a:lnTo>
                  <a:pt x="633" y="2249"/>
                </a:lnTo>
                <a:lnTo>
                  <a:pt x="671" y="2244"/>
                </a:lnTo>
                <a:lnTo>
                  <a:pt x="709" y="2242"/>
                </a:lnTo>
                <a:lnTo>
                  <a:pt x="747" y="2241"/>
                </a:lnTo>
                <a:lnTo>
                  <a:pt x="5973" y="2241"/>
                </a:lnTo>
                <a:lnTo>
                  <a:pt x="5973" y="2067"/>
                </a:lnTo>
                <a:lnTo>
                  <a:pt x="5973" y="1153"/>
                </a:lnTo>
                <a:lnTo>
                  <a:pt x="5973" y="747"/>
                </a:lnTo>
                <a:lnTo>
                  <a:pt x="5974" y="712"/>
                </a:lnTo>
                <a:lnTo>
                  <a:pt x="5977" y="676"/>
                </a:lnTo>
                <a:lnTo>
                  <a:pt x="5980" y="641"/>
                </a:lnTo>
                <a:lnTo>
                  <a:pt x="5986" y="605"/>
                </a:lnTo>
                <a:lnTo>
                  <a:pt x="5994" y="570"/>
                </a:lnTo>
                <a:lnTo>
                  <a:pt x="6004" y="535"/>
                </a:lnTo>
                <a:lnTo>
                  <a:pt x="6015" y="500"/>
                </a:lnTo>
                <a:lnTo>
                  <a:pt x="6028" y="467"/>
                </a:lnTo>
                <a:lnTo>
                  <a:pt x="6042" y="434"/>
                </a:lnTo>
                <a:lnTo>
                  <a:pt x="6058" y="400"/>
                </a:lnTo>
                <a:lnTo>
                  <a:pt x="6076" y="369"/>
                </a:lnTo>
                <a:lnTo>
                  <a:pt x="6096" y="337"/>
                </a:lnTo>
                <a:lnTo>
                  <a:pt x="6118" y="306"/>
                </a:lnTo>
                <a:lnTo>
                  <a:pt x="6140" y="276"/>
                </a:lnTo>
                <a:lnTo>
                  <a:pt x="6165" y="248"/>
                </a:lnTo>
                <a:lnTo>
                  <a:pt x="6192" y="219"/>
                </a:lnTo>
                <a:lnTo>
                  <a:pt x="6219" y="193"/>
                </a:lnTo>
                <a:lnTo>
                  <a:pt x="6248" y="169"/>
                </a:lnTo>
                <a:lnTo>
                  <a:pt x="6279" y="145"/>
                </a:lnTo>
                <a:lnTo>
                  <a:pt x="6309" y="124"/>
                </a:lnTo>
                <a:lnTo>
                  <a:pt x="6340" y="105"/>
                </a:lnTo>
                <a:lnTo>
                  <a:pt x="6372" y="87"/>
                </a:lnTo>
                <a:lnTo>
                  <a:pt x="6405" y="70"/>
                </a:lnTo>
                <a:lnTo>
                  <a:pt x="6438" y="56"/>
                </a:lnTo>
                <a:lnTo>
                  <a:pt x="6473" y="43"/>
                </a:lnTo>
                <a:lnTo>
                  <a:pt x="6507" y="31"/>
                </a:lnTo>
                <a:lnTo>
                  <a:pt x="6541" y="22"/>
                </a:lnTo>
                <a:lnTo>
                  <a:pt x="6577" y="15"/>
                </a:lnTo>
                <a:lnTo>
                  <a:pt x="6612" y="9"/>
                </a:lnTo>
                <a:lnTo>
                  <a:pt x="6648" y="4"/>
                </a:lnTo>
                <a:lnTo>
                  <a:pt x="6683" y="2"/>
                </a:lnTo>
                <a:lnTo>
                  <a:pt x="6720" y="0"/>
                </a:lnTo>
                <a:lnTo>
                  <a:pt x="6755" y="2"/>
                </a:lnTo>
                <a:lnTo>
                  <a:pt x="6791" y="4"/>
                </a:lnTo>
                <a:lnTo>
                  <a:pt x="6826" y="9"/>
                </a:lnTo>
                <a:lnTo>
                  <a:pt x="6862" y="15"/>
                </a:lnTo>
                <a:lnTo>
                  <a:pt x="6897" y="22"/>
                </a:lnTo>
                <a:lnTo>
                  <a:pt x="6932" y="31"/>
                </a:lnTo>
                <a:lnTo>
                  <a:pt x="6966" y="43"/>
                </a:lnTo>
                <a:lnTo>
                  <a:pt x="7000" y="56"/>
                </a:lnTo>
                <a:lnTo>
                  <a:pt x="7034" y="70"/>
                </a:lnTo>
                <a:lnTo>
                  <a:pt x="7067" y="87"/>
                </a:lnTo>
                <a:lnTo>
                  <a:pt x="7099" y="105"/>
                </a:lnTo>
                <a:lnTo>
                  <a:pt x="7131" y="124"/>
                </a:lnTo>
                <a:lnTo>
                  <a:pt x="7161" y="145"/>
                </a:lnTo>
                <a:lnTo>
                  <a:pt x="7191" y="169"/>
                </a:lnTo>
                <a:lnTo>
                  <a:pt x="7219" y="193"/>
                </a:lnTo>
                <a:lnTo>
                  <a:pt x="7248" y="219"/>
                </a:lnTo>
                <a:close/>
                <a:moveTo>
                  <a:pt x="5226" y="5973"/>
                </a:moveTo>
                <a:lnTo>
                  <a:pt x="4480" y="5973"/>
                </a:lnTo>
                <a:lnTo>
                  <a:pt x="3733" y="5973"/>
                </a:lnTo>
                <a:lnTo>
                  <a:pt x="3733" y="6720"/>
                </a:lnTo>
                <a:lnTo>
                  <a:pt x="5226" y="6720"/>
                </a:lnTo>
                <a:lnTo>
                  <a:pt x="5226" y="597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4" name="KSO_Shape"/>
          <p:cNvSpPr>
            <a:spLocks/>
          </p:cNvSpPr>
          <p:nvPr/>
        </p:nvSpPr>
        <p:spPr bwMode="auto">
          <a:xfrm>
            <a:off x="9662747" y="2797888"/>
            <a:ext cx="1516121" cy="1271015"/>
          </a:xfrm>
          <a:custGeom>
            <a:avLst/>
            <a:gdLst>
              <a:gd name="T0" fmla="*/ 424099885 w 6436"/>
              <a:gd name="T1" fmla="*/ 423983062 h 5397"/>
              <a:gd name="T2" fmla="*/ 424099885 w 6436"/>
              <a:gd name="T3" fmla="*/ 423983062 h 5397"/>
              <a:gd name="T4" fmla="*/ 424099885 w 6436"/>
              <a:gd name="T5" fmla="*/ 423983062 h 5397"/>
              <a:gd name="T6" fmla="*/ 424099885 w 6436"/>
              <a:gd name="T7" fmla="*/ 423983062 h 5397"/>
              <a:gd name="T8" fmla="*/ 424099885 w 6436"/>
              <a:gd name="T9" fmla="*/ 423983062 h 5397"/>
              <a:gd name="T10" fmla="*/ 424099885 w 6436"/>
              <a:gd name="T11" fmla="*/ 423983062 h 5397"/>
              <a:gd name="T12" fmla="*/ 424099885 w 6436"/>
              <a:gd name="T13" fmla="*/ 423983062 h 5397"/>
              <a:gd name="T14" fmla="*/ 424099885 w 6436"/>
              <a:gd name="T15" fmla="*/ 423983062 h 5397"/>
              <a:gd name="T16" fmla="*/ 424099885 w 6436"/>
              <a:gd name="T17" fmla="*/ 423983062 h 5397"/>
              <a:gd name="T18" fmla="*/ 424099885 w 6436"/>
              <a:gd name="T19" fmla="*/ 423983062 h 5397"/>
              <a:gd name="T20" fmla="*/ 424099885 w 6436"/>
              <a:gd name="T21" fmla="*/ 423983062 h 5397"/>
              <a:gd name="T22" fmla="*/ 424099885 w 6436"/>
              <a:gd name="T23" fmla="*/ 423983062 h 5397"/>
              <a:gd name="T24" fmla="*/ 424099885 w 6436"/>
              <a:gd name="T25" fmla="*/ 423983062 h 5397"/>
              <a:gd name="T26" fmla="*/ 424099885 w 6436"/>
              <a:gd name="T27" fmla="*/ 423983062 h 5397"/>
              <a:gd name="T28" fmla="*/ 424099885 w 6436"/>
              <a:gd name="T29" fmla="*/ 423983062 h 5397"/>
              <a:gd name="T30" fmla="*/ 424099885 w 6436"/>
              <a:gd name="T31" fmla="*/ 423983062 h 5397"/>
              <a:gd name="T32" fmla="*/ 424099885 w 6436"/>
              <a:gd name="T33" fmla="*/ 423983062 h 5397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6436" h="5397">
                <a:moveTo>
                  <a:pt x="0" y="2017"/>
                </a:moveTo>
                <a:lnTo>
                  <a:pt x="3141" y="2017"/>
                </a:lnTo>
                <a:lnTo>
                  <a:pt x="3821" y="2698"/>
                </a:lnTo>
                <a:lnTo>
                  <a:pt x="3141" y="3379"/>
                </a:lnTo>
                <a:lnTo>
                  <a:pt x="0" y="3379"/>
                </a:lnTo>
                <a:lnTo>
                  <a:pt x="0" y="2017"/>
                </a:lnTo>
                <a:close/>
                <a:moveTo>
                  <a:pt x="2775" y="4434"/>
                </a:moveTo>
                <a:lnTo>
                  <a:pt x="4510" y="2698"/>
                </a:lnTo>
                <a:lnTo>
                  <a:pt x="2775" y="963"/>
                </a:lnTo>
                <a:lnTo>
                  <a:pt x="3737" y="0"/>
                </a:lnTo>
                <a:lnTo>
                  <a:pt x="5473" y="1736"/>
                </a:lnTo>
                <a:lnTo>
                  <a:pt x="6436" y="2698"/>
                </a:lnTo>
                <a:lnTo>
                  <a:pt x="5473" y="3661"/>
                </a:lnTo>
                <a:lnTo>
                  <a:pt x="3737" y="5397"/>
                </a:lnTo>
                <a:lnTo>
                  <a:pt x="2775" y="443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5" name="KSO_Shape"/>
          <p:cNvSpPr>
            <a:spLocks/>
          </p:cNvSpPr>
          <p:nvPr/>
        </p:nvSpPr>
        <p:spPr bwMode="auto">
          <a:xfrm>
            <a:off x="1103252" y="4933949"/>
            <a:ext cx="1310421" cy="1303488"/>
          </a:xfrm>
          <a:custGeom>
            <a:avLst/>
            <a:gdLst>
              <a:gd name="T0" fmla="*/ 1783492 w 3834"/>
              <a:gd name="T1" fmla="*/ 1774347 h 3814"/>
              <a:gd name="T2" fmla="*/ 1743107 w 3834"/>
              <a:gd name="T3" fmla="*/ 1791254 h 3814"/>
              <a:gd name="T4" fmla="*/ 1081929 w 3834"/>
              <a:gd name="T5" fmla="*/ 1791254 h 3814"/>
              <a:gd name="T6" fmla="*/ 1041544 w 3834"/>
              <a:gd name="T7" fmla="*/ 1774347 h 3814"/>
              <a:gd name="T8" fmla="*/ 1029335 w 3834"/>
              <a:gd name="T9" fmla="*/ 1755560 h 3814"/>
              <a:gd name="T10" fmla="*/ 1041544 w 3834"/>
              <a:gd name="T11" fmla="*/ 1693097 h 3814"/>
              <a:gd name="T12" fmla="*/ 1243467 w 3834"/>
              <a:gd name="T13" fmla="*/ 1542338 h 3814"/>
              <a:gd name="T14" fmla="*/ 945748 w 3834"/>
              <a:gd name="T15" fmla="*/ 1244579 h 3814"/>
              <a:gd name="T16" fmla="*/ 945748 w 3834"/>
              <a:gd name="T17" fmla="*/ 1244109 h 3814"/>
              <a:gd name="T18" fmla="*/ 943401 w 3834"/>
              <a:gd name="T19" fmla="*/ 1242230 h 3814"/>
              <a:gd name="T20" fmla="*/ 943401 w 3834"/>
              <a:gd name="T21" fmla="*/ 934138 h 3814"/>
              <a:gd name="T22" fmla="*/ 1251450 w 3834"/>
              <a:gd name="T23" fmla="*/ 934138 h 3814"/>
              <a:gd name="T24" fmla="*/ 1253328 w 3834"/>
              <a:gd name="T25" fmla="*/ 936017 h 3814"/>
              <a:gd name="T26" fmla="*/ 1253328 w 3834"/>
              <a:gd name="T27" fmla="*/ 936017 h 3814"/>
              <a:gd name="T28" fmla="*/ 1551516 w 3834"/>
              <a:gd name="T29" fmla="*/ 1234246 h 3814"/>
              <a:gd name="T30" fmla="*/ 1702253 w 3834"/>
              <a:gd name="T31" fmla="*/ 1032296 h 3814"/>
              <a:gd name="T32" fmla="*/ 1764708 w 3834"/>
              <a:gd name="T33" fmla="*/ 1019615 h 3814"/>
              <a:gd name="T34" fmla="*/ 1799927 w 3834"/>
              <a:gd name="T35" fmla="*/ 1072686 h 3814"/>
              <a:gd name="T36" fmla="*/ 1799927 w 3834"/>
              <a:gd name="T37" fmla="*/ 1733487 h 3814"/>
              <a:gd name="T38" fmla="*/ 1783492 w 3834"/>
              <a:gd name="T39" fmla="*/ 1774347 h 3814"/>
              <a:gd name="T40" fmla="*/ 548478 w 3834"/>
              <a:gd name="T41" fmla="*/ 857116 h 3814"/>
              <a:gd name="T42" fmla="*/ 546599 w 3834"/>
              <a:gd name="T43" fmla="*/ 854767 h 3814"/>
              <a:gd name="T44" fmla="*/ 546599 w 3834"/>
              <a:gd name="T45" fmla="*/ 855237 h 3814"/>
              <a:gd name="T46" fmla="*/ 248881 w 3834"/>
              <a:gd name="T47" fmla="*/ 557008 h 3814"/>
              <a:gd name="T48" fmla="*/ 97674 w 3834"/>
              <a:gd name="T49" fmla="*/ 758958 h 3814"/>
              <a:gd name="T50" fmla="*/ 35219 w 3834"/>
              <a:gd name="T51" fmla="*/ 771169 h 3814"/>
              <a:gd name="T52" fmla="*/ 0 w 3834"/>
              <a:gd name="T53" fmla="*/ 718568 h 3814"/>
              <a:gd name="T54" fmla="*/ 0 w 3834"/>
              <a:gd name="T55" fmla="*/ 57298 h 3814"/>
              <a:gd name="T56" fmla="*/ 16436 w 3834"/>
              <a:gd name="T57" fmla="*/ 16907 h 3814"/>
              <a:gd name="T58" fmla="*/ 57290 w 3834"/>
              <a:gd name="T59" fmla="*/ 0 h 3814"/>
              <a:gd name="T60" fmla="*/ 717999 w 3834"/>
              <a:gd name="T61" fmla="*/ 0 h 3814"/>
              <a:gd name="T62" fmla="*/ 758383 w 3834"/>
              <a:gd name="T63" fmla="*/ 16907 h 3814"/>
              <a:gd name="T64" fmla="*/ 771062 w 3834"/>
              <a:gd name="T65" fmla="*/ 35224 h 3814"/>
              <a:gd name="T66" fmla="*/ 758383 w 3834"/>
              <a:gd name="T67" fmla="*/ 98157 h 3814"/>
              <a:gd name="T68" fmla="*/ 538616 w 3834"/>
              <a:gd name="T69" fmla="*/ 248916 h 3814"/>
              <a:gd name="T70" fmla="*/ 854649 w 3834"/>
              <a:gd name="T71" fmla="*/ 547145 h 3814"/>
              <a:gd name="T72" fmla="*/ 854649 w 3834"/>
              <a:gd name="T73" fmla="*/ 547145 h 3814"/>
              <a:gd name="T74" fmla="*/ 856527 w 3834"/>
              <a:gd name="T75" fmla="*/ 549024 h 3814"/>
              <a:gd name="T76" fmla="*/ 838213 w 3834"/>
              <a:gd name="T77" fmla="*/ 857116 h 3814"/>
              <a:gd name="T78" fmla="*/ 548478 w 3834"/>
              <a:gd name="T79" fmla="*/ 857116 h 3814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3834" h="3814">
                <a:moveTo>
                  <a:pt x="3798" y="3778"/>
                </a:moveTo>
                <a:cubicBezTo>
                  <a:pt x="3775" y="3801"/>
                  <a:pt x="3744" y="3814"/>
                  <a:pt x="3712" y="3814"/>
                </a:cubicBezTo>
                <a:cubicBezTo>
                  <a:pt x="2304" y="3814"/>
                  <a:pt x="2304" y="3814"/>
                  <a:pt x="2304" y="3814"/>
                </a:cubicBezTo>
                <a:cubicBezTo>
                  <a:pt x="2271" y="3814"/>
                  <a:pt x="2240" y="3800"/>
                  <a:pt x="2218" y="3778"/>
                </a:cubicBezTo>
                <a:cubicBezTo>
                  <a:pt x="2207" y="3767"/>
                  <a:pt x="2198" y="3753"/>
                  <a:pt x="2192" y="3738"/>
                </a:cubicBezTo>
                <a:cubicBezTo>
                  <a:pt x="2173" y="3693"/>
                  <a:pt x="2183" y="3640"/>
                  <a:pt x="2218" y="3605"/>
                </a:cubicBezTo>
                <a:cubicBezTo>
                  <a:pt x="2648" y="3284"/>
                  <a:pt x="2648" y="3284"/>
                  <a:pt x="2648" y="3284"/>
                </a:cubicBezTo>
                <a:cubicBezTo>
                  <a:pt x="2014" y="2650"/>
                  <a:pt x="2014" y="2650"/>
                  <a:pt x="2014" y="2650"/>
                </a:cubicBezTo>
                <a:cubicBezTo>
                  <a:pt x="2014" y="2649"/>
                  <a:pt x="2014" y="2649"/>
                  <a:pt x="2014" y="2649"/>
                </a:cubicBezTo>
                <a:cubicBezTo>
                  <a:pt x="2012" y="2648"/>
                  <a:pt x="2011" y="2646"/>
                  <a:pt x="2009" y="2645"/>
                </a:cubicBezTo>
                <a:cubicBezTo>
                  <a:pt x="1828" y="2464"/>
                  <a:pt x="1828" y="2170"/>
                  <a:pt x="2009" y="1989"/>
                </a:cubicBezTo>
                <a:cubicBezTo>
                  <a:pt x="2190" y="1808"/>
                  <a:pt x="2484" y="1808"/>
                  <a:pt x="2665" y="1989"/>
                </a:cubicBezTo>
                <a:cubicBezTo>
                  <a:pt x="2667" y="1991"/>
                  <a:pt x="2668" y="1992"/>
                  <a:pt x="2669" y="1993"/>
                </a:cubicBezTo>
                <a:cubicBezTo>
                  <a:pt x="2669" y="1993"/>
                  <a:pt x="2669" y="1993"/>
                  <a:pt x="2669" y="1993"/>
                </a:cubicBezTo>
                <a:cubicBezTo>
                  <a:pt x="3304" y="2628"/>
                  <a:pt x="3304" y="2628"/>
                  <a:pt x="3304" y="2628"/>
                </a:cubicBezTo>
                <a:cubicBezTo>
                  <a:pt x="3625" y="2198"/>
                  <a:pt x="3625" y="2198"/>
                  <a:pt x="3625" y="2198"/>
                </a:cubicBezTo>
                <a:cubicBezTo>
                  <a:pt x="3660" y="2163"/>
                  <a:pt x="3713" y="2153"/>
                  <a:pt x="3758" y="2171"/>
                </a:cubicBezTo>
                <a:cubicBezTo>
                  <a:pt x="3804" y="2190"/>
                  <a:pt x="3834" y="2235"/>
                  <a:pt x="3833" y="2284"/>
                </a:cubicBezTo>
                <a:cubicBezTo>
                  <a:pt x="3833" y="3691"/>
                  <a:pt x="3833" y="3691"/>
                  <a:pt x="3833" y="3691"/>
                </a:cubicBezTo>
                <a:cubicBezTo>
                  <a:pt x="3834" y="3723"/>
                  <a:pt x="3821" y="3755"/>
                  <a:pt x="3798" y="3778"/>
                </a:cubicBezTo>
                <a:close/>
                <a:moveTo>
                  <a:pt x="1168" y="1825"/>
                </a:moveTo>
                <a:cubicBezTo>
                  <a:pt x="1167" y="1823"/>
                  <a:pt x="1166" y="1822"/>
                  <a:pt x="1164" y="1820"/>
                </a:cubicBezTo>
                <a:cubicBezTo>
                  <a:pt x="1164" y="1821"/>
                  <a:pt x="1164" y="1821"/>
                  <a:pt x="1164" y="1821"/>
                </a:cubicBezTo>
                <a:cubicBezTo>
                  <a:pt x="530" y="1186"/>
                  <a:pt x="530" y="1186"/>
                  <a:pt x="530" y="1186"/>
                </a:cubicBezTo>
                <a:cubicBezTo>
                  <a:pt x="208" y="1616"/>
                  <a:pt x="208" y="1616"/>
                  <a:pt x="208" y="1616"/>
                </a:cubicBezTo>
                <a:cubicBezTo>
                  <a:pt x="173" y="1651"/>
                  <a:pt x="121" y="1661"/>
                  <a:pt x="75" y="1642"/>
                </a:cubicBezTo>
                <a:cubicBezTo>
                  <a:pt x="29" y="1624"/>
                  <a:pt x="0" y="1579"/>
                  <a:pt x="0" y="1530"/>
                </a:cubicBezTo>
                <a:cubicBezTo>
                  <a:pt x="0" y="122"/>
                  <a:pt x="0" y="122"/>
                  <a:pt x="0" y="122"/>
                </a:cubicBezTo>
                <a:cubicBezTo>
                  <a:pt x="0" y="90"/>
                  <a:pt x="13" y="59"/>
                  <a:pt x="35" y="36"/>
                </a:cubicBezTo>
                <a:cubicBezTo>
                  <a:pt x="58" y="13"/>
                  <a:pt x="90" y="0"/>
                  <a:pt x="122" y="0"/>
                </a:cubicBezTo>
                <a:cubicBezTo>
                  <a:pt x="1529" y="0"/>
                  <a:pt x="1529" y="0"/>
                  <a:pt x="1529" y="0"/>
                </a:cubicBezTo>
                <a:cubicBezTo>
                  <a:pt x="1562" y="0"/>
                  <a:pt x="1593" y="14"/>
                  <a:pt x="1615" y="36"/>
                </a:cubicBezTo>
                <a:cubicBezTo>
                  <a:pt x="1627" y="47"/>
                  <a:pt x="1636" y="61"/>
                  <a:pt x="1642" y="75"/>
                </a:cubicBezTo>
                <a:cubicBezTo>
                  <a:pt x="1661" y="121"/>
                  <a:pt x="1650" y="174"/>
                  <a:pt x="1615" y="209"/>
                </a:cubicBezTo>
                <a:cubicBezTo>
                  <a:pt x="1147" y="530"/>
                  <a:pt x="1147" y="530"/>
                  <a:pt x="1147" y="530"/>
                </a:cubicBezTo>
                <a:cubicBezTo>
                  <a:pt x="1820" y="1165"/>
                  <a:pt x="1820" y="1165"/>
                  <a:pt x="1820" y="1165"/>
                </a:cubicBezTo>
                <a:cubicBezTo>
                  <a:pt x="1820" y="1165"/>
                  <a:pt x="1820" y="1165"/>
                  <a:pt x="1820" y="1165"/>
                </a:cubicBezTo>
                <a:cubicBezTo>
                  <a:pt x="1821" y="1166"/>
                  <a:pt x="1823" y="1167"/>
                  <a:pt x="1824" y="1169"/>
                </a:cubicBezTo>
                <a:cubicBezTo>
                  <a:pt x="2005" y="1350"/>
                  <a:pt x="1966" y="1644"/>
                  <a:pt x="1785" y="1825"/>
                </a:cubicBezTo>
                <a:cubicBezTo>
                  <a:pt x="1604" y="2006"/>
                  <a:pt x="1350" y="2006"/>
                  <a:pt x="1168" y="182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6" name="KSO_Shape"/>
          <p:cNvSpPr>
            <a:spLocks/>
          </p:cNvSpPr>
          <p:nvPr/>
        </p:nvSpPr>
        <p:spPr bwMode="auto">
          <a:xfrm>
            <a:off x="4053303" y="4971474"/>
            <a:ext cx="1165490" cy="1265963"/>
          </a:xfrm>
          <a:custGeom>
            <a:avLst/>
            <a:gdLst>
              <a:gd name="T0" fmla="*/ 1189625 w 3584"/>
              <a:gd name="T1" fmla="*/ 397364 h 3892"/>
              <a:gd name="T2" fmla="*/ 468079 w 3584"/>
              <a:gd name="T3" fmla="*/ 397364 h 3892"/>
              <a:gd name="T4" fmla="*/ 468079 w 3584"/>
              <a:gd name="T5" fmla="*/ 217879 h 3892"/>
              <a:gd name="T6" fmla="*/ 1189625 w 3584"/>
              <a:gd name="T7" fmla="*/ 217879 h 3892"/>
              <a:gd name="T8" fmla="*/ 1189625 w 3584"/>
              <a:gd name="T9" fmla="*/ 397364 h 3892"/>
              <a:gd name="T10" fmla="*/ 468079 w 3584"/>
              <a:gd name="T11" fmla="*/ 0 h 3892"/>
              <a:gd name="T12" fmla="*/ 1189625 w 3584"/>
              <a:gd name="T13" fmla="*/ 0 h 3892"/>
              <a:gd name="T14" fmla="*/ 1189625 w 3584"/>
              <a:gd name="T15" fmla="*/ 144328 h 3892"/>
              <a:gd name="T16" fmla="*/ 468079 w 3584"/>
              <a:gd name="T17" fmla="*/ 144328 h 3892"/>
              <a:gd name="T18" fmla="*/ 468079 w 3584"/>
              <a:gd name="T19" fmla="*/ 0 h 3892"/>
              <a:gd name="T20" fmla="*/ 468079 w 3584"/>
              <a:gd name="T21" fmla="*/ 467678 h 3892"/>
              <a:gd name="T22" fmla="*/ 1189625 w 3584"/>
              <a:gd name="T23" fmla="*/ 467678 h 3892"/>
              <a:gd name="T24" fmla="*/ 1189625 w 3584"/>
              <a:gd name="T25" fmla="*/ 759571 h 3892"/>
              <a:gd name="T26" fmla="*/ 1657704 w 3584"/>
              <a:gd name="T27" fmla="*/ 759571 h 3892"/>
              <a:gd name="T28" fmla="*/ 828852 w 3584"/>
              <a:gd name="T29" fmla="*/ 1458081 h 3892"/>
              <a:gd name="T30" fmla="*/ 0 w 3584"/>
              <a:gd name="T31" fmla="*/ 759571 h 3892"/>
              <a:gd name="T32" fmla="*/ 468079 w 3584"/>
              <a:gd name="T33" fmla="*/ 759571 h 3892"/>
              <a:gd name="T34" fmla="*/ 468079 w 3584"/>
              <a:gd name="T35" fmla="*/ 467678 h 3892"/>
              <a:gd name="T36" fmla="*/ 84643 w 3584"/>
              <a:gd name="T37" fmla="*/ 1509891 h 3892"/>
              <a:gd name="T38" fmla="*/ 1573986 w 3584"/>
              <a:gd name="T39" fmla="*/ 1509891 h 3892"/>
              <a:gd name="T40" fmla="*/ 1656779 w 3584"/>
              <a:gd name="T41" fmla="*/ 1593157 h 3892"/>
              <a:gd name="T42" fmla="*/ 1656779 w 3584"/>
              <a:gd name="T43" fmla="*/ 1717131 h 3892"/>
              <a:gd name="T44" fmla="*/ 1573986 w 3584"/>
              <a:gd name="T45" fmla="*/ 1800397 h 3892"/>
              <a:gd name="T46" fmla="*/ 84643 w 3584"/>
              <a:gd name="T47" fmla="*/ 1800397 h 3892"/>
              <a:gd name="T48" fmla="*/ 1850 w 3584"/>
              <a:gd name="T49" fmla="*/ 1717131 h 3892"/>
              <a:gd name="T50" fmla="*/ 1850 w 3584"/>
              <a:gd name="T51" fmla="*/ 1593157 h 3892"/>
              <a:gd name="T52" fmla="*/ 84643 w 3584"/>
              <a:gd name="T53" fmla="*/ 1509891 h 3892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3584" h="3892">
                <a:moveTo>
                  <a:pt x="2572" y="859"/>
                </a:moveTo>
                <a:cubicBezTo>
                  <a:pt x="1012" y="859"/>
                  <a:pt x="1012" y="859"/>
                  <a:pt x="1012" y="859"/>
                </a:cubicBezTo>
                <a:cubicBezTo>
                  <a:pt x="1012" y="471"/>
                  <a:pt x="1012" y="471"/>
                  <a:pt x="1012" y="471"/>
                </a:cubicBezTo>
                <a:cubicBezTo>
                  <a:pt x="2572" y="471"/>
                  <a:pt x="2572" y="471"/>
                  <a:pt x="2572" y="471"/>
                </a:cubicBezTo>
                <a:lnTo>
                  <a:pt x="2572" y="859"/>
                </a:lnTo>
                <a:close/>
                <a:moveTo>
                  <a:pt x="1012" y="0"/>
                </a:moveTo>
                <a:cubicBezTo>
                  <a:pt x="2572" y="0"/>
                  <a:pt x="2572" y="0"/>
                  <a:pt x="2572" y="0"/>
                </a:cubicBezTo>
                <a:cubicBezTo>
                  <a:pt x="2572" y="312"/>
                  <a:pt x="2572" y="312"/>
                  <a:pt x="2572" y="312"/>
                </a:cubicBezTo>
                <a:cubicBezTo>
                  <a:pt x="1012" y="312"/>
                  <a:pt x="1012" y="312"/>
                  <a:pt x="1012" y="312"/>
                </a:cubicBezTo>
                <a:lnTo>
                  <a:pt x="1012" y="0"/>
                </a:lnTo>
                <a:close/>
                <a:moveTo>
                  <a:pt x="1012" y="1011"/>
                </a:moveTo>
                <a:cubicBezTo>
                  <a:pt x="2572" y="1011"/>
                  <a:pt x="2572" y="1011"/>
                  <a:pt x="2572" y="1011"/>
                </a:cubicBezTo>
                <a:cubicBezTo>
                  <a:pt x="2572" y="1642"/>
                  <a:pt x="2572" y="1642"/>
                  <a:pt x="2572" y="1642"/>
                </a:cubicBezTo>
                <a:cubicBezTo>
                  <a:pt x="3584" y="1642"/>
                  <a:pt x="3584" y="1642"/>
                  <a:pt x="3584" y="1642"/>
                </a:cubicBezTo>
                <a:cubicBezTo>
                  <a:pt x="1792" y="3152"/>
                  <a:pt x="1792" y="3152"/>
                  <a:pt x="1792" y="3152"/>
                </a:cubicBezTo>
                <a:cubicBezTo>
                  <a:pt x="0" y="1642"/>
                  <a:pt x="0" y="1642"/>
                  <a:pt x="0" y="1642"/>
                </a:cubicBezTo>
                <a:cubicBezTo>
                  <a:pt x="1012" y="1642"/>
                  <a:pt x="1012" y="1642"/>
                  <a:pt x="1012" y="1642"/>
                </a:cubicBezTo>
                <a:lnTo>
                  <a:pt x="1012" y="1011"/>
                </a:lnTo>
                <a:close/>
                <a:moveTo>
                  <a:pt x="183" y="3264"/>
                </a:moveTo>
                <a:cubicBezTo>
                  <a:pt x="3403" y="3264"/>
                  <a:pt x="3403" y="3264"/>
                  <a:pt x="3403" y="3264"/>
                </a:cubicBezTo>
                <a:cubicBezTo>
                  <a:pt x="3502" y="3264"/>
                  <a:pt x="3582" y="3345"/>
                  <a:pt x="3582" y="3444"/>
                </a:cubicBezTo>
                <a:cubicBezTo>
                  <a:pt x="3582" y="3712"/>
                  <a:pt x="3582" y="3712"/>
                  <a:pt x="3582" y="3712"/>
                </a:cubicBezTo>
                <a:cubicBezTo>
                  <a:pt x="3582" y="3811"/>
                  <a:pt x="3502" y="3892"/>
                  <a:pt x="3403" y="3892"/>
                </a:cubicBezTo>
                <a:cubicBezTo>
                  <a:pt x="183" y="3892"/>
                  <a:pt x="183" y="3892"/>
                  <a:pt x="183" y="3892"/>
                </a:cubicBezTo>
                <a:cubicBezTo>
                  <a:pt x="84" y="3892"/>
                  <a:pt x="4" y="3811"/>
                  <a:pt x="4" y="3712"/>
                </a:cubicBezTo>
                <a:cubicBezTo>
                  <a:pt x="4" y="3444"/>
                  <a:pt x="4" y="3444"/>
                  <a:pt x="4" y="3444"/>
                </a:cubicBezTo>
                <a:cubicBezTo>
                  <a:pt x="4" y="3345"/>
                  <a:pt x="84" y="3264"/>
                  <a:pt x="183" y="326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8" name="KSO_Shape"/>
          <p:cNvSpPr/>
          <p:nvPr/>
        </p:nvSpPr>
        <p:spPr>
          <a:xfrm>
            <a:off x="6803531" y="4885863"/>
            <a:ext cx="1443656" cy="1395534"/>
          </a:xfrm>
          <a:custGeom>
            <a:avLst/>
            <a:gdLst/>
            <a:ahLst/>
            <a:cxnLst/>
            <a:rect l="l" t="t" r="r" b="b"/>
            <a:pathLst>
              <a:path w="744523" h="720119">
                <a:moveTo>
                  <a:pt x="395591" y="175"/>
                </a:moveTo>
                <a:cubicBezTo>
                  <a:pt x="414788" y="775"/>
                  <a:pt x="434121" y="2921"/>
                  <a:pt x="453427" y="6688"/>
                </a:cubicBezTo>
                <a:cubicBezTo>
                  <a:pt x="607879" y="36827"/>
                  <a:pt x="724863" y="163783"/>
                  <a:pt x="742295" y="320180"/>
                </a:cubicBezTo>
                <a:cubicBezTo>
                  <a:pt x="759727" y="476577"/>
                  <a:pt x="673568" y="626175"/>
                  <a:pt x="529542" y="689582"/>
                </a:cubicBezTo>
                <a:cubicBezTo>
                  <a:pt x="385516" y="752989"/>
                  <a:pt x="216998" y="715514"/>
                  <a:pt x="113419" y="597043"/>
                </a:cubicBezTo>
                <a:lnTo>
                  <a:pt x="186115" y="533485"/>
                </a:lnTo>
                <a:cubicBezTo>
                  <a:pt x="261914" y="620182"/>
                  <a:pt x="385236" y="647606"/>
                  <a:pt x="490634" y="601205"/>
                </a:cubicBezTo>
                <a:cubicBezTo>
                  <a:pt x="596032" y="554803"/>
                  <a:pt x="659083" y="445328"/>
                  <a:pt x="646326" y="330877"/>
                </a:cubicBezTo>
                <a:cubicBezTo>
                  <a:pt x="633569" y="216426"/>
                  <a:pt x="547961" y="123520"/>
                  <a:pt x="434933" y="101464"/>
                </a:cubicBezTo>
                <a:cubicBezTo>
                  <a:pt x="331267" y="81235"/>
                  <a:pt x="226567" y="124904"/>
                  <a:pt x="170102" y="212115"/>
                </a:cubicBezTo>
                <a:lnTo>
                  <a:pt x="241151" y="245246"/>
                </a:lnTo>
                <a:lnTo>
                  <a:pt x="23635" y="396908"/>
                </a:lnTo>
                <a:lnTo>
                  <a:pt x="0" y="132795"/>
                </a:lnTo>
                <a:lnTo>
                  <a:pt x="79939" y="170071"/>
                </a:lnTo>
                <a:cubicBezTo>
                  <a:pt x="147229" y="60033"/>
                  <a:pt x="268435" y="-3799"/>
                  <a:pt x="395591" y="17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9" name="KSO_Shape"/>
          <p:cNvSpPr>
            <a:spLocks/>
          </p:cNvSpPr>
          <p:nvPr/>
        </p:nvSpPr>
        <p:spPr bwMode="auto">
          <a:xfrm>
            <a:off x="9380384" y="5338912"/>
            <a:ext cx="1905000" cy="898525"/>
          </a:xfrm>
          <a:custGeom>
            <a:avLst/>
            <a:gdLst>
              <a:gd name="connsiteX0" fmla="*/ 372298 w 601493"/>
              <a:gd name="connsiteY0" fmla="*/ 0 h 284174"/>
              <a:gd name="connsiteX1" fmla="*/ 449093 w 601493"/>
              <a:gd name="connsiteY1" fmla="*/ 0 h 284174"/>
              <a:gd name="connsiteX2" fmla="*/ 601493 w 601493"/>
              <a:gd name="connsiteY2" fmla="*/ 142400 h 284174"/>
              <a:gd name="connsiteX3" fmla="*/ 449093 w 601493"/>
              <a:gd name="connsiteY3" fmla="*/ 284174 h 284174"/>
              <a:gd name="connsiteX4" fmla="*/ 372298 w 601493"/>
              <a:gd name="connsiteY4" fmla="*/ 284174 h 284174"/>
              <a:gd name="connsiteX5" fmla="*/ 498504 w 601493"/>
              <a:gd name="connsiteY5" fmla="*/ 167125 h 284174"/>
              <a:gd name="connsiteX6" fmla="*/ 153053 w 601493"/>
              <a:gd name="connsiteY6" fmla="*/ 167125 h 284174"/>
              <a:gd name="connsiteX7" fmla="*/ 151896 w 601493"/>
              <a:gd name="connsiteY7" fmla="*/ 172859 h 284174"/>
              <a:gd name="connsiteX8" fmla="*/ 79054 w 601493"/>
              <a:gd name="connsiteY8" fmla="*/ 221142 h 284174"/>
              <a:gd name="connsiteX9" fmla="*/ 0 w 601493"/>
              <a:gd name="connsiteY9" fmla="*/ 142088 h 284174"/>
              <a:gd name="connsiteX10" fmla="*/ 79054 w 601493"/>
              <a:gd name="connsiteY10" fmla="*/ 63034 h 284174"/>
              <a:gd name="connsiteX11" fmla="*/ 151896 w 601493"/>
              <a:gd name="connsiteY11" fmla="*/ 111317 h 284174"/>
              <a:gd name="connsiteX12" fmla="*/ 153053 w 601493"/>
              <a:gd name="connsiteY12" fmla="*/ 117050 h 284174"/>
              <a:gd name="connsiteX13" fmla="*/ 498504 w 601493"/>
              <a:gd name="connsiteY13" fmla="*/ 117050 h 2841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601493" h="284174">
                <a:moveTo>
                  <a:pt x="372298" y="0"/>
                </a:moveTo>
                <a:lnTo>
                  <a:pt x="449093" y="0"/>
                </a:lnTo>
                <a:lnTo>
                  <a:pt x="601493" y="142400"/>
                </a:lnTo>
                <a:lnTo>
                  <a:pt x="449093" y="284174"/>
                </a:lnTo>
                <a:lnTo>
                  <a:pt x="372298" y="284174"/>
                </a:lnTo>
                <a:lnTo>
                  <a:pt x="498504" y="167125"/>
                </a:lnTo>
                <a:lnTo>
                  <a:pt x="153053" y="167125"/>
                </a:lnTo>
                <a:lnTo>
                  <a:pt x="151896" y="172859"/>
                </a:lnTo>
                <a:cubicBezTo>
                  <a:pt x="139895" y="201233"/>
                  <a:pt x="111799" y="221142"/>
                  <a:pt x="79054" y="221142"/>
                </a:cubicBezTo>
                <a:cubicBezTo>
                  <a:pt x="35394" y="221142"/>
                  <a:pt x="0" y="185748"/>
                  <a:pt x="0" y="142088"/>
                </a:cubicBezTo>
                <a:cubicBezTo>
                  <a:pt x="0" y="98428"/>
                  <a:pt x="35394" y="63034"/>
                  <a:pt x="79054" y="63034"/>
                </a:cubicBezTo>
                <a:cubicBezTo>
                  <a:pt x="111799" y="63034"/>
                  <a:pt x="139895" y="82943"/>
                  <a:pt x="151896" y="111317"/>
                </a:cubicBezTo>
                <a:lnTo>
                  <a:pt x="153053" y="117050"/>
                </a:lnTo>
                <a:lnTo>
                  <a:pt x="498504" y="11705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lIns="68580" tIns="34290" rIns="68580" bIns="34290"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23045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43472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92</Words>
  <Application>Microsoft Office PowerPoint</Application>
  <PresentationFormat>宽屏</PresentationFormat>
  <Paragraphs>8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0" baseType="lpstr">
      <vt:lpstr>Meiryo</vt:lpstr>
      <vt:lpstr>宋体</vt:lpstr>
      <vt:lpstr>微软雅黑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dc:description>http://www.ypppt.com/</dc:description>
  <cp:lastModifiedBy>Administrator</cp:lastModifiedBy>
  <cp:revision>4</cp:revision>
  <dcterms:created xsi:type="dcterms:W3CDTF">2018-10-29T05:19:15Z</dcterms:created>
  <dcterms:modified xsi:type="dcterms:W3CDTF">2018-10-29T05:25:27Z</dcterms:modified>
</cp:coreProperties>
</file>