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"/>
  </p:notesMasterIdLst>
  <p:sldIdLst>
    <p:sldId id="306" r:id="rId3"/>
    <p:sldId id="307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marL="0" algn="l" defTabSz="9142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6" algn="l" defTabSz="9142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2" algn="l" defTabSz="9142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48" algn="l" defTabSz="9142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64" algn="l" defTabSz="9142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81" algn="l" defTabSz="9142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96" algn="l" defTabSz="9142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13" algn="l" defTabSz="9142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29" algn="l" defTabSz="9142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  <p15:guide id="6" orient="horz" pos="1620">
          <p15:clr>
            <a:srgbClr val="A4A3A4"/>
          </p15:clr>
        </p15:guide>
        <p15:guide id="7" pos="2880">
          <p15:clr>
            <a:srgbClr val="A4A3A4"/>
          </p15:clr>
        </p15:guide>
        <p15:guide id="8" pos="228">
          <p15:clr>
            <a:srgbClr val="A4A3A4"/>
          </p15:clr>
        </p15:guide>
        <p15:guide id="9" pos="1418">
          <p15:clr>
            <a:srgbClr val="A4A3A4"/>
          </p15:clr>
        </p15:guide>
        <p15:guide id="10" pos="9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005DA2"/>
    <a:srgbClr val="FFC400"/>
    <a:srgbClr val="FFD347"/>
    <a:srgbClr val="FFC91D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9" autoAdjust="0"/>
    <p:restoredTop sz="94660"/>
  </p:normalViewPr>
  <p:slideViewPr>
    <p:cSldViewPr>
      <p:cViewPr varScale="1">
        <p:scale>
          <a:sx n="136" d="100"/>
          <a:sy n="136" d="100"/>
        </p:scale>
        <p:origin x="822" y="96"/>
      </p:cViewPr>
      <p:guideLst>
        <p:guide orient="horz" pos="2160"/>
        <p:guide pos="3842"/>
        <p:guide pos="304"/>
        <p:guide pos="1892"/>
        <p:guide pos="1211"/>
        <p:guide orient="horz" pos="1620"/>
        <p:guide pos="2880"/>
        <p:guide pos="228"/>
        <p:guide pos="1418"/>
        <p:guide pos="9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15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6" algn="l" defTabSz="9142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32" algn="l" defTabSz="9142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48" algn="l" defTabSz="9142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64" algn="l" defTabSz="9142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81" algn="l" defTabSz="9142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96" algn="l" defTabSz="9142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13" algn="l" defTabSz="9142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29" algn="l" defTabSz="9142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7276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 userDrawn="1"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128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815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3952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045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6964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478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887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7826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0472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696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lIns="91423" tIns="45711" rIns="91423" bIns="4571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fld id="{DF659192-60C8-49F5-94DF-1E29C3FCC85C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Rectangle 4"/>
          <p:cNvSpPr txBox="1">
            <a:spLocks noChangeArrowheads="1"/>
          </p:cNvSpPr>
          <p:nvPr userDrawn="1"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fld id="{DF659192-60C8-49F5-94DF-1E29C3FCC85C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Rectangle 4"/>
          <p:cNvSpPr txBox="1">
            <a:spLocks noChangeArrowheads="1"/>
          </p:cNvSpPr>
          <p:nvPr userDrawn="1"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lIns="91423" tIns="45711" rIns="91423" bIns="45711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 lIns="91423" tIns="45711" rIns="91423" bIns="4571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  <a:prstGeom prst="rect">
            <a:avLst/>
          </a:prstGeom>
        </p:spPr>
        <p:txBody>
          <a:bodyPr lIns="91423" tIns="45711" rIns="91423" bIns="45711"/>
          <a:lstStyle>
            <a:lvl1pPr marL="0" indent="0">
              <a:buNone/>
              <a:defRPr sz="1400"/>
            </a:lvl1pPr>
            <a:lvl2pPr marL="457116" indent="0">
              <a:buNone/>
              <a:defRPr sz="1200"/>
            </a:lvl2pPr>
            <a:lvl3pPr marL="914232" indent="0">
              <a:buNone/>
              <a:defRPr sz="1000"/>
            </a:lvl3pPr>
            <a:lvl4pPr marL="1371348" indent="0">
              <a:buNone/>
              <a:defRPr sz="900"/>
            </a:lvl4pPr>
            <a:lvl5pPr marL="1828464" indent="0">
              <a:buNone/>
              <a:defRPr sz="900"/>
            </a:lvl5pPr>
            <a:lvl6pPr marL="2285581" indent="0">
              <a:buNone/>
              <a:defRPr sz="900"/>
            </a:lvl6pPr>
            <a:lvl7pPr marL="2742696" indent="0">
              <a:buNone/>
              <a:defRPr sz="900"/>
            </a:lvl7pPr>
            <a:lvl8pPr marL="3199813" indent="0">
              <a:buNone/>
              <a:defRPr sz="900"/>
            </a:lvl8pPr>
            <a:lvl9pPr marL="365692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fld id="{DF659192-60C8-49F5-94DF-1E29C3FCC85C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lIns="91423" tIns="45711" rIns="91423" bIns="45711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 lIns="91423" tIns="45711" rIns="91423" bIns="45711"/>
          <a:lstStyle>
            <a:lvl1pPr marL="0" indent="0">
              <a:buNone/>
              <a:defRPr sz="3200"/>
            </a:lvl1pPr>
            <a:lvl2pPr marL="457116" indent="0">
              <a:buNone/>
              <a:defRPr sz="2800"/>
            </a:lvl2pPr>
            <a:lvl3pPr marL="914232" indent="0">
              <a:buNone/>
              <a:defRPr sz="2400"/>
            </a:lvl3pPr>
            <a:lvl4pPr marL="1371348" indent="0">
              <a:buNone/>
              <a:defRPr sz="2000"/>
            </a:lvl4pPr>
            <a:lvl5pPr marL="1828464" indent="0">
              <a:buNone/>
              <a:defRPr sz="2000"/>
            </a:lvl5pPr>
            <a:lvl6pPr marL="2285581" indent="0">
              <a:buNone/>
              <a:defRPr sz="2000"/>
            </a:lvl6pPr>
            <a:lvl7pPr marL="2742696" indent="0">
              <a:buNone/>
              <a:defRPr sz="2000"/>
            </a:lvl7pPr>
            <a:lvl8pPr marL="3199813" indent="0">
              <a:buNone/>
              <a:defRPr sz="2000"/>
            </a:lvl8pPr>
            <a:lvl9pPr marL="365692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 lIns="91423" tIns="45711" rIns="91423" bIns="45711"/>
          <a:lstStyle>
            <a:lvl1pPr marL="0" indent="0">
              <a:buNone/>
              <a:defRPr sz="1400"/>
            </a:lvl1pPr>
            <a:lvl2pPr marL="457116" indent="0">
              <a:buNone/>
              <a:defRPr sz="1200"/>
            </a:lvl2pPr>
            <a:lvl3pPr marL="914232" indent="0">
              <a:buNone/>
              <a:defRPr sz="1000"/>
            </a:lvl3pPr>
            <a:lvl4pPr marL="1371348" indent="0">
              <a:buNone/>
              <a:defRPr sz="900"/>
            </a:lvl4pPr>
            <a:lvl5pPr marL="1828464" indent="0">
              <a:buNone/>
              <a:defRPr sz="900"/>
            </a:lvl5pPr>
            <a:lvl6pPr marL="2285581" indent="0">
              <a:buNone/>
              <a:defRPr sz="900"/>
            </a:lvl6pPr>
            <a:lvl7pPr marL="2742696" indent="0">
              <a:buNone/>
              <a:defRPr sz="900"/>
            </a:lvl7pPr>
            <a:lvl8pPr marL="3199813" indent="0">
              <a:buNone/>
              <a:defRPr sz="900"/>
            </a:lvl8pPr>
            <a:lvl9pPr marL="365692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fld id="{DF659192-60C8-49F5-94DF-1E29C3FCC85C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lIns="91423" tIns="45711" rIns="91423" bIns="4571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1200152"/>
            <a:ext cx="8229600" cy="3394472"/>
          </a:xfrm>
          <a:prstGeom prst="rect">
            <a:avLst/>
          </a:prstGeom>
        </p:spPr>
        <p:txBody>
          <a:bodyPr vert="eaVert" lIns="91423" tIns="45711" rIns="91423" bIns="4571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fld id="{DF659192-60C8-49F5-94DF-1E29C3FCC85C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1" y="154781"/>
            <a:ext cx="2057400" cy="3290888"/>
          </a:xfrm>
          <a:prstGeom prst="rect">
            <a:avLst/>
          </a:prstGeom>
        </p:spPr>
        <p:txBody>
          <a:bodyPr vert="eaVert" lIns="91423" tIns="45711" rIns="91423" bIns="4571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 lIns="91423" tIns="45711" rIns="91423" bIns="4571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fld id="{DF659192-60C8-49F5-94DF-1E29C3FCC85C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91423" tIns="45711" rIns="91423" bIns="4571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1" y="273844"/>
            <a:ext cx="7886700" cy="994172"/>
          </a:xfrm>
          <a:prstGeom prst="rect">
            <a:avLst/>
          </a:prstGeom>
        </p:spPr>
        <p:txBody>
          <a:bodyPr lIns="68567" tIns="34284" rIns="68567" bIns="34284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lIns="68567" tIns="34284" rIns="68567" bIns="34284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67" tIns="34284" rIns="68567" bIns="34284"/>
          <a:lstStyle/>
          <a:p>
            <a:fld id="{530820CF-B880-4189-942D-D702A7CBA730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1" y="4767263"/>
            <a:ext cx="3086100" cy="273844"/>
          </a:xfrm>
          <a:prstGeom prst="rect">
            <a:avLst/>
          </a:prstGeom>
        </p:spPr>
        <p:txBody>
          <a:bodyPr lIns="68567" tIns="34284" rIns="68567" bIns="34284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1" y="4767263"/>
            <a:ext cx="2057400" cy="273844"/>
          </a:xfrm>
          <a:prstGeom prst="rect">
            <a:avLst/>
          </a:prstGeom>
        </p:spPr>
        <p:txBody>
          <a:bodyPr lIns="68567" tIns="34284" rIns="68567" bIns="34284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62599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020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 userDrawn="1"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ctr" defTabSz="91423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7" indent="-342837" algn="l" defTabSz="91423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14" indent="-285697" algn="l" defTabSz="91423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90" indent="-228558" algn="l" defTabSz="91423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07" indent="-228558" algn="l" defTabSz="91423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22" indent="-228558" algn="l" defTabSz="91423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38" indent="-228558" algn="l" defTabSz="9142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55" indent="-228558" algn="l" defTabSz="9142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71" indent="-228558" algn="l" defTabSz="9142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87" indent="-228558" algn="l" defTabSz="9142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6" algn="l" defTabSz="9142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2" algn="l" defTabSz="9142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8" algn="l" defTabSz="9142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64" algn="l" defTabSz="9142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81" algn="l" defTabSz="9142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96" algn="l" defTabSz="9142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13" algn="l" defTabSz="9142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29" algn="l" defTabSz="9142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69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099270" y="1635647"/>
            <a:ext cx="257112" cy="5042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099270" y="1635647"/>
            <a:ext cx="1971191" cy="2471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>
            <a:off x="5023182" y="2597221"/>
            <a:ext cx="2170282" cy="2471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flipV="1">
            <a:off x="4099270" y="3301684"/>
            <a:ext cx="257112" cy="3428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flipV="1">
            <a:off x="4099270" y="3558796"/>
            <a:ext cx="1971191" cy="2471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678408" y="2830553"/>
            <a:ext cx="15959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defTabSz="68580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Agency FB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r"/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39752" y="2264725"/>
            <a:ext cx="352936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defTabSz="68580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Agency FB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r"/>
            <a:r>
              <a:rPr lang="en-US" altLang="zh-CN" sz="4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-5699" y="5326056"/>
            <a:ext cx="9149699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8" tIns="25704" rIns="51408" bIns="25704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13668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5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227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falsh"/>
  <p:tag name="ISPRING_RESOURCE_PATHS_HASH_PRESENTER" val="541b1cf5149c63b686f6b8fa0f3526fcf8352a"/>
</p:tagLst>
</file>

<file path=ppt/theme/theme1.xml><?xml version="1.0" encoding="utf-8"?>
<a:theme xmlns:a="http://schemas.openxmlformats.org/drawingml/2006/main" name="第一PPT，www.1ppt.com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</TotalTime>
  <Words>215</Words>
  <Application>Microsoft Office PowerPoint</Application>
  <PresentationFormat>全屏显示(16:9)</PresentationFormat>
  <Paragraphs>20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第一PPT，www.1ppt.com​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/>
  <dc:description>http://www.ypppt.com/</dc:description>
  <cp:lastModifiedBy>Administrator</cp:lastModifiedBy>
  <cp:revision>115</cp:revision>
  <dcterms:created xsi:type="dcterms:W3CDTF">2014-08-23T07:50:08Z</dcterms:created>
  <dcterms:modified xsi:type="dcterms:W3CDTF">2018-10-20T07:11:50Z</dcterms:modified>
</cp:coreProperties>
</file>