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29"/>
  </p:notesMasterIdLst>
  <p:sldIdLst>
    <p:sldId id="304" r:id="rId3"/>
    <p:sldId id="298" r:id="rId4"/>
    <p:sldId id="299" r:id="rId5"/>
    <p:sldId id="277" r:id="rId6"/>
    <p:sldId id="278" r:id="rId7"/>
    <p:sldId id="279" r:id="rId8"/>
    <p:sldId id="300" r:id="rId9"/>
    <p:sldId id="303" r:id="rId10"/>
    <p:sldId id="280" r:id="rId11"/>
    <p:sldId id="282" r:id="rId12"/>
    <p:sldId id="283" r:id="rId13"/>
    <p:sldId id="284" r:id="rId14"/>
    <p:sldId id="301" r:id="rId15"/>
    <p:sldId id="287" r:id="rId16"/>
    <p:sldId id="285" r:id="rId17"/>
    <p:sldId id="286" r:id="rId18"/>
    <p:sldId id="288" r:id="rId19"/>
    <p:sldId id="289" r:id="rId20"/>
    <p:sldId id="302" r:id="rId21"/>
    <p:sldId id="290" r:id="rId22"/>
    <p:sldId id="291" r:id="rId23"/>
    <p:sldId id="292" r:id="rId24"/>
    <p:sldId id="293" r:id="rId25"/>
    <p:sldId id="297" r:id="rId26"/>
    <p:sldId id="306" r:id="rId27"/>
    <p:sldId id="305" r:id="rId28"/>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7355"/>
    <a:srgbClr val="D5BB67"/>
    <a:srgbClr val="D7E0EB"/>
    <a:srgbClr val="ECE758"/>
    <a:srgbClr val="64605E"/>
    <a:srgbClr val="E0DFDB"/>
    <a:srgbClr val="917457"/>
    <a:srgbClr val="8E8072"/>
    <a:srgbClr val="B6B0AA"/>
    <a:srgbClr val="E50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07" autoAdjust="0"/>
    <p:restoredTop sz="94660"/>
  </p:normalViewPr>
  <p:slideViewPr>
    <p:cSldViewPr snapToGrid="0">
      <p:cViewPr varScale="1">
        <p:scale>
          <a:sx n="109" d="100"/>
          <a:sy n="109" d="100"/>
        </p:scale>
        <p:origin x="954"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2018/10/4</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78723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66904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8382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4159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6105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24428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80646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11741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53193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10398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4389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85743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2372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2018/10/4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056953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9.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13.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13.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9.png"/><Relationship Id="rId7"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31.png"/><Relationship Id="rId9"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9426" y="315136"/>
            <a:ext cx="7372574" cy="6542863"/>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0" y="1694411"/>
            <a:ext cx="5932761" cy="5174346"/>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05713" y="688490"/>
            <a:ext cx="2194987" cy="675656"/>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844" y="5621977"/>
            <a:ext cx="907802" cy="907802"/>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68249" y="416802"/>
            <a:ext cx="4062738" cy="4069137"/>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142788" y="-173496"/>
            <a:ext cx="648985" cy="2624866"/>
          </a:xfrm>
          <a:prstGeom prst="rect">
            <a:avLst/>
          </a:prstGeom>
        </p:spPr>
      </p:pic>
      <p:pic>
        <p:nvPicPr>
          <p:cNvPr id="16" name="图片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3952" y="229337"/>
            <a:ext cx="1298980" cy="1323125"/>
          </a:xfrm>
          <a:prstGeom prst="rect">
            <a:avLst/>
          </a:prstGeom>
        </p:spPr>
      </p:pic>
    </p:spTree>
    <p:extLst>
      <p:ext uri="{BB962C8B-B14F-4D97-AF65-F5344CB8AC3E}">
        <p14:creationId xmlns:p14="http://schemas.microsoft.com/office/powerpoint/2010/main" val="397922319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1+#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6" presetClass="entr" presetSubtype="32"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circle(out)">
                                      <p:cBhvr>
                                        <p:cTn id="21" dur="2000"/>
                                        <p:tgtEl>
                                          <p:spTgt spid="16"/>
                                        </p:tgtEl>
                                      </p:cBhvr>
                                    </p:animEffect>
                                  </p:childTnLst>
                                </p:cTn>
                              </p:par>
                            </p:childTnLst>
                          </p:cTn>
                        </p:par>
                        <p:par>
                          <p:cTn id="22" fill="hold">
                            <p:stCondLst>
                              <p:cond delay="375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1000"/>
                                        <p:tgtEl>
                                          <p:spTgt spid="15"/>
                                        </p:tgtEl>
                                      </p:cBhvr>
                                    </p:animEffect>
                                  </p:childTnLst>
                                </p:cTn>
                              </p:par>
                            </p:childTnLst>
                          </p:cTn>
                        </p:par>
                        <p:par>
                          <p:cTn id="26" fill="hold">
                            <p:stCondLst>
                              <p:cond delay="4750"/>
                            </p:stCondLst>
                            <p:childTnLst>
                              <p:par>
                                <p:cTn id="27" presetID="22" presetClass="entr" presetSubtype="2"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right)">
                                      <p:cBhvr>
                                        <p:cTn id="29" dur="500"/>
                                        <p:tgtEl>
                                          <p:spTgt spid="12"/>
                                        </p:tgtEl>
                                      </p:cBhvr>
                                    </p:animEffect>
                                  </p:childTnLst>
                                </p:cTn>
                              </p:par>
                            </p:childTnLst>
                          </p:cTn>
                        </p:par>
                        <p:par>
                          <p:cTn id="30" fill="hold">
                            <p:stCondLst>
                              <p:cond delay="5250"/>
                            </p:stCondLst>
                            <p:childTnLst>
                              <p:par>
                                <p:cTn id="31" presetID="16" presetClass="entr" presetSubtype="21"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2175" y="1054249"/>
            <a:ext cx="2886679" cy="888571"/>
          </a:xfrm>
          <a:prstGeom prst="rect">
            <a:avLst/>
          </a:prstGeom>
        </p:spPr>
      </p:pic>
      <p:sp>
        <p:nvSpPr>
          <p:cNvPr id="2" name="文本框 1"/>
          <p:cNvSpPr txBox="1"/>
          <p:nvPr/>
        </p:nvSpPr>
        <p:spPr>
          <a:xfrm>
            <a:off x="5683956" y="1942820"/>
            <a:ext cx="5988091" cy="3539430"/>
          </a:xfrm>
          <a:prstGeom prst="rect">
            <a:avLst/>
          </a:prstGeom>
          <a:noFill/>
        </p:spPr>
        <p:txBody>
          <a:bodyPr vert="horz" wrap="square" rtlCol="0">
            <a:spAutoFit/>
          </a:bodyPr>
          <a:lstStyle/>
          <a:p>
            <a:pPr marL="285750" indent="-285750">
              <a:lnSpc>
                <a:spcPct val="200000"/>
              </a:lnSpc>
              <a:buFont typeface="Arial" panose="020B0604020202020204" pitchFamily="34" charset="0"/>
              <a:buChar char="•"/>
            </a:pPr>
            <a:r>
              <a:rPr lang="zh-CN" altLang="en-US" sz="1600" spc="600" dirty="0">
                <a:latin typeface="+mn-ea"/>
              </a:rPr>
              <a:t>重阳节首先有登高的习俗。金秋九月，天高气爽，这个季节登高远望可达到心旷神怡、健身祛病的目的</a:t>
            </a:r>
            <a:r>
              <a:rPr lang="zh-CN" altLang="en-US" sz="1600" spc="600" dirty="0" smtClean="0">
                <a:latin typeface="+mn-ea"/>
              </a:rPr>
              <a:t>。</a:t>
            </a:r>
            <a:endParaRPr lang="en-US" altLang="zh-CN" sz="1600" spc="600" dirty="0" smtClean="0">
              <a:latin typeface="+mn-ea"/>
            </a:endParaRPr>
          </a:p>
          <a:p>
            <a:pPr marL="285750" indent="-285750">
              <a:lnSpc>
                <a:spcPct val="200000"/>
              </a:lnSpc>
              <a:buFont typeface="Arial" panose="020B0604020202020204" pitchFamily="34" charset="0"/>
              <a:buChar char="•"/>
            </a:pPr>
            <a:endParaRPr lang="zh-CN" altLang="en-US" sz="1600" spc="600" dirty="0">
              <a:latin typeface="+mn-ea"/>
            </a:endParaRPr>
          </a:p>
          <a:p>
            <a:pPr marL="285750" indent="-285750">
              <a:lnSpc>
                <a:spcPct val="200000"/>
              </a:lnSpc>
              <a:buFont typeface="Arial" panose="020B0604020202020204" pitchFamily="34" charset="0"/>
              <a:buChar char="•"/>
            </a:pPr>
            <a:r>
              <a:rPr lang="zh-CN" altLang="en-US" sz="1600" spc="600" dirty="0">
                <a:latin typeface="+mn-ea"/>
              </a:rPr>
              <a:t>早在西汉，</a:t>
            </a:r>
            <a:r>
              <a:rPr lang="en-US" altLang="zh-CN" sz="1600" spc="600" dirty="0">
                <a:latin typeface="+mn-ea"/>
              </a:rPr>
              <a:t>《</a:t>
            </a:r>
            <a:r>
              <a:rPr lang="zh-CN" altLang="en-US" sz="1600" spc="600" dirty="0">
                <a:latin typeface="+mn-ea"/>
              </a:rPr>
              <a:t>长安志</a:t>
            </a:r>
            <a:r>
              <a:rPr lang="en-US" altLang="zh-CN" sz="1600" spc="600" dirty="0">
                <a:latin typeface="+mn-ea"/>
              </a:rPr>
              <a:t>》</a:t>
            </a:r>
            <a:r>
              <a:rPr lang="zh-CN" altLang="en-US" sz="1600" spc="600" dirty="0">
                <a:latin typeface="+mn-ea"/>
              </a:rPr>
              <a:t>中就有汉代京城九月九日时人们游玩观景之记载。在东晋时，有著名的“龙山落帽”故事。</a:t>
            </a:r>
          </a:p>
        </p:txBody>
      </p:sp>
      <p:grpSp>
        <p:nvGrpSpPr>
          <p:cNvPr id="6" name="组合 5"/>
          <p:cNvGrpSpPr/>
          <p:nvPr/>
        </p:nvGrpSpPr>
        <p:grpSpPr>
          <a:xfrm>
            <a:off x="-30714" y="-932367"/>
            <a:ext cx="958083" cy="4861802"/>
            <a:chOff x="-30714" y="-932367"/>
            <a:chExt cx="958083" cy="4861802"/>
          </a:xfrm>
        </p:grpSpPr>
        <p:grpSp>
          <p:nvGrpSpPr>
            <p:cNvPr id="7" name="组合 6"/>
            <p:cNvGrpSpPr/>
            <p:nvPr/>
          </p:nvGrpSpPr>
          <p:grpSpPr>
            <a:xfrm>
              <a:off x="-30714" y="-932367"/>
              <a:ext cx="697432" cy="4861802"/>
              <a:chOff x="-30714" y="-932367"/>
              <a:chExt cx="697432" cy="4861802"/>
            </a:xfrm>
          </p:grpSpPr>
          <p:grpSp>
            <p:nvGrpSpPr>
              <p:cNvPr id="10" name="组合 9"/>
              <p:cNvGrpSpPr/>
              <p:nvPr/>
            </p:nvGrpSpPr>
            <p:grpSpPr>
              <a:xfrm>
                <a:off x="228600" y="16565"/>
                <a:ext cx="435429" cy="2580710"/>
                <a:chOff x="2744560" y="1981200"/>
                <a:chExt cx="435429" cy="2580710"/>
              </a:xfrm>
            </p:grpSpPr>
            <p:cxnSp>
              <p:nvCxnSpPr>
                <p:cNvPr id="13" name="直接连接符 12"/>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44560" y="2951922"/>
                  <a:ext cx="435429" cy="1524000"/>
                  <a:chOff x="2973160" y="2951922"/>
                  <a:chExt cx="435429" cy="1524000"/>
                </a:xfrm>
              </p:grpSpPr>
              <p:sp>
                <p:nvSpPr>
                  <p:cNvPr id="16" name="矩形 15"/>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2" name="文本框 11"/>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97785" y="1501760"/>
            <a:ext cx="4567248" cy="4622055"/>
          </a:xfrm>
          <a:prstGeom prst="rect">
            <a:avLst/>
          </a:prstGeom>
        </p:spPr>
      </p:pic>
    </p:spTree>
    <p:extLst>
      <p:ext uri="{BB962C8B-B14F-4D97-AF65-F5344CB8AC3E}">
        <p14:creationId xmlns:p14="http://schemas.microsoft.com/office/powerpoint/2010/main" val="347887587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out)">
                                      <p:cBhvr>
                                        <p:cTn id="19" dur="2000"/>
                                        <p:tgtEl>
                                          <p:spTgt spid="5"/>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矩形 11"/>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195334" y="1339111"/>
            <a:ext cx="4435012" cy="3970318"/>
          </a:xfrm>
          <a:prstGeom prst="rect">
            <a:avLst/>
          </a:prstGeom>
          <a:noFill/>
        </p:spPr>
        <p:txBody>
          <a:bodyPr vert="horz" wrap="square">
            <a:spAutoFit/>
          </a:bodyPr>
          <a:lstStyle/>
          <a:p>
            <a:pPr>
              <a:lnSpc>
                <a:spcPct val="200000"/>
              </a:lnSpc>
              <a:defRPr/>
            </a:pPr>
            <a:r>
              <a:rPr lang="zh-CN" altLang="en-US" sz="1400" spc="600" dirty="0">
                <a:latin typeface="+mn-ea"/>
              </a:rPr>
              <a:t>古代还风行九九插茱萸的习俗，所以又叫做茱萸节。茱萸入药，可制酒养身祛病。插茱萸和簪菊花在唐代就已经很普遍。茱萸香味浓，有驱虫去湿、逐风邪的作用，并能消积食，治寒热。民间认为九月初九也是逢凶之日，多灾多难，所以在重阳节人们喜欢佩带茱萸以辟邪求吉。茱萸因此还被人们称为“辟邪翁”。</a:t>
            </a:r>
            <a:endParaRPr lang="zh-CN" altLang="en-US" sz="1200" spc="600" dirty="0">
              <a:latin typeface="+mn-ea"/>
            </a:endParaRPr>
          </a:p>
        </p:txBody>
      </p:sp>
      <p:grpSp>
        <p:nvGrpSpPr>
          <p:cNvPr id="13" name="组合 12"/>
          <p:cNvGrpSpPr/>
          <p:nvPr/>
        </p:nvGrpSpPr>
        <p:grpSpPr>
          <a:xfrm>
            <a:off x="-30714" y="-932367"/>
            <a:ext cx="958083" cy="4861802"/>
            <a:chOff x="-30714" y="-932367"/>
            <a:chExt cx="958083" cy="4861802"/>
          </a:xfrm>
        </p:grpSpPr>
        <p:grpSp>
          <p:nvGrpSpPr>
            <p:cNvPr id="14" name="组合 13"/>
            <p:cNvGrpSpPr/>
            <p:nvPr/>
          </p:nvGrpSpPr>
          <p:grpSpPr>
            <a:xfrm>
              <a:off x="-30714" y="-932367"/>
              <a:ext cx="697432" cy="4861802"/>
              <a:chOff x="-30714" y="-932367"/>
              <a:chExt cx="697432" cy="4861802"/>
            </a:xfrm>
          </p:grpSpPr>
          <p:grpSp>
            <p:nvGrpSpPr>
              <p:cNvPr id="17" name="组合 16"/>
              <p:cNvGrpSpPr/>
              <p:nvPr/>
            </p:nvGrpSpPr>
            <p:grpSpPr>
              <a:xfrm>
                <a:off x="228600" y="16565"/>
                <a:ext cx="435429" cy="2580710"/>
                <a:chOff x="2744560" y="1981200"/>
                <a:chExt cx="435429" cy="2580710"/>
              </a:xfrm>
            </p:grpSpPr>
            <p:cxnSp>
              <p:nvCxnSpPr>
                <p:cNvPr id="20" name="直接连接符 19"/>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744560" y="2951922"/>
                  <a:ext cx="435429" cy="1524000"/>
                  <a:chOff x="2973160" y="2951922"/>
                  <a:chExt cx="435429" cy="1524000"/>
                </a:xfrm>
              </p:grpSpPr>
              <p:sp>
                <p:nvSpPr>
                  <p:cNvPr id="23" name="矩形 22"/>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流程图: 接点 23"/>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流程图: 接点 24"/>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9" name="文本框 18"/>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21517" y="1225970"/>
            <a:ext cx="4638899" cy="4681569"/>
          </a:xfrm>
          <a:prstGeom prst="rect">
            <a:avLst/>
          </a:prstGeom>
        </p:spPr>
      </p:pic>
    </p:spTree>
    <p:extLst>
      <p:ext uri="{BB962C8B-B14F-4D97-AF65-F5344CB8AC3E}">
        <p14:creationId xmlns:p14="http://schemas.microsoft.com/office/powerpoint/2010/main" val="424593768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2000" fill="hold"/>
                                        <p:tgtEl>
                                          <p:spTgt spid="26"/>
                                        </p:tgtEl>
                                        <p:attrNameLst>
                                          <p:attrName>ppt_w</p:attrName>
                                        </p:attrNameLst>
                                      </p:cBhvr>
                                      <p:tavLst>
                                        <p:tav tm="0">
                                          <p:val>
                                            <p:fltVal val="0"/>
                                          </p:val>
                                        </p:tav>
                                        <p:tav tm="100000">
                                          <p:val>
                                            <p:strVal val="#ppt_w"/>
                                          </p:val>
                                        </p:tav>
                                      </p:tavLst>
                                    </p:anim>
                                    <p:anim calcmode="lin" valueType="num">
                                      <p:cBhvr>
                                        <p:cTn id="20" dur="2000" fill="hold"/>
                                        <p:tgtEl>
                                          <p:spTgt spid="26"/>
                                        </p:tgtEl>
                                        <p:attrNameLst>
                                          <p:attrName>ppt_h</p:attrName>
                                        </p:attrNameLst>
                                      </p:cBhvr>
                                      <p:tavLst>
                                        <p:tav tm="0">
                                          <p:val>
                                            <p:fltVal val="0"/>
                                          </p:val>
                                        </p:tav>
                                        <p:tav tm="100000">
                                          <p:val>
                                            <p:strVal val="#ppt_h"/>
                                          </p:val>
                                        </p:tav>
                                      </p:tavLst>
                                    </p:anim>
                                    <p:animEffect transition="in" filter="fade">
                                      <p:cBhvr>
                                        <p:cTn id="21" dur="2000"/>
                                        <p:tgtEl>
                                          <p:spTgt spid="26"/>
                                        </p:tgtEl>
                                      </p:cBhvr>
                                    </p:animEffect>
                                  </p:childTnLst>
                                </p:cTn>
                              </p:par>
                            </p:childTnLst>
                          </p:cTn>
                        </p:par>
                        <p:par>
                          <p:cTn id="22" fill="hold">
                            <p:stCondLst>
                              <p:cond delay="40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矩形 21"/>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714" y="-932367"/>
            <a:ext cx="958083" cy="4861802"/>
            <a:chOff x="-30714" y="-932367"/>
            <a:chExt cx="958083" cy="4861802"/>
          </a:xfrm>
        </p:grpSpPr>
        <p:grpSp>
          <p:nvGrpSpPr>
            <p:cNvPr id="24" name="组合 23"/>
            <p:cNvGrpSpPr/>
            <p:nvPr/>
          </p:nvGrpSpPr>
          <p:grpSpPr>
            <a:xfrm>
              <a:off x="-30714" y="-932367"/>
              <a:ext cx="697432" cy="4861802"/>
              <a:chOff x="-30714" y="-932367"/>
              <a:chExt cx="697432" cy="4861802"/>
            </a:xfrm>
          </p:grpSpPr>
          <p:grpSp>
            <p:nvGrpSpPr>
              <p:cNvPr id="27" name="组合 26"/>
              <p:cNvGrpSpPr/>
              <p:nvPr/>
            </p:nvGrpSpPr>
            <p:grpSpPr>
              <a:xfrm>
                <a:off x="228600" y="16565"/>
                <a:ext cx="435429" cy="2580710"/>
                <a:chOff x="2744560" y="1981200"/>
                <a:chExt cx="435429" cy="2580710"/>
              </a:xfrm>
            </p:grpSpPr>
            <p:cxnSp>
              <p:nvCxnSpPr>
                <p:cNvPr id="30" name="直接连接符 29"/>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2744560" y="2951922"/>
                  <a:ext cx="435429" cy="1524000"/>
                  <a:chOff x="2973160" y="2951922"/>
                  <a:chExt cx="435429" cy="1524000"/>
                </a:xfrm>
              </p:grpSpPr>
              <p:sp>
                <p:nvSpPr>
                  <p:cNvPr id="33" name="矩形 32"/>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流程图: 接点 33"/>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流程图: 接点 34"/>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2" name="直接连接符 31"/>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28" name="文本框 27"/>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29" name="文本框 28"/>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sp>
        <p:nvSpPr>
          <p:cNvPr id="20" name="文本框 19"/>
          <p:cNvSpPr txBox="1"/>
          <p:nvPr/>
        </p:nvSpPr>
        <p:spPr>
          <a:xfrm>
            <a:off x="1886206" y="1278553"/>
            <a:ext cx="4124206" cy="3717858"/>
          </a:xfrm>
          <a:prstGeom prst="rect">
            <a:avLst/>
          </a:prstGeom>
          <a:noFill/>
        </p:spPr>
        <p:txBody>
          <a:bodyPr vert="eaVert" wrap="square">
            <a:spAutoFit/>
          </a:bodyPr>
          <a:lstStyle/>
          <a:p>
            <a:pPr>
              <a:lnSpc>
                <a:spcPct val="200000"/>
              </a:lnSpc>
              <a:defRPr/>
            </a:pPr>
            <a:r>
              <a:rPr lang="zh-CN" altLang="en-US" sz="1600" spc="900" dirty="0">
                <a:solidFill>
                  <a:schemeClr val="tx1">
                    <a:lumMod val="75000"/>
                    <a:lumOff val="25000"/>
                  </a:schemeClr>
                </a:solidFill>
                <a:latin typeface="+mn-ea"/>
              </a:rPr>
              <a:t>重阳日，历来就有赏菊花的风俗，所以古来又称菊花节。农历九月俗称菊月，节日举办菊花大会，倾城的人潮赴会赏菊。从三国魏晋以来，重阳聚会饮酒、赏菊赋诗已成时尚。在中国古俗中，菊花象征长寿。</a:t>
            </a:r>
            <a:endParaRPr lang="zh-CN" altLang="en-US" sz="1100" spc="900" dirty="0">
              <a:solidFill>
                <a:schemeClr val="tx1">
                  <a:lumMod val="75000"/>
                  <a:lumOff val="25000"/>
                </a:schemeClr>
              </a:solidFill>
              <a:latin typeface="+mn-ea"/>
            </a:endParaRPr>
          </a:p>
        </p:txBody>
      </p:sp>
      <p:grpSp>
        <p:nvGrpSpPr>
          <p:cNvPr id="39" name="组合 38"/>
          <p:cNvGrpSpPr/>
          <p:nvPr/>
        </p:nvGrpSpPr>
        <p:grpSpPr>
          <a:xfrm>
            <a:off x="5888985" y="1138100"/>
            <a:ext cx="1641520" cy="2528664"/>
            <a:chOff x="9098390" y="900336"/>
            <a:chExt cx="1641520" cy="2528664"/>
          </a:xfrm>
        </p:grpSpPr>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98390" y="900336"/>
              <a:ext cx="870731" cy="1135875"/>
            </a:xfrm>
            <a:prstGeom prst="rect">
              <a:avLst/>
            </a:prstGeom>
          </p:spPr>
        </p:pic>
        <p:sp>
          <p:nvSpPr>
            <p:cNvPr id="37" name="矩形 36"/>
            <p:cNvSpPr/>
            <p:nvPr/>
          </p:nvSpPr>
          <p:spPr>
            <a:xfrm>
              <a:off x="9324138" y="1842668"/>
              <a:ext cx="1415772" cy="1586332"/>
            </a:xfrm>
            <a:prstGeom prst="rect">
              <a:avLst/>
            </a:prstGeom>
          </p:spPr>
          <p:txBody>
            <a:bodyPr vert="eaVert" wrap="none">
              <a:spAutoFit/>
            </a:bodyPr>
            <a:lstStyle/>
            <a:p>
              <a:pPr>
                <a:lnSpc>
                  <a:spcPct val="200000"/>
                </a:lnSpc>
              </a:pPr>
              <a:r>
                <a:rPr lang="zh-CN" altLang="en-US" sz="4000" b="1" spc="600" dirty="0" smtClean="0">
                  <a:solidFill>
                    <a:srgbClr val="333333"/>
                  </a:solidFill>
                  <a:latin typeface="汉仪尚巍手书W" panose="00020600040101010101" pitchFamily="18" charset="-122"/>
                  <a:ea typeface="汉仪尚巍手书W" panose="00020600040101010101" pitchFamily="18" charset="-122"/>
                </a:rPr>
                <a:t>赏 菊</a:t>
              </a:r>
              <a:endParaRPr lang="zh-CN" altLang="en-US" sz="4000" b="1" spc="600" dirty="0">
                <a:solidFill>
                  <a:srgbClr val="333333"/>
                </a:solidFill>
                <a:latin typeface="汉仪尚巍手书W" panose="00020600040101010101" pitchFamily="18" charset="-122"/>
                <a:ea typeface="汉仪尚巍手书W" panose="00020600040101010101" pitchFamily="18" charset="-122"/>
              </a:endParaRPr>
            </a:p>
          </p:txBody>
        </p:sp>
      </p:grpSp>
      <p:pic>
        <p:nvPicPr>
          <p:cNvPr id="21" name="图片 20" descr="图片包含 鲜花, 植物&#10;&#10;已生成极高可信度的说明">
            <a:extLst>
              <a:ext uri="{FF2B5EF4-FFF2-40B4-BE49-F238E27FC236}">
                <a16:creationId xmlns="" xmlns:a16="http://schemas.microsoft.com/office/drawing/2014/main" id="{12845480-805D-46C7-B5F4-979FF8FF6F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161505">
            <a:off x="5100441" y="3818047"/>
            <a:ext cx="7458481" cy="5779997"/>
          </a:xfrm>
          <a:prstGeom prst="rect">
            <a:avLst/>
          </a:prstGeom>
        </p:spPr>
      </p:pic>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19228" y="18841"/>
            <a:ext cx="4729515" cy="5857041"/>
          </a:xfrm>
          <a:prstGeom prst="rect">
            <a:avLst/>
          </a:prstGeom>
        </p:spPr>
      </p:pic>
    </p:spTree>
    <p:extLst>
      <p:ext uri="{BB962C8B-B14F-4D97-AF65-F5344CB8AC3E}">
        <p14:creationId xmlns:p14="http://schemas.microsoft.com/office/powerpoint/2010/main" val="276229930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250"/>
                                        <p:tgtEl>
                                          <p:spTgt spid="2"/>
                                        </p:tgtEl>
                                      </p:cBhvr>
                                    </p:animEffect>
                                  </p:childTnLst>
                                </p:cTn>
                              </p:par>
                            </p:childTnLst>
                          </p:cTn>
                        </p:par>
                        <p:par>
                          <p:cTn id="20" fill="hold">
                            <p:stCondLst>
                              <p:cond delay="3250"/>
                            </p:stCondLst>
                            <p:childTnLst>
                              <p:par>
                                <p:cTn id="21" presetID="2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1250"/>
                                        <p:tgtEl>
                                          <p:spTgt spid="21"/>
                                        </p:tgtEl>
                                      </p:cBhvr>
                                    </p:animEffect>
                                  </p:childTnLst>
                                </p:cTn>
                              </p:par>
                            </p:childTnLst>
                          </p:cTn>
                        </p:par>
                        <p:par>
                          <p:cTn id="24" fill="hold">
                            <p:stCondLst>
                              <p:cond delay="4500"/>
                            </p:stCondLst>
                            <p:childTnLst>
                              <p:par>
                                <p:cTn id="25" presetID="42" presetClass="entr" presetSubtype="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5500"/>
                            </p:stCondLst>
                            <p:childTnLst>
                              <p:par>
                                <p:cTn id="31" presetID="42"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500"/>
                                        <p:tgtEl>
                                          <p:spTgt spid="20"/>
                                        </p:tgtEl>
                                      </p:cBhvr>
                                    </p:animEffect>
                                    <p:anim calcmode="lin" valueType="num">
                                      <p:cBhvr>
                                        <p:cTn id="34" dur="1500" fill="hold"/>
                                        <p:tgtEl>
                                          <p:spTgt spid="20"/>
                                        </p:tgtEl>
                                        <p:attrNameLst>
                                          <p:attrName>ppt_x</p:attrName>
                                        </p:attrNameLst>
                                      </p:cBhvr>
                                      <p:tavLst>
                                        <p:tav tm="0">
                                          <p:val>
                                            <p:strVal val="#ppt_x"/>
                                          </p:val>
                                        </p:tav>
                                        <p:tav tm="100000">
                                          <p:val>
                                            <p:strVal val="#ppt_x"/>
                                          </p:val>
                                        </p:tav>
                                      </p:tavLst>
                                    </p:anim>
                                    <p:anim calcmode="lin" valueType="num">
                                      <p:cBhvr>
                                        <p:cTn id="35" dur="1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15153"/>
            <a:ext cx="12192000" cy="6653605"/>
          </a:xfrm>
          <a:prstGeom prst="rect">
            <a:avLst/>
          </a:prstGeom>
          <a:blipFill dpi="0" rotWithShape="1">
            <a:blip r:embed="rId3">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2175" y="1054249"/>
            <a:ext cx="2886679" cy="88857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0844" y="5621977"/>
            <a:ext cx="907802" cy="907802"/>
          </a:xfrm>
          <a:prstGeom prst="rect">
            <a:avLst/>
          </a:prstGeom>
        </p:spPr>
      </p:pic>
      <p:grpSp>
        <p:nvGrpSpPr>
          <p:cNvPr id="8" name="组合 7"/>
          <p:cNvGrpSpPr/>
          <p:nvPr/>
        </p:nvGrpSpPr>
        <p:grpSpPr>
          <a:xfrm>
            <a:off x="5238253" y="1058953"/>
            <a:ext cx="1570868" cy="3648621"/>
            <a:chOff x="3564396" y="2220109"/>
            <a:chExt cx="1570868" cy="2911288"/>
          </a:xfrm>
        </p:grpSpPr>
        <p:sp>
          <p:nvSpPr>
            <p:cNvPr id="9" name="文本框 8"/>
            <p:cNvSpPr txBox="1"/>
            <p:nvPr/>
          </p:nvSpPr>
          <p:spPr>
            <a:xfrm>
              <a:off x="3564396" y="2835736"/>
              <a:ext cx="738664" cy="1466451"/>
            </a:xfrm>
            <a:prstGeom prst="rect">
              <a:avLst/>
            </a:prstGeom>
            <a:solidFill>
              <a:srgbClr val="D7E0EB"/>
            </a:solidFill>
          </p:spPr>
          <p:txBody>
            <a:bodyPr vert="eaVert" wrap="square" rtlCol="0">
              <a:spAutoFit/>
            </a:bodyPr>
            <a:lstStyle/>
            <a:p>
              <a:pPr algn="ctr"/>
              <a:r>
                <a:rPr lang="zh-CN" altLang="en-US" sz="3600" spc="600" dirty="0" smtClean="0">
                  <a:blipFill dpi="0" rotWithShape="1">
                    <a:blip r:embed="rId6"/>
                    <a:srcRect/>
                    <a:stretch>
                      <a:fillRect/>
                    </a:stretch>
                  </a:blipFill>
                  <a:latin typeface="汉仪乐喵体简" panose="00020600040101010101" pitchFamily="18" charset="-122"/>
                  <a:ea typeface="汉仪乐喵体简" panose="00020600040101010101" pitchFamily="18" charset="-122"/>
                </a:rPr>
                <a:t>第三章</a:t>
              </a:r>
              <a:endParaRPr lang="zh-CN" altLang="en-US" sz="3600" spc="600" dirty="0">
                <a:blipFill dpi="0" rotWithShape="1">
                  <a:blip r:embed="rId6"/>
                  <a:srcRect/>
                  <a:stretch>
                    <a:fillRect/>
                  </a:stretch>
                </a:blipFill>
                <a:latin typeface="汉仪乐喵体简" panose="00020600040101010101" pitchFamily="18" charset="-122"/>
                <a:ea typeface="汉仪乐喵体简" panose="00020600040101010101" pitchFamily="18" charset="-122"/>
              </a:endParaRPr>
            </a:p>
          </p:txBody>
        </p:sp>
        <p:sp>
          <p:nvSpPr>
            <p:cNvPr id="10" name="文本框 9"/>
            <p:cNvSpPr txBox="1"/>
            <p:nvPr/>
          </p:nvSpPr>
          <p:spPr>
            <a:xfrm>
              <a:off x="4519711" y="2220109"/>
              <a:ext cx="615553" cy="2911288"/>
            </a:xfrm>
            <a:prstGeom prst="rect">
              <a:avLst/>
            </a:prstGeom>
            <a:noFill/>
          </p:spPr>
          <p:txBody>
            <a:bodyPr vert="eaVert" wrap="square" rtlCol="0">
              <a:spAutoFit/>
            </a:bodyPr>
            <a:lstStyle/>
            <a:p>
              <a:pPr algn="ctr"/>
              <a:r>
                <a:rPr lang="zh-CN" altLang="en-US" sz="2800" spc="3000" dirty="0" smtClean="0">
                  <a:blipFill dpi="0" rotWithShape="1">
                    <a:blip r:embed="rId6"/>
                    <a:srcRect/>
                    <a:stretch>
                      <a:fillRect/>
                    </a:stretch>
                  </a:blipFill>
                  <a:latin typeface="微软雅黑" panose="020B0503020204020204" pitchFamily="34" charset="-122"/>
                  <a:ea typeface="微软雅黑" panose="020B0503020204020204" pitchFamily="34" charset="-122"/>
                </a:rPr>
                <a:t>神话传说</a:t>
              </a:r>
              <a:endParaRPr lang="zh-CN" altLang="en-US" sz="2800" spc="3000" dirty="0">
                <a:blipFill dpi="0" rotWithShape="1">
                  <a:blip r:embed="rId6"/>
                  <a:srcRect/>
                  <a:stretch>
                    <a:fillRect/>
                  </a:stretch>
                </a:blip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2482405" y="5003336"/>
            <a:ext cx="7227189" cy="398314"/>
          </a:xfrm>
          <a:prstGeom prst="rect">
            <a:avLst/>
          </a:prstGeom>
          <a:noFill/>
        </p:spPr>
        <p:txBody>
          <a:bodyPr vert="horz" wrap="square" rtlCol="0">
            <a:spAutoFit/>
          </a:bodyPr>
          <a:lstStyle/>
          <a:p>
            <a:pPr algn="ctr">
              <a:lnSpc>
                <a:spcPct val="150000"/>
              </a:lnSpc>
            </a:pPr>
            <a:r>
              <a:rPr lang="zh-CN" altLang="en-US" sz="700" spc="600" dirty="0">
                <a:solidFill>
                  <a:schemeClr val="tx1">
                    <a:lumMod val="50000"/>
                    <a:lumOff val="50000"/>
                  </a:schemeClr>
                </a:solidFill>
                <a:ea typeface="微软雅黑" panose="020B0503020204020204" pitchFamily="34" charset="-122"/>
              </a:rPr>
              <a:t>此处添加详细文本描述，建议与标题相关并符合整体语言风格，语言描述尽量简洁生动。尽量将每页幻灯片的字数控制在</a:t>
            </a:r>
            <a:r>
              <a:rPr lang="en-US" altLang="zh-CN" sz="700" spc="600" dirty="0">
                <a:solidFill>
                  <a:schemeClr val="tx1">
                    <a:lumMod val="50000"/>
                    <a:lumOff val="50000"/>
                  </a:schemeClr>
                </a:solidFill>
                <a:ea typeface="微软雅黑" panose="020B0503020204020204" pitchFamily="34" charset="-122"/>
              </a:rPr>
              <a:t>200</a:t>
            </a:r>
            <a:r>
              <a:rPr lang="zh-CN" altLang="en-US" sz="700" spc="600" dirty="0">
                <a:solidFill>
                  <a:schemeClr val="tx1">
                    <a:lumMod val="50000"/>
                    <a:lumOff val="50000"/>
                  </a:schemeClr>
                </a:solidFill>
                <a:ea typeface="微软雅黑" panose="020B0503020204020204" pitchFamily="34" charset="-122"/>
              </a:rPr>
              <a:t>字以内，据统计每页幻灯片的最好控制在</a:t>
            </a:r>
            <a:r>
              <a:rPr lang="en-US" altLang="zh-CN" sz="700" spc="600" dirty="0">
                <a:solidFill>
                  <a:schemeClr val="tx1">
                    <a:lumMod val="50000"/>
                    <a:lumOff val="50000"/>
                  </a:schemeClr>
                </a:solidFill>
                <a:ea typeface="微软雅黑" panose="020B0503020204020204" pitchFamily="34" charset="-122"/>
              </a:rPr>
              <a:t>5</a:t>
            </a:r>
            <a:r>
              <a:rPr lang="zh-CN" altLang="en-US" sz="700" spc="600" dirty="0">
                <a:solidFill>
                  <a:schemeClr val="tx1">
                    <a:lumMod val="50000"/>
                    <a:lumOff val="50000"/>
                  </a:schemeClr>
                </a:solidFill>
                <a:ea typeface="微软雅黑" panose="020B0503020204020204" pitchFamily="34" charset="-122"/>
              </a:rPr>
              <a:t>分钟之内。</a:t>
            </a:r>
          </a:p>
        </p:txBody>
      </p:sp>
    </p:spTree>
    <p:extLst>
      <p:ext uri="{BB962C8B-B14F-4D97-AF65-F5344CB8AC3E}">
        <p14:creationId xmlns:p14="http://schemas.microsoft.com/office/powerpoint/2010/main" val="292072524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42"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0020" y="1380"/>
            <a:ext cx="6251980" cy="6855240"/>
          </a:xfrm>
          <a:prstGeom prst="rect">
            <a:avLst/>
          </a:prstGeom>
        </p:spPr>
      </p:pic>
      <p:grpSp>
        <p:nvGrpSpPr>
          <p:cNvPr id="5" name="组合 4"/>
          <p:cNvGrpSpPr/>
          <p:nvPr/>
        </p:nvGrpSpPr>
        <p:grpSpPr>
          <a:xfrm>
            <a:off x="-30714" y="-932367"/>
            <a:ext cx="958083" cy="4861802"/>
            <a:chOff x="-30714" y="-932367"/>
            <a:chExt cx="958083" cy="4861802"/>
          </a:xfrm>
        </p:grpSpPr>
        <p:grpSp>
          <p:nvGrpSpPr>
            <p:cNvPr id="6" name="组合 5"/>
            <p:cNvGrpSpPr/>
            <p:nvPr/>
          </p:nvGrpSpPr>
          <p:grpSpPr>
            <a:xfrm>
              <a:off x="-30714" y="-932367"/>
              <a:ext cx="697432" cy="4861802"/>
              <a:chOff x="-30714" y="-932367"/>
              <a:chExt cx="697432" cy="4861802"/>
            </a:xfrm>
          </p:grpSpPr>
          <p:grpSp>
            <p:nvGrpSpPr>
              <p:cNvPr id="9" name="组合 8"/>
              <p:cNvGrpSpPr/>
              <p:nvPr/>
            </p:nvGrpSpPr>
            <p:grpSpPr>
              <a:xfrm>
                <a:off x="228600" y="16565"/>
                <a:ext cx="435429" cy="2580710"/>
                <a:chOff x="2744560" y="1981200"/>
                <a:chExt cx="435429" cy="2580710"/>
              </a:xfrm>
            </p:grpSpPr>
            <p:cxnSp>
              <p:nvCxnSpPr>
                <p:cNvPr id="12" name="直接连接符 11"/>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744560" y="2951922"/>
                  <a:ext cx="435429" cy="1524000"/>
                  <a:chOff x="2973160" y="2951922"/>
                  <a:chExt cx="435429" cy="1524000"/>
                </a:xfrm>
              </p:grpSpPr>
              <p:sp>
                <p:nvSpPr>
                  <p:cNvPr id="15" name="矩形 14"/>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1" name="文本框 10"/>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sp>
        <p:nvSpPr>
          <p:cNvPr id="2" name="矩形 1"/>
          <p:cNvSpPr/>
          <p:nvPr/>
        </p:nvSpPr>
        <p:spPr>
          <a:xfrm>
            <a:off x="1092150" y="3055290"/>
            <a:ext cx="9048631" cy="2194805"/>
          </a:xfrm>
          <a:prstGeom prst="rect">
            <a:avLst/>
          </a:prstGeom>
        </p:spPr>
        <p:txBody>
          <a:bodyPr vert="eaVert" wrap="square">
            <a:spAutoFit/>
          </a:bodyPr>
          <a:lstStyle/>
          <a:p>
            <a:pPr>
              <a:lnSpc>
                <a:spcPct val="200000"/>
              </a:lnSpc>
            </a:pPr>
            <a:r>
              <a:rPr lang="zh-CN" altLang="en-US" sz="1600" spc="300" dirty="0">
                <a:latin typeface="+mn-ea"/>
              </a:rPr>
              <a:t>较早有关重阳节的传说，见于梁朝吴均的</a:t>
            </a:r>
            <a:r>
              <a:rPr lang="en-US" altLang="zh-CN" sz="1600" spc="300" dirty="0">
                <a:latin typeface="+mn-ea"/>
              </a:rPr>
              <a:t>《</a:t>
            </a:r>
            <a:r>
              <a:rPr lang="zh-CN" altLang="en-US" sz="1600" spc="300" dirty="0">
                <a:latin typeface="+mn-ea"/>
              </a:rPr>
              <a:t>续齐谐记</a:t>
            </a:r>
            <a:r>
              <a:rPr lang="en-US" altLang="zh-CN" sz="1600" spc="300" dirty="0">
                <a:latin typeface="+mn-ea"/>
              </a:rPr>
              <a:t>》</a:t>
            </a:r>
            <a:r>
              <a:rPr lang="zh-CN" altLang="en-US" sz="1600" spc="300" dirty="0" smtClean="0">
                <a:latin typeface="+mn-ea"/>
              </a:rPr>
              <a:t>：汝南桓景随费长房游学累年，长房谓曰：“九月九日，汝家中当有灾。宜急去，令家人各作绛囊，盛茱萸，以系臂，登高饮菊花酒，此祸可除。”景如言，齐家登山。夕还，见鸡犬牛羊一时暴死。长房闻之曰：“此可代也。”今世人九日登高饮酒，妇人带茱萸囊，盖始于此。</a:t>
            </a:r>
            <a:endParaRPr lang="zh-CN" altLang="en-US" sz="1600" spc="300" dirty="0">
              <a:latin typeface="+mn-ea"/>
            </a:endParaRPr>
          </a:p>
        </p:txBody>
      </p:sp>
      <p:sp>
        <p:nvSpPr>
          <p:cNvPr id="3" name="矩形 2"/>
          <p:cNvSpPr/>
          <p:nvPr/>
        </p:nvSpPr>
        <p:spPr>
          <a:xfrm>
            <a:off x="1033365" y="1840343"/>
            <a:ext cx="4288353" cy="846386"/>
          </a:xfrm>
          <a:prstGeom prst="rect">
            <a:avLst/>
          </a:prstGeom>
        </p:spPr>
        <p:txBody>
          <a:bodyPr vert="horz" wrap="none">
            <a:spAutoFit/>
          </a:bodyPr>
          <a:lstStyle/>
          <a:p>
            <a:pPr>
              <a:lnSpc>
                <a:spcPct val="200000"/>
              </a:lnSpc>
            </a:pPr>
            <a:r>
              <a:rPr lang="en-US" altLang="zh-CN" sz="2800" b="1" spc="1200" dirty="0">
                <a:solidFill>
                  <a:srgbClr val="333333"/>
                </a:solidFill>
                <a:latin typeface="汉仪尚巍手书W" panose="00020600040101010101" pitchFamily="18" charset="-122"/>
                <a:ea typeface="汉仪尚巍手书W" panose="00020600040101010101" pitchFamily="18" charset="-122"/>
              </a:rPr>
              <a:t>《</a:t>
            </a:r>
            <a:r>
              <a:rPr lang="zh-CN" altLang="en-US" sz="2800" b="1" spc="1200" dirty="0">
                <a:solidFill>
                  <a:srgbClr val="333333"/>
                </a:solidFill>
                <a:latin typeface="汉仪尚巍手书W" panose="00020600040101010101" pitchFamily="18" charset="-122"/>
                <a:ea typeface="汉仪尚巍手书W" panose="00020600040101010101" pitchFamily="18" charset="-122"/>
              </a:rPr>
              <a:t>续齐谐记</a:t>
            </a:r>
            <a:r>
              <a:rPr lang="en-US" altLang="zh-CN" sz="2800" b="1" spc="1200" dirty="0">
                <a:solidFill>
                  <a:srgbClr val="333333"/>
                </a:solidFill>
                <a:latin typeface="汉仪尚巍手书W" panose="00020600040101010101" pitchFamily="18" charset="-122"/>
                <a:ea typeface="汉仪尚巍手书W" panose="00020600040101010101" pitchFamily="18" charset="-122"/>
              </a:rPr>
              <a:t>》</a:t>
            </a:r>
            <a:r>
              <a:rPr lang="zh-CN" altLang="en-US" sz="2800" b="1" spc="1200" dirty="0">
                <a:solidFill>
                  <a:srgbClr val="333333"/>
                </a:solidFill>
                <a:latin typeface="汉仪尚巍手书W" panose="00020600040101010101" pitchFamily="18" charset="-122"/>
                <a:ea typeface="汉仪尚巍手书W" panose="00020600040101010101" pitchFamily="18" charset="-122"/>
              </a:rPr>
              <a:t>记载</a:t>
            </a:r>
            <a:endParaRPr lang="zh-CN" altLang="en-US" sz="2800" spc="1200" dirty="0">
              <a:latin typeface="汉仪尚巍手书W" panose="00020600040101010101" pitchFamily="18" charset="-122"/>
              <a:ea typeface="汉仪尚巍手书W" panose="00020600040101010101" pitchFamily="18" charset="-122"/>
            </a:endParaRPr>
          </a:p>
        </p:txBody>
      </p:sp>
    </p:spTree>
    <p:extLst>
      <p:ext uri="{BB962C8B-B14F-4D97-AF65-F5344CB8AC3E}">
        <p14:creationId xmlns:p14="http://schemas.microsoft.com/office/powerpoint/2010/main" val="185887178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2"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right)">
                                      <p:cBhvr>
                                        <p:cTn id="19" dur="2000"/>
                                        <p:tgtEl>
                                          <p:spTgt spid="18"/>
                                        </p:tgtEl>
                                      </p:cBhvr>
                                    </p:animEffect>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5000"/>
                            </p:stCondLst>
                            <p:childTnLst>
                              <p:par>
                                <p:cTn id="27" presetID="22" presetClass="entr" presetSubtype="2"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right)">
                                      <p:cBhvr>
                                        <p:cTn id="2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80" y="2431463"/>
            <a:ext cx="12205379" cy="4456609"/>
          </a:xfrm>
          <a:prstGeom prst="rect">
            <a:avLst/>
          </a:prstGeom>
        </p:spPr>
      </p:pic>
      <p:grpSp>
        <p:nvGrpSpPr>
          <p:cNvPr id="5" name="组合 4"/>
          <p:cNvGrpSpPr/>
          <p:nvPr/>
        </p:nvGrpSpPr>
        <p:grpSpPr>
          <a:xfrm>
            <a:off x="-30714" y="-932367"/>
            <a:ext cx="958083" cy="4861802"/>
            <a:chOff x="-30714" y="-932367"/>
            <a:chExt cx="958083" cy="4861802"/>
          </a:xfrm>
        </p:grpSpPr>
        <p:grpSp>
          <p:nvGrpSpPr>
            <p:cNvPr id="6" name="组合 5"/>
            <p:cNvGrpSpPr/>
            <p:nvPr/>
          </p:nvGrpSpPr>
          <p:grpSpPr>
            <a:xfrm>
              <a:off x="-30714" y="-932367"/>
              <a:ext cx="697432" cy="4861802"/>
              <a:chOff x="-30714" y="-932367"/>
              <a:chExt cx="697432" cy="4861802"/>
            </a:xfrm>
          </p:grpSpPr>
          <p:grpSp>
            <p:nvGrpSpPr>
              <p:cNvPr id="9" name="组合 8"/>
              <p:cNvGrpSpPr/>
              <p:nvPr/>
            </p:nvGrpSpPr>
            <p:grpSpPr>
              <a:xfrm>
                <a:off x="228600" y="16565"/>
                <a:ext cx="435429" cy="2580710"/>
                <a:chOff x="2744560" y="1981200"/>
                <a:chExt cx="435429" cy="2580710"/>
              </a:xfrm>
            </p:grpSpPr>
            <p:cxnSp>
              <p:nvCxnSpPr>
                <p:cNvPr id="12" name="直接连接符 11"/>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744560" y="2951922"/>
                  <a:ext cx="435429" cy="1524000"/>
                  <a:chOff x="2973160" y="2951922"/>
                  <a:chExt cx="435429" cy="1524000"/>
                </a:xfrm>
              </p:grpSpPr>
              <p:sp>
                <p:nvSpPr>
                  <p:cNvPr id="15" name="矩形 14"/>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1" name="文本框 10"/>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13125" y="175540"/>
            <a:ext cx="3478874" cy="1971759"/>
          </a:xfrm>
          <a:prstGeom prst="rect">
            <a:avLst/>
          </a:prstGeom>
        </p:spPr>
      </p:pic>
      <p:sp>
        <p:nvSpPr>
          <p:cNvPr id="4" name="矩形 3"/>
          <p:cNvSpPr/>
          <p:nvPr/>
        </p:nvSpPr>
        <p:spPr>
          <a:xfrm>
            <a:off x="2556569" y="2687710"/>
            <a:ext cx="7078861" cy="2028864"/>
          </a:xfrm>
          <a:prstGeom prst="rect">
            <a:avLst/>
          </a:prstGeom>
        </p:spPr>
        <p:txBody>
          <a:bodyPr vert="eaVert" wrap="square">
            <a:spAutoFit/>
          </a:bodyPr>
          <a:lstStyle/>
          <a:p>
            <a:pPr>
              <a:lnSpc>
                <a:spcPct val="200000"/>
              </a:lnSpc>
            </a:pPr>
            <a:r>
              <a:rPr lang="zh-CN" altLang="en-US" sz="1600" spc="600" dirty="0">
                <a:solidFill>
                  <a:schemeClr val="tx1">
                    <a:lumMod val="75000"/>
                    <a:lumOff val="25000"/>
                  </a:schemeClr>
                </a:solidFill>
                <a:latin typeface="+mn-ea"/>
              </a:rPr>
              <a:t>相传在东汉时期，汝河有个瘟魔，只要它一出现，家家就有人病倒，天天有人丧命，这一带的百姓受尽了瘟魔的蹂躏</a:t>
            </a:r>
            <a:r>
              <a:rPr lang="zh-CN" altLang="en-US" sz="1600" spc="600" dirty="0" smtClean="0">
                <a:solidFill>
                  <a:schemeClr val="tx1">
                    <a:lumMod val="75000"/>
                    <a:lumOff val="25000"/>
                  </a:schemeClr>
                </a:solidFill>
                <a:latin typeface="+mn-ea"/>
              </a:rPr>
              <a:t>。他</a:t>
            </a:r>
            <a:r>
              <a:rPr lang="zh-CN" altLang="en-US" sz="1600" spc="600" dirty="0">
                <a:solidFill>
                  <a:schemeClr val="tx1">
                    <a:lumMod val="75000"/>
                    <a:lumOff val="25000"/>
                  </a:schemeClr>
                </a:solidFill>
                <a:latin typeface="+mn-ea"/>
              </a:rPr>
              <a:t>辞别了心爱的妻子和父老乡亲，决心出去访仙学艺，为民除掉瘟魔。</a:t>
            </a:r>
          </a:p>
        </p:txBody>
      </p:sp>
    </p:spTree>
    <p:extLst>
      <p:ext uri="{BB962C8B-B14F-4D97-AF65-F5344CB8AC3E}">
        <p14:creationId xmlns:p14="http://schemas.microsoft.com/office/powerpoint/2010/main" val="118034883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6"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par>
                                <p:cTn id="20" presetID="42"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par>
                          <p:cTn id="25" fill="hold">
                            <p:stCondLst>
                              <p:cond delay="6000"/>
                            </p:stCondLst>
                            <p:childTnLst>
                              <p:par>
                                <p:cTn id="26" presetID="22" presetClass="entr" presetSubtype="2"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80" y="2431463"/>
            <a:ext cx="12205379" cy="4456609"/>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3125" y="175540"/>
            <a:ext cx="3478874" cy="1971759"/>
          </a:xfrm>
          <a:prstGeom prst="rect">
            <a:avLst/>
          </a:prstGeom>
        </p:spPr>
      </p:pic>
      <p:grpSp>
        <p:nvGrpSpPr>
          <p:cNvPr id="5" name="组合 4"/>
          <p:cNvGrpSpPr/>
          <p:nvPr/>
        </p:nvGrpSpPr>
        <p:grpSpPr>
          <a:xfrm>
            <a:off x="-30714" y="-932367"/>
            <a:ext cx="958083" cy="4861802"/>
            <a:chOff x="-30714" y="-932367"/>
            <a:chExt cx="958083" cy="4861802"/>
          </a:xfrm>
        </p:grpSpPr>
        <p:grpSp>
          <p:nvGrpSpPr>
            <p:cNvPr id="6" name="组合 5"/>
            <p:cNvGrpSpPr/>
            <p:nvPr/>
          </p:nvGrpSpPr>
          <p:grpSpPr>
            <a:xfrm>
              <a:off x="-30714" y="-932367"/>
              <a:ext cx="697432" cy="4861802"/>
              <a:chOff x="-30714" y="-932367"/>
              <a:chExt cx="697432" cy="4861802"/>
            </a:xfrm>
          </p:grpSpPr>
          <p:grpSp>
            <p:nvGrpSpPr>
              <p:cNvPr id="9" name="组合 8"/>
              <p:cNvGrpSpPr/>
              <p:nvPr/>
            </p:nvGrpSpPr>
            <p:grpSpPr>
              <a:xfrm>
                <a:off x="228600" y="16565"/>
                <a:ext cx="435429" cy="2580710"/>
                <a:chOff x="2744560" y="1981200"/>
                <a:chExt cx="435429" cy="2580710"/>
              </a:xfrm>
            </p:grpSpPr>
            <p:cxnSp>
              <p:nvCxnSpPr>
                <p:cNvPr id="12" name="直接连接符 11"/>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744560" y="2951922"/>
                  <a:ext cx="435429" cy="1524000"/>
                  <a:chOff x="2973160" y="2951922"/>
                  <a:chExt cx="435429" cy="1524000"/>
                </a:xfrm>
              </p:grpSpPr>
              <p:sp>
                <p:nvSpPr>
                  <p:cNvPr id="15" name="矩形 14"/>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1" name="文本框 10"/>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sp>
        <p:nvSpPr>
          <p:cNvPr id="2" name="矩形 1"/>
          <p:cNvSpPr/>
          <p:nvPr/>
        </p:nvSpPr>
        <p:spPr>
          <a:xfrm>
            <a:off x="2609791" y="2931451"/>
            <a:ext cx="7576231" cy="1938992"/>
          </a:xfrm>
          <a:prstGeom prst="rect">
            <a:avLst/>
          </a:prstGeom>
        </p:spPr>
        <p:txBody>
          <a:bodyPr wrap="square">
            <a:spAutoFit/>
          </a:bodyPr>
          <a:lstStyle/>
          <a:p>
            <a:pPr>
              <a:lnSpc>
                <a:spcPct val="200000"/>
              </a:lnSpc>
            </a:pPr>
            <a:r>
              <a:rPr lang="zh-CN" altLang="en-US" sz="1500" spc="900" dirty="0">
                <a:latin typeface="+mn-ea"/>
              </a:rPr>
              <a:t>桓景四处访师寻道，访遍各地的名山高士，终于打听到在东方有一座最古老的山，山上有一个法力无边的仙长</a:t>
            </a:r>
            <a:r>
              <a:rPr lang="zh-CN" altLang="en-US" sz="1500" spc="900" dirty="0" smtClean="0">
                <a:latin typeface="+mn-ea"/>
              </a:rPr>
              <a:t>，并且</a:t>
            </a:r>
            <a:r>
              <a:rPr lang="zh-CN" altLang="en-US" sz="1500" spc="900" dirty="0">
                <a:latin typeface="+mn-ea"/>
              </a:rPr>
              <a:t>教给他降妖剑术，还赠他一把降妖宝剑。桓景废寝忘食苦练，终于练出了一身非凡的武艺。</a:t>
            </a:r>
          </a:p>
        </p:txBody>
      </p:sp>
      <p:sp>
        <p:nvSpPr>
          <p:cNvPr id="3" name="矩形 2"/>
          <p:cNvSpPr/>
          <p:nvPr/>
        </p:nvSpPr>
        <p:spPr>
          <a:xfrm>
            <a:off x="2651276" y="2093008"/>
            <a:ext cx="3775393" cy="846386"/>
          </a:xfrm>
          <a:prstGeom prst="rect">
            <a:avLst/>
          </a:prstGeom>
        </p:spPr>
        <p:txBody>
          <a:bodyPr wrap="none">
            <a:spAutoFit/>
          </a:bodyPr>
          <a:lstStyle/>
          <a:p>
            <a:pPr>
              <a:lnSpc>
                <a:spcPct val="200000"/>
              </a:lnSpc>
            </a:pPr>
            <a:r>
              <a:rPr lang="zh-CN" altLang="en-US" sz="2800" b="1" spc="1200" dirty="0">
                <a:solidFill>
                  <a:srgbClr val="333333"/>
                </a:solidFill>
                <a:latin typeface="汉仪尚巍手书W" panose="00020600040101010101" pitchFamily="18" charset="-122"/>
                <a:ea typeface="汉仪尚巍手书W" panose="00020600040101010101" pitchFamily="18" charset="-122"/>
              </a:rPr>
              <a:t>重阳节神话传说</a:t>
            </a:r>
          </a:p>
        </p:txBody>
      </p:sp>
    </p:spTree>
    <p:extLst>
      <p:ext uri="{BB962C8B-B14F-4D97-AF65-F5344CB8AC3E}">
        <p14:creationId xmlns:p14="http://schemas.microsoft.com/office/powerpoint/2010/main" val="344570633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6" presetClass="entr" presetSubtype="16"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ircle(in)">
                                      <p:cBhvr>
                                        <p:cTn id="19" dur="2000"/>
                                        <p:tgtEl>
                                          <p:spTgt spid="18"/>
                                        </p:tgtEl>
                                      </p:cBhvr>
                                    </p:animEffect>
                                  </p:childTnLst>
                                </p:cTn>
                              </p:par>
                              <p:par>
                                <p:cTn id="20" presetID="42"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60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7000"/>
                            </p:stCondLst>
                            <p:childTnLst>
                              <p:par>
                                <p:cTn id="32" presetID="42" presetClass="entr" presetSubtype="0"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128366" y="1400301"/>
            <a:ext cx="923330" cy="3290324"/>
          </a:xfrm>
          <a:prstGeom prst="rect">
            <a:avLst/>
          </a:prstGeom>
        </p:spPr>
        <p:txBody>
          <a:bodyPr vert="eaVert" wrap="none">
            <a:spAutoFit/>
          </a:bodyPr>
          <a:lstStyle/>
          <a:p>
            <a:pPr>
              <a:lnSpc>
                <a:spcPct val="200000"/>
              </a:lnSpc>
            </a:pPr>
            <a:r>
              <a:rPr lang="zh-CN" altLang="en-US" sz="2400" b="1" spc="1200" dirty="0">
                <a:solidFill>
                  <a:srgbClr val="333333"/>
                </a:solidFill>
                <a:latin typeface="汉仪尚巍手书W" panose="00020600040101010101" pitchFamily="18" charset="-122"/>
                <a:ea typeface="汉仪尚巍手书W" panose="00020600040101010101" pitchFamily="18" charset="-122"/>
              </a:rPr>
              <a:t>重阳节神话传说</a:t>
            </a:r>
          </a:p>
        </p:txBody>
      </p:sp>
      <p:sp>
        <p:nvSpPr>
          <p:cNvPr id="3" name="矩形 2"/>
          <p:cNvSpPr/>
          <p:nvPr/>
        </p:nvSpPr>
        <p:spPr>
          <a:xfrm>
            <a:off x="5343874" y="1402108"/>
            <a:ext cx="4985980" cy="4967870"/>
          </a:xfrm>
          <a:prstGeom prst="rect">
            <a:avLst/>
          </a:prstGeom>
        </p:spPr>
        <p:txBody>
          <a:bodyPr vert="eaVert" wrap="square">
            <a:spAutoFit/>
          </a:bodyPr>
          <a:lstStyle/>
          <a:p>
            <a:pPr>
              <a:lnSpc>
                <a:spcPct val="200000"/>
              </a:lnSpc>
            </a:pPr>
            <a:r>
              <a:rPr lang="zh-CN" altLang="en-US" sz="1300" spc="600" dirty="0">
                <a:latin typeface="+mn-ea"/>
              </a:rPr>
              <a:t>这一天仙长把桓景叫到跟前说：“明天是九月初九，瘟魔又要出来作恶，你本领已经学成，应该回去为民除害了”。仙长送给他一包茱萸叶，一盅菊花酒，并且密授辟邪用法，让他骑着仙鹤赶回家去。桓景回到家乡，在九月初九的早晨，按仙长的叮嘱把乡亲们领到了附近的一座山上，发给每人一片茱萸叶，一盅菊花酒</a:t>
            </a:r>
            <a:r>
              <a:rPr lang="zh-CN" altLang="en-US" sz="1300" spc="600" dirty="0" smtClean="0">
                <a:latin typeface="+mn-ea"/>
              </a:rPr>
              <a:t>，但是</a:t>
            </a:r>
            <a:r>
              <a:rPr lang="zh-CN" altLang="en-US" sz="1300" spc="600" dirty="0">
                <a:latin typeface="+mn-ea"/>
              </a:rPr>
              <a:t>瘟魔刚扑到山下，突然闻到阵阵茱萸奇香和菊花酒气，便戛然止步，脸色突变，这时桓景手持降妖宝剑追下山来，几个回合就把温魔刺死剑下，从此九月初九登高避疫的风俗年复一年地流传下来。</a:t>
            </a:r>
          </a:p>
        </p:txBody>
      </p:sp>
      <p:grpSp>
        <p:nvGrpSpPr>
          <p:cNvPr id="5" name="组合 4"/>
          <p:cNvGrpSpPr/>
          <p:nvPr/>
        </p:nvGrpSpPr>
        <p:grpSpPr>
          <a:xfrm>
            <a:off x="-30714" y="-932367"/>
            <a:ext cx="958083" cy="4861802"/>
            <a:chOff x="-30714" y="-932367"/>
            <a:chExt cx="958083" cy="4861802"/>
          </a:xfrm>
        </p:grpSpPr>
        <p:grpSp>
          <p:nvGrpSpPr>
            <p:cNvPr id="6" name="组合 5"/>
            <p:cNvGrpSpPr/>
            <p:nvPr/>
          </p:nvGrpSpPr>
          <p:grpSpPr>
            <a:xfrm>
              <a:off x="-30714" y="-932367"/>
              <a:ext cx="697432" cy="4861802"/>
              <a:chOff x="-30714" y="-932367"/>
              <a:chExt cx="697432" cy="4861802"/>
            </a:xfrm>
          </p:grpSpPr>
          <p:grpSp>
            <p:nvGrpSpPr>
              <p:cNvPr id="9" name="组合 8"/>
              <p:cNvGrpSpPr/>
              <p:nvPr/>
            </p:nvGrpSpPr>
            <p:grpSpPr>
              <a:xfrm>
                <a:off x="228600" y="16565"/>
                <a:ext cx="435429" cy="2580710"/>
                <a:chOff x="2744560" y="1981200"/>
                <a:chExt cx="435429" cy="2580710"/>
              </a:xfrm>
            </p:grpSpPr>
            <p:cxnSp>
              <p:nvCxnSpPr>
                <p:cNvPr id="12" name="直接连接符 11"/>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744560" y="2951922"/>
                  <a:ext cx="435429" cy="1524000"/>
                  <a:chOff x="2973160" y="2951922"/>
                  <a:chExt cx="435429" cy="1524000"/>
                </a:xfrm>
              </p:grpSpPr>
              <p:sp>
                <p:nvSpPr>
                  <p:cNvPr id="15" name="矩形 14"/>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1" name="文本框 10"/>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72361" y="1217695"/>
            <a:ext cx="4517827" cy="5151906"/>
          </a:xfrm>
          <a:prstGeom prst="rect">
            <a:avLst/>
          </a:prstGeom>
        </p:spPr>
      </p:pic>
    </p:spTree>
    <p:extLst>
      <p:ext uri="{BB962C8B-B14F-4D97-AF65-F5344CB8AC3E}">
        <p14:creationId xmlns:p14="http://schemas.microsoft.com/office/powerpoint/2010/main" val="189517705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0714" y="-932367"/>
            <a:ext cx="958083" cy="4861802"/>
            <a:chOff x="-30714" y="-932367"/>
            <a:chExt cx="958083" cy="4861802"/>
          </a:xfrm>
        </p:grpSpPr>
        <p:grpSp>
          <p:nvGrpSpPr>
            <p:cNvPr id="8" name="组合 7"/>
            <p:cNvGrpSpPr/>
            <p:nvPr/>
          </p:nvGrpSpPr>
          <p:grpSpPr>
            <a:xfrm>
              <a:off x="-30714" y="-932367"/>
              <a:ext cx="697432" cy="4861802"/>
              <a:chOff x="-30714" y="-932367"/>
              <a:chExt cx="697432" cy="4861802"/>
            </a:xfrm>
          </p:grpSpPr>
          <p:grpSp>
            <p:nvGrpSpPr>
              <p:cNvPr id="11" name="组合 10"/>
              <p:cNvGrpSpPr/>
              <p:nvPr/>
            </p:nvGrpSpPr>
            <p:grpSpPr>
              <a:xfrm>
                <a:off x="228600" y="16565"/>
                <a:ext cx="435429" cy="2580710"/>
                <a:chOff x="2744560" y="1981200"/>
                <a:chExt cx="435429" cy="2580710"/>
              </a:xfrm>
            </p:grpSpPr>
            <p:cxnSp>
              <p:nvCxnSpPr>
                <p:cNvPr id="14" name="直接连接符 13"/>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744560" y="2951922"/>
                  <a:ext cx="435429" cy="1524000"/>
                  <a:chOff x="2973160" y="2951922"/>
                  <a:chExt cx="435429" cy="1524000"/>
                </a:xfrm>
              </p:grpSpPr>
              <p:sp>
                <p:nvSpPr>
                  <p:cNvPr id="17" name="矩形 16"/>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3" name="文本框 12"/>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1445" y="1102415"/>
            <a:ext cx="2188363" cy="3108817"/>
          </a:xfrm>
          <a:prstGeom prst="rect">
            <a:avLst/>
          </a:prstGeom>
        </p:spPr>
      </p:pic>
      <p:sp>
        <p:nvSpPr>
          <p:cNvPr id="4" name="矩形 3"/>
          <p:cNvSpPr/>
          <p:nvPr/>
        </p:nvSpPr>
        <p:spPr>
          <a:xfrm>
            <a:off x="7935752" y="1432573"/>
            <a:ext cx="615553" cy="3638175"/>
          </a:xfrm>
          <a:prstGeom prst="rect">
            <a:avLst/>
          </a:prstGeom>
        </p:spPr>
        <p:txBody>
          <a:bodyPr vert="eaVert" wrap="none">
            <a:spAutoFit/>
          </a:bodyPr>
          <a:lstStyle/>
          <a:p>
            <a:r>
              <a:rPr lang="zh-CN" altLang="en-US" sz="2800" b="1" spc="1200" dirty="0">
                <a:solidFill>
                  <a:schemeClr val="tx1">
                    <a:lumMod val="75000"/>
                    <a:lumOff val="25000"/>
                  </a:schemeClr>
                </a:solidFill>
                <a:latin typeface="汉仪尚巍手书W" panose="00020600040101010101" pitchFamily="18" charset="-122"/>
                <a:ea typeface="汉仪尚巍手书W" panose="00020600040101010101" pitchFamily="18" charset="-122"/>
              </a:rPr>
              <a:t>重阳节神话传说</a:t>
            </a:r>
          </a:p>
        </p:txBody>
      </p:sp>
      <p:sp>
        <p:nvSpPr>
          <p:cNvPr id="5" name="矩形 4"/>
          <p:cNvSpPr/>
          <p:nvPr/>
        </p:nvSpPr>
        <p:spPr>
          <a:xfrm>
            <a:off x="1429641" y="1498534"/>
            <a:ext cx="6647974" cy="3989415"/>
          </a:xfrm>
          <a:prstGeom prst="rect">
            <a:avLst/>
          </a:prstGeom>
        </p:spPr>
        <p:txBody>
          <a:bodyPr vert="eaVert" wrap="square">
            <a:spAutoFit/>
          </a:bodyPr>
          <a:lstStyle/>
          <a:p>
            <a:pPr>
              <a:lnSpc>
                <a:spcPct val="200000"/>
              </a:lnSpc>
            </a:pPr>
            <a:r>
              <a:rPr lang="zh-CN" altLang="en-US" sz="1500" spc="600" dirty="0">
                <a:latin typeface="+mn-ea"/>
              </a:rPr>
              <a:t>桓景回到家乡，在九月初九的早晨，按仙长的叮嘱把乡亲们领到了附近的一座山上，发给每人一片茱萸叶，一盅菊花酒，做好了降魔的准备。中午时分，随着几声怪叫，瘟魔冲出汝河，但是瘟魔刚扑到山下，突然闻到阵阵茱萸奇香和菊花酒气，便戛然止步，脸色突变，这时桓景手持降妖宝剑追下山来，几个回合就把温魔刺死剑下，从此九月初九登高避疫的风俗年复一年地流传</a:t>
            </a:r>
            <a:r>
              <a:rPr lang="zh-CN" altLang="en-US" sz="1500" spc="600" dirty="0" smtClean="0">
                <a:latin typeface="+mn-ea"/>
              </a:rPr>
              <a:t>下来。后来</a:t>
            </a:r>
            <a:r>
              <a:rPr lang="zh-CN" altLang="en-US" sz="1500" spc="600" dirty="0">
                <a:latin typeface="+mn-ea"/>
              </a:rPr>
              <a:t>人们就把重阳节登高的风俗看作是免灾避祸的活动。</a:t>
            </a:r>
          </a:p>
        </p:txBody>
      </p:sp>
    </p:spTree>
    <p:extLst>
      <p:ext uri="{BB962C8B-B14F-4D97-AF65-F5344CB8AC3E}">
        <p14:creationId xmlns:p14="http://schemas.microsoft.com/office/powerpoint/2010/main" val="183755746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2000"/>
                                        <p:tgtEl>
                                          <p:spTgt spid="2"/>
                                        </p:tgtEl>
                                      </p:cBhvr>
                                    </p:animEffect>
                                  </p:childTnLst>
                                </p:cTn>
                              </p:par>
                            </p:childTnLst>
                          </p:cTn>
                        </p:par>
                        <p:par>
                          <p:cTn id="20" fill="hold">
                            <p:stCondLst>
                              <p:cond delay="5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000"/>
                                        <p:tgtEl>
                                          <p:spTgt spid="4"/>
                                        </p:tgtEl>
                                      </p:cBhvr>
                                    </p:animEffect>
                                  </p:childTnLst>
                                </p:cTn>
                              </p:par>
                            </p:childTnLst>
                          </p:cTn>
                        </p:par>
                        <p:par>
                          <p:cTn id="24" fill="hold">
                            <p:stCondLst>
                              <p:cond delay="7000"/>
                            </p:stCondLst>
                            <p:childTnLst>
                              <p:par>
                                <p:cTn id="25" presetID="2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04395"/>
            <a:ext cx="12192000" cy="6653605"/>
          </a:xfrm>
          <a:prstGeom prst="rect">
            <a:avLst/>
          </a:prstGeom>
          <a:blipFill dpi="0" rotWithShape="1">
            <a:blip r:embed="rId3">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2175" y="1054249"/>
            <a:ext cx="2886679" cy="88857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0844" y="5621977"/>
            <a:ext cx="907802" cy="907802"/>
          </a:xfrm>
          <a:prstGeom prst="rect">
            <a:avLst/>
          </a:prstGeom>
        </p:spPr>
      </p:pic>
      <p:grpSp>
        <p:nvGrpSpPr>
          <p:cNvPr id="8" name="组合 7"/>
          <p:cNvGrpSpPr/>
          <p:nvPr/>
        </p:nvGrpSpPr>
        <p:grpSpPr>
          <a:xfrm>
            <a:off x="5238253" y="1058953"/>
            <a:ext cx="1570868" cy="3648621"/>
            <a:chOff x="3564396" y="2220109"/>
            <a:chExt cx="1570868" cy="2911288"/>
          </a:xfrm>
        </p:grpSpPr>
        <p:sp>
          <p:nvSpPr>
            <p:cNvPr id="9" name="文本框 8"/>
            <p:cNvSpPr txBox="1"/>
            <p:nvPr/>
          </p:nvSpPr>
          <p:spPr>
            <a:xfrm>
              <a:off x="3564396" y="2835736"/>
              <a:ext cx="738664" cy="1466451"/>
            </a:xfrm>
            <a:prstGeom prst="rect">
              <a:avLst/>
            </a:prstGeom>
            <a:solidFill>
              <a:srgbClr val="D7E0EB"/>
            </a:solidFill>
          </p:spPr>
          <p:txBody>
            <a:bodyPr vert="eaVert" wrap="square" rtlCol="0">
              <a:spAutoFit/>
            </a:bodyPr>
            <a:lstStyle/>
            <a:p>
              <a:pPr algn="ctr"/>
              <a:r>
                <a:rPr lang="zh-CN" altLang="en-US" sz="3600" spc="600" dirty="0" smtClean="0">
                  <a:blipFill dpi="0" rotWithShape="1">
                    <a:blip r:embed="rId6"/>
                    <a:srcRect/>
                    <a:stretch>
                      <a:fillRect/>
                    </a:stretch>
                  </a:blipFill>
                  <a:latin typeface="汉仪乐喵体简" panose="00020600040101010101" pitchFamily="18" charset="-122"/>
                  <a:ea typeface="汉仪乐喵体简" panose="00020600040101010101" pitchFamily="18" charset="-122"/>
                </a:rPr>
                <a:t>第四章</a:t>
              </a:r>
              <a:endParaRPr lang="zh-CN" altLang="en-US" sz="3600" spc="600" dirty="0">
                <a:blipFill dpi="0" rotWithShape="1">
                  <a:blip r:embed="rId6"/>
                  <a:srcRect/>
                  <a:stretch>
                    <a:fillRect/>
                  </a:stretch>
                </a:blipFill>
                <a:latin typeface="汉仪乐喵体简" panose="00020600040101010101" pitchFamily="18" charset="-122"/>
                <a:ea typeface="汉仪乐喵体简" panose="00020600040101010101" pitchFamily="18" charset="-122"/>
              </a:endParaRPr>
            </a:p>
          </p:txBody>
        </p:sp>
        <p:sp>
          <p:nvSpPr>
            <p:cNvPr id="10" name="文本框 9"/>
            <p:cNvSpPr txBox="1"/>
            <p:nvPr/>
          </p:nvSpPr>
          <p:spPr>
            <a:xfrm>
              <a:off x="4519711" y="2220109"/>
              <a:ext cx="615553" cy="2911288"/>
            </a:xfrm>
            <a:prstGeom prst="rect">
              <a:avLst/>
            </a:prstGeom>
            <a:noFill/>
          </p:spPr>
          <p:txBody>
            <a:bodyPr vert="eaVert" wrap="square" rtlCol="0">
              <a:spAutoFit/>
            </a:bodyPr>
            <a:lstStyle/>
            <a:p>
              <a:pPr algn="ctr"/>
              <a:r>
                <a:rPr lang="zh-CN" altLang="en-US" sz="2800" spc="3000" dirty="0" smtClean="0">
                  <a:blipFill dpi="0" rotWithShape="1">
                    <a:blip r:embed="rId6"/>
                    <a:srcRect/>
                    <a:stretch>
                      <a:fillRect/>
                    </a:stretch>
                  </a:blipFill>
                  <a:latin typeface="微软雅黑" panose="020B0503020204020204" pitchFamily="34" charset="-122"/>
                  <a:ea typeface="微软雅黑" panose="020B0503020204020204" pitchFamily="34" charset="-122"/>
                </a:rPr>
                <a:t>著名诗词</a:t>
              </a:r>
              <a:endParaRPr lang="zh-CN" altLang="en-US" sz="2800" spc="3000" dirty="0">
                <a:blipFill dpi="0" rotWithShape="1">
                  <a:blip r:embed="rId6"/>
                  <a:srcRect/>
                  <a:stretch>
                    <a:fillRect/>
                  </a:stretch>
                </a:blip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2482405" y="5003336"/>
            <a:ext cx="7227189" cy="398314"/>
          </a:xfrm>
          <a:prstGeom prst="rect">
            <a:avLst/>
          </a:prstGeom>
          <a:noFill/>
        </p:spPr>
        <p:txBody>
          <a:bodyPr vert="horz" wrap="square" rtlCol="0">
            <a:spAutoFit/>
          </a:bodyPr>
          <a:lstStyle/>
          <a:p>
            <a:pPr algn="ctr">
              <a:lnSpc>
                <a:spcPct val="150000"/>
              </a:lnSpc>
            </a:pPr>
            <a:r>
              <a:rPr lang="zh-CN" altLang="en-US" sz="700" spc="600" dirty="0">
                <a:solidFill>
                  <a:schemeClr val="tx1">
                    <a:lumMod val="50000"/>
                    <a:lumOff val="50000"/>
                  </a:schemeClr>
                </a:solidFill>
                <a:ea typeface="微软雅黑" panose="020B0503020204020204" pitchFamily="34" charset="-122"/>
              </a:rPr>
              <a:t>此处添加详细文本描述，建议与标题相关并符合整体语言风格，语言描述尽量简洁生动。尽量将每页幻灯片的字数控制在</a:t>
            </a:r>
            <a:r>
              <a:rPr lang="en-US" altLang="zh-CN" sz="700" spc="600" dirty="0">
                <a:solidFill>
                  <a:schemeClr val="tx1">
                    <a:lumMod val="50000"/>
                    <a:lumOff val="50000"/>
                  </a:schemeClr>
                </a:solidFill>
                <a:ea typeface="微软雅黑" panose="020B0503020204020204" pitchFamily="34" charset="-122"/>
              </a:rPr>
              <a:t>200</a:t>
            </a:r>
            <a:r>
              <a:rPr lang="zh-CN" altLang="en-US" sz="700" spc="600" dirty="0">
                <a:solidFill>
                  <a:schemeClr val="tx1">
                    <a:lumMod val="50000"/>
                    <a:lumOff val="50000"/>
                  </a:schemeClr>
                </a:solidFill>
                <a:ea typeface="微软雅黑" panose="020B0503020204020204" pitchFamily="34" charset="-122"/>
              </a:rPr>
              <a:t>字以内，据统计每页幻灯片的最好控制在</a:t>
            </a:r>
            <a:r>
              <a:rPr lang="en-US" altLang="zh-CN" sz="700" spc="600" dirty="0">
                <a:solidFill>
                  <a:schemeClr val="tx1">
                    <a:lumMod val="50000"/>
                    <a:lumOff val="50000"/>
                  </a:schemeClr>
                </a:solidFill>
                <a:ea typeface="微软雅黑" panose="020B0503020204020204" pitchFamily="34" charset="-122"/>
              </a:rPr>
              <a:t>5</a:t>
            </a:r>
            <a:r>
              <a:rPr lang="zh-CN" altLang="en-US" sz="700" spc="600" dirty="0">
                <a:solidFill>
                  <a:schemeClr val="tx1">
                    <a:lumMod val="50000"/>
                    <a:lumOff val="50000"/>
                  </a:schemeClr>
                </a:solidFill>
                <a:ea typeface="微软雅黑" panose="020B0503020204020204" pitchFamily="34" charset="-122"/>
              </a:rPr>
              <a:t>分钟之内。</a:t>
            </a:r>
          </a:p>
        </p:txBody>
      </p:sp>
    </p:spTree>
    <p:extLst>
      <p:ext uri="{BB962C8B-B14F-4D97-AF65-F5344CB8AC3E}">
        <p14:creationId xmlns:p14="http://schemas.microsoft.com/office/powerpoint/2010/main" val="428914377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42"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215153"/>
            <a:ext cx="12192000" cy="6653605"/>
          </a:xfrm>
          <a:prstGeom prst="rect">
            <a:avLst/>
          </a:prstGeom>
          <a:blipFill dpi="0" rotWithShape="1">
            <a:blip r:embed="rId3">
              <a:alphaModFix amt="2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845998" y="2206721"/>
            <a:ext cx="1357208" cy="2422174"/>
            <a:chOff x="5987692" y="467102"/>
            <a:chExt cx="1357208" cy="2422174"/>
          </a:xfrm>
        </p:grpSpPr>
        <p:sp>
          <p:nvSpPr>
            <p:cNvPr id="15" name="文本框 14"/>
            <p:cNvSpPr txBox="1"/>
            <p:nvPr/>
          </p:nvSpPr>
          <p:spPr>
            <a:xfrm>
              <a:off x="6052238" y="488619"/>
              <a:ext cx="1292662" cy="2400657"/>
            </a:xfrm>
            <a:prstGeom prst="rect">
              <a:avLst/>
            </a:prstGeom>
            <a:noFill/>
          </p:spPr>
          <p:txBody>
            <a:bodyPr vert="eaVert" wrap="none" rtlCol="0">
              <a:spAutoFit/>
            </a:bodyPr>
            <a:lstStyle/>
            <a:p>
              <a:r>
                <a:rPr lang="zh-CN" altLang="en-US" sz="7200" dirty="0" smtClean="0">
                  <a:solidFill>
                    <a:schemeClr val="bg1">
                      <a:lumMod val="85000"/>
                    </a:schemeClr>
                  </a:solidFill>
                  <a:latin typeface="汉仪乐喵体简" panose="00020600040101010101" pitchFamily="18" charset="-122"/>
                  <a:ea typeface="汉仪乐喵体简" panose="00020600040101010101" pitchFamily="18" charset="-122"/>
                </a:rPr>
                <a:t>目 录</a:t>
              </a:r>
              <a:endParaRPr lang="zh-CN" altLang="en-US" sz="7200" dirty="0">
                <a:solidFill>
                  <a:schemeClr val="bg1">
                    <a:lumMod val="85000"/>
                  </a:schemeClr>
                </a:solidFill>
                <a:latin typeface="汉仪乐喵体简" panose="00020600040101010101" pitchFamily="18" charset="-122"/>
                <a:ea typeface="汉仪乐喵体简" panose="00020600040101010101" pitchFamily="18" charset="-122"/>
              </a:endParaRPr>
            </a:p>
          </p:txBody>
        </p:sp>
        <p:sp>
          <p:nvSpPr>
            <p:cNvPr id="6" name="文本框 5"/>
            <p:cNvSpPr txBox="1"/>
            <p:nvPr/>
          </p:nvSpPr>
          <p:spPr>
            <a:xfrm>
              <a:off x="5987692" y="467102"/>
              <a:ext cx="1292662" cy="2400657"/>
            </a:xfrm>
            <a:prstGeom prst="rect">
              <a:avLst/>
            </a:prstGeom>
            <a:noFill/>
          </p:spPr>
          <p:txBody>
            <a:bodyPr vert="eaVert" wrap="none" rtlCol="0">
              <a:spAutoFit/>
            </a:bodyPr>
            <a:lstStyle/>
            <a:p>
              <a:r>
                <a:rPr lang="zh-CN" altLang="en-US" sz="7200" dirty="0" smtClean="0">
                  <a:blipFill dpi="0" rotWithShape="1">
                    <a:blip r:embed="rId4"/>
                    <a:srcRect/>
                    <a:tile tx="0" ty="0" sx="100000" sy="100000" flip="none" algn="tl"/>
                  </a:blipFill>
                  <a:latin typeface="汉仪乐喵体简" panose="00020600040101010101" pitchFamily="18" charset="-122"/>
                  <a:ea typeface="汉仪乐喵体简" panose="00020600040101010101" pitchFamily="18" charset="-122"/>
                </a:rPr>
                <a:t>目 录</a:t>
              </a:r>
              <a:endParaRPr lang="zh-CN" altLang="en-US" sz="7200" dirty="0">
                <a:blipFill dpi="0" rotWithShape="1">
                  <a:blip r:embed="rId4"/>
                  <a:srcRect/>
                  <a:tile tx="0" ty="0" sx="100000" sy="100000" flip="none" algn="tl"/>
                </a:blipFill>
                <a:latin typeface="汉仪乐喵体简" panose="00020600040101010101" pitchFamily="18" charset="-122"/>
                <a:ea typeface="汉仪乐喵体简" panose="00020600040101010101" pitchFamily="18" charset="-122"/>
              </a:endParaRPr>
            </a:p>
          </p:txBody>
        </p:sp>
      </p:grpSp>
      <p:grpSp>
        <p:nvGrpSpPr>
          <p:cNvPr id="10" name="组合 9"/>
          <p:cNvGrpSpPr/>
          <p:nvPr/>
        </p:nvGrpSpPr>
        <p:grpSpPr>
          <a:xfrm>
            <a:off x="3687507" y="2258432"/>
            <a:ext cx="1232603" cy="2911288"/>
            <a:chOff x="3687507" y="2446020"/>
            <a:chExt cx="1232603" cy="2911288"/>
          </a:xfrm>
        </p:grpSpPr>
        <p:sp>
          <p:nvSpPr>
            <p:cNvPr id="19" name="文本框 18"/>
            <p:cNvSpPr txBox="1"/>
            <p:nvPr/>
          </p:nvSpPr>
          <p:spPr>
            <a:xfrm>
              <a:off x="3687507" y="2895824"/>
              <a:ext cx="615553" cy="1559858"/>
            </a:xfrm>
            <a:prstGeom prst="rect">
              <a:avLst/>
            </a:prstGeom>
            <a:solidFill>
              <a:srgbClr val="D7E0EB"/>
            </a:solidFill>
          </p:spPr>
          <p:txBody>
            <a:bodyPr vert="eaVert" wrap="square" rtlCol="0">
              <a:spAutoFit/>
            </a:bodyPr>
            <a:lstStyle/>
            <a:p>
              <a:pPr algn="ctr"/>
              <a:r>
                <a:rPr lang="zh-CN" altLang="en-US" sz="2800" spc="600" dirty="0" smtClean="0">
                  <a:blipFill dpi="0" rotWithShape="1">
                    <a:blip r:embed="rId4"/>
                    <a:srcRect/>
                    <a:stretch>
                      <a:fillRect/>
                    </a:stretch>
                  </a:blipFill>
                  <a:latin typeface="汉仪乐喵体简" panose="00020600040101010101" pitchFamily="18" charset="-122"/>
                  <a:ea typeface="汉仪乐喵体简" panose="00020600040101010101" pitchFamily="18" charset="-122"/>
                </a:rPr>
                <a:t>第一章</a:t>
              </a:r>
              <a:endParaRPr lang="zh-CN" altLang="en-US" sz="2800" spc="600" dirty="0">
                <a:blipFill dpi="0" rotWithShape="1">
                  <a:blip r:embed="rId4"/>
                  <a:srcRect/>
                  <a:stretch>
                    <a:fillRect/>
                  </a:stretch>
                </a:blipFill>
                <a:latin typeface="汉仪乐喵体简" panose="00020600040101010101" pitchFamily="18" charset="-122"/>
                <a:ea typeface="汉仪乐喵体简" panose="00020600040101010101" pitchFamily="18" charset="-122"/>
              </a:endParaRPr>
            </a:p>
          </p:txBody>
        </p:sp>
        <p:sp>
          <p:nvSpPr>
            <p:cNvPr id="20" name="文本框 19"/>
            <p:cNvSpPr txBox="1"/>
            <p:nvPr/>
          </p:nvSpPr>
          <p:spPr>
            <a:xfrm>
              <a:off x="4427667" y="2446020"/>
              <a:ext cx="492443" cy="2911288"/>
            </a:xfrm>
            <a:prstGeom prst="rect">
              <a:avLst/>
            </a:prstGeom>
            <a:noFill/>
          </p:spPr>
          <p:txBody>
            <a:bodyPr vert="eaVert" wrap="square" rtlCol="0">
              <a:spAutoFit/>
            </a:bodyPr>
            <a:lstStyle/>
            <a:p>
              <a:pPr algn="ctr"/>
              <a:r>
                <a:rPr lang="zh-CN" altLang="en-US" sz="2000" spc="3000" dirty="0" smtClean="0">
                  <a:blipFill dpi="0" rotWithShape="1">
                    <a:blip r:embed="rId4"/>
                    <a:srcRect/>
                    <a:stretch>
                      <a:fillRect/>
                    </a:stretch>
                  </a:blipFill>
                  <a:latin typeface="微软雅黑" panose="020B0503020204020204" pitchFamily="34" charset="-122"/>
                  <a:ea typeface="微软雅黑" panose="020B0503020204020204" pitchFamily="34" charset="-122"/>
                </a:rPr>
                <a:t>节日起源</a:t>
              </a:r>
              <a:endParaRPr lang="zh-CN" altLang="en-US" sz="2000" spc="3000"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163396" y="2258431"/>
            <a:ext cx="1232606" cy="2911288"/>
            <a:chOff x="3687507" y="2446019"/>
            <a:chExt cx="1232606" cy="2911288"/>
          </a:xfrm>
        </p:grpSpPr>
        <p:sp>
          <p:nvSpPr>
            <p:cNvPr id="22" name="文本框 21"/>
            <p:cNvSpPr txBox="1"/>
            <p:nvPr/>
          </p:nvSpPr>
          <p:spPr>
            <a:xfrm>
              <a:off x="3687507" y="2895824"/>
              <a:ext cx="615553" cy="1559858"/>
            </a:xfrm>
            <a:prstGeom prst="rect">
              <a:avLst/>
            </a:prstGeom>
            <a:solidFill>
              <a:srgbClr val="D7E0EB"/>
            </a:solidFill>
          </p:spPr>
          <p:txBody>
            <a:bodyPr vert="eaVert" wrap="square" rtlCol="0">
              <a:spAutoFit/>
            </a:bodyPr>
            <a:lstStyle/>
            <a:p>
              <a:pPr algn="ctr"/>
              <a:r>
                <a:rPr lang="zh-CN" altLang="en-US" sz="2800" spc="600" dirty="0" smtClean="0">
                  <a:blipFill dpi="0" rotWithShape="1">
                    <a:blip r:embed="rId4"/>
                    <a:srcRect/>
                    <a:stretch>
                      <a:fillRect/>
                    </a:stretch>
                  </a:blipFill>
                  <a:latin typeface="汉仪乐喵体简" panose="00020600040101010101" pitchFamily="18" charset="-122"/>
                  <a:ea typeface="汉仪乐喵体简" panose="00020600040101010101" pitchFamily="18" charset="-122"/>
                </a:rPr>
                <a:t>第</a:t>
              </a:r>
              <a:r>
                <a:rPr lang="zh-CN" altLang="en-US" sz="2800" spc="600" dirty="0">
                  <a:blipFill dpi="0" rotWithShape="1">
                    <a:blip r:embed="rId4"/>
                    <a:srcRect/>
                    <a:stretch>
                      <a:fillRect/>
                    </a:stretch>
                  </a:blipFill>
                  <a:latin typeface="汉仪乐喵体简" panose="00020600040101010101" pitchFamily="18" charset="-122"/>
                  <a:ea typeface="汉仪乐喵体简" panose="00020600040101010101" pitchFamily="18" charset="-122"/>
                </a:rPr>
                <a:t>二</a:t>
              </a:r>
              <a:r>
                <a:rPr lang="zh-CN" altLang="en-US" sz="2800" spc="600" dirty="0" smtClean="0">
                  <a:blipFill dpi="0" rotWithShape="1">
                    <a:blip r:embed="rId4"/>
                    <a:srcRect/>
                    <a:stretch>
                      <a:fillRect/>
                    </a:stretch>
                  </a:blipFill>
                  <a:latin typeface="汉仪乐喵体简" panose="00020600040101010101" pitchFamily="18" charset="-122"/>
                  <a:ea typeface="汉仪乐喵体简" panose="00020600040101010101" pitchFamily="18" charset="-122"/>
                </a:rPr>
                <a:t>章</a:t>
              </a:r>
              <a:endParaRPr lang="zh-CN" altLang="en-US" sz="2800" spc="600" dirty="0">
                <a:blipFill dpi="0" rotWithShape="1">
                  <a:blip r:embed="rId4"/>
                  <a:srcRect/>
                  <a:stretch>
                    <a:fillRect/>
                  </a:stretch>
                </a:blipFill>
                <a:latin typeface="汉仪乐喵体简" panose="00020600040101010101" pitchFamily="18" charset="-122"/>
                <a:ea typeface="汉仪乐喵体简" panose="00020600040101010101" pitchFamily="18" charset="-122"/>
              </a:endParaRPr>
            </a:p>
          </p:txBody>
        </p:sp>
        <p:sp>
          <p:nvSpPr>
            <p:cNvPr id="23" name="文本框 22"/>
            <p:cNvSpPr txBox="1"/>
            <p:nvPr/>
          </p:nvSpPr>
          <p:spPr>
            <a:xfrm>
              <a:off x="4427670" y="2446019"/>
              <a:ext cx="492443" cy="2911288"/>
            </a:xfrm>
            <a:prstGeom prst="rect">
              <a:avLst/>
            </a:prstGeom>
            <a:noFill/>
          </p:spPr>
          <p:txBody>
            <a:bodyPr vert="eaVert" wrap="square" rtlCol="0">
              <a:spAutoFit/>
            </a:bodyPr>
            <a:lstStyle/>
            <a:p>
              <a:pPr algn="ctr"/>
              <a:r>
                <a:rPr lang="zh-CN" altLang="en-US" sz="2000" spc="3000" dirty="0" smtClean="0">
                  <a:blipFill dpi="0" rotWithShape="1">
                    <a:blip r:embed="rId4"/>
                    <a:srcRect/>
                    <a:stretch>
                      <a:fillRect/>
                    </a:stretch>
                  </a:blipFill>
                  <a:latin typeface="微软雅黑" panose="020B0503020204020204" pitchFamily="34" charset="-122"/>
                  <a:ea typeface="微软雅黑" panose="020B0503020204020204" pitchFamily="34" charset="-122"/>
                </a:rPr>
                <a:t>民间习俗</a:t>
              </a:r>
              <a:endParaRPr lang="zh-CN" altLang="en-US" sz="2000" spc="3000"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639285" y="2215403"/>
            <a:ext cx="1232606" cy="2911288"/>
            <a:chOff x="3687507" y="2402991"/>
            <a:chExt cx="1232606" cy="2911288"/>
          </a:xfrm>
        </p:grpSpPr>
        <p:sp>
          <p:nvSpPr>
            <p:cNvPr id="29" name="文本框 28"/>
            <p:cNvSpPr txBox="1"/>
            <p:nvPr/>
          </p:nvSpPr>
          <p:spPr>
            <a:xfrm>
              <a:off x="3687507" y="2895824"/>
              <a:ext cx="615553" cy="1559858"/>
            </a:xfrm>
            <a:prstGeom prst="rect">
              <a:avLst/>
            </a:prstGeom>
            <a:solidFill>
              <a:srgbClr val="D7E0EB"/>
            </a:solidFill>
          </p:spPr>
          <p:txBody>
            <a:bodyPr vert="eaVert" wrap="square" rtlCol="0">
              <a:spAutoFit/>
            </a:bodyPr>
            <a:lstStyle/>
            <a:p>
              <a:pPr algn="ctr"/>
              <a:r>
                <a:rPr lang="zh-CN" altLang="en-US" sz="2800" spc="600" dirty="0" smtClean="0">
                  <a:blipFill dpi="0" rotWithShape="1">
                    <a:blip r:embed="rId4"/>
                    <a:srcRect/>
                    <a:stretch>
                      <a:fillRect/>
                    </a:stretch>
                  </a:blipFill>
                  <a:latin typeface="汉仪乐喵体简" panose="00020600040101010101" pitchFamily="18" charset="-122"/>
                  <a:ea typeface="汉仪乐喵体简" panose="00020600040101010101" pitchFamily="18" charset="-122"/>
                </a:rPr>
                <a:t>第三章</a:t>
              </a:r>
              <a:endParaRPr lang="zh-CN" altLang="en-US" sz="2800" spc="600" dirty="0">
                <a:blipFill dpi="0" rotWithShape="1">
                  <a:blip r:embed="rId4"/>
                  <a:srcRect/>
                  <a:stretch>
                    <a:fillRect/>
                  </a:stretch>
                </a:blipFill>
                <a:latin typeface="汉仪乐喵体简" panose="00020600040101010101" pitchFamily="18" charset="-122"/>
                <a:ea typeface="汉仪乐喵体简" panose="00020600040101010101" pitchFamily="18" charset="-122"/>
              </a:endParaRPr>
            </a:p>
          </p:txBody>
        </p:sp>
        <p:sp>
          <p:nvSpPr>
            <p:cNvPr id="30" name="文本框 29"/>
            <p:cNvSpPr txBox="1"/>
            <p:nvPr/>
          </p:nvSpPr>
          <p:spPr>
            <a:xfrm>
              <a:off x="4427670" y="2402991"/>
              <a:ext cx="492443" cy="2911288"/>
            </a:xfrm>
            <a:prstGeom prst="rect">
              <a:avLst/>
            </a:prstGeom>
            <a:noFill/>
          </p:spPr>
          <p:txBody>
            <a:bodyPr vert="eaVert" wrap="square" rtlCol="0">
              <a:spAutoFit/>
            </a:bodyPr>
            <a:lstStyle/>
            <a:p>
              <a:pPr algn="ctr"/>
              <a:r>
                <a:rPr lang="zh-CN" altLang="en-US" sz="2000" spc="3000" dirty="0" smtClean="0">
                  <a:blipFill dpi="0" rotWithShape="1">
                    <a:blip r:embed="rId4"/>
                    <a:srcRect/>
                    <a:stretch>
                      <a:fillRect/>
                    </a:stretch>
                  </a:blipFill>
                  <a:latin typeface="微软雅黑" panose="020B0503020204020204" pitchFamily="34" charset="-122"/>
                  <a:ea typeface="微软雅黑" panose="020B0503020204020204" pitchFamily="34" charset="-122"/>
                </a:rPr>
                <a:t>神话传说</a:t>
              </a:r>
              <a:endParaRPr lang="zh-CN" altLang="en-US" sz="2000" spc="3000"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8115174" y="2215402"/>
            <a:ext cx="1232606" cy="2911288"/>
            <a:chOff x="3687507" y="2402990"/>
            <a:chExt cx="1232606" cy="2911288"/>
          </a:xfrm>
        </p:grpSpPr>
        <p:sp>
          <p:nvSpPr>
            <p:cNvPr id="32" name="文本框 31"/>
            <p:cNvSpPr txBox="1"/>
            <p:nvPr/>
          </p:nvSpPr>
          <p:spPr>
            <a:xfrm>
              <a:off x="3687507" y="2895824"/>
              <a:ext cx="615553" cy="1559858"/>
            </a:xfrm>
            <a:prstGeom prst="rect">
              <a:avLst/>
            </a:prstGeom>
            <a:solidFill>
              <a:srgbClr val="D7E0EB"/>
            </a:solidFill>
          </p:spPr>
          <p:txBody>
            <a:bodyPr vert="eaVert" wrap="square" rtlCol="0">
              <a:spAutoFit/>
            </a:bodyPr>
            <a:lstStyle/>
            <a:p>
              <a:pPr algn="ctr"/>
              <a:r>
                <a:rPr lang="zh-CN" altLang="en-US" sz="2800" spc="600" dirty="0" smtClean="0">
                  <a:blipFill dpi="0" rotWithShape="1">
                    <a:blip r:embed="rId4"/>
                    <a:srcRect/>
                    <a:stretch>
                      <a:fillRect/>
                    </a:stretch>
                  </a:blipFill>
                  <a:latin typeface="汉仪乐喵体简" panose="00020600040101010101" pitchFamily="18" charset="-122"/>
                  <a:ea typeface="汉仪乐喵体简" panose="00020600040101010101" pitchFamily="18" charset="-122"/>
                </a:rPr>
                <a:t>第四章</a:t>
              </a:r>
              <a:endParaRPr lang="zh-CN" altLang="en-US" sz="2800" spc="600" dirty="0">
                <a:blipFill dpi="0" rotWithShape="1">
                  <a:blip r:embed="rId4"/>
                  <a:srcRect/>
                  <a:stretch>
                    <a:fillRect/>
                  </a:stretch>
                </a:blipFill>
                <a:latin typeface="汉仪乐喵体简" panose="00020600040101010101" pitchFamily="18" charset="-122"/>
                <a:ea typeface="汉仪乐喵体简" panose="00020600040101010101" pitchFamily="18" charset="-122"/>
              </a:endParaRPr>
            </a:p>
          </p:txBody>
        </p:sp>
        <p:sp>
          <p:nvSpPr>
            <p:cNvPr id="33" name="文本框 32"/>
            <p:cNvSpPr txBox="1"/>
            <p:nvPr/>
          </p:nvSpPr>
          <p:spPr>
            <a:xfrm>
              <a:off x="4427670" y="2402990"/>
              <a:ext cx="492443" cy="2911288"/>
            </a:xfrm>
            <a:prstGeom prst="rect">
              <a:avLst/>
            </a:prstGeom>
            <a:noFill/>
          </p:spPr>
          <p:txBody>
            <a:bodyPr vert="eaVert" wrap="square" rtlCol="0">
              <a:spAutoFit/>
            </a:bodyPr>
            <a:lstStyle/>
            <a:p>
              <a:pPr algn="ctr"/>
              <a:r>
                <a:rPr lang="zh-CN" altLang="en-US" sz="2000" spc="3000" dirty="0" smtClean="0">
                  <a:blipFill dpi="0" rotWithShape="1">
                    <a:blip r:embed="rId4"/>
                    <a:srcRect/>
                    <a:stretch>
                      <a:fillRect/>
                    </a:stretch>
                  </a:blipFill>
                  <a:latin typeface="微软雅黑" panose="020B0503020204020204" pitchFamily="34" charset="-122"/>
                  <a:ea typeface="微软雅黑" panose="020B0503020204020204" pitchFamily="34" charset="-122"/>
                </a:rPr>
                <a:t>著名诗词</a:t>
              </a:r>
              <a:endParaRPr lang="zh-CN" altLang="en-US" sz="2000" spc="3000"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gr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05713" y="688490"/>
            <a:ext cx="2194987" cy="675656"/>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844" y="5621977"/>
            <a:ext cx="907802" cy="907802"/>
          </a:xfrm>
          <a:prstGeom prst="rect">
            <a:avLst/>
          </a:prstGeom>
        </p:spPr>
      </p:pic>
    </p:spTree>
    <p:extLst>
      <p:ext uri="{BB962C8B-B14F-4D97-AF65-F5344CB8AC3E}">
        <p14:creationId xmlns:p14="http://schemas.microsoft.com/office/powerpoint/2010/main" val="212810982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right)">
                                      <p:cBhvr>
                                        <p:cTn id="13" dur="500"/>
                                        <p:tgtEl>
                                          <p:spTgt spid="24"/>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inVertical)">
                                      <p:cBhvr>
                                        <p:cTn id="17" dur="500"/>
                                        <p:tgtEl>
                                          <p:spTgt spid="2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1000"/>
                                        <p:tgtEl>
                                          <p:spTgt spid="28"/>
                                        </p:tgtEl>
                                      </p:cBhvr>
                                    </p:animEffect>
                                    <p:anim calcmode="lin" valueType="num">
                                      <p:cBhvr>
                                        <p:cTn id="40" dur="1000" fill="hold"/>
                                        <p:tgtEl>
                                          <p:spTgt spid="28"/>
                                        </p:tgtEl>
                                        <p:attrNameLst>
                                          <p:attrName>ppt_x</p:attrName>
                                        </p:attrNameLst>
                                      </p:cBhvr>
                                      <p:tavLst>
                                        <p:tav tm="0">
                                          <p:val>
                                            <p:strVal val="#ppt_x"/>
                                          </p:val>
                                        </p:tav>
                                        <p:tav tm="100000">
                                          <p:val>
                                            <p:strVal val="#ppt_x"/>
                                          </p:val>
                                        </p:tav>
                                      </p:tavLst>
                                    </p:anim>
                                    <p:anim calcmode="lin" valueType="num">
                                      <p:cBhvr>
                                        <p:cTn id="41" dur="1000" fill="hold"/>
                                        <p:tgtEl>
                                          <p:spTgt spid="28"/>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anim calcmode="lin" valueType="num">
                                      <p:cBhvr>
                                        <p:cTn id="46" dur="1000" fill="hold"/>
                                        <p:tgtEl>
                                          <p:spTgt spid="31"/>
                                        </p:tgtEl>
                                        <p:attrNameLst>
                                          <p:attrName>ppt_x</p:attrName>
                                        </p:attrNameLst>
                                      </p:cBhvr>
                                      <p:tavLst>
                                        <p:tav tm="0">
                                          <p:val>
                                            <p:strVal val="#ppt_x"/>
                                          </p:val>
                                        </p:tav>
                                        <p:tav tm="100000">
                                          <p:val>
                                            <p:strVal val="#ppt_x"/>
                                          </p:val>
                                        </p:tav>
                                      </p:tavLst>
                                    </p:anim>
                                    <p:anim calcmode="lin" valueType="num">
                                      <p:cBhvr>
                                        <p:cTn id="4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0714" y="-932367"/>
            <a:ext cx="958083" cy="4861802"/>
            <a:chOff x="-30714" y="-932367"/>
            <a:chExt cx="958083" cy="4861802"/>
          </a:xfrm>
        </p:grpSpPr>
        <p:grpSp>
          <p:nvGrpSpPr>
            <p:cNvPr id="7" name="组合 6"/>
            <p:cNvGrpSpPr/>
            <p:nvPr/>
          </p:nvGrpSpPr>
          <p:grpSpPr>
            <a:xfrm>
              <a:off x="-30714" y="-932367"/>
              <a:ext cx="697432" cy="4861802"/>
              <a:chOff x="-30714" y="-932367"/>
              <a:chExt cx="697432" cy="4861802"/>
            </a:xfrm>
          </p:grpSpPr>
          <p:grpSp>
            <p:nvGrpSpPr>
              <p:cNvPr id="10" name="组合 9"/>
              <p:cNvGrpSpPr/>
              <p:nvPr/>
            </p:nvGrpSpPr>
            <p:grpSpPr>
              <a:xfrm>
                <a:off x="228600" y="16565"/>
                <a:ext cx="435429" cy="2580710"/>
                <a:chOff x="2744560" y="1981200"/>
                <a:chExt cx="435429" cy="2580710"/>
              </a:xfrm>
            </p:grpSpPr>
            <p:cxnSp>
              <p:nvCxnSpPr>
                <p:cNvPr id="13" name="直接连接符 12"/>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44560" y="2951922"/>
                  <a:ext cx="435429" cy="1524000"/>
                  <a:chOff x="2973160" y="2951922"/>
                  <a:chExt cx="435429" cy="1524000"/>
                </a:xfrm>
              </p:grpSpPr>
              <p:sp>
                <p:nvSpPr>
                  <p:cNvPr id="16" name="矩形 15"/>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2" name="文本框 11"/>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sp>
        <p:nvSpPr>
          <p:cNvPr id="3" name="矩形 2"/>
          <p:cNvSpPr/>
          <p:nvPr/>
        </p:nvSpPr>
        <p:spPr>
          <a:xfrm>
            <a:off x="1905209" y="2057182"/>
            <a:ext cx="9308950" cy="3241015"/>
          </a:xfrm>
          <a:prstGeom prst="rect">
            <a:avLst/>
          </a:prstGeom>
        </p:spPr>
        <p:txBody>
          <a:bodyPr vert="horz" wrap="square">
            <a:spAutoFit/>
          </a:bodyPr>
          <a:lstStyle/>
          <a:p>
            <a:pPr marL="285750" indent="-285750">
              <a:lnSpc>
                <a:spcPct val="200000"/>
              </a:lnSpc>
              <a:buFont typeface="Arial" panose="020B0604020202020204" pitchFamily="34" charset="0"/>
              <a:buChar char="•"/>
            </a:pPr>
            <a:r>
              <a:rPr lang="zh-CN" altLang="en-US" sz="1500" spc="900" dirty="0">
                <a:latin typeface="+mn-ea"/>
              </a:rPr>
              <a:t>民间歌谣俗语中有很多是关于岁时节日的，重阳节也不例外。下面这几则都是有关重阳节的歌谣俗语，体现出了重阳节饮菊酒、放风筝的风俗，以及在重阳这日占卜天气的风俗</a:t>
            </a:r>
            <a:r>
              <a:rPr lang="zh-CN" altLang="en-US" sz="1500" spc="900" dirty="0" smtClean="0">
                <a:latin typeface="+mn-ea"/>
              </a:rPr>
              <a:t>。菊花</a:t>
            </a:r>
            <a:r>
              <a:rPr lang="zh-CN" altLang="en-US" sz="1500" spc="900" dirty="0">
                <a:latin typeface="+mn-ea"/>
              </a:rPr>
              <a:t>黄，黄种强；菊花香，黄种康；九月九，饮菊酒，人共菊花醉重阳</a:t>
            </a:r>
            <a:r>
              <a:rPr lang="zh-CN" altLang="en-US" sz="1500" spc="900" dirty="0" smtClean="0">
                <a:latin typeface="+mn-ea"/>
              </a:rPr>
              <a:t>。九月九</a:t>
            </a:r>
            <a:r>
              <a:rPr lang="zh-CN" altLang="en-US" sz="1500" spc="900" dirty="0">
                <a:latin typeface="+mn-ea"/>
              </a:rPr>
              <a:t>，是重阳；放纸鹞，线爱长</a:t>
            </a:r>
            <a:r>
              <a:rPr lang="zh-CN" altLang="en-US" sz="1500" spc="900" dirty="0" smtClean="0">
                <a:latin typeface="+mn-ea"/>
              </a:rPr>
              <a:t>。</a:t>
            </a:r>
            <a:endParaRPr lang="en-US" altLang="zh-CN" sz="1500" spc="900" dirty="0" smtClean="0">
              <a:latin typeface="+mn-ea"/>
            </a:endParaRPr>
          </a:p>
          <a:p>
            <a:pPr marL="285750" indent="-285750">
              <a:lnSpc>
                <a:spcPct val="200000"/>
              </a:lnSpc>
              <a:buFont typeface="Arial" panose="020B0604020202020204" pitchFamily="34" charset="0"/>
              <a:buChar char="•"/>
            </a:pPr>
            <a:endParaRPr lang="zh-CN" altLang="en-US" sz="1500" spc="900" dirty="0">
              <a:latin typeface="+mn-ea"/>
            </a:endParaRPr>
          </a:p>
          <a:p>
            <a:pPr marL="285750" indent="-285750">
              <a:lnSpc>
                <a:spcPct val="200000"/>
              </a:lnSpc>
              <a:buFont typeface="Arial" panose="020B0604020202020204" pitchFamily="34" charset="0"/>
              <a:buChar char="•"/>
            </a:pPr>
            <a:r>
              <a:rPr lang="zh-CN" altLang="en-US" sz="1500" spc="900" dirty="0">
                <a:latin typeface="+mn-ea"/>
              </a:rPr>
              <a:t>八月中秋哥送饼，九月重阳妹送鞋（仫佬族）。</a:t>
            </a:r>
          </a:p>
        </p:txBody>
      </p:sp>
      <p:sp>
        <p:nvSpPr>
          <p:cNvPr id="4" name="矩形 3"/>
          <p:cNvSpPr/>
          <p:nvPr/>
        </p:nvSpPr>
        <p:spPr>
          <a:xfrm>
            <a:off x="1832562" y="1174208"/>
            <a:ext cx="3236784" cy="846386"/>
          </a:xfrm>
          <a:prstGeom prst="rect">
            <a:avLst/>
          </a:prstGeom>
        </p:spPr>
        <p:txBody>
          <a:bodyPr wrap="none">
            <a:spAutoFit/>
          </a:bodyPr>
          <a:lstStyle/>
          <a:p>
            <a:pPr>
              <a:lnSpc>
                <a:spcPct val="200000"/>
              </a:lnSpc>
            </a:pPr>
            <a:r>
              <a:rPr lang="zh-CN" altLang="en-US" sz="2800" b="1" spc="600" dirty="0" smtClean="0">
                <a:solidFill>
                  <a:srgbClr val="333333"/>
                </a:solidFill>
                <a:latin typeface="汉仪尚巍手书W" panose="00020600040101010101" pitchFamily="18" charset="-122"/>
                <a:ea typeface="汉仪尚巍手书W" panose="00020600040101010101" pitchFamily="18" charset="-122"/>
              </a:rPr>
              <a:t>重阳节著名诗词</a:t>
            </a:r>
            <a:endParaRPr lang="zh-CN" altLang="en-US" sz="2800" b="1" spc="600" dirty="0">
              <a:solidFill>
                <a:srgbClr val="333333"/>
              </a:solidFill>
              <a:latin typeface="汉仪尚巍手书W" panose="00020600040101010101" pitchFamily="18" charset="-122"/>
              <a:ea typeface="汉仪尚巍手书W" panose="00020600040101010101" pitchFamily="18" charset="-122"/>
            </a:endParaRPr>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8528" y="552611"/>
            <a:ext cx="1083064" cy="1412865"/>
          </a:xfrm>
          <a:prstGeom prst="rect">
            <a:avLst/>
          </a:prstGeom>
        </p:spPr>
      </p:pic>
    </p:spTree>
    <p:extLst>
      <p:ext uri="{BB962C8B-B14F-4D97-AF65-F5344CB8AC3E}">
        <p14:creationId xmlns:p14="http://schemas.microsoft.com/office/powerpoint/2010/main" val="342455322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500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childTnLst>
                          </p:cTn>
                        </p:par>
                        <p:par>
                          <p:cTn id="26" fill="hold">
                            <p:stCondLst>
                              <p:cond delay="6000"/>
                            </p:stCondLst>
                            <p:childTnLst>
                              <p:par>
                                <p:cTn id="27" presetID="42"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0714" y="-932367"/>
            <a:ext cx="958083" cy="4861802"/>
            <a:chOff x="-30714" y="-932367"/>
            <a:chExt cx="958083" cy="4861802"/>
          </a:xfrm>
        </p:grpSpPr>
        <p:grpSp>
          <p:nvGrpSpPr>
            <p:cNvPr id="10" name="组合 9"/>
            <p:cNvGrpSpPr/>
            <p:nvPr/>
          </p:nvGrpSpPr>
          <p:grpSpPr>
            <a:xfrm>
              <a:off x="-30714" y="-932367"/>
              <a:ext cx="697432" cy="4861802"/>
              <a:chOff x="-30714" y="-932367"/>
              <a:chExt cx="697432" cy="4861802"/>
            </a:xfrm>
          </p:grpSpPr>
          <p:grpSp>
            <p:nvGrpSpPr>
              <p:cNvPr id="13" name="组合 12"/>
              <p:cNvGrpSpPr/>
              <p:nvPr/>
            </p:nvGrpSpPr>
            <p:grpSpPr>
              <a:xfrm>
                <a:off x="228600" y="16565"/>
                <a:ext cx="435429" cy="2580710"/>
                <a:chOff x="2744560" y="1981200"/>
                <a:chExt cx="435429" cy="2580710"/>
              </a:xfrm>
            </p:grpSpPr>
            <p:cxnSp>
              <p:nvCxnSpPr>
                <p:cNvPr id="16" name="直接连接符 15"/>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2744560" y="2951922"/>
                  <a:ext cx="435429" cy="1524000"/>
                  <a:chOff x="2973160" y="2951922"/>
                  <a:chExt cx="435429" cy="1524000"/>
                </a:xfrm>
              </p:grpSpPr>
              <p:sp>
                <p:nvSpPr>
                  <p:cNvPr id="19" name="矩形 18"/>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接点 19"/>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接点 20"/>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5" name="文本框 14"/>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00738" y="437946"/>
            <a:ext cx="6324460" cy="6629400"/>
          </a:xfrm>
          <a:prstGeom prst="rect">
            <a:avLst/>
          </a:prstGeom>
        </p:spPr>
      </p:pic>
      <p:sp>
        <p:nvSpPr>
          <p:cNvPr id="26" name="矩形 25"/>
          <p:cNvSpPr/>
          <p:nvPr/>
        </p:nvSpPr>
        <p:spPr>
          <a:xfrm>
            <a:off x="1489128" y="1500290"/>
            <a:ext cx="12116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重阳节</a:t>
            </a:r>
            <a:endParaRPr lang="zh-CN" altLang="en-US" sz="1500" spc="1200" dirty="0">
              <a:latin typeface="+mn-ea"/>
            </a:endParaRPr>
          </a:p>
        </p:txBody>
      </p:sp>
      <p:sp>
        <p:nvSpPr>
          <p:cNvPr id="27" name="矩形 26"/>
          <p:cNvSpPr/>
          <p:nvPr/>
        </p:nvSpPr>
        <p:spPr>
          <a:xfrm>
            <a:off x="2517828" y="1500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28" name="矩形 27"/>
          <p:cNvSpPr/>
          <p:nvPr/>
        </p:nvSpPr>
        <p:spPr>
          <a:xfrm>
            <a:off x="2860728" y="1500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又</a:t>
            </a:r>
            <a:endParaRPr lang="zh-CN" altLang="en-US" sz="1500" spc="1200" dirty="0">
              <a:latin typeface="+mn-ea"/>
            </a:endParaRPr>
          </a:p>
        </p:txBody>
      </p:sp>
      <p:sp>
        <p:nvSpPr>
          <p:cNvPr id="29" name="矩形 28"/>
          <p:cNvSpPr/>
          <p:nvPr/>
        </p:nvSpPr>
        <p:spPr>
          <a:xfrm>
            <a:off x="3203628" y="1500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试</a:t>
            </a:r>
            <a:endParaRPr lang="zh-CN" altLang="en-US" sz="1500" spc="1200" dirty="0">
              <a:latin typeface="+mn-ea"/>
            </a:endParaRPr>
          </a:p>
        </p:txBody>
      </p:sp>
      <p:sp>
        <p:nvSpPr>
          <p:cNvPr id="30" name="矩形 29"/>
          <p:cNvSpPr/>
          <p:nvPr/>
        </p:nvSpPr>
        <p:spPr>
          <a:xfrm>
            <a:off x="3546528" y="1500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话</a:t>
            </a:r>
            <a:endParaRPr lang="zh-CN" altLang="en-US" sz="1500" spc="1200" dirty="0">
              <a:latin typeface="+mn-ea"/>
            </a:endParaRPr>
          </a:p>
        </p:txBody>
      </p:sp>
      <p:sp>
        <p:nvSpPr>
          <p:cNvPr id="31" name="矩形 30"/>
          <p:cNvSpPr/>
          <p:nvPr/>
        </p:nvSpPr>
        <p:spPr>
          <a:xfrm>
            <a:off x="3889428" y="15002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登高</a:t>
            </a:r>
            <a:endParaRPr lang="zh-CN" altLang="en-US" sz="1500" spc="1200" dirty="0">
              <a:latin typeface="+mn-ea"/>
            </a:endParaRPr>
          </a:p>
        </p:txBody>
      </p:sp>
      <p:sp>
        <p:nvSpPr>
          <p:cNvPr id="32" name="矩形 31"/>
          <p:cNvSpPr/>
          <p:nvPr/>
        </p:nvSpPr>
        <p:spPr>
          <a:xfrm>
            <a:off x="4575228" y="1500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33" name="矩形 32"/>
          <p:cNvSpPr/>
          <p:nvPr/>
        </p:nvSpPr>
        <p:spPr>
          <a:xfrm>
            <a:off x="4918128" y="15002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究竟</a:t>
            </a:r>
            <a:endParaRPr lang="zh-CN" altLang="en-US" sz="1500" spc="1200" dirty="0">
              <a:latin typeface="+mn-ea"/>
            </a:endParaRPr>
          </a:p>
        </p:txBody>
      </p:sp>
      <p:sp>
        <p:nvSpPr>
          <p:cNvPr id="34" name="矩形 33"/>
          <p:cNvSpPr/>
          <p:nvPr/>
        </p:nvSpPr>
        <p:spPr>
          <a:xfrm>
            <a:off x="5603928" y="15002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年年</a:t>
            </a:r>
            <a:endParaRPr lang="zh-CN" altLang="en-US" sz="1500" spc="1200" dirty="0">
              <a:latin typeface="+mn-ea"/>
            </a:endParaRPr>
          </a:p>
        </p:txBody>
      </p:sp>
      <p:sp>
        <p:nvSpPr>
          <p:cNvPr id="35" name="矩形 34"/>
          <p:cNvSpPr/>
          <p:nvPr/>
        </p:nvSpPr>
        <p:spPr>
          <a:xfrm>
            <a:off x="6289728" y="15002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如是</a:t>
            </a:r>
            <a:endParaRPr lang="zh-CN" altLang="en-US" sz="1500" spc="1200" dirty="0">
              <a:latin typeface="+mn-ea"/>
            </a:endParaRPr>
          </a:p>
        </p:txBody>
      </p:sp>
      <p:sp>
        <p:nvSpPr>
          <p:cNvPr id="36" name="矩形 35"/>
          <p:cNvSpPr/>
          <p:nvPr/>
        </p:nvSpPr>
        <p:spPr>
          <a:xfrm>
            <a:off x="6975528" y="1500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37" name="矩形 36"/>
          <p:cNvSpPr/>
          <p:nvPr/>
        </p:nvSpPr>
        <p:spPr>
          <a:xfrm>
            <a:off x="7318428" y="1500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有</a:t>
            </a:r>
            <a:endParaRPr lang="zh-CN" altLang="en-US" sz="1500" spc="1200" dirty="0">
              <a:latin typeface="+mn-ea"/>
            </a:endParaRPr>
          </a:p>
        </p:txBody>
      </p:sp>
      <p:sp>
        <p:nvSpPr>
          <p:cNvPr id="38" name="矩形 37"/>
          <p:cNvSpPr/>
          <p:nvPr/>
        </p:nvSpPr>
        <p:spPr>
          <a:xfrm>
            <a:off x="7661328" y="1500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乜</a:t>
            </a:r>
            <a:endParaRPr lang="zh-CN" altLang="en-US" sz="1500" spc="1200" dirty="0">
              <a:latin typeface="+mn-ea"/>
            </a:endParaRPr>
          </a:p>
        </p:txBody>
      </p:sp>
      <p:sp>
        <p:nvSpPr>
          <p:cNvPr id="39" name="矩形 38"/>
          <p:cNvSpPr/>
          <p:nvPr/>
        </p:nvSpPr>
        <p:spPr>
          <a:xfrm>
            <a:off x="1489128" y="1500290"/>
            <a:ext cx="7040945" cy="10058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功劳</a:t>
            </a:r>
            <a:endParaRPr lang="zh-CN" altLang="en-US" sz="1500" spc="1200" dirty="0">
              <a:latin typeface="+mn-ea"/>
            </a:endParaRPr>
          </a:p>
        </p:txBody>
      </p:sp>
      <p:sp>
        <p:nvSpPr>
          <p:cNvPr id="40" name="矩形 39"/>
          <p:cNvSpPr/>
          <p:nvPr/>
        </p:nvSpPr>
        <p:spPr>
          <a:xfrm>
            <a:off x="18320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41" name="矩形 40"/>
          <p:cNvSpPr/>
          <p:nvPr/>
        </p:nvSpPr>
        <p:spPr>
          <a:xfrm>
            <a:off x="2174928" y="19574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虽则</a:t>
            </a:r>
            <a:endParaRPr lang="zh-CN" altLang="en-US" sz="1500" spc="1200" dirty="0">
              <a:latin typeface="+mn-ea"/>
            </a:endParaRPr>
          </a:p>
        </p:txBody>
      </p:sp>
      <p:sp>
        <p:nvSpPr>
          <p:cNvPr id="42" name="矩形 41"/>
          <p:cNvSpPr/>
          <p:nvPr/>
        </p:nvSpPr>
        <p:spPr>
          <a:xfrm>
            <a:off x="28607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系</a:t>
            </a:r>
            <a:endParaRPr lang="zh-CN" altLang="en-US" sz="1500" spc="1200" dirty="0">
              <a:latin typeface="+mn-ea"/>
            </a:endParaRPr>
          </a:p>
        </p:txBody>
      </p:sp>
      <p:sp>
        <p:nvSpPr>
          <p:cNvPr id="43" name="矩形 42"/>
          <p:cNvSpPr/>
          <p:nvPr/>
        </p:nvSpPr>
        <p:spPr>
          <a:xfrm>
            <a:off x="32036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如</a:t>
            </a:r>
            <a:endParaRPr lang="zh-CN" altLang="en-US" sz="1500" spc="1200" dirty="0">
              <a:latin typeface="+mn-ea"/>
            </a:endParaRPr>
          </a:p>
        </p:txBody>
      </p:sp>
      <p:sp>
        <p:nvSpPr>
          <p:cNvPr id="44" name="矩形 43"/>
          <p:cNvSpPr/>
          <p:nvPr/>
        </p:nvSpPr>
        <p:spPr>
          <a:xfrm>
            <a:off x="35465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画</a:t>
            </a:r>
            <a:endParaRPr lang="zh-CN" altLang="en-US" sz="1500" spc="1200" dirty="0">
              <a:latin typeface="+mn-ea"/>
            </a:endParaRPr>
          </a:p>
        </p:txBody>
      </p:sp>
      <p:sp>
        <p:nvSpPr>
          <p:cNvPr id="45" name="矩形 44"/>
          <p:cNvSpPr/>
          <p:nvPr/>
        </p:nvSpPr>
        <p:spPr>
          <a:xfrm>
            <a:off x="38894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嘅</a:t>
            </a:r>
            <a:endParaRPr lang="zh-CN" altLang="en-US" sz="1500" spc="1200" dirty="0">
              <a:latin typeface="+mn-ea"/>
            </a:endParaRPr>
          </a:p>
        </p:txBody>
      </p:sp>
      <p:sp>
        <p:nvSpPr>
          <p:cNvPr id="46" name="矩形 45"/>
          <p:cNvSpPr/>
          <p:nvPr/>
        </p:nvSpPr>
        <p:spPr>
          <a:xfrm>
            <a:off x="42323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秋</a:t>
            </a:r>
            <a:endParaRPr lang="zh-CN" altLang="en-US" sz="1500" spc="1200" dirty="0">
              <a:latin typeface="+mn-ea"/>
            </a:endParaRPr>
          </a:p>
        </p:txBody>
      </p:sp>
      <p:sp>
        <p:nvSpPr>
          <p:cNvPr id="47" name="矩形 46"/>
          <p:cNvSpPr/>
          <p:nvPr/>
        </p:nvSpPr>
        <p:spPr>
          <a:xfrm>
            <a:off x="45752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山</a:t>
            </a:r>
            <a:endParaRPr lang="zh-CN" altLang="en-US" sz="1500" spc="1200" dirty="0">
              <a:latin typeface="+mn-ea"/>
            </a:endParaRPr>
          </a:p>
        </p:txBody>
      </p:sp>
      <p:sp>
        <p:nvSpPr>
          <p:cNvPr id="48" name="矩形 47"/>
          <p:cNvSpPr/>
          <p:nvPr/>
        </p:nvSpPr>
        <p:spPr>
          <a:xfrm>
            <a:off x="49181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49" name="矩形 48"/>
          <p:cNvSpPr/>
          <p:nvPr/>
        </p:nvSpPr>
        <p:spPr>
          <a:xfrm>
            <a:off x="52610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游</a:t>
            </a:r>
            <a:endParaRPr lang="zh-CN" altLang="en-US" sz="1500" spc="1200" dirty="0">
              <a:latin typeface="+mn-ea"/>
            </a:endParaRPr>
          </a:p>
        </p:txBody>
      </p:sp>
      <p:sp>
        <p:nvSpPr>
          <p:cNvPr id="50" name="矩形 49"/>
          <p:cNvSpPr/>
          <p:nvPr/>
        </p:nvSpPr>
        <p:spPr>
          <a:xfrm>
            <a:off x="56039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吓</a:t>
            </a:r>
            <a:endParaRPr lang="zh-CN" altLang="en-US" sz="1500" spc="1200" dirty="0">
              <a:latin typeface="+mn-ea"/>
            </a:endParaRPr>
          </a:p>
        </p:txBody>
      </p:sp>
      <p:sp>
        <p:nvSpPr>
          <p:cNvPr id="51" name="矩形 50"/>
          <p:cNvSpPr/>
          <p:nvPr/>
        </p:nvSpPr>
        <p:spPr>
          <a:xfrm>
            <a:off x="59468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亦</a:t>
            </a:r>
            <a:endParaRPr lang="zh-CN" altLang="en-US" sz="1500" spc="1200" dirty="0">
              <a:latin typeface="+mn-ea"/>
            </a:endParaRPr>
          </a:p>
        </p:txBody>
      </p:sp>
      <p:sp>
        <p:nvSpPr>
          <p:cNvPr id="52" name="矩形 51"/>
          <p:cNvSpPr/>
          <p:nvPr/>
        </p:nvSpPr>
        <p:spPr>
          <a:xfrm>
            <a:off x="62897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好</a:t>
            </a:r>
            <a:endParaRPr lang="zh-CN" altLang="en-US" sz="1500" spc="1200" dirty="0">
              <a:latin typeface="+mn-ea"/>
            </a:endParaRPr>
          </a:p>
        </p:txBody>
      </p:sp>
      <p:sp>
        <p:nvSpPr>
          <p:cNvPr id="53" name="矩形 52"/>
          <p:cNvSpPr/>
          <p:nvPr/>
        </p:nvSpPr>
        <p:spPr>
          <a:xfrm>
            <a:off x="66326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54" name="矩形 53"/>
          <p:cNvSpPr/>
          <p:nvPr/>
        </p:nvSpPr>
        <p:spPr>
          <a:xfrm>
            <a:off x="69755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做</a:t>
            </a:r>
            <a:endParaRPr lang="zh-CN" altLang="en-US" sz="1500" spc="1200" dirty="0">
              <a:latin typeface="+mn-ea"/>
            </a:endParaRPr>
          </a:p>
        </p:txBody>
      </p:sp>
      <p:sp>
        <p:nvSpPr>
          <p:cNvPr id="55" name="矩形 54"/>
          <p:cNvSpPr/>
          <p:nvPr/>
        </p:nvSpPr>
        <p:spPr>
          <a:xfrm>
            <a:off x="73184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乜</a:t>
            </a:r>
            <a:endParaRPr lang="zh-CN" altLang="en-US" sz="1500" spc="1200" dirty="0">
              <a:latin typeface="+mn-ea"/>
            </a:endParaRPr>
          </a:p>
        </p:txBody>
      </p:sp>
      <p:sp>
        <p:nvSpPr>
          <p:cNvPr id="56" name="矩形 55"/>
          <p:cNvSpPr/>
          <p:nvPr/>
        </p:nvSpPr>
        <p:spPr>
          <a:xfrm>
            <a:off x="76613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偏</a:t>
            </a:r>
            <a:endParaRPr lang="zh-CN" altLang="en-US" sz="1500" spc="1200" dirty="0">
              <a:latin typeface="+mn-ea"/>
            </a:endParaRPr>
          </a:p>
        </p:txBody>
      </p:sp>
      <p:sp>
        <p:nvSpPr>
          <p:cNvPr id="57" name="矩形 56"/>
          <p:cNvSpPr/>
          <p:nvPr/>
        </p:nvSpPr>
        <p:spPr>
          <a:xfrm>
            <a:off x="8004228" y="1957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要</a:t>
            </a:r>
            <a:endParaRPr lang="zh-CN" altLang="en-US" sz="1500" spc="1200" dirty="0">
              <a:latin typeface="+mn-ea"/>
            </a:endParaRPr>
          </a:p>
        </p:txBody>
      </p:sp>
      <p:sp>
        <p:nvSpPr>
          <p:cNvPr id="58" name="矩形 57"/>
          <p:cNvSpPr/>
          <p:nvPr/>
        </p:nvSpPr>
        <p:spPr>
          <a:xfrm>
            <a:off x="1489128" y="24146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向往</a:t>
            </a:r>
            <a:endParaRPr lang="zh-CN" altLang="en-US" sz="1500" spc="1200" dirty="0">
              <a:latin typeface="+mn-ea"/>
            </a:endParaRPr>
          </a:p>
        </p:txBody>
      </p:sp>
      <p:sp>
        <p:nvSpPr>
          <p:cNvPr id="59" name="矩形 58"/>
          <p:cNvSpPr/>
          <p:nvPr/>
        </p:nvSpPr>
        <p:spPr>
          <a:xfrm>
            <a:off x="2174928" y="24146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重阳</a:t>
            </a:r>
            <a:endParaRPr lang="zh-CN" altLang="en-US" sz="1500" spc="1200" dirty="0">
              <a:latin typeface="+mn-ea"/>
            </a:endParaRPr>
          </a:p>
        </p:txBody>
      </p:sp>
      <p:sp>
        <p:nvSpPr>
          <p:cNvPr id="60" name="矩形 59"/>
          <p:cNvSpPr/>
          <p:nvPr/>
        </p:nvSpPr>
        <p:spPr>
          <a:xfrm>
            <a:off x="28607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个</a:t>
            </a:r>
            <a:endParaRPr lang="zh-CN" altLang="en-US" sz="1500" spc="1200" dirty="0">
              <a:latin typeface="+mn-ea"/>
            </a:endParaRPr>
          </a:p>
        </p:txBody>
      </p:sp>
      <p:sp>
        <p:nvSpPr>
          <p:cNvPr id="61" name="矩形 60"/>
          <p:cNvSpPr/>
          <p:nvPr/>
        </p:nvSpPr>
        <p:spPr>
          <a:xfrm>
            <a:off x="32036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日</a:t>
            </a:r>
            <a:endParaRPr lang="zh-CN" altLang="en-US" sz="1500" spc="1200" dirty="0">
              <a:latin typeface="+mn-ea"/>
            </a:endParaRPr>
          </a:p>
        </p:txBody>
      </p:sp>
      <p:sp>
        <p:nvSpPr>
          <p:cNvPr id="62" name="矩形 61"/>
          <p:cNvSpPr/>
          <p:nvPr/>
        </p:nvSpPr>
        <p:spPr>
          <a:xfrm>
            <a:off x="35465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63" name="矩形 62"/>
          <p:cNvSpPr/>
          <p:nvPr/>
        </p:nvSpPr>
        <p:spPr>
          <a:xfrm>
            <a:off x="38894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至</a:t>
            </a:r>
            <a:endParaRPr lang="zh-CN" altLang="en-US" sz="1500" spc="1200" dirty="0">
              <a:latin typeface="+mn-ea"/>
            </a:endParaRPr>
          </a:p>
        </p:txBody>
      </p:sp>
      <p:sp>
        <p:nvSpPr>
          <p:cNvPr id="64" name="矩形 63"/>
          <p:cNvSpPr/>
          <p:nvPr/>
        </p:nvSpPr>
        <p:spPr>
          <a:xfrm>
            <a:off x="4232328" y="24146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晓得</a:t>
            </a:r>
            <a:endParaRPr lang="zh-CN" altLang="en-US" sz="1500" spc="1200" dirty="0">
              <a:latin typeface="+mn-ea"/>
            </a:endParaRPr>
          </a:p>
        </p:txBody>
      </p:sp>
      <p:sp>
        <p:nvSpPr>
          <p:cNvPr id="65" name="矩形 64"/>
          <p:cNvSpPr/>
          <p:nvPr/>
        </p:nvSpPr>
        <p:spPr>
          <a:xfrm>
            <a:off x="4918128" y="24146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风骚</a:t>
            </a:r>
            <a:endParaRPr lang="zh-CN" altLang="en-US" sz="1500" spc="1200" dirty="0">
              <a:latin typeface="+mn-ea"/>
            </a:endParaRPr>
          </a:p>
        </p:txBody>
      </p:sp>
      <p:sp>
        <p:nvSpPr>
          <p:cNvPr id="66" name="矩形 65"/>
          <p:cNvSpPr/>
          <p:nvPr/>
        </p:nvSpPr>
        <p:spPr>
          <a:xfrm>
            <a:off x="56039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67" name="矩形 66"/>
          <p:cNvSpPr/>
          <p:nvPr/>
        </p:nvSpPr>
        <p:spPr>
          <a:xfrm>
            <a:off x="59468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你</a:t>
            </a:r>
            <a:endParaRPr lang="zh-CN" altLang="en-US" sz="1500" spc="1200" dirty="0">
              <a:latin typeface="+mn-ea"/>
            </a:endParaRPr>
          </a:p>
        </p:txBody>
      </p:sp>
      <p:sp>
        <p:nvSpPr>
          <p:cNvPr id="68" name="矩形 67"/>
          <p:cNvSpPr/>
          <p:nvPr/>
        </p:nvSpPr>
        <p:spPr>
          <a:xfrm>
            <a:off x="62897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话</a:t>
            </a:r>
            <a:endParaRPr lang="zh-CN" altLang="en-US" sz="1500" spc="1200" dirty="0">
              <a:latin typeface="+mn-ea"/>
            </a:endParaRPr>
          </a:p>
        </p:txBody>
      </p:sp>
      <p:sp>
        <p:nvSpPr>
          <p:cNvPr id="69" name="矩形 68"/>
          <p:cNvSpPr/>
          <p:nvPr/>
        </p:nvSpPr>
        <p:spPr>
          <a:xfrm>
            <a:off x="66326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敢</a:t>
            </a:r>
            <a:endParaRPr lang="zh-CN" altLang="en-US" sz="1500" spc="1200" dirty="0">
              <a:latin typeface="+mn-ea"/>
            </a:endParaRPr>
          </a:p>
        </p:txBody>
      </p:sp>
      <p:sp>
        <p:nvSpPr>
          <p:cNvPr id="70" name="矩形 69"/>
          <p:cNvSpPr/>
          <p:nvPr/>
        </p:nvSpPr>
        <p:spPr>
          <a:xfrm>
            <a:off x="69755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样</a:t>
            </a:r>
            <a:endParaRPr lang="zh-CN" altLang="en-US" sz="1500" spc="1200" dirty="0">
              <a:latin typeface="+mn-ea"/>
            </a:endParaRPr>
          </a:p>
        </p:txBody>
      </p:sp>
      <p:sp>
        <p:nvSpPr>
          <p:cNvPr id="71" name="矩形 70"/>
          <p:cNvSpPr/>
          <p:nvPr/>
        </p:nvSpPr>
        <p:spPr>
          <a:xfrm>
            <a:off x="7318428" y="2414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就</a:t>
            </a:r>
            <a:endParaRPr lang="zh-CN" altLang="en-US" sz="1500" spc="1200" dirty="0">
              <a:latin typeface="+mn-ea"/>
            </a:endParaRPr>
          </a:p>
        </p:txBody>
      </p:sp>
      <p:sp>
        <p:nvSpPr>
          <p:cNvPr id="72" name="矩形 71"/>
          <p:cNvSpPr/>
          <p:nvPr/>
        </p:nvSpPr>
        <p:spPr>
          <a:xfrm>
            <a:off x="7661328" y="24146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可以</a:t>
            </a:r>
            <a:endParaRPr lang="zh-CN" altLang="en-US" sz="1500" spc="1200" dirty="0">
              <a:latin typeface="+mn-ea"/>
            </a:endParaRPr>
          </a:p>
        </p:txBody>
      </p:sp>
      <p:sp>
        <p:nvSpPr>
          <p:cNvPr id="73" name="矩形 72"/>
          <p:cNvSpPr/>
          <p:nvPr/>
        </p:nvSpPr>
        <p:spPr>
          <a:xfrm>
            <a:off x="14891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避</a:t>
            </a:r>
            <a:endParaRPr lang="zh-CN" altLang="en-US" sz="1500" spc="1200" dirty="0">
              <a:latin typeface="+mn-ea"/>
            </a:endParaRPr>
          </a:p>
        </p:txBody>
      </p:sp>
      <p:sp>
        <p:nvSpPr>
          <p:cNvPr id="74" name="矩形 73"/>
          <p:cNvSpPr/>
          <p:nvPr/>
        </p:nvSpPr>
        <p:spPr>
          <a:xfrm>
            <a:off x="18320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灾</a:t>
            </a:r>
            <a:endParaRPr lang="zh-CN" altLang="en-US" sz="1500" spc="1200" dirty="0">
              <a:latin typeface="+mn-ea"/>
            </a:endParaRPr>
          </a:p>
        </p:txBody>
      </p:sp>
      <p:sp>
        <p:nvSpPr>
          <p:cNvPr id="75" name="矩形 74"/>
          <p:cNvSpPr/>
          <p:nvPr/>
        </p:nvSpPr>
        <p:spPr>
          <a:xfrm>
            <a:off x="21749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76" name="矩形 75"/>
          <p:cNvSpPr/>
          <p:nvPr/>
        </p:nvSpPr>
        <p:spPr>
          <a:xfrm>
            <a:off x="25178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亦</a:t>
            </a:r>
            <a:endParaRPr lang="zh-CN" altLang="en-US" sz="1500" spc="1200" dirty="0">
              <a:latin typeface="+mn-ea"/>
            </a:endParaRPr>
          </a:p>
        </p:txBody>
      </p:sp>
      <p:sp>
        <p:nvSpPr>
          <p:cNvPr id="77" name="矩形 76"/>
          <p:cNvSpPr/>
          <p:nvPr/>
        </p:nvSpPr>
        <p:spPr>
          <a:xfrm>
            <a:off x="2860728" y="28718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何不</a:t>
            </a:r>
            <a:endParaRPr lang="zh-CN" altLang="en-US" sz="1500" spc="1200" dirty="0">
              <a:latin typeface="+mn-ea"/>
            </a:endParaRPr>
          </a:p>
        </p:txBody>
      </p:sp>
      <p:sp>
        <p:nvSpPr>
          <p:cNvPr id="78" name="矩形 77"/>
          <p:cNvSpPr/>
          <p:nvPr/>
        </p:nvSpPr>
        <p:spPr>
          <a:xfrm>
            <a:off x="3546528" y="28718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大早</a:t>
            </a:r>
            <a:endParaRPr lang="zh-CN" altLang="en-US" sz="1500" spc="1200" dirty="0">
              <a:latin typeface="+mn-ea"/>
            </a:endParaRPr>
          </a:p>
        </p:txBody>
      </p:sp>
      <p:sp>
        <p:nvSpPr>
          <p:cNvPr id="79" name="矩形 78"/>
          <p:cNvSpPr/>
          <p:nvPr/>
        </p:nvSpPr>
        <p:spPr>
          <a:xfrm>
            <a:off x="42323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80" name="矩形 79"/>
          <p:cNvSpPr/>
          <p:nvPr/>
        </p:nvSpPr>
        <p:spPr>
          <a:xfrm>
            <a:off x="45752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点</a:t>
            </a:r>
            <a:endParaRPr lang="zh-CN" altLang="en-US" sz="1500" spc="1200" dirty="0">
              <a:latin typeface="+mn-ea"/>
            </a:endParaRPr>
          </a:p>
        </p:txBody>
      </p:sp>
      <p:sp>
        <p:nvSpPr>
          <p:cNvPr id="81" name="矩形 80"/>
          <p:cNvSpPr/>
          <p:nvPr/>
        </p:nvSpPr>
        <p:spPr>
          <a:xfrm>
            <a:off x="49181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解</a:t>
            </a:r>
            <a:endParaRPr lang="zh-CN" altLang="en-US" sz="1500" spc="1200" dirty="0">
              <a:latin typeface="+mn-ea"/>
            </a:endParaRPr>
          </a:p>
        </p:txBody>
      </p:sp>
      <p:sp>
        <p:nvSpPr>
          <p:cNvPr id="82" name="矩形 81"/>
          <p:cNvSpPr/>
          <p:nvPr/>
        </p:nvSpPr>
        <p:spPr>
          <a:xfrm>
            <a:off x="52610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你</a:t>
            </a:r>
            <a:endParaRPr lang="zh-CN" altLang="en-US" sz="1500" spc="1200" dirty="0">
              <a:latin typeface="+mn-ea"/>
            </a:endParaRPr>
          </a:p>
        </p:txBody>
      </p:sp>
      <p:sp>
        <p:nvSpPr>
          <p:cNvPr id="83" name="矩形 82"/>
          <p:cNvSpPr/>
          <p:nvPr/>
        </p:nvSpPr>
        <p:spPr>
          <a:xfrm>
            <a:off x="5603928" y="28718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单身</a:t>
            </a:r>
            <a:endParaRPr lang="zh-CN" altLang="en-US" sz="1500" spc="1200" dirty="0">
              <a:latin typeface="+mn-ea"/>
            </a:endParaRPr>
          </a:p>
        </p:txBody>
      </p:sp>
      <p:sp>
        <p:nvSpPr>
          <p:cNvPr id="84" name="矩形 83"/>
          <p:cNvSpPr/>
          <p:nvPr/>
        </p:nvSpPr>
        <p:spPr>
          <a:xfrm>
            <a:off x="6289728" y="28718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前往</a:t>
            </a:r>
            <a:endParaRPr lang="zh-CN" altLang="en-US" sz="1500" spc="1200" dirty="0">
              <a:latin typeface="+mn-ea"/>
            </a:endParaRPr>
          </a:p>
        </p:txBody>
      </p:sp>
      <p:sp>
        <p:nvSpPr>
          <p:cNvPr id="85" name="矩形 84"/>
          <p:cNvSpPr/>
          <p:nvPr/>
        </p:nvSpPr>
        <p:spPr>
          <a:xfrm>
            <a:off x="69755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86" name="矩形 85"/>
          <p:cNvSpPr/>
          <p:nvPr/>
        </p:nvSpPr>
        <p:spPr>
          <a:xfrm>
            <a:off x="73184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又</a:t>
            </a:r>
            <a:endParaRPr lang="zh-CN" altLang="en-US" sz="1500" spc="1200" dirty="0">
              <a:latin typeface="+mn-ea"/>
            </a:endParaRPr>
          </a:p>
        </p:txBody>
      </p:sp>
      <p:sp>
        <p:nvSpPr>
          <p:cNvPr id="87" name="矩形 86"/>
          <p:cNvSpPr/>
          <p:nvPr/>
        </p:nvSpPr>
        <p:spPr>
          <a:xfrm>
            <a:off x="76613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试</a:t>
            </a:r>
            <a:endParaRPr lang="zh-CN" altLang="en-US" sz="1500" spc="1200" dirty="0">
              <a:latin typeface="+mn-ea"/>
            </a:endParaRPr>
          </a:p>
        </p:txBody>
      </p:sp>
      <p:sp>
        <p:nvSpPr>
          <p:cNvPr id="88" name="矩形 87"/>
          <p:cNvSpPr/>
          <p:nvPr/>
        </p:nvSpPr>
        <p:spPr>
          <a:xfrm>
            <a:off x="8004228" y="28718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阿</a:t>
            </a:r>
            <a:endParaRPr lang="zh-CN" altLang="en-US" sz="1500" spc="1200" dirty="0">
              <a:latin typeface="+mn-ea"/>
            </a:endParaRPr>
          </a:p>
        </p:txBody>
      </p:sp>
      <p:sp>
        <p:nvSpPr>
          <p:cNvPr id="89" name="矩形 88"/>
          <p:cNvSpPr/>
          <p:nvPr/>
        </p:nvSpPr>
        <p:spPr>
          <a:xfrm>
            <a:off x="14891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剩</a:t>
            </a:r>
            <a:endParaRPr lang="zh-CN" altLang="en-US" sz="1500" spc="1200" dirty="0">
              <a:latin typeface="+mn-ea"/>
            </a:endParaRPr>
          </a:p>
        </p:txBody>
      </p:sp>
      <p:sp>
        <p:nvSpPr>
          <p:cNvPr id="90" name="矩形 89"/>
          <p:cNvSpPr/>
          <p:nvPr/>
        </p:nvSpPr>
        <p:spPr>
          <a:xfrm>
            <a:off x="18320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落</a:t>
            </a:r>
            <a:endParaRPr lang="zh-CN" altLang="en-US" sz="1500" spc="1200" dirty="0">
              <a:latin typeface="+mn-ea"/>
            </a:endParaRPr>
          </a:p>
        </p:txBody>
      </p:sp>
      <p:sp>
        <p:nvSpPr>
          <p:cNvPr id="91" name="矩形 90"/>
          <p:cNvSpPr/>
          <p:nvPr/>
        </p:nvSpPr>
        <p:spPr>
          <a:xfrm>
            <a:off x="21749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个</a:t>
            </a:r>
            <a:endParaRPr lang="zh-CN" altLang="en-US" sz="1500" spc="1200" dirty="0">
              <a:latin typeface="+mn-ea"/>
            </a:endParaRPr>
          </a:p>
        </p:txBody>
      </p:sp>
      <p:sp>
        <p:nvSpPr>
          <p:cNvPr id="92" name="矩形 91"/>
          <p:cNvSpPr/>
          <p:nvPr/>
        </p:nvSpPr>
        <p:spPr>
          <a:xfrm>
            <a:off x="25178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的</a:t>
            </a:r>
            <a:endParaRPr lang="zh-CN" altLang="en-US" sz="1500" spc="1200" dirty="0">
              <a:latin typeface="+mn-ea"/>
            </a:endParaRPr>
          </a:p>
        </p:txBody>
      </p:sp>
      <p:sp>
        <p:nvSpPr>
          <p:cNvPr id="93" name="矩形 92"/>
          <p:cNvSpPr/>
          <p:nvPr/>
        </p:nvSpPr>
        <p:spPr>
          <a:xfrm>
            <a:off x="2860728" y="33290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妻孥</a:t>
            </a:r>
            <a:endParaRPr lang="zh-CN" altLang="en-US" sz="1500" spc="1200" dirty="0">
              <a:latin typeface="+mn-ea"/>
            </a:endParaRPr>
          </a:p>
        </p:txBody>
      </p:sp>
      <p:sp>
        <p:nvSpPr>
          <p:cNvPr id="94" name="矩形 93"/>
          <p:cNvSpPr/>
          <p:nvPr/>
        </p:nvSpPr>
        <p:spPr>
          <a:xfrm>
            <a:off x="35465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95" name="矩形 94"/>
          <p:cNvSpPr/>
          <p:nvPr/>
        </p:nvSpPr>
        <p:spPr>
          <a:xfrm>
            <a:off x="38894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开</a:t>
            </a:r>
            <a:endParaRPr lang="zh-CN" altLang="en-US" sz="1500" spc="1200" dirty="0">
              <a:latin typeface="+mn-ea"/>
            </a:endParaRPr>
          </a:p>
        </p:txBody>
      </p:sp>
      <p:sp>
        <p:nvSpPr>
          <p:cNvPr id="96" name="矩形 95"/>
          <p:cNvSpPr/>
          <p:nvPr/>
        </p:nvSpPr>
        <p:spPr>
          <a:xfrm>
            <a:off x="4232328" y="33290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讲话</a:t>
            </a:r>
            <a:endParaRPr lang="zh-CN" altLang="en-US" sz="1500" spc="1200" dirty="0">
              <a:latin typeface="+mn-ea"/>
            </a:endParaRPr>
          </a:p>
        </p:txBody>
      </p:sp>
      <p:sp>
        <p:nvSpPr>
          <p:cNvPr id="97" name="矩形 96"/>
          <p:cNvSpPr/>
          <p:nvPr/>
        </p:nvSpPr>
        <p:spPr>
          <a:xfrm>
            <a:off x="49181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一</a:t>
            </a:r>
            <a:endParaRPr lang="zh-CN" altLang="en-US" sz="1500" spc="1200" dirty="0">
              <a:latin typeface="+mn-ea"/>
            </a:endParaRPr>
          </a:p>
        </p:txBody>
      </p:sp>
      <p:sp>
        <p:nvSpPr>
          <p:cNvPr id="98" name="矩形 97"/>
          <p:cNvSpPr/>
          <p:nvPr/>
        </p:nvSpPr>
        <p:spPr>
          <a:xfrm>
            <a:off x="52610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部</a:t>
            </a:r>
            <a:endParaRPr lang="zh-CN" altLang="en-US" sz="1500" spc="1200" dirty="0">
              <a:latin typeface="+mn-ea"/>
            </a:endParaRPr>
          </a:p>
        </p:txBody>
      </p:sp>
      <p:sp>
        <p:nvSpPr>
          <p:cNvPr id="99" name="矩形 98"/>
          <p:cNvSpPr/>
          <p:nvPr/>
        </p:nvSpPr>
        <p:spPr>
          <a:xfrm>
            <a:off x="5603928" y="33290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通书</a:t>
            </a:r>
            <a:endParaRPr lang="zh-CN" altLang="en-US" sz="1500" spc="1200" dirty="0">
              <a:latin typeface="+mn-ea"/>
            </a:endParaRPr>
          </a:p>
        </p:txBody>
      </p:sp>
      <p:sp>
        <p:nvSpPr>
          <p:cNvPr id="100" name="矩形 99"/>
          <p:cNvSpPr/>
          <p:nvPr/>
        </p:nvSpPr>
        <p:spPr>
          <a:xfrm>
            <a:off x="62897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01" name="矩形 100"/>
          <p:cNvSpPr/>
          <p:nvPr/>
        </p:nvSpPr>
        <p:spPr>
          <a:xfrm>
            <a:off x="66326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都</a:t>
            </a:r>
            <a:endParaRPr lang="zh-CN" altLang="en-US" sz="1500" spc="1200" dirty="0">
              <a:latin typeface="+mn-ea"/>
            </a:endParaRPr>
          </a:p>
        </p:txBody>
      </p:sp>
      <p:sp>
        <p:nvSpPr>
          <p:cNvPr id="102" name="矩形 101"/>
          <p:cNvSpPr/>
          <p:nvPr/>
        </p:nvSpPr>
        <p:spPr>
          <a:xfrm>
            <a:off x="69755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唔</a:t>
            </a:r>
            <a:endParaRPr lang="zh-CN" altLang="en-US" sz="1500" spc="1200" dirty="0">
              <a:latin typeface="+mn-ea"/>
            </a:endParaRPr>
          </a:p>
        </p:txBody>
      </p:sp>
      <p:sp>
        <p:nvSpPr>
          <p:cNvPr id="103" name="矩形 102"/>
          <p:cNvSpPr/>
          <p:nvPr/>
        </p:nvSpPr>
        <p:spPr>
          <a:xfrm>
            <a:off x="7318428" y="33290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睇</a:t>
            </a:r>
            <a:endParaRPr lang="zh-CN" altLang="en-US" sz="1500" spc="1200" dirty="0">
              <a:latin typeface="+mn-ea"/>
            </a:endParaRPr>
          </a:p>
        </p:txBody>
      </p:sp>
      <p:sp>
        <p:nvSpPr>
          <p:cNvPr id="104" name="矩形 103"/>
          <p:cNvSpPr/>
          <p:nvPr/>
        </p:nvSpPr>
        <p:spPr>
          <a:xfrm>
            <a:off x="7661328" y="33290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得到</a:t>
            </a:r>
            <a:endParaRPr lang="zh-CN" altLang="en-US" sz="1500" spc="1200" dirty="0">
              <a:latin typeface="+mn-ea"/>
            </a:endParaRPr>
          </a:p>
        </p:txBody>
      </p:sp>
      <p:sp>
        <p:nvSpPr>
          <p:cNvPr id="105" name="矩形 104"/>
          <p:cNvSpPr/>
          <p:nvPr/>
        </p:nvSpPr>
        <p:spPr>
          <a:xfrm>
            <a:off x="14891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老</a:t>
            </a:r>
            <a:endParaRPr lang="zh-CN" altLang="en-US" sz="1500" spc="1200" dirty="0">
              <a:latin typeface="+mn-ea"/>
            </a:endParaRPr>
          </a:p>
        </p:txBody>
      </p:sp>
      <p:sp>
        <p:nvSpPr>
          <p:cNvPr id="106" name="矩形 105"/>
          <p:cNvSpPr/>
          <p:nvPr/>
        </p:nvSpPr>
        <p:spPr>
          <a:xfrm>
            <a:off x="18320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07" name="矩形 106"/>
          <p:cNvSpPr/>
          <p:nvPr/>
        </p:nvSpPr>
        <p:spPr>
          <a:xfrm>
            <a:off x="21749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况</a:t>
            </a:r>
            <a:endParaRPr lang="zh-CN" altLang="en-US" sz="1500" spc="1200" dirty="0">
              <a:latin typeface="+mn-ea"/>
            </a:endParaRPr>
          </a:p>
        </p:txBody>
      </p:sp>
      <p:sp>
        <p:nvSpPr>
          <p:cNvPr id="108" name="矩形 107"/>
          <p:cNvSpPr/>
          <p:nvPr/>
        </p:nvSpPr>
        <p:spPr>
          <a:xfrm>
            <a:off x="25178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系</a:t>
            </a:r>
            <a:endParaRPr lang="zh-CN" altLang="en-US" sz="1500" spc="1200" dirty="0">
              <a:latin typeface="+mn-ea"/>
            </a:endParaRPr>
          </a:p>
        </p:txBody>
      </p:sp>
      <p:sp>
        <p:nvSpPr>
          <p:cNvPr id="109" name="矩形 108"/>
          <p:cNvSpPr/>
          <p:nvPr/>
        </p:nvSpPr>
        <p:spPr>
          <a:xfrm>
            <a:off x="28607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个</a:t>
            </a:r>
            <a:endParaRPr lang="zh-CN" altLang="en-US" sz="1500" spc="1200" dirty="0">
              <a:latin typeface="+mn-ea"/>
            </a:endParaRPr>
          </a:p>
        </p:txBody>
      </p:sp>
      <p:sp>
        <p:nvSpPr>
          <p:cNvPr id="110" name="矩形 109"/>
          <p:cNvSpPr/>
          <p:nvPr/>
        </p:nvSpPr>
        <p:spPr>
          <a:xfrm>
            <a:off x="32036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的</a:t>
            </a:r>
            <a:endParaRPr lang="zh-CN" altLang="en-US" sz="1500" spc="1200" dirty="0">
              <a:latin typeface="+mn-ea"/>
            </a:endParaRPr>
          </a:p>
        </p:txBody>
      </p:sp>
      <p:sp>
        <p:nvSpPr>
          <p:cNvPr id="111" name="矩形 110"/>
          <p:cNvSpPr/>
          <p:nvPr/>
        </p:nvSpPr>
        <p:spPr>
          <a:xfrm>
            <a:off x="3546528" y="37862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区区</a:t>
            </a:r>
            <a:endParaRPr lang="zh-CN" altLang="en-US" sz="1500" spc="1200" dirty="0">
              <a:latin typeface="+mn-ea"/>
            </a:endParaRPr>
          </a:p>
        </p:txBody>
      </p:sp>
      <p:sp>
        <p:nvSpPr>
          <p:cNvPr id="112" name="矩形 111"/>
          <p:cNvSpPr/>
          <p:nvPr/>
        </p:nvSpPr>
        <p:spPr>
          <a:xfrm>
            <a:off x="4232328" y="37862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陈迹</a:t>
            </a:r>
            <a:endParaRPr lang="zh-CN" altLang="en-US" sz="1500" spc="1200" dirty="0">
              <a:latin typeface="+mn-ea"/>
            </a:endParaRPr>
          </a:p>
        </p:txBody>
      </p:sp>
      <p:sp>
        <p:nvSpPr>
          <p:cNvPr id="113" name="矩形 112"/>
          <p:cNvSpPr/>
          <p:nvPr/>
        </p:nvSpPr>
        <p:spPr>
          <a:xfrm>
            <a:off x="49181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14" name="矩形 113"/>
          <p:cNvSpPr/>
          <p:nvPr/>
        </p:nvSpPr>
        <p:spPr>
          <a:xfrm>
            <a:off x="52610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重</a:t>
            </a:r>
            <a:endParaRPr lang="zh-CN" altLang="en-US" sz="1500" spc="1200" dirty="0">
              <a:latin typeface="+mn-ea"/>
            </a:endParaRPr>
          </a:p>
        </p:txBody>
      </p:sp>
      <p:sp>
        <p:nvSpPr>
          <p:cNvPr id="115" name="矩形 114"/>
          <p:cNvSpPr/>
          <p:nvPr/>
        </p:nvSpPr>
        <p:spPr>
          <a:xfrm>
            <a:off x="56039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驶</a:t>
            </a:r>
            <a:endParaRPr lang="zh-CN" altLang="en-US" sz="1500" spc="1200" dirty="0">
              <a:latin typeface="+mn-ea"/>
            </a:endParaRPr>
          </a:p>
        </p:txBody>
      </p:sp>
      <p:sp>
        <p:nvSpPr>
          <p:cNvPr id="116" name="矩形 115"/>
          <p:cNvSpPr/>
          <p:nvPr/>
        </p:nvSpPr>
        <p:spPr>
          <a:xfrm>
            <a:off x="59468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乜</a:t>
            </a:r>
            <a:endParaRPr lang="zh-CN" altLang="en-US" sz="1500" spc="1200" dirty="0">
              <a:latin typeface="+mn-ea"/>
            </a:endParaRPr>
          </a:p>
        </p:txBody>
      </p:sp>
      <p:sp>
        <p:nvSpPr>
          <p:cNvPr id="117" name="矩形 116"/>
          <p:cNvSpPr/>
          <p:nvPr/>
        </p:nvSpPr>
        <p:spPr>
          <a:xfrm>
            <a:off x="62897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咁</a:t>
            </a:r>
            <a:endParaRPr lang="zh-CN" altLang="en-US" sz="1500" spc="1200" dirty="0">
              <a:latin typeface="+mn-ea"/>
            </a:endParaRPr>
          </a:p>
        </p:txBody>
      </p:sp>
      <p:sp>
        <p:nvSpPr>
          <p:cNvPr id="118" name="矩形 117"/>
          <p:cNvSpPr/>
          <p:nvPr/>
        </p:nvSpPr>
        <p:spPr>
          <a:xfrm>
            <a:off x="66326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心</a:t>
            </a:r>
            <a:endParaRPr lang="zh-CN" altLang="en-US" sz="1500" spc="1200" dirty="0">
              <a:latin typeface="+mn-ea"/>
            </a:endParaRPr>
          </a:p>
        </p:txBody>
      </p:sp>
      <p:sp>
        <p:nvSpPr>
          <p:cNvPr id="119" name="矩形 118"/>
          <p:cNvSpPr/>
          <p:nvPr/>
        </p:nvSpPr>
        <p:spPr>
          <a:xfrm>
            <a:off x="69755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操</a:t>
            </a:r>
            <a:endParaRPr lang="zh-CN" altLang="en-US" sz="1500" spc="1200" dirty="0">
              <a:latin typeface="+mn-ea"/>
            </a:endParaRPr>
          </a:p>
        </p:txBody>
      </p:sp>
      <p:sp>
        <p:nvSpPr>
          <p:cNvPr id="120" name="矩形 119"/>
          <p:cNvSpPr/>
          <p:nvPr/>
        </p:nvSpPr>
        <p:spPr>
          <a:xfrm>
            <a:off x="73184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21" name="矩形 120"/>
          <p:cNvSpPr/>
          <p:nvPr/>
        </p:nvSpPr>
        <p:spPr>
          <a:xfrm>
            <a:off x="76613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既</a:t>
            </a:r>
            <a:endParaRPr lang="zh-CN" altLang="en-US" sz="1500" spc="1200" dirty="0">
              <a:latin typeface="+mn-ea"/>
            </a:endParaRPr>
          </a:p>
        </p:txBody>
      </p:sp>
      <p:sp>
        <p:nvSpPr>
          <p:cNvPr id="122" name="矩形 121"/>
          <p:cNvSpPr/>
          <p:nvPr/>
        </p:nvSpPr>
        <p:spPr>
          <a:xfrm>
            <a:off x="8004228" y="37862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系</a:t>
            </a:r>
            <a:endParaRPr lang="zh-CN" altLang="en-US" sz="1500" spc="1200" dirty="0">
              <a:latin typeface="+mn-ea"/>
            </a:endParaRPr>
          </a:p>
        </p:txBody>
      </p:sp>
      <p:sp>
        <p:nvSpPr>
          <p:cNvPr id="123" name="矩形 122"/>
          <p:cNvSpPr/>
          <p:nvPr/>
        </p:nvSpPr>
        <p:spPr>
          <a:xfrm>
            <a:off x="14891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你</a:t>
            </a:r>
            <a:endParaRPr lang="zh-CN" altLang="en-US" sz="1500" spc="1200" dirty="0">
              <a:latin typeface="+mn-ea"/>
            </a:endParaRPr>
          </a:p>
        </p:txBody>
      </p:sp>
      <p:sp>
        <p:nvSpPr>
          <p:cNvPr id="124" name="矩形 123"/>
          <p:cNvSpPr/>
          <p:nvPr/>
        </p:nvSpPr>
        <p:spPr>
          <a:xfrm>
            <a:off x="18320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上</a:t>
            </a:r>
            <a:endParaRPr lang="zh-CN" altLang="en-US" sz="1500" spc="1200" dirty="0">
              <a:latin typeface="+mn-ea"/>
            </a:endParaRPr>
          </a:p>
        </p:txBody>
      </p:sp>
      <p:sp>
        <p:nvSpPr>
          <p:cNvPr id="125" name="矩形 124"/>
          <p:cNvSpPr/>
          <p:nvPr/>
        </p:nvSpPr>
        <p:spPr>
          <a:xfrm>
            <a:off x="21749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日</a:t>
            </a:r>
            <a:endParaRPr lang="zh-CN" altLang="en-US" sz="1500" spc="1200" dirty="0">
              <a:latin typeface="+mn-ea"/>
            </a:endParaRPr>
          </a:p>
        </p:txBody>
      </p:sp>
      <p:sp>
        <p:nvSpPr>
          <p:cNvPr id="126" name="矩形 125"/>
          <p:cNvSpPr/>
          <p:nvPr/>
        </p:nvSpPr>
        <p:spPr>
          <a:xfrm>
            <a:off x="25178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唔</a:t>
            </a:r>
            <a:endParaRPr lang="zh-CN" altLang="en-US" sz="1500" spc="1200" dirty="0">
              <a:latin typeface="+mn-ea"/>
            </a:endParaRPr>
          </a:p>
        </p:txBody>
      </p:sp>
      <p:sp>
        <p:nvSpPr>
          <p:cNvPr id="127" name="矩形 126"/>
          <p:cNvSpPr/>
          <p:nvPr/>
        </p:nvSpPr>
        <p:spPr>
          <a:xfrm>
            <a:off x="28607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知</a:t>
            </a:r>
            <a:endParaRPr lang="zh-CN" altLang="en-US" sz="1500" spc="1200" dirty="0">
              <a:latin typeface="+mn-ea"/>
            </a:endParaRPr>
          </a:p>
        </p:txBody>
      </p:sp>
      <p:sp>
        <p:nvSpPr>
          <p:cNvPr id="128" name="矩形 127"/>
          <p:cNvSpPr/>
          <p:nvPr/>
        </p:nvSpPr>
        <p:spPr>
          <a:xfrm>
            <a:off x="32036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29" name="矩形 128"/>
          <p:cNvSpPr/>
          <p:nvPr/>
        </p:nvSpPr>
        <p:spPr>
          <a:xfrm>
            <a:off x="35465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我</a:t>
            </a:r>
            <a:endParaRPr lang="zh-CN" altLang="en-US" sz="1500" spc="1200" dirty="0">
              <a:latin typeface="+mn-ea"/>
            </a:endParaRPr>
          </a:p>
        </p:txBody>
      </p:sp>
      <p:sp>
        <p:nvSpPr>
          <p:cNvPr id="130" name="矩形 129"/>
          <p:cNvSpPr/>
          <p:nvPr/>
        </p:nvSpPr>
        <p:spPr>
          <a:xfrm>
            <a:off x="38894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亦</a:t>
            </a:r>
            <a:endParaRPr lang="zh-CN" altLang="en-US" sz="1500" spc="1200" dirty="0">
              <a:latin typeface="+mn-ea"/>
            </a:endParaRPr>
          </a:p>
        </p:txBody>
      </p:sp>
      <p:sp>
        <p:nvSpPr>
          <p:cNvPr id="131" name="矩形 130"/>
          <p:cNvSpPr/>
          <p:nvPr/>
        </p:nvSpPr>
        <p:spPr>
          <a:xfrm>
            <a:off x="42323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唔</a:t>
            </a:r>
            <a:endParaRPr lang="zh-CN" altLang="en-US" sz="1500" spc="1200" dirty="0">
              <a:latin typeface="+mn-ea"/>
            </a:endParaRPr>
          </a:p>
        </p:txBody>
      </p:sp>
      <p:sp>
        <p:nvSpPr>
          <p:cNvPr id="132" name="矩形 131"/>
          <p:cNvSpPr/>
          <p:nvPr/>
        </p:nvSpPr>
        <p:spPr>
          <a:xfrm>
            <a:off x="45752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怪</a:t>
            </a:r>
            <a:endParaRPr lang="zh-CN" altLang="en-US" sz="1500" spc="1200" dirty="0">
              <a:latin typeface="+mn-ea"/>
            </a:endParaRPr>
          </a:p>
        </p:txBody>
      </p:sp>
      <p:sp>
        <p:nvSpPr>
          <p:cNvPr id="133" name="矩形 132"/>
          <p:cNvSpPr/>
          <p:nvPr/>
        </p:nvSpPr>
        <p:spPr>
          <a:xfrm>
            <a:off x="49181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得</a:t>
            </a:r>
            <a:endParaRPr lang="zh-CN" altLang="en-US" sz="1500" spc="1200" dirty="0">
              <a:latin typeface="+mn-ea"/>
            </a:endParaRPr>
          </a:p>
        </p:txBody>
      </p:sp>
      <p:sp>
        <p:nvSpPr>
          <p:cNvPr id="134" name="矩形 133"/>
          <p:cNvSpPr/>
          <p:nvPr/>
        </p:nvSpPr>
        <p:spPr>
          <a:xfrm>
            <a:off x="52610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你</a:t>
            </a:r>
            <a:endParaRPr lang="zh-CN" altLang="en-US" sz="1500" spc="1200" dirty="0">
              <a:latin typeface="+mn-ea"/>
            </a:endParaRPr>
          </a:p>
        </p:txBody>
      </p:sp>
      <p:sp>
        <p:nvSpPr>
          <p:cNvPr id="135" name="矩形 134"/>
          <p:cNvSpPr/>
          <p:nvPr/>
        </p:nvSpPr>
        <p:spPr>
          <a:xfrm>
            <a:off x="56039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去</a:t>
            </a:r>
            <a:endParaRPr lang="zh-CN" altLang="en-US" sz="1500" spc="1200" dirty="0">
              <a:latin typeface="+mn-ea"/>
            </a:endParaRPr>
          </a:p>
        </p:txBody>
      </p:sp>
      <p:sp>
        <p:nvSpPr>
          <p:cNvPr id="136" name="矩形 135"/>
          <p:cNvSpPr/>
          <p:nvPr/>
        </p:nvSpPr>
        <p:spPr>
          <a:xfrm>
            <a:off x="59468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做</a:t>
            </a:r>
            <a:endParaRPr lang="zh-CN" altLang="en-US" sz="1500" spc="1200" dirty="0">
              <a:latin typeface="+mn-ea"/>
            </a:endParaRPr>
          </a:p>
        </p:txBody>
      </p:sp>
      <p:sp>
        <p:nvSpPr>
          <p:cNvPr id="137" name="矩形 136"/>
          <p:cNvSpPr/>
          <p:nvPr/>
        </p:nvSpPr>
        <p:spPr>
          <a:xfrm>
            <a:off x="62897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38" name="矩形 137"/>
          <p:cNvSpPr/>
          <p:nvPr/>
        </p:nvSpPr>
        <p:spPr>
          <a:xfrm>
            <a:off x="66326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唉</a:t>
            </a:r>
            <a:endParaRPr lang="zh-CN" altLang="en-US" sz="1500" spc="1200" dirty="0">
              <a:latin typeface="+mn-ea"/>
            </a:endParaRPr>
          </a:p>
        </p:txBody>
      </p:sp>
      <p:sp>
        <p:nvSpPr>
          <p:cNvPr id="139" name="矩形 138"/>
          <p:cNvSpPr/>
          <p:nvPr/>
        </p:nvSpPr>
        <p:spPr>
          <a:xfrm>
            <a:off x="6975528" y="42434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40" name="矩形 139"/>
          <p:cNvSpPr/>
          <p:nvPr/>
        </p:nvSpPr>
        <p:spPr>
          <a:xfrm>
            <a:off x="1489128" y="4700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悭</a:t>
            </a:r>
            <a:endParaRPr lang="zh-CN" altLang="en-US" sz="1500" spc="1200" dirty="0">
              <a:latin typeface="+mn-ea"/>
            </a:endParaRPr>
          </a:p>
        </p:txBody>
      </p:sp>
      <p:sp>
        <p:nvSpPr>
          <p:cNvPr id="141" name="矩形 140"/>
          <p:cNvSpPr/>
          <p:nvPr/>
        </p:nvSpPr>
        <p:spPr>
          <a:xfrm>
            <a:off x="1832028" y="4700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吓</a:t>
            </a:r>
            <a:endParaRPr lang="zh-CN" altLang="en-US" sz="1500" spc="1200" dirty="0">
              <a:latin typeface="+mn-ea"/>
            </a:endParaRPr>
          </a:p>
        </p:txBody>
      </p:sp>
      <p:sp>
        <p:nvSpPr>
          <p:cNvPr id="142" name="矩形 141"/>
          <p:cNvSpPr/>
          <p:nvPr/>
        </p:nvSpPr>
        <p:spPr>
          <a:xfrm>
            <a:off x="2174928" y="47006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脚步</a:t>
            </a:r>
            <a:endParaRPr lang="zh-CN" altLang="en-US" sz="1500" spc="1200" dirty="0">
              <a:latin typeface="+mn-ea"/>
            </a:endParaRPr>
          </a:p>
        </p:txBody>
      </p:sp>
      <p:sp>
        <p:nvSpPr>
          <p:cNvPr id="143" name="矩形 142"/>
          <p:cNvSpPr/>
          <p:nvPr/>
        </p:nvSpPr>
        <p:spPr>
          <a:xfrm>
            <a:off x="2860728" y="4700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44" name="矩形 143"/>
          <p:cNvSpPr/>
          <p:nvPr/>
        </p:nvSpPr>
        <p:spPr>
          <a:xfrm>
            <a:off x="3203628" y="47006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何苦</a:t>
            </a:r>
            <a:endParaRPr lang="zh-CN" altLang="en-US" sz="1500" spc="1200" dirty="0">
              <a:latin typeface="+mn-ea"/>
            </a:endParaRPr>
          </a:p>
        </p:txBody>
      </p:sp>
      <p:sp>
        <p:nvSpPr>
          <p:cNvPr id="145" name="矩形 144"/>
          <p:cNvSpPr/>
          <p:nvPr/>
        </p:nvSpPr>
        <p:spPr>
          <a:xfrm>
            <a:off x="3889428" y="4700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去</a:t>
            </a:r>
            <a:endParaRPr lang="zh-CN" altLang="en-US" sz="1500" spc="1200" dirty="0">
              <a:latin typeface="+mn-ea"/>
            </a:endParaRPr>
          </a:p>
        </p:txBody>
      </p:sp>
      <p:sp>
        <p:nvSpPr>
          <p:cNvPr id="146" name="矩形 145"/>
          <p:cNvSpPr/>
          <p:nvPr/>
        </p:nvSpPr>
        <p:spPr>
          <a:xfrm>
            <a:off x="4232328" y="4700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寻</a:t>
            </a:r>
            <a:endParaRPr lang="zh-CN" altLang="en-US" sz="1500" spc="1200" dirty="0">
              <a:latin typeface="+mn-ea"/>
            </a:endParaRPr>
          </a:p>
        </p:txBody>
      </p:sp>
      <p:sp>
        <p:nvSpPr>
          <p:cNvPr id="147" name="矩形 146"/>
          <p:cNvSpPr/>
          <p:nvPr/>
        </p:nvSpPr>
        <p:spPr>
          <a:xfrm>
            <a:off x="4575228" y="47006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烦恼</a:t>
            </a:r>
            <a:endParaRPr lang="zh-CN" altLang="en-US" sz="1500" spc="1200" dirty="0">
              <a:latin typeface="+mn-ea"/>
            </a:endParaRPr>
          </a:p>
        </p:txBody>
      </p:sp>
      <p:sp>
        <p:nvSpPr>
          <p:cNvPr id="148" name="矩形 147"/>
          <p:cNvSpPr/>
          <p:nvPr/>
        </p:nvSpPr>
        <p:spPr>
          <a:xfrm>
            <a:off x="5261028" y="4700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49" name="矩形 148"/>
          <p:cNvSpPr/>
          <p:nvPr/>
        </p:nvSpPr>
        <p:spPr>
          <a:xfrm>
            <a:off x="5603928" y="4700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不</a:t>
            </a:r>
            <a:endParaRPr lang="zh-CN" altLang="en-US" sz="1500" spc="1200" dirty="0">
              <a:latin typeface="+mn-ea"/>
            </a:endParaRPr>
          </a:p>
        </p:txBody>
      </p:sp>
      <p:sp>
        <p:nvSpPr>
          <p:cNvPr id="150" name="矩形 149"/>
          <p:cNvSpPr/>
          <p:nvPr/>
        </p:nvSpPr>
        <p:spPr>
          <a:xfrm>
            <a:off x="5946828" y="4700690"/>
            <a:ext cx="5258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若</a:t>
            </a:r>
            <a:endParaRPr lang="zh-CN" altLang="en-US" sz="1500" spc="1200" dirty="0">
              <a:latin typeface="+mn-ea"/>
            </a:endParaRPr>
          </a:p>
        </p:txBody>
      </p:sp>
      <p:sp>
        <p:nvSpPr>
          <p:cNvPr id="151" name="矩形 150"/>
          <p:cNvSpPr/>
          <p:nvPr/>
        </p:nvSpPr>
        <p:spPr>
          <a:xfrm>
            <a:off x="6289728" y="4700690"/>
            <a:ext cx="868744" cy="548640"/>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静坐</a:t>
            </a:r>
            <a:endParaRPr lang="zh-CN" altLang="en-US" sz="1500" spc="1200" dirty="0">
              <a:latin typeface="+mn-ea"/>
            </a:endParaRPr>
          </a:p>
        </p:txBody>
      </p:sp>
      <p:sp>
        <p:nvSpPr>
          <p:cNvPr id="152" name="矩形 151"/>
          <p:cNvSpPr/>
          <p:nvPr/>
        </p:nvSpPr>
        <p:spPr>
          <a:xfrm>
            <a:off x="1489128" y="5157891"/>
            <a:ext cx="868744" cy="466471"/>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思量</a:t>
            </a:r>
            <a:endParaRPr lang="zh-CN" altLang="en-US" sz="1500" spc="1200" dirty="0">
              <a:latin typeface="+mn-ea"/>
            </a:endParaRPr>
          </a:p>
        </p:txBody>
      </p:sp>
      <p:sp>
        <p:nvSpPr>
          <p:cNvPr id="153" name="矩形 152"/>
          <p:cNvSpPr/>
          <p:nvPr/>
        </p:nvSpPr>
        <p:spPr>
          <a:xfrm>
            <a:off x="2174928" y="5157891"/>
            <a:ext cx="525844" cy="466471"/>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
        <p:nvSpPr>
          <p:cNvPr id="154" name="矩形 153"/>
          <p:cNvSpPr/>
          <p:nvPr/>
        </p:nvSpPr>
        <p:spPr>
          <a:xfrm>
            <a:off x="2517828" y="5157891"/>
            <a:ext cx="525844" cy="466471"/>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想</a:t>
            </a:r>
            <a:endParaRPr lang="zh-CN" altLang="en-US" sz="1500" spc="1200" dirty="0">
              <a:latin typeface="+mn-ea"/>
            </a:endParaRPr>
          </a:p>
        </p:txBody>
      </p:sp>
      <p:sp>
        <p:nvSpPr>
          <p:cNvPr id="155" name="矩形 154"/>
          <p:cNvSpPr/>
          <p:nvPr/>
        </p:nvSpPr>
        <p:spPr>
          <a:xfrm>
            <a:off x="2860728" y="5157891"/>
            <a:ext cx="525844" cy="466471"/>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吓</a:t>
            </a:r>
            <a:endParaRPr lang="zh-CN" altLang="en-US" sz="1500" spc="1200" dirty="0">
              <a:latin typeface="+mn-ea"/>
            </a:endParaRPr>
          </a:p>
        </p:txBody>
      </p:sp>
      <p:sp>
        <p:nvSpPr>
          <p:cNvPr id="156" name="矩形 155"/>
          <p:cNvSpPr/>
          <p:nvPr/>
        </p:nvSpPr>
        <p:spPr>
          <a:xfrm>
            <a:off x="3203628" y="5157891"/>
            <a:ext cx="525844" cy="466471"/>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边</a:t>
            </a:r>
            <a:endParaRPr lang="zh-CN" altLang="en-US" sz="1500" spc="1200" dirty="0">
              <a:latin typeface="+mn-ea"/>
            </a:endParaRPr>
          </a:p>
        </p:txBody>
      </p:sp>
      <p:sp>
        <p:nvSpPr>
          <p:cNvPr id="157" name="矩形 156"/>
          <p:cNvSpPr/>
          <p:nvPr/>
        </p:nvSpPr>
        <p:spPr>
          <a:xfrm>
            <a:off x="3546528" y="5157891"/>
            <a:ext cx="868744" cy="466471"/>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一样</a:t>
            </a:r>
            <a:endParaRPr lang="zh-CN" altLang="en-US" sz="1500" spc="1200" dirty="0">
              <a:latin typeface="+mn-ea"/>
            </a:endParaRPr>
          </a:p>
        </p:txBody>
      </p:sp>
      <p:sp>
        <p:nvSpPr>
          <p:cNvPr id="158" name="矩形 157"/>
          <p:cNvSpPr/>
          <p:nvPr/>
        </p:nvSpPr>
        <p:spPr>
          <a:xfrm>
            <a:off x="4232328" y="5157891"/>
            <a:ext cx="525844" cy="466471"/>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可</a:t>
            </a:r>
            <a:endParaRPr lang="zh-CN" altLang="en-US" sz="1500" spc="1200" dirty="0">
              <a:latin typeface="+mn-ea"/>
            </a:endParaRPr>
          </a:p>
        </p:txBody>
      </p:sp>
      <p:sp>
        <p:nvSpPr>
          <p:cNvPr id="159" name="矩形 158"/>
          <p:cNvSpPr/>
          <p:nvPr/>
        </p:nvSpPr>
        <p:spPr>
          <a:xfrm>
            <a:off x="4575228" y="5157891"/>
            <a:ext cx="525844" cy="466471"/>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图</a:t>
            </a:r>
            <a:endParaRPr lang="zh-CN" altLang="en-US" sz="1500" spc="1200" dirty="0">
              <a:latin typeface="+mn-ea"/>
            </a:endParaRPr>
          </a:p>
        </p:txBody>
      </p:sp>
      <p:sp>
        <p:nvSpPr>
          <p:cNvPr id="160" name="矩形 159"/>
          <p:cNvSpPr/>
          <p:nvPr/>
        </p:nvSpPr>
        <p:spPr>
          <a:xfrm>
            <a:off x="4918128" y="5157891"/>
            <a:ext cx="525844" cy="466471"/>
          </a:xfrm>
          <a:prstGeom prst="rect">
            <a:avLst/>
          </a:prstGeom>
        </p:spPr>
        <p:txBody>
          <a:bodyPr vert="horz" wrap="square">
            <a:spAutoFit/>
          </a:bodyPr>
          <a:lstStyle/>
          <a:p>
            <a:pPr>
              <a:lnSpc>
                <a:spcPct val="200000"/>
              </a:lnSpc>
            </a:pPr>
            <a:r>
              <a:rPr lang="zh-CN" altLang="en-US" sz="1500" spc="1200" dirty="0">
                <a:solidFill>
                  <a:prstClr val="black"/>
                </a:solidFill>
                <a:latin typeface="宋体" panose="02010600030101010101" pitchFamily="2" charset="-122"/>
              </a:rPr>
              <a:t>。</a:t>
            </a:r>
            <a:endParaRPr lang="zh-CN" altLang="en-US" sz="1500" spc="1200" dirty="0">
              <a:latin typeface="+mn-ea"/>
            </a:endParaRPr>
          </a:p>
        </p:txBody>
      </p:sp>
    </p:spTree>
    <p:extLst>
      <p:ext uri="{BB962C8B-B14F-4D97-AF65-F5344CB8AC3E}">
        <p14:creationId xmlns:p14="http://schemas.microsoft.com/office/powerpoint/2010/main" val="8911433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7"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22" presetClass="entr" presetSubtype="8"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c47dd4184b0746051644cc55604f7a2e"/>
          <p:cNvPicPr>
            <a:picLocks noChangeAspect="1"/>
          </p:cNvPicPr>
          <p:nvPr/>
        </p:nvPicPr>
        <p:blipFill>
          <a:blip r:embed="rId4"/>
          <a:stretch>
            <a:fillRect/>
          </a:stretch>
        </p:blipFill>
        <p:spPr>
          <a:xfrm>
            <a:off x="5843270" y="39370"/>
            <a:ext cx="6843395" cy="6843395"/>
          </a:xfrm>
          <a:prstGeom prst="rect">
            <a:avLst/>
          </a:prstGeom>
        </p:spPr>
      </p:pic>
      <p:grpSp>
        <p:nvGrpSpPr>
          <p:cNvPr id="4" name="组合 3"/>
          <p:cNvGrpSpPr/>
          <p:nvPr/>
        </p:nvGrpSpPr>
        <p:grpSpPr>
          <a:xfrm>
            <a:off x="-30714" y="-932367"/>
            <a:ext cx="958083" cy="4861802"/>
            <a:chOff x="-30714" y="-932367"/>
            <a:chExt cx="958083" cy="4861802"/>
          </a:xfrm>
        </p:grpSpPr>
        <p:grpSp>
          <p:nvGrpSpPr>
            <p:cNvPr id="5" name="组合 4"/>
            <p:cNvGrpSpPr/>
            <p:nvPr/>
          </p:nvGrpSpPr>
          <p:grpSpPr>
            <a:xfrm>
              <a:off x="-30714" y="-932367"/>
              <a:ext cx="697432" cy="4861802"/>
              <a:chOff x="-30714" y="-932367"/>
              <a:chExt cx="697432" cy="4861802"/>
            </a:xfrm>
          </p:grpSpPr>
          <p:grpSp>
            <p:nvGrpSpPr>
              <p:cNvPr id="8" name="组合 7"/>
              <p:cNvGrpSpPr/>
              <p:nvPr/>
            </p:nvGrpSpPr>
            <p:grpSpPr>
              <a:xfrm>
                <a:off x="228600" y="16565"/>
                <a:ext cx="435429" cy="2580710"/>
                <a:chOff x="2744560" y="1981200"/>
                <a:chExt cx="435429" cy="2580710"/>
              </a:xfrm>
            </p:grpSpPr>
            <p:cxnSp>
              <p:nvCxnSpPr>
                <p:cNvPr id="11" name="直接连接符 10"/>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744560" y="2951922"/>
                  <a:ext cx="435429" cy="1524000"/>
                  <a:chOff x="2973160" y="2951922"/>
                  <a:chExt cx="435429" cy="1524000"/>
                </a:xfrm>
              </p:grpSpPr>
              <p:sp>
                <p:nvSpPr>
                  <p:cNvPr id="14" name="矩形 13"/>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接点 14"/>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0" name="文本框 9"/>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sp>
        <p:nvSpPr>
          <p:cNvPr id="2" name="文本框 1"/>
          <p:cNvSpPr txBox="1"/>
          <p:nvPr/>
        </p:nvSpPr>
        <p:spPr>
          <a:xfrm>
            <a:off x="3526027" y="1259174"/>
            <a:ext cx="2850780" cy="3432906"/>
          </a:xfrm>
          <a:prstGeom prst="rect">
            <a:avLst/>
          </a:prstGeom>
          <a:noFill/>
        </p:spPr>
        <p:txBody>
          <a:bodyPr vert="eaVert" wrap="square" rtlCol="0">
            <a:spAutoFit/>
          </a:bodyPr>
          <a:lstStyle/>
          <a:p>
            <a:pPr algn="ctr">
              <a:lnSpc>
                <a:spcPct val="250000"/>
              </a:lnSpc>
            </a:pPr>
            <a:r>
              <a:rPr lang="zh-CN" altLang="en-US" u="sng" spc="1800" dirty="0" smtClean="0">
                <a:solidFill>
                  <a:srgbClr val="64605E"/>
                </a:solidFill>
                <a:latin typeface="+mn-ea"/>
              </a:rPr>
              <a:t>独</a:t>
            </a:r>
            <a:r>
              <a:rPr lang="zh-CN" altLang="en-US" u="sng" spc="1800" dirty="0">
                <a:solidFill>
                  <a:srgbClr val="64605E"/>
                </a:solidFill>
                <a:latin typeface="+mn-ea"/>
              </a:rPr>
              <a:t>在异乡为异客，每逢佳节倍思亲。</a:t>
            </a:r>
          </a:p>
          <a:p>
            <a:pPr algn="ctr">
              <a:lnSpc>
                <a:spcPct val="250000"/>
              </a:lnSpc>
            </a:pPr>
            <a:r>
              <a:rPr lang="zh-CN" altLang="en-US" u="sng" spc="1800" dirty="0">
                <a:solidFill>
                  <a:srgbClr val="64605E"/>
                </a:solidFill>
                <a:latin typeface="+mn-ea"/>
              </a:rPr>
              <a:t>遥知兄弟登高处，遍插茱萸少一人。</a:t>
            </a:r>
            <a:endParaRPr lang="zh-CN" altLang="en-US" sz="1200" u="sng" spc="1800" dirty="0">
              <a:solidFill>
                <a:srgbClr val="64605E"/>
              </a:solidFill>
              <a:latin typeface="+mn-ea"/>
            </a:endParaRPr>
          </a:p>
        </p:txBody>
      </p:sp>
      <p:sp>
        <p:nvSpPr>
          <p:cNvPr id="17" name="文本框 16"/>
          <p:cNvSpPr txBox="1"/>
          <p:nvPr/>
        </p:nvSpPr>
        <p:spPr>
          <a:xfrm>
            <a:off x="6535130" y="1064066"/>
            <a:ext cx="646331" cy="3287302"/>
          </a:xfrm>
          <a:prstGeom prst="rect">
            <a:avLst/>
          </a:prstGeom>
          <a:noFill/>
        </p:spPr>
        <p:txBody>
          <a:bodyPr vert="eaVert" wrap="square" rtlCol="0">
            <a:spAutoFit/>
          </a:bodyPr>
          <a:lstStyle/>
          <a:p>
            <a:pPr algn="ctr">
              <a:lnSpc>
                <a:spcPct val="150000"/>
              </a:lnSpc>
            </a:pPr>
            <a:r>
              <a:rPr lang="zh-CN" altLang="en-US" sz="2000" b="1" spc="600" dirty="0">
                <a:blipFill dpi="0" rotWithShape="1">
                  <a:blip r:embed="rId7"/>
                  <a:srcRect/>
                  <a:tile tx="0" ty="0" sx="100000" sy="100000" flip="none" algn="tl"/>
                </a:blipFill>
                <a:effectLst>
                  <a:outerShdw blurRad="63500" dist="76200" dir="18600000" algn="t" rotWithShape="0">
                    <a:prstClr val="black">
                      <a:alpha val="30000"/>
                    </a:prstClr>
                  </a:outerShdw>
                </a:effectLst>
                <a:latin typeface="汉仪尚巍手书W" panose="00020600040101010101" pitchFamily="18" charset="-122"/>
                <a:ea typeface="汉仪尚巍手书W" panose="00020600040101010101" pitchFamily="18" charset="-122"/>
              </a:rPr>
              <a:t>九月九日忆山东</a:t>
            </a:r>
            <a:r>
              <a:rPr lang="zh-CN" altLang="en-US" sz="2000" b="1" spc="600" dirty="0" smtClean="0">
                <a:blipFill dpi="0" rotWithShape="1">
                  <a:blip r:embed="rId7"/>
                  <a:srcRect/>
                  <a:tile tx="0" ty="0" sx="100000" sy="100000" flip="none" algn="tl"/>
                </a:blipFill>
                <a:effectLst>
                  <a:outerShdw blurRad="63500" dist="76200" dir="18600000" algn="t" rotWithShape="0">
                    <a:prstClr val="black">
                      <a:alpha val="30000"/>
                    </a:prstClr>
                  </a:outerShdw>
                </a:effectLst>
                <a:latin typeface="汉仪尚巍手书W" panose="00020600040101010101" pitchFamily="18" charset="-122"/>
                <a:ea typeface="汉仪尚巍手书W" panose="00020600040101010101" pitchFamily="18" charset="-122"/>
              </a:rPr>
              <a:t>兄弟</a:t>
            </a:r>
            <a:endParaRPr lang="zh-CN" altLang="en-US" sz="2000" b="1" spc="600" dirty="0">
              <a:blipFill dpi="0" rotWithShape="1">
                <a:blip r:embed="rId7"/>
                <a:srcRect/>
                <a:tile tx="0" ty="0" sx="100000" sy="100000" flip="none" algn="tl"/>
              </a:blipFill>
              <a:effectLst>
                <a:outerShdw blurRad="63500" dist="76200" dir="18600000" algn="t" rotWithShape="0">
                  <a:prstClr val="black">
                    <a:alpha val="30000"/>
                  </a:prstClr>
                </a:outerShdw>
              </a:effectLst>
              <a:latin typeface="汉仪尚巍手书W" panose="00020600040101010101" pitchFamily="18" charset="-122"/>
              <a:ea typeface="汉仪尚巍手书W" panose="00020600040101010101" pitchFamily="18" charset="-122"/>
            </a:endParaRPr>
          </a:p>
        </p:txBody>
      </p:sp>
      <p:pic>
        <p:nvPicPr>
          <p:cNvPr id="21" name="图片 20">
            <a:extLst>
              <a:ext uri="{FF2B5EF4-FFF2-40B4-BE49-F238E27FC236}">
                <a16:creationId xmlns="" xmlns:a16="http://schemas.microsoft.com/office/drawing/2014/main" id="{B94A6AC5-6141-4DB7-940A-7C1ABC1F3ED3}"/>
              </a:ext>
            </a:extLst>
          </p:cNvPr>
          <p:cNvPicPr>
            <a:picLocks noChangeAspect="1"/>
          </p:cNvPicPr>
          <p:nvPr/>
        </p:nvPicPr>
        <p:blipFill rotWithShape="1">
          <a:blip r:embed="rId8">
            <a:extLst>
              <a:ext uri="{BEBA8EAE-BF5A-486C-A8C5-ECC9F3942E4B}">
                <a14:imgProps xmlns:a14="http://schemas.microsoft.com/office/drawing/2010/main">
                  <a14:imgLayer>
                    <a14:imgEffect>
                      <a14:backgroundRemoval t="0" b="100000" l="0" r="100000"/>
                    </a14:imgEffect>
                  </a14:imgLayer>
                </a14:imgProps>
              </a:ext>
            </a:extLst>
          </a:blip>
          <a:srcRect l="23712" r="12887" b="19977"/>
          <a:stretch/>
        </p:blipFill>
        <p:spPr>
          <a:xfrm>
            <a:off x="1355889" y="2363639"/>
            <a:ext cx="1701800" cy="4489916"/>
          </a:xfrm>
          <a:prstGeom prst="rect">
            <a:avLst/>
          </a:prstGeom>
          <a:effectLst>
            <a:outerShdw blurRad="50800" dist="38100" dir="2700000" algn="tl" rotWithShape="0">
              <a:prstClr val="black">
                <a:alpha val="40000"/>
              </a:prstClr>
            </a:outerShdw>
          </a:effectLst>
        </p:spPr>
      </p:pic>
      <p:pic>
        <p:nvPicPr>
          <p:cNvPr id="20" name="图片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80" y="5482932"/>
            <a:ext cx="3563620" cy="2741246"/>
          </a:xfrm>
          <a:prstGeom prst="rect">
            <a:avLst/>
          </a:prstGeom>
        </p:spPr>
      </p:pic>
    </p:spTree>
    <p:extLst>
      <p:ext uri="{BB962C8B-B14F-4D97-AF65-F5344CB8AC3E}">
        <p14:creationId xmlns:p14="http://schemas.microsoft.com/office/powerpoint/2010/main" val="256584675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47"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0714" y="-932367"/>
            <a:ext cx="958083" cy="4861802"/>
            <a:chOff x="-30714" y="-932367"/>
            <a:chExt cx="958083" cy="4861802"/>
          </a:xfrm>
        </p:grpSpPr>
        <p:grpSp>
          <p:nvGrpSpPr>
            <p:cNvPr id="5" name="组合 4"/>
            <p:cNvGrpSpPr/>
            <p:nvPr/>
          </p:nvGrpSpPr>
          <p:grpSpPr>
            <a:xfrm>
              <a:off x="-30714" y="-932367"/>
              <a:ext cx="697432" cy="4861802"/>
              <a:chOff x="-30714" y="-932367"/>
              <a:chExt cx="697432" cy="4861802"/>
            </a:xfrm>
          </p:grpSpPr>
          <p:grpSp>
            <p:nvGrpSpPr>
              <p:cNvPr id="8" name="组合 7"/>
              <p:cNvGrpSpPr/>
              <p:nvPr/>
            </p:nvGrpSpPr>
            <p:grpSpPr>
              <a:xfrm>
                <a:off x="228600" y="16565"/>
                <a:ext cx="435429" cy="2580710"/>
                <a:chOff x="2744560" y="1981200"/>
                <a:chExt cx="435429" cy="2580710"/>
              </a:xfrm>
            </p:grpSpPr>
            <p:cxnSp>
              <p:nvCxnSpPr>
                <p:cNvPr id="11" name="直接连接符 10"/>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744560" y="2951922"/>
                  <a:ext cx="435429" cy="1524000"/>
                  <a:chOff x="2973160" y="2951922"/>
                  <a:chExt cx="435429" cy="1524000"/>
                </a:xfrm>
              </p:grpSpPr>
              <p:sp>
                <p:nvSpPr>
                  <p:cNvPr id="14" name="矩形 13"/>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接点 14"/>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0" name="文本框 9"/>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sp>
        <p:nvSpPr>
          <p:cNvPr id="2" name="文本框 1"/>
          <p:cNvSpPr txBox="1"/>
          <p:nvPr/>
        </p:nvSpPr>
        <p:spPr>
          <a:xfrm>
            <a:off x="3539913" y="1588549"/>
            <a:ext cx="2850780" cy="2685803"/>
          </a:xfrm>
          <a:prstGeom prst="rect">
            <a:avLst/>
          </a:prstGeom>
          <a:noFill/>
        </p:spPr>
        <p:txBody>
          <a:bodyPr vert="eaVert" wrap="square" rtlCol="0">
            <a:spAutoFit/>
          </a:bodyPr>
          <a:lstStyle/>
          <a:p>
            <a:pPr algn="ctr">
              <a:lnSpc>
                <a:spcPct val="250000"/>
              </a:lnSpc>
            </a:pPr>
            <a:r>
              <a:rPr lang="zh-CN" altLang="en-US" u="sng" spc="1800" dirty="0" smtClean="0">
                <a:solidFill>
                  <a:schemeClr val="tx1">
                    <a:lumMod val="75000"/>
                    <a:lumOff val="25000"/>
                  </a:schemeClr>
                </a:solidFill>
                <a:latin typeface="+mn-ea"/>
              </a:rPr>
              <a:t>昨日</a:t>
            </a:r>
            <a:r>
              <a:rPr lang="zh-CN" altLang="en-US" u="sng" spc="1800" dirty="0">
                <a:solidFill>
                  <a:schemeClr val="tx1">
                    <a:lumMod val="75000"/>
                    <a:lumOff val="25000"/>
                  </a:schemeClr>
                </a:solidFill>
                <a:latin typeface="+mn-ea"/>
              </a:rPr>
              <a:t>登高罢，今朝再举觞。</a:t>
            </a:r>
          </a:p>
          <a:p>
            <a:pPr algn="ctr">
              <a:lnSpc>
                <a:spcPct val="250000"/>
              </a:lnSpc>
            </a:pPr>
            <a:r>
              <a:rPr lang="zh-CN" altLang="en-US" u="sng" spc="1800" dirty="0">
                <a:solidFill>
                  <a:schemeClr val="tx1">
                    <a:lumMod val="75000"/>
                    <a:lumOff val="25000"/>
                  </a:schemeClr>
                </a:solidFill>
                <a:latin typeface="+mn-ea"/>
              </a:rPr>
              <a:t>菊花何太苦，遭此两重阳？</a:t>
            </a:r>
            <a:endParaRPr lang="zh-CN" altLang="en-US" sz="1200" u="sng" spc="1800" dirty="0">
              <a:solidFill>
                <a:schemeClr val="tx1">
                  <a:lumMod val="75000"/>
                  <a:lumOff val="25000"/>
                </a:schemeClr>
              </a:solidFill>
              <a:latin typeface="+mn-ea"/>
            </a:endParaRPr>
          </a:p>
        </p:txBody>
      </p:sp>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11465" y="520700"/>
            <a:ext cx="4417695" cy="6409690"/>
          </a:xfrm>
          <a:prstGeom prst="rect">
            <a:avLst/>
          </a:prstGeom>
        </p:spPr>
      </p:pic>
      <p:sp>
        <p:nvSpPr>
          <p:cNvPr id="19" name="文本框 18"/>
          <p:cNvSpPr txBox="1"/>
          <p:nvPr/>
        </p:nvSpPr>
        <p:spPr>
          <a:xfrm>
            <a:off x="6421407" y="511865"/>
            <a:ext cx="830997" cy="4397643"/>
          </a:xfrm>
          <a:prstGeom prst="rect">
            <a:avLst/>
          </a:prstGeom>
          <a:noFill/>
        </p:spPr>
        <p:txBody>
          <a:bodyPr vert="eaVert" wrap="square" rtlCol="0">
            <a:spAutoFit/>
          </a:bodyPr>
          <a:lstStyle/>
          <a:p>
            <a:pPr algn="ctr">
              <a:lnSpc>
                <a:spcPct val="150000"/>
              </a:lnSpc>
            </a:pPr>
            <a:r>
              <a:rPr lang="zh-CN" altLang="en-US" sz="2800" spc="300" dirty="0">
                <a:blipFill>
                  <a:blip r:embed="rId7"/>
                  <a:tile tx="0" ty="0" sx="100000" sy="100000" flip="none" algn="tl"/>
                </a:blipFill>
                <a:effectLst>
                  <a:outerShdw blurRad="76200" dist="76200" dir="19200000" algn="t" rotWithShape="0">
                    <a:prstClr val="black">
                      <a:alpha val="30000"/>
                    </a:prstClr>
                  </a:outerShdw>
                </a:effectLst>
                <a:latin typeface="汉仪尚巍手书W" panose="00020600040101010101" pitchFamily="18" charset="-122"/>
                <a:ea typeface="汉仪尚巍手书W" panose="00020600040101010101" pitchFamily="18" charset="-122"/>
              </a:rPr>
              <a:t>九月十日即事</a:t>
            </a:r>
          </a:p>
        </p:txBody>
      </p:sp>
    </p:spTree>
    <p:extLst>
      <p:ext uri="{BB962C8B-B14F-4D97-AF65-F5344CB8AC3E}">
        <p14:creationId xmlns:p14="http://schemas.microsoft.com/office/powerpoint/2010/main" val="316958301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3500"/>
                            </p:stCondLst>
                            <p:childTnLst>
                              <p:par>
                                <p:cTn id="21" presetID="42"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9426" y="315136"/>
            <a:ext cx="7372574" cy="6542863"/>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0" y="1694411"/>
            <a:ext cx="5932761" cy="5174346"/>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05713" y="688490"/>
            <a:ext cx="2194987" cy="675656"/>
          </a:xfrm>
          <a:prstGeom prst="rect">
            <a:avLst/>
          </a:prstGeom>
        </p:spPr>
      </p:pic>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844" y="5621977"/>
            <a:ext cx="907802" cy="907802"/>
          </a:xfrm>
          <a:prstGeom prst="rect">
            <a:avLst/>
          </a:prstGeom>
        </p:spPr>
      </p:pic>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42788" y="-173496"/>
            <a:ext cx="648985" cy="2624866"/>
          </a:xfrm>
          <a:prstGeom prst="rect">
            <a:avLst/>
          </a:prstGeom>
        </p:spPr>
      </p:pic>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3952" y="229337"/>
            <a:ext cx="1298980" cy="1323125"/>
          </a:xfrm>
          <a:prstGeom prst="rect">
            <a:avLst/>
          </a:prstGeom>
        </p:spPr>
      </p:pic>
      <p:grpSp>
        <p:nvGrpSpPr>
          <p:cNvPr id="23" name="组合 22"/>
          <p:cNvGrpSpPr/>
          <p:nvPr/>
        </p:nvGrpSpPr>
        <p:grpSpPr>
          <a:xfrm>
            <a:off x="5283712" y="688491"/>
            <a:ext cx="1478525" cy="4525312"/>
            <a:chOff x="5866375" y="467104"/>
            <a:chExt cx="1478525" cy="4525312"/>
          </a:xfrm>
        </p:grpSpPr>
        <p:sp>
          <p:nvSpPr>
            <p:cNvPr id="24" name="文本框 23"/>
            <p:cNvSpPr txBox="1"/>
            <p:nvPr/>
          </p:nvSpPr>
          <p:spPr>
            <a:xfrm>
              <a:off x="5929128" y="488619"/>
              <a:ext cx="1415772" cy="4503797"/>
            </a:xfrm>
            <a:prstGeom prst="rect">
              <a:avLst/>
            </a:prstGeom>
            <a:noFill/>
          </p:spPr>
          <p:txBody>
            <a:bodyPr vert="eaVert" wrap="none" rtlCol="0">
              <a:spAutoFit/>
            </a:bodyPr>
            <a:lstStyle/>
            <a:p>
              <a:r>
                <a:rPr lang="zh-CN" altLang="en-US" sz="8000" spc="600" dirty="0" smtClean="0">
                  <a:solidFill>
                    <a:schemeClr val="bg1">
                      <a:lumMod val="85000"/>
                    </a:schemeClr>
                  </a:solidFill>
                  <a:latin typeface="汉仪乐喵体简" panose="00020600040101010101" pitchFamily="18" charset="-122"/>
                  <a:ea typeface="汉仪乐喵体简" panose="00020600040101010101" pitchFamily="18" charset="-122"/>
                </a:rPr>
                <a:t>谢谢观看</a:t>
              </a:r>
              <a:endParaRPr lang="zh-CN" altLang="en-US" sz="8000" spc="600" dirty="0">
                <a:solidFill>
                  <a:schemeClr val="bg1">
                    <a:lumMod val="85000"/>
                  </a:schemeClr>
                </a:solidFill>
                <a:latin typeface="汉仪乐喵体简" panose="00020600040101010101" pitchFamily="18" charset="-122"/>
                <a:ea typeface="汉仪乐喵体简" panose="00020600040101010101" pitchFamily="18" charset="-122"/>
              </a:endParaRPr>
            </a:p>
          </p:txBody>
        </p:sp>
        <p:sp>
          <p:nvSpPr>
            <p:cNvPr id="25" name="文本框 24"/>
            <p:cNvSpPr txBox="1"/>
            <p:nvPr/>
          </p:nvSpPr>
          <p:spPr>
            <a:xfrm>
              <a:off x="5866375" y="467104"/>
              <a:ext cx="1415772" cy="4503797"/>
            </a:xfrm>
            <a:prstGeom prst="rect">
              <a:avLst/>
            </a:prstGeom>
            <a:noFill/>
          </p:spPr>
          <p:txBody>
            <a:bodyPr vert="eaVert" wrap="none" rtlCol="0">
              <a:spAutoFit/>
            </a:bodyPr>
            <a:lstStyle/>
            <a:p>
              <a:r>
                <a:rPr lang="zh-CN" altLang="en-US" sz="8000" spc="600" dirty="0" smtClean="0">
                  <a:blipFill dpi="0" rotWithShape="1">
                    <a:blip r:embed="rId9"/>
                    <a:srcRect/>
                    <a:tile tx="0" ty="0" sx="100000" sy="100000" flip="none" algn="tl"/>
                  </a:blipFill>
                  <a:latin typeface="汉仪乐喵体简" panose="00020600040101010101" pitchFamily="18" charset="-122"/>
                  <a:ea typeface="汉仪乐喵体简" panose="00020600040101010101" pitchFamily="18" charset="-122"/>
                </a:rPr>
                <a:t>谢谢观看</a:t>
              </a:r>
              <a:endParaRPr lang="zh-CN" altLang="en-US" sz="8000" spc="600" dirty="0">
                <a:blipFill dpi="0" rotWithShape="1">
                  <a:blip r:embed="rId9"/>
                  <a:srcRect/>
                  <a:tile tx="0" ty="0" sx="100000" sy="100000" flip="none" algn="tl"/>
                </a:blipFill>
                <a:latin typeface="汉仪乐喵体简" panose="00020600040101010101" pitchFamily="18" charset="-122"/>
                <a:ea typeface="汉仪乐喵体简" panose="00020600040101010101" pitchFamily="18" charset="-122"/>
              </a:endParaRPr>
            </a:p>
          </p:txBody>
        </p:sp>
      </p:grpSp>
    </p:spTree>
    <p:extLst>
      <p:ext uri="{BB962C8B-B14F-4D97-AF65-F5344CB8AC3E}">
        <p14:creationId xmlns:p14="http://schemas.microsoft.com/office/powerpoint/2010/main" val="344247029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0-#ppt_w/2"/>
                                          </p:val>
                                        </p:tav>
                                        <p:tav tm="100000">
                                          <p:val>
                                            <p:strVal val="#ppt_x"/>
                                          </p:val>
                                        </p:tav>
                                      </p:tavLst>
                                    </p:anim>
                                    <p:anim calcmode="lin" valueType="num">
                                      <p:cBhvr additive="base">
                                        <p:cTn id="8" dur="1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1+#ppt_w/2"/>
                                          </p:val>
                                        </p:tav>
                                        <p:tav tm="100000">
                                          <p:val>
                                            <p:strVal val="#ppt_x"/>
                                          </p:val>
                                        </p:tav>
                                      </p:tavLst>
                                    </p:anim>
                                    <p:anim calcmode="lin" valueType="num">
                                      <p:cBhvr additive="base">
                                        <p:cTn id="12" dur="1500" fill="hold"/>
                                        <p:tgtEl>
                                          <p:spTgt spid="16"/>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6" presetClass="entr" presetSubtype="3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circle(out)">
                                      <p:cBhvr>
                                        <p:cTn id="21" dur="2000"/>
                                        <p:tgtEl>
                                          <p:spTgt spid="22"/>
                                        </p:tgtEl>
                                      </p:cBhvr>
                                    </p:animEffect>
                                  </p:childTnLst>
                                </p:cTn>
                              </p:par>
                            </p:childTnLst>
                          </p:cTn>
                        </p:par>
                        <p:par>
                          <p:cTn id="22" fill="hold">
                            <p:stCondLst>
                              <p:cond delay="3750"/>
                            </p:stCondLst>
                            <p:childTnLst>
                              <p:par>
                                <p:cTn id="23" presetID="22" presetClass="entr" presetSubtype="1"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1000"/>
                                        <p:tgtEl>
                                          <p:spTgt spid="21"/>
                                        </p:tgtEl>
                                      </p:cBhvr>
                                    </p:animEffect>
                                  </p:childTnLst>
                                </p:cTn>
                              </p:par>
                            </p:childTnLst>
                          </p:cTn>
                        </p:par>
                        <p:par>
                          <p:cTn id="26" fill="hold">
                            <p:stCondLst>
                              <p:cond delay="4750"/>
                            </p:stCondLst>
                            <p:childTnLst>
                              <p:par>
                                <p:cTn id="27" presetID="22" presetClass="entr" presetSubtype="2"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500"/>
                                        <p:tgtEl>
                                          <p:spTgt spid="18"/>
                                        </p:tgtEl>
                                      </p:cBhvr>
                                    </p:animEffect>
                                  </p:childTnLst>
                                </p:cTn>
                              </p:par>
                            </p:childTnLst>
                          </p:cTn>
                        </p:par>
                        <p:par>
                          <p:cTn id="30" fill="hold">
                            <p:stCondLst>
                              <p:cond delay="5250"/>
                            </p:stCondLst>
                            <p:childTnLst>
                              <p:par>
                                <p:cTn id="31" presetID="16" presetClass="entr" presetSubtype="2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http://www.ypppt.com/article/2018/5109.html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50326"/>
            <a:ext cx="2206943" cy="646232"/>
          </a:xfrm>
          <a:prstGeom prst="rect">
            <a:avLst/>
          </a:prstGeom>
        </p:spPr>
      </p:pic>
    </p:spTree>
    <p:extLst>
      <p:ext uri="{BB962C8B-B14F-4D97-AF65-F5344CB8AC3E}">
        <p14:creationId xmlns:p14="http://schemas.microsoft.com/office/powerpoint/2010/main" val="342836098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07637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15153"/>
            <a:ext cx="12192000" cy="6653605"/>
          </a:xfrm>
          <a:prstGeom prst="rect">
            <a:avLst/>
          </a:prstGeom>
          <a:blipFill dpi="0" rotWithShape="1">
            <a:blip r:embed="rId3">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2175" y="1054249"/>
            <a:ext cx="2886679" cy="88857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0844" y="5621977"/>
            <a:ext cx="907802" cy="907802"/>
          </a:xfrm>
          <a:prstGeom prst="rect">
            <a:avLst/>
          </a:prstGeom>
        </p:spPr>
      </p:pic>
      <p:grpSp>
        <p:nvGrpSpPr>
          <p:cNvPr id="8" name="组合 7"/>
          <p:cNvGrpSpPr/>
          <p:nvPr/>
        </p:nvGrpSpPr>
        <p:grpSpPr>
          <a:xfrm>
            <a:off x="5238253" y="1058953"/>
            <a:ext cx="1570868" cy="3648621"/>
            <a:chOff x="3564396" y="2220109"/>
            <a:chExt cx="1570868" cy="2911288"/>
          </a:xfrm>
        </p:grpSpPr>
        <p:sp>
          <p:nvSpPr>
            <p:cNvPr id="9" name="文本框 8"/>
            <p:cNvSpPr txBox="1"/>
            <p:nvPr/>
          </p:nvSpPr>
          <p:spPr>
            <a:xfrm>
              <a:off x="3564396" y="2835736"/>
              <a:ext cx="738664" cy="1466451"/>
            </a:xfrm>
            <a:prstGeom prst="rect">
              <a:avLst/>
            </a:prstGeom>
            <a:solidFill>
              <a:srgbClr val="D7E0EB"/>
            </a:solidFill>
          </p:spPr>
          <p:txBody>
            <a:bodyPr vert="eaVert" wrap="square" rtlCol="0">
              <a:spAutoFit/>
            </a:bodyPr>
            <a:lstStyle/>
            <a:p>
              <a:pPr algn="ctr"/>
              <a:r>
                <a:rPr lang="zh-CN" altLang="en-US" sz="3600" spc="600" dirty="0" smtClean="0">
                  <a:blipFill dpi="0" rotWithShape="1">
                    <a:blip r:embed="rId6"/>
                    <a:srcRect/>
                    <a:stretch>
                      <a:fillRect/>
                    </a:stretch>
                  </a:blipFill>
                  <a:latin typeface="汉仪乐喵体简" panose="00020600040101010101" pitchFamily="18" charset="-122"/>
                  <a:ea typeface="汉仪乐喵体简" panose="00020600040101010101" pitchFamily="18" charset="-122"/>
                </a:rPr>
                <a:t>第一章</a:t>
              </a:r>
              <a:endParaRPr lang="zh-CN" altLang="en-US" sz="3600" spc="600" dirty="0">
                <a:blipFill dpi="0" rotWithShape="1">
                  <a:blip r:embed="rId6"/>
                  <a:srcRect/>
                  <a:stretch>
                    <a:fillRect/>
                  </a:stretch>
                </a:blipFill>
                <a:latin typeface="汉仪乐喵体简" panose="00020600040101010101" pitchFamily="18" charset="-122"/>
                <a:ea typeface="汉仪乐喵体简" panose="00020600040101010101" pitchFamily="18" charset="-122"/>
              </a:endParaRPr>
            </a:p>
          </p:txBody>
        </p:sp>
        <p:sp>
          <p:nvSpPr>
            <p:cNvPr id="10" name="文本框 9"/>
            <p:cNvSpPr txBox="1"/>
            <p:nvPr/>
          </p:nvSpPr>
          <p:spPr>
            <a:xfrm>
              <a:off x="4088824" y="2220109"/>
              <a:ext cx="1046440" cy="2911288"/>
            </a:xfrm>
            <a:prstGeom prst="rect">
              <a:avLst/>
            </a:prstGeom>
            <a:noFill/>
          </p:spPr>
          <p:txBody>
            <a:bodyPr vert="eaVert" wrap="square" rtlCol="0">
              <a:spAutoFit/>
            </a:bodyPr>
            <a:lstStyle/>
            <a:p>
              <a:pPr algn="ctr"/>
              <a:r>
                <a:rPr lang="zh-CN" altLang="en-US" sz="2800" spc="3000" dirty="0" smtClean="0">
                  <a:blipFill dpi="0" rotWithShape="1">
                    <a:blip r:embed="rId6"/>
                    <a:srcRect/>
                    <a:stretch>
                      <a:fillRect/>
                    </a:stretch>
                  </a:blipFill>
                  <a:latin typeface="微软雅黑" panose="020B0503020204020204" pitchFamily="34" charset="-122"/>
                  <a:ea typeface="微软雅黑" panose="020B0503020204020204" pitchFamily="34" charset="-122"/>
                </a:rPr>
                <a:t>节日起源</a:t>
              </a:r>
              <a:endParaRPr lang="zh-CN" altLang="en-US" sz="2800" spc="3000" dirty="0">
                <a:blipFill dpi="0" rotWithShape="1">
                  <a:blip r:embed="rId6"/>
                  <a:srcRect/>
                  <a:stretch>
                    <a:fillRect/>
                  </a:stretch>
                </a:blip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2482405" y="5003336"/>
            <a:ext cx="7227189" cy="398314"/>
          </a:xfrm>
          <a:prstGeom prst="rect">
            <a:avLst/>
          </a:prstGeom>
          <a:noFill/>
        </p:spPr>
        <p:txBody>
          <a:bodyPr vert="horz" wrap="square" rtlCol="0">
            <a:spAutoFit/>
          </a:bodyPr>
          <a:lstStyle/>
          <a:p>
            <a:pPr algn="ctr">
              <a:lnSpc>
                <a:spcPct val="150000"/>
              </a:lnSpc>
            </a:pPr>
            <a:r>
              <a:rPr lang="zh-CN" altLang="en-US" sz="700" spc="600" dirty="0">
                <a:solidFill>
                  <a:schemeClr val="tx1">
                    <a:lumMod val="50000"/>
                    <a:lumOff val="50000"/>
                  </a:schemeClr>
                </a:solidFill>
                <a:ea typeface="微软雅黑" panose="020B0503020204020204" pitchFamily="34" charset="-122"/>
              </a:rPr>
              <a:t>此处添加详细文本描述，建议与标题相关并符合整体语言风格，语言描述尽量简洁生动。尽量将每页幻灯片的字数控制在</a:t>
            </a:r>
            <a:r>
              <a:rPr lang="en-US" altLang="zh-CN" sz="700" spc="600" dirty="0">
                <a:solidFill>
                  <a:schemeClr val="tx1">
                    <a:lumMod val="50000"/>
                    <a:lumOff val="50000"/>
                  </a:schemeClr>
                </a:solidFill>
                <a:ea typeface="微软雅黑" panose="020B0503020204020204" pitchFamily="34" charset="-122"/>
              </a:rPr>
              <a:t>200</a:t>
            </a:r>
            <a:r>
              <a:rPr lang="zh-CN" altLang="en-US" sz="700" spc="600" dirty="0">
                <a:solidFill>
                  <a:schemeClr val="tx1">
                    <a:lumMod val="50000"/>
                    <a:lumOff val="50000"/>
                  </a:schemeClr>
                </a:solidFill>
                <a:ea typeface="微软雅黑" panose="020B0503020204020204" pitchFamily="34" charset="-122"/>
              </a:rPr>
              <a:t>字以内，据统计每页幻灯片的最好控制在</a:t>
            </a:r>
            <a:r>
              <a:rPr lang="en-US" altLang="zh-CN" sz="700" spc="600" dirty="0">
                <a:solidFill>
                  <a:schemeClr val="tx1">
                    <a:lumMod val="50000"/>
                    <a:lumOff val="50000"/>
                  </a:schemeClr>
                </a:solidFill>
                <a:ea typeface="微软雅黑" panose="020B0503020204020204" pitchFamily="34" charset="-122"/>
              </a:rPr>
              <a:t>5</a:t>
            </a:r>
            <a:r>
              <a:rPr lang="zh-CN" altLang="en-US" sz="700" spc="600" dirty="0">
                <a:solidFill>
                  <a:schemeClr val="tx1">
                    <a:lumMod val="50000"/>
                    <a:lumOff val="50000"/>
                  </a:schemeClr>
                </a:solidFill>
                <a:ea typeface="微软雅黑" panose="020B0503020204020204" pitchFamily="34" charset="-122"/>
              </a:rPr>
              <a:t>分钟之内。</a:t>
            </a:r>
          </a:p>
        </p:txBody>
      </p:sp>
    </p:spTree>
    <p:extLst>
      <p:ext uri="{BB962C8B-B14F-4D97-AF65-F5344CB8AC3E}">
        <p14:creationId xmlns:p14="http://schemas.microsoft.com/office/powerpoint/2010/main" val="232193505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42"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622983" y="1593446"/>
            <a:ext cx="4493666" cy="3897018"/>
          </a:xfrm>
          <a:prstGeom prst="rect">
            <a:avLst/>
          </a:prstGeom>
          <a:noFill/>
        </p:spPr>
        <p:txBody>
          <a:bodyPr vert="eaVert" wrap="square">
            <a:spAutoFit/>
          </a:bodyPr>
          <a:lstStyle/>
          <a:p>
            <a:pPr algn="just">
              <a:lnSpc>
                <a:spcPct val="150000"/>
              </a:lnSpc>
              <a:defRPr/>
            </a:pPr>
            <a:r>
              <a:rPr lang="zh-CN" altLang="en-US" sz="2667" spc="900" dirty="0">
                <a:solidFill>
                  <a:schemeClr val="accent4">
                    <a:lumMod val="75000"/>
                  </a:schemeClr>
                </a:solidFill>
                <a:cs typeface="Lao UI" panose="020B0502040204020203" pitchFamily="34" charset="0"/>
              </a:rPr>
              <a:t>重阳</a:t>
            </a:r>
            <a:r>
              <a:rPr lang="zh-CN" altLang="en-US" sz="1600" spc="900" dirty="0">
                <a:cs typeface="Lao UI" panose="020B0502040204020203" pitchFamily="34" charset="0"/>
              </a:rPr>
              <a:t>的源头，可追溯到先秦之前。</a:t>
            </a:r>
            <a:r>
              <a:rPr lang="en-US" altLang="zh-CN" sz="1600" spc="900" dirty="0">
                <a:cs typeface="Lao UI" panose="020B0502040204020203" pitchFamily="34" charset="0"/>
              </a:rPr>
              <a:t>《</a:t>
            </a:r>
            <a:r>
              <a:rPr lang="zh-CN" altLang="en-US" sz="1600" spc="900" dirty="0">
                <a:cs typeface="Lao UI" panose="020B0502040204020203" pitchFamily="34" charset="0"/>
              </a:rPr>
              <a:t>吕氏春秋</a:t>
            </a:r>
            <a:r>
              <a:rPr lang="en-US" altLang="zh-CN" sz="1600" spc="900" dirty="0">
                <a:cs typeface="Lao UI" panose="020B0502040204020203" pitchFamily="34" charset="0"/>
              </a:rPr>
              <a:t>》</a:t>
            </a:r>
            <a:r>
              <a:rPr lang="zh-CN" altLang="en-US" sz="1600" spc="900" dirty="0">
                <a:cs typeface="Lao UI" panose="020B0502040204020203" pitchFamily="34" charset="0"/>
              </a:rPr>
              <a:t>之中</a:t>
            </a:r>
            <a:r>
              <a:rPr lang="en-US" altLang="zh-CN" sz="1600" spc="900" dirty="0">
                <a:cs typeface="Lao UI" panose="020B0502040204020203" pitchFamily="34" charset="0"/>
              </a:rPr>
              <a:t>《</a:t>
            </a:r>
            <a:r>
              <a:rPr lang="zh-CN" altLang="en-US" sz="1600" spc="900" dirty="0">
                <a:cs typeface="Lao UI" panose="020B0502040204020203" pitchFamily="34" charset="0"/>
              </a:rPr>
              <a:t>季秋纪</a:t>
            </a:r>
            <a:r>
              <a:rPr lang="en-US" altLang="zh-CN" sz="1600" spc="900" dirty="0">
                <a:cs typeface="Lao UI" panose="020B0502040204020203" pitchFamily="34" charset="0"/>
              </a:rPr>
              <a:t>》</a:t>
            </a:r>
            <a:r>
              <a:rPr lang="zh-CN" altLang="en-US" sz="1600" spc="900" dirty="0">
                <a:cs typeface="Lao UI" panose="020B0502040204020203" pitchFamily="34" charset="0"/>
              </a:rPr>
              <a:t>载：“（九月）命家宰，农事备收，举五种之要。藏帝籍之收于神仓，祗敬必饬</a:t>
            </a:r>
            <a:r>
              <a:rPr lang="zh-CN" altLang="en-US" sz="1600" spc="900" dirty="0" smtClean="0">
                <a:cs typeface="Lao UI" panose="020B0502040204020203" pitchFamily="34" charset="0"/>
              </a:rPr>
              <a:t>。“</a:t>
            </a:r>
            <a:r>
              <a:rPr lang="zh-CN" altLang="en-US" sz="1600" spc="900" dirty="0">
                <a:cs typeface="Lao UI" panose="020B0502040204020203" pitchFamily="34" charset="0"/>
              </a:rPr>
              <a:t>是日也，大飨帝，尝牺牲，告备于天子。”可见当时已有在秋九月农作物丰收之时祭飨天帝、祭祖，以谢天帝、祖先恩德的活动。</a:t>
            </a:r>
          </a:p>
        </p:txBody>
      </p:sp>
      <p:grpSp>
        <p:nvGrpSpPr>
          <p:cNvPr id="15" name="组合 14"/>
          <p:cNvGrpSpPr/>
          <p:nvPr/>
        </p:nvGrpSpPr>
        <p:grpSpPr>
          <a:xfrm>
            <a:off x="-30714" y="-932367"/>
            <a:ext cx="958083" cy="4861802"/>
            <a:chOff x="-30714" y="-932367"/>
            <a:chExt cx="958083" cy="4861802"/>
          </a:xfrm>
        </p:grpSpPr>
        <p:grpSp>
          <p:nvGrpSpPr>
            <p:cNvPr id="16" name="组合 15"/>
            <p:cNvGrpSpPr/>
            <p:nvPr/>
          </p:nvGrpSpPr>
          <p:grpSpPr>
            <a:xfrm>
              <a:off x="-30714" y="-932367"/>
              <a:ext cx="697432" cy="4861802"/>
              <a:chOff x="-30714" y="-932367"/>
              <a:chExt cx="697432" cy="4861802"/>
            </a:xfrm>
          </p:grpSpPr>
          <p:grpSp>
            <p:nvGrpSpPr>
              <p:cNvPr id="19" name="组合 18"/>
              <p:cNvGrpSpPr/>
              <p:nvPr/>
            </p:nvGrpSpPr>
            <p:grpSpPr>
              <a:xfrm>
                <a:off x="228600" y="16565"/>
                <a:ext cx="435429" cy="2580710"/>
                <a:chOff x="2744560" y="1981200"/>
                <a:chExt cx="435429" cy="2580710"/>
              </a:xfrm>
            </p:grpSpPr>
            <p:cxnSp>
              <p:nvCxnSpPr>
                <p:cNvPr id="22" name="直接连接符 21"/>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744560" y="2951922"/>
                  <a:ext cx="435429" cy="1524000"/>
                  <a:chOff x="2973160" y="2951922"/>
                  <a:chExt cx="435429" cy="1524000"/>
                </a:xfrm>
              </p:grpSpPr>
              <p:sp>
                <p:nvSpPr>
                  <p:cNvPr id="25" name="矩形 24"/>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流程图: 接点 25"/>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流程图: 接点 26"/>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 name="直接连接符 23"/>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21" name="文本框 20"/>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29" name="图片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91337" y="1498534"/>
            <a:ext cx="5115743" cy="5140133"/>
          </a:xfrm>
          <a:prstGeom prst="rect">
            <a:avLst/>
          </a:prstGeom>
        </p:spPr>
      </p:pic>
    </p:spTree>
    <p:extLst>
      <p:ext uri="{BB962C8B-B14F-4D97-AF65-F5344CB8AC3E}">
        <p14:creationId xmlns:p14="http://schemas.microsoft.com/office/powerpoint/2010/main" val="189169472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2"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right)">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3FEC2C18-7A8A-44CE-BD92-A93852EC5E71}"/>
              </a:ext>
            </a:extLst>
          </p:cNvPr>
          <p:cNvSpPr txBox="1"/>
          <p:nvPr/>
        </p:nvSpPr>
        <p:spPr>
          <a:xfrm>
            <a:off x="4231465" y="2232946"/>
            <a:ext cx="7128609" cy="3293209"/>
          </a:xfrm>
          <a:prstGeom prst="rect">
            <a:avLst/>
          </a:prstGeom>
          <a:noFill/>
        </p:spPr>
        <p:txBody>
          <a:bodyPr vert="horz" wrap="square">
            <a:spAutoFit/>
          </a:bodyPr>
          <a:lstStyle/>
          <a:p>
            <a:pPr marL="285750" indent="-285750" algn="just">
              <a:lnSpc>
                <a:spcPct val="200000"/>
              </a:lnSpc>
              <a:buFont typeface="Arial" panose="020B0604020202020204" pitchFamily="34" charset="0"/>
              <a:buChar char="•"/>
              <a:defRPr/>
            </a:pPr>
            <a:r>
              <a:rPr lang="zh-CN" altLang="en-US" sz="1300" spc="300" dirty="0">
                <a:cs typeface="Aharoni" panose="02010803020104030203" pitchFamily="2" charset="-79"/>
              </a:rPr>
              <a:t>汉代，</a:t>
            </a:r>
            <a:r>
              <a:rPr lang="en-US" altLang="zh-CN" sz="1300" spc="300" dirty="0">
                <a:cs typeface="Aharoni" panose="02010803020104030203" pitchFamily="2" charset="-79"/>
              </a:rPr>
              <a:t>《</a:t>
            </a:r>
            <a:r>
              <a:rPr lang="zh-CN" altLang="en-US" sz="1300" spc="300" dirty="0">
                <a:cs typeface="Aharoni" panose="02010803020104030203" pitchFamily="2" charset="-79"/>
              </a:rPr>
              <a:t>西京杂记</a:t>
            </a:r>
            <a:r>
              <a:rPr lang="en-US" altLang="zh-CN" sz="1300" spc="300" dirty="0">
                <a:cs typeface="Aharoni" panose="02010803020104030203" pitchFamily="2" charset="-79"/>
              </a:rPr>
              <a:t>》</a:t>
            </a:r>
            <a:r>
              <a:rPr lang="zh-CN" altLang="en-US" sz="1300" spc="300" dirty="0">
                <a:cs typeface="Aharoni" panose="02010803020104030203" pitchFamily="2" charset="-79"/>
              </a:rPr>
              <a:t>中记西汉时的宫人贾佩兰称：“九月九日，佩茱萸，食蓬饵，饮菊花酒，云令人长寿。”相传自此时起，有了重阳节求寿之俗。这是受古代巫师（后为道士）追求长生，采集药物服用的影响。同时还有大型饮宴活动，是由先秦时庆丰收之宴饮发展而来的</a:t>
            </a:r>
            <a:r>
              <a:rPr lang="zh-CN" altLang="en-US" sz="1300" spc="300" dirty="0" smtClean="0">
                <a:cs typeface="Aharoni" panose="02010803020104030203" pitchFamily="2" charset="-79"/>
              </a:rPr>
              <a:t>。</a:t>
            </a:r>
            <a:endParaRPr lang="en-US" altLang="zh-CN" sz="1300" spc="300" dirty="0" smtClean="0">
              <a:cs typeface="Aharoni" panose="02010803020104030203" pitchFamily="2" charset="-79"/>
            </a:endParaRPr>
          </a:p>
          <a:p>
            <a:pPr marL="285750" indent="-285750" algn="just">
              <a:lnSpc>
                <a:spcPct val="200000"/>
              </a:lnSpc>
              <a:buFont typeface="Arial" panose="020B0604020202020204" pitchFamily="34" charset="0"/>
              <a:buChar char="•"/>
              <a:defRPr/>
            </a:pPr>
            <a:endParaRPr lang="en-US" altLang="zh-CN" sz="1300" spc="300" dirty="0" smtClean="0">
              <a:cs typeface="Aharoni" panose="02010803020104030203" pitchFamily="2" charset="-79"/>
            </a:endParaRPr>
          </a:p>
          <a:p>
            <a:pPr marL="285750" indent="-285750" algn="just">
              <a:lnSpc>
                <a:spcPct val="200000"/>
              </a:lnSpc>
              <a:buFont typeface="Arial" panose="020B0604020202020204" pitchFamily="34" charset="0"/>
              <a:buChar char="•"/>
              <a:defRPr/>
            </a:pPr>
            <a:r>
              <a:rPr lang="en-US" altLang="zh-CN" sz="1300" spc="300" dirty="0" smtClean="0">
                <a:cs typeface="Aharoni" panose="02010803020104030203" pitchFamily="2" charset="-79"/>
              </a:rPr>
              <a:t>《</a:t>
            </a:r>
            <a:r>
              <a:rPr lang="zh-CN" altLang="en-US" sz="1300" spc="300" dirty="0">
                <a:cs typeface="Aharoni" panose="02010803020104030203" pitchFamily="2" charset="-79"/>
              </a:rPr>
              <a:t>荆楚岁时记</a:t>
            </a:r>
            <a:r>
              <a:rPr lang="en-US" altLang="zh-CN" sz="1300" spc="300" dirty="0">
                <a:cs typeface="Aharoni" panose="02010803020104030203" pitchFamily="2" charset="-79"/>
              </a:rPr>
              <a:t>》</a:t>
            </a:r>
            <a:r>
              <a:rPr lang="zh-CN" altLang="en-US" sz="1300" spc="300" dirty="0">
                <a:cs typeface="Aharoni" panose="02010803020104030203" pitchFamily="2" charset="-79"/>
              </a:rPr>
              <a:t>云：“九月九日，四民并籍野饮宴。”隋杜公瞻注云：“九月九日宴会，未知起于何代，然自驻至宋未改。”求长寿及饮宴，构成了重阳节的基础。</a:t>
            </a:r>
          </a:p>
        </p:txBody>
      </p:sp>
      <p:grpSp>
        <p:nvGrpSpPr>
          <p:cNvPr id="5" name="组合 4"/>
          <p:cNvGrpSpPr/>
          <p:nvPr/>
        </p:nvGrpSpPr>
        <p:grpSpPr>
          <a:xfrm>
            <a:off x="-30714" y="-932367"/>
            <a:ext cx="958083" cy="4861802"/>
            <a:chOff x="-30714" y="-932367"/>
            <a:chExt cx="958083" cy="4861802"/>
          </a:xfrm>
        </p:grpSpPr>
        <p:grpSp>
          <p:nvGrpSpPr>
            <p:cNvPr id="6" name="组合 5"/>
            <p:cNvGrpSpPr/>
            <p:nvPr/>
          </p:nvGrpSpPr>
          <p:grpSpPr>
            <a:xfrm>
              <a:off x="-30714" y="-932367"/>
              <a:ext cx="697432" cy="4861802"/>
              <a:chOff x="-30714" y="-932367"/>
              <a:chExt cx="697432" cy="4861802"/>
            </a:xfrm>
          </p:grpSpPr>
          <p:grpSp>
            <p:nvGrpSpPr>
              <p:cNvPr id="9" name="组合 8"/>
              <p:cNvGrpSpPr/>
              <p:nvPr/>
            </p:nvGrpSpPr>
            <p:grpSpPr>
              <a:xfrm>
                <a:off x="228600" y="16565"/>
                <a:ext cx="435429" cy="2580710"/>
                <a:chOff x="2744560" y="1981200"/>
                <a:chExt cx="435429" cy="2580710"/>
              </a:xfrm>
            </p:grpSpPr>
            <p:cxnSp>
              <p:nvCxnSpPr>
                <p:cNvPr id="12" name="直接连接符 11"/>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744560" y="2951922"/>
                  <a:ext cx="435429" cy="1524000"/>
                  <a:chOff x="2973160" y="2951922"/>
                  <a:chExt cx="435429" cy="1524000"/>
                </a:xfrm>
              </p:grpSpPr>
              <p:sp>
                <p:nvSpPr>
                  <p:cNvPr id="15" name="矩形 14"/>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1" name="文本框 10"/>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18" name="图片 17"/>
          <p:cNvPicPr>
            <a:picLocks noChangeAspect="1"/>
          </p:cNvPicPr>
          <p:nvPr/>
        </p:nvPicPr>
        <p:blipFill rotWithShape="1">
          <a:blip r:embed="rId6">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t="28239" b="20360"/>
          <a:stretch/>
        </p:blipFill>
        <p:spPr>
          <a:xfrm>
            <a:off x="-338936" y="1779299"/>
            <a:ext cx="5980030" cy="4095750"/>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82175" y="1054249"/>
            <a:ext cx="2886679" cy="888571"/>
          </a:xfrm>
          <a:prstGeom prst="rect">
            <a:avLst/>
          </a:prstGeom>
        </p:spPr>
      </p:pic>
    </p:spTree>
    <p:extLst>
      <p:ext uri="{BB962C8B-B14F-4D97-AF65-F5344CB8AC3E}">
        <p14:creationId xmlns:p14="http://schemas.microsoft.com/office/powerpoint/2010/main" val="363593429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500"/>
                                        <p:tgtEl>
                                          <p:spTgt spid="2"/>
                                        </p:tgtEl>
                                      </p:cBhvr>
                                    </p:animEffect>
                                    <p:anim calcmode="lin" valueType="num">
                                      <p:cBhvr>
                                        <p:cTn id="24" dur="1500" fill="hold"/>
                                        <p:tgtEl>
                                          <p:spTgt spid="2"/>
                                        </p:tgtEl>
                                        <p:attrNameLst>
                                          <p:attrName>ppt_x</p:attrName>
                                        </p:attrNameLst>
                                      </p:cBhvr>
                                      <p:tavLst>
                                        <p:tav tm="0">
                                          <p:val>
                                            <p:strVal val="#ppt_x"/>
                                          </p:val>
                                        </p:tav>
                                        <p:tav tm="100000">
                                          <p:val>
                                            <p:strVal val="#ppt_x"/>
                                          </p:val>
                                        </p:tav>
                                      </p:tavLst>
                                    </p:anim>
                                    <p:anim calcmode="lin" valueType="num">
                                      <p:cBhvr>
                                        <p:cTn id="25" dur="15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616417" y="1682666"/>
            <a:ext cx="5620987" cy="3693319"/>
          </a:xfrm>
          <a:prstGeom prst="rect">
            <a:avLst/>
          </a:prstGeom>
          <a:noFill/>
        </p:spPr>
        <p:txBody>
          <a:bodyPr vert="horz" wrap="square" rtlCol="0">
            <a:spAutoFit/>
          </a:bodyPr>
          <a:lstStyle/>
          <a:p>
            <a:pPr>
              <a:lnSpc>
                <a:spcPct val="200000"/>
              </a:lnSpc>
            </a:pPr>
            <a:r>
              <a:rPr lang="zh-CN" altLang="en-US" sz="1300" spc="600" dirty="0" smtClean="0">
                <a:latin typeface="+mn-ea"/>
              </a:rPr>
              <a:t>作为</a:t>
            </a:r>
            <a:r>
              <a:rPr lang="zh-CN" altLang="en-US" sz="1300" spc="600" dirty="0">
                <a:latin typeface="+mn-ea"/>
              </a:rPr>
              <a:t>古代季节星宿标志的“大火”星，在季秋九月隐退，</a:t>
            </a:r>
            <a:r>
              <a:rPr lang="en-US" altLang="zh-CN" sz="1300" spc="600" dirty="0">
                <a:latin typeface="+mn-ea"/>
              </a:rPr>
              <a:t>《</a:t>
            </a:r>
            <a:r>
              <a:rPr lang="zh-CN" altLang="en-US" sz="1300" spc="600" dirty="0">
                <a:latin typeface="+mn-ea"/>
              </a:rPr>
              <a:t>夏小正</a:t>
            </a:r>
            <a:r>
              <a:rPr lang="en-US" altLang="zh-CN" sz="1300" spc="600" dirty="0">
                <a:latin typeface="+mn-ea"/>
              </a:rPr>
              <a:t>》</a:t>
            </a:r>
            <a:r>
              <a:rPr lang="zh-CN" altLang="en-US" sz="1300" spc="600" dirty="0">
                <a:latin typeface="+mn-ea"/>
              </a:rPr>
              <a:t>称“九月内火”，“大火”星的退隐，不仅使一向以大火星为季节生产与季节生活标识的古人失去了时间的坐标，同时使将大火奉若神明的古人产生莫名的恐惧，火神的休眠意味着漫漫长冬的到来，因此，在“内火”时节，一如其出现时要有迎火仪式那样，人们要举行相应的送行祭仪。古代的祭仪情形虽渺茫难晓，但还是可以从后世的重阳节仪中寻找到一些古俗遗痕。</a:t>
            </a:r>
          </a:p>
        </p:txBody>
      </p:sp>
      <p:sp>
        <p:nvSpPr>
          <p:cNvPr id="3" name="文本框 2"/>
          <p:cNvSpPr txBox="1"/>
          <p:nvPr/>
        </p:nvSpPr>
        <p:spPr>
          <a:xfrm>
            <a:off x="1567896" y="1194236"/>
            <a:ext cx="8556188" cy="510396"/>
          </a:xfrm>
          <a:prstGeom prst="rect">
            <a:avLst/>
          </a:prstGeom>
          <a:noFill/>
        </p:spPr>
        <p:txBody>
          <a:bodyPr vert="horz" wrap="square" rtlCol="0">
            <a:spAutoFit/>
          </a:bodyPr>
          <a:lstStyle/>
          <a:p>
            <a:pPr>
              <a:lnSpc>
                <a:spcPct val="200000"/>
              </a:lnSpc>
            </a:pPr>
            <a:r>
              <a:rPr lang="zh-CN" altLang="en-US" sz="1600" spc="600" dirty="0">
                <a:latin typeface="华文中宋" panose="02010600040101010101" pitchFamily="2" charset="-122"/>
                <a:ea typeface="华文中宋" panose="02010600040101010101" pitchFamily="2" charset="-122"/>
              </a:rPr>
              <a:t>重阳节的原型之一是古代的祭祀大火的仪式</a:t>
            </a:r>
            <a:r>
              <a:rPr lang="zh-CN" altLang="en-US" sz="1600" spc="600" dirty="0" smtClean="0">
                <a:latin typeface="华文中宋" panose="02010600040101010101" pitchFamily="2" charset="-122"/>
                <a:ea typeface="华文中宋" panose="02010600040101010101" pitchFamily="2" charset="-122"/>
              </a:rPr>
              <a:t>。</a:t>
            </a:r>
            <a:endParaRPr lang="zh-CN" altLang="en-US" sz="1600" spc="600" dirty="0">
              <a:latin typeface="华文中宋" panose="02010600040101010101" pitchFamily="2" charset="-122"/>
              <a:ea typeface="华文中宋" panose="02010600040101010101" pitchFamily="2" charset="-122"/>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2175" y="1054249"/>
            <a:ext cx="2886679" cy="888571"/>
          </a:xfrm>
          <a:prstGeom prst="rect">
            <a:avLst/>
          </a:prstGeom>
        </p:spPr>
      </p:pic>
      <p:grpSp>
        <p:nvGrpSpPr>
          <p:cNvPr id="20" name="组合 19"/>
          <p:cNvGrpSpPr/>
          <p:nvPr/>
        </p:nvGrpSpPr>
        <p:grpSpPr>
          <a:xfrm>
            <a:off x="-30714" y="-932367"/>
            <a:ext cx="958083" cy="4861802"/>
            <a:chOff x="-30714" y="-932367"/>
            <a:chExt cx="958083" cy="4861802"/>
          </a:xfrm>
        </p:grpSpPr>
        <p:grpSp>
          <p:nvGrpSpPr>
            <p:cNvPr id="21" name="组合 20"/>
            <p:cNvGrpSpPr/>
            <p:nvPr/>
          </p:nvGrpSpPr>
          <p:grpSpPr>
            <a:xfrm>
              <a:off x="-30714" y="-932367"/>
              <a:ext cx="697432" cy="4861802"/>
              <a:chOff x="-30714" y="-932367"/>
              <a:chExt cx="697432" cy="4861802"/>
            </a:xfrm>
          </p:grpSpPr>
          <p:grpSp>
            <p:nvGrpSpPr>
              <p:cNvPr id="24" name="组合 23"/>
              <p:cNvGrpSpPr/>
              <p:nvPr/>
            </p:nvGrpSpPr>
            <p:grpSpPr>
              <a:xfrm>
                <a:off x="228600" y="16565"/>
                <a:ext cx="435429" cy="2580710"/>
                <a:chOff x="2744560" y="1981200"/>
                <a:chExt cx="435429" cy="2580710"/>
              </a:xfrm>
            </p:grpSpPr>
            <p:cxnSp>
              <p:nvCxnSpPr>
                <p:cNvPr id="27" name="直接连接符 26"/>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2744560" y="2951922"/>
                  <a:ext cx="435429" cy="1524000"/>
                  <a:chOff x="2973160" y="2951922"/>
                  <a:chExt cx="435429" cy="1524000"/>
                </a:xfrm>
              </p:grpSpPr>
              <p:sp>
                <p:nvSpPr>
                  <p:cNvPr id="30" name="矩形 29"/>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流程图: 接点 30"/>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流程图: 接点 31"/>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直接连接符 28"/>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26" name="文本框 25"/>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33" name="图片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58222" y="16565"/>
            <a:ext cx="5995555" cy="6858000"/>
          </a:xfrm>
          <a:prstGeom prst="rect">
            <a:avLst/>
          </a:prstGeom>
        </p:spPr>
      </p:pic>
    </p:spTree>
    <p:extLst>
      <p:ext uri="{BB962C8B-B14F-4D97-AF65-F5344CB8AC3E}">
        <p14:creationId xmlns:p14="http://schemas.microsoft.com/office/powerpoint/2010/main" val="4088804170"/>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37"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barn(outVertical)">
                                      <p:cBhvr>
                                        <p:cTn id="19" dur="1000"/>
                                        <p:tgtEl>
                                          <p:spTgt spid="33"/>
                                        </p:tgtEl>
                                      </p:cBhvr>
                                    </p:animEffect>
                                  </p:childTnLst>
                                </p:cTn>
                              </p:par>
                            </p:childTnLst>
                          </p:cTn>
                        </p:par>
                        <p:par>
                          <p:cTn id="20" fill="hold">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1000"/>
                                        <p:tgtEl>
                                          <p:spTgt spid="3"/>
                                        </p:tgtEl>
                                      </p:cBhvr>
                                    </p:animEffect>
                                  </p:childTnLst>
                                </p:cTn>
                              </p:par>
                            </p:childTnLst>
                          </p:cTn>
                        </p:par>
                        <p:par>
                          <p:cTn id="24" fill="hold">
                            <p:stCondLst>
                              <p:cond delay="4000"/>
                            </p:stCondLst>
                            <p:childTnLst>
                              <p:par>
                                <p:cTn id="25" presetID="22" presetClass="entr" presetSubtype="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right)">
                                      <p:cBhvr>
                                        <p:cTn id="2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15153"/>
            <a:ext cx="12192000" cy="6653605"/>
          </a:xfrm>
          <a:prstGeom prst="rect">
            <a:avLst/>
          </a:prstGeom>
          <a:blipFill dpi="0" rotWithShape="1">
            <a:blip r:embed="rId3">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2175" y="1054249"/>
            <a:ext cx="2886679" cy="88857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0844" y="5621977"/>
            <a:ext cx="907802" cy="907802"/>
          </a:xfrm>
          <a:prstGeom prst="rect">
            <a:avLst/>
          </a:prstGeom>
        </p:spPr>
      </p:pic>
      <p:grpSp>
        <p:nvGrpSpPr>
          <p:cNvPr id="8" name="组合 7"/>
          <p:cNvGrpSpPr/>
          <p:nvPr/>
        </p:nvGrpSpPr>
        <p:grpSpPr>
          <a:xfrm>
            <a:off x="5238253" y="1058953"/>
            <a:ext cx="1570868" cy="3648621"/>
            <a:chOff x="3564396" y="2220109"/>
            <a:chExt cx="1570868" cy="2911288"/>
          </a:xfrm>
        </p:grpSpPr>
        <p:sp>
          <p:nvSpPr>
            <p:cNvPr id="9" name="文本框 8"/>
            <p:cNvSpPr txBox="1"/>
            <p:nvPr/>
          </p:nvSpPr>
          <p:spPr>
            <a:xfrm>
              <a:off x="3564396" y="2835736"/>
              <a:ext cx="738664" cy="1466451"/>
            </a:xfrm>
            <a:prstGeom prst="rect">
              <a:avLst/>
            </a:prstGeom>
            <a:solidFill>
              <a:srgbClr val="D7E0EB"/>
            </a:solidFill>
          </p:spPr>
          <p:txBody>
            <a:bodyPr vert="eaVert" wrap="square" rtlCol="0">
              <a:spAutoFit/>
            </a:bodyPr>
            <a:lstStyle/>
            <a:p>
              <a:pPr algn="ctr"/>
              <a:r>
                <a:rPr lang="zh-CN" altLang="en-US" sz="3600" spc="600" dirty="0" smtClean="0">
                  <a:blipFill dpi="0" rotWithShape="1">
                    <a:blip r:embed="rId6"/>
                    <a:srcRect/>
                    <a:stretch>
                      <a:fillRect/>
                    </a:stretch>
                  </a:blipFill>
                  <a:latin typeface="汉仪乐喵体简" panose="00020600040101010101" pitchFamily="18" charset="-122"/>
                  <a:ea typeface="汉仪乐喵体简" panose="00020600040101010101" pitchFamily="18" charset="-122"/>
                </a:rPr>
                <a:t>第</a:t>
              </a:r>
              <a:r>
                <a:rPr lang="zh-CN" altLang="en-US" sz="3600" spc="600" dirty="0">
                  <a:blipFill dpi="0" rotWithShape="1">
                    <a:blip r:embed="rId6"/>
                    <a:srcRect/>
                    <a:stretch>
                      <a:fillRect/>
                    </a:stretch>
                  </a:blipFill>
                  <a:latin typeface="汉仪乐喵体简" panose="00020600040101010101" pitchFamily="18" charset="-122"/>
                  <a:ea typeface="汉仪乐喵体简" panose="00020600040101010101" pitchFamily="18" charset="-122"/>
                </a:rPr>
                <a:t>二</a:t>
              </a:r>
              <a:r>
                <a:rPr lang="zh-CN" altLang="en-US" sz="3600" spc="600" dirty="0" smtClean="0">
                  <a:blipFill dpi="0" rotWithShape="1">
                    <a:blip r:embed="rId6"/>
                    <a:srcRect/>
                    <a:stretch>
                      <a:fillRect/>
                    </a:stretch>
                  </a:blipFill>
                  <a:latin typeface="汉仪乐喵体简" panose="00020600040101010101" pitchFamily="18" charset="-122"/>
                  <a:ea typeface="汉仪乐喵体简" panose="00020600040101010101" pitchFamily="18" charset="-122"/>
                </a:rPr>
                <a:t>章</a:t>
              </a:r>
              <a:endParaRPr lang="zh-CN" altLang="en-US" sz="3600" spc="600" dirty="0">
                <a:blipFill dpi="0" rotWithShape="1">
                  <a:blip r:embed="rId6"/>
                  <a:srcRect/>
                  <a:stretch>
                    <a:fillRect/>
                  </a:stretch>
                </a:blipFill>
                <a:latin typeface="汉仪乐喵体简" panose="00020600040101010101" pitchFamily="18" charset="-122"/>
                <a:ea typeface="汉仪乐喵体简" panose="00020600040101010101" pitchFamily="18" charset="-122"/>
              </a:endParaRPr>
            </a:p>
          </p:txBody>
        </p:sp>
        <p:sp>
          <p:nvSpPr>
            <p:cNvPr id="10" name="文本框 9"/>
            <p:cNvSpPr txBox="1"/>
            <p:nvPr/>
          </p:nvSpPr>
          <p:spPr>
            <a:xfrm>
              <a:off x="4519711" y="2220109"/>
              <a:ext cx="615553" cy="2911288"/>
            </a:xfrm>
            <a:prstGeom prst="rect">
              <a:avLst/>
            </a:prstGeom>
            <a:noFill/>
          </p:spPr>
          <p:txBody>
            <a:bodyPr vert="eaVert" wrap="square" rtlCol="0">
              <a:spAutoFit/>
            </a:bodyPr>
            <a:lstStyle/>
            <a:p>
              <a:pPr algn="ctr"/>
              <a:r>
                <a:rPr lang="zh-CN" altLang="en-US" sz="2800" spc="3000" dirty="0" smtClean="0">
                  <a:blipFill dpi="0" rotWithShape="1">
                    <a:blip r:embed="rId6"/>
                    <a:srcRect/>
                    <a:stretch>
                      <a:fillRect/>
                    </a:stretch>
                  </a:blipFill>
                  <a:latin typeface="微软雅黑" panose="020B0503020204020204" pitchFamily="34" charset="-122"/>
                  <a:ea typeface="微软雅黑" panose="020B0503020204020204" pitchFamily="34" charset="-122"/>
                </a:rPr>
                <a:t>民间习俗</a:t>
              </a:r>
              <a:endParaRPr lang="zh-CN" altLang="en-US" sz="2800" spc="3000" dirty="0">
                <a:blipFill dpi="0" rotWithShape="1">
                  <a:blip r:embed="rId6"/>
                  <a:srcRect/>
                  <a:stretch>
                    <a:fillRect/>
                  </a:stretch>
                </a:blip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2482405" y="5003336"/>
            <a:ext cx="7227189" cy="398314"/>
          </a:xfrm>
          <a:prstGeom prst="rect">
            <a:avLst/>
          </a:prstGeom>
          <a:noFill/>
        </p:spPr>
        <p:txBody>
          <a:bodyPr vert="horz" wrap="square" rtlCol="0">
            <a:spAutoFit/>
          </a:bodyPr>
          <a:lstStyle/>
          <a:p>
            <a:pPr algn="ctr">
              <a:lnSpc>
                <a:spcPct val="150000"/>
              </a:lnSpc>
            </a:pPr>
            <a:r>
              <a:rPr lang="zh-CN" altLang="en-US" sz="700" spc="600" dirty="0">
                <a:solidFill>
                  <a:schemeClr val="tx1">
                    <a:lumMod val="50000"/>
                    <a:lumOff val="50000"/>
                  </a:schemeClr>
                </a:solidFill>
                <a:ea typeface="微软雅黑" panose="020B0503020204020204" pitchFamily="34" charset="-122"/>
              </a:rPr>
              <a:t>此处添加详细文本描述，建议与标题相关并符合整体语言风格，语言描述尽量简洁生动。尽量将每页幻灯片的字数控制在</a:t>
            </a:r>
            <a:r>
              <a:rPr lang="en-US" altLang="zh-CN" sz="700" spc="600" dirty="0">
                <a:solidFill>
                  <a:schemeClr val="tx1">
                    <a:lumMod val="50000"/>
                    <a:lumOff val="50000"/>
                  </a:schemeClr>
                </a:solidFill>
                <a:ea typeface="微软雅黑" panose="020B0503020204020204" pitchFamily="34" charset="-122"/>
              </a:rPr>
              <a:t>200</a:t>
            </a:r>
            <a:r>
              <a:rPr lang="zh-CN" altLang="en-US" sz="700" spc="600" dirty="0">
                <a:solidFill>
                  <a:schemeClr val="tx1">
                    <a:lumMod val="50000"/>
                    <a:lumOff val="50000"/>
                  </a:schemeClr>
                </a:solidFill>
                <a:ea typeface="微软雅黑" panose="020B0503020204020204" pitchFamily="34" charset="-122"/>
              </a:rPr>
              <a:t>字以内，据统计每页幻灯片的最好控制在</a:t>
            </a:r>
            <a:r>
              <a:rPr lang="en-US" altLang="zh-CN" sz="700" spc="600" dirty="0">
                <a:solidFill>
                  <a:schemeClr val="tx1">
                    <a:lumMod val="50000"/>
                    <a:lumOff val="50000"/>
                  </a:schemeClr>
                </a:solidFill>
                <a:ea typeface="微软雅黑" panose="020B0503020204020204" pitchFamily="34" charset="-122"/>
              </a:rPr>
              <a:t>5</a:t>
            </a:r>
            <a:r>
              <a:rPr lang="zh-CN" altLang="en-US" sz="700" spc="600" dirty="0">
                <a:solidFill>
                  <a:schemeClr val="tx1">
                    <a:lumMod val="50000"/>
                    <a:lumOff val="50000"/>
                  </a:schemeClr>
                </a:solidFill>
                <a:ea typeface="微软雅黑" panose="020B0503020204020204" pitchFamily="34" charset="-122"/>
              </a:rPr>
              <a:t>分钟之内。</a:t>
            </a:r>
          </a:p>
        </p:txBody>
      </p:sp>
    </p:spTree>
    <p:extLst>
      <p:ext uri="{BB962C8B-B14F-4D97-AF65-F5344CB8AC3E}">
        <p14:creationId xmlns:p14="http://schemas.microsoft.com/office/powerpoint/2010/main" val="40481579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42"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5153"/>
            <a:ext cx="12192000" cy="6653605"/>
          </a:xfrm>
          <a:prstGeom prst="rect">
            <a:avLst/>
          </a:prstGeom>
          <a:blipFill dpi="0" rotWithShape="1">
            <a:blip r:embed="rId2">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Content Placeholder 2"/>
          <p:cNvSpPr txBox="1"/>
          <p:nvPr/>
        </p:nvSpPr>
        <p:spPr>
          <a:xfrm>
            <a:off x="3780161" y="2481814"/>
            <a:ext cx="4613332" cy="1963894"/>
          </a:xfrm>
          <a:prstGeom prst="rect">
            <a:avLst/>
          </a:prstGeom>
        </p:spPr>
        <p:txBody>
          <a:bodyPr vert="eaVert"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04">
              <a:lnSpc>
                <a:spcPct val="200000"/>
              </a:lnSpc>
              <a:spcBef>
                <a:spcPts val="0"/>
              </a:spcBef>
              <a:buNone/>
            </a:pPr>
            <a:r>
              <a:rPr lang="zh-CN" altLang="en-US" sz="1600" spc="900" dirty="0">
                <a:solidFill>
                  <a:schemeClr val="tx1">
                    <a:lumMod val="85000"/>
                    <a:lumOff val="15000"/>
                  </a:schemeClr>
                </a:solidFill>
                <a:latin typeface="+mn-ea"/>
              </a:rPr>
              <a:t>重阳节是杂糅多种民俗为一体的中国传统节日。庆祝重阳节一般会包括出游赏景、登高远眺、观赏菊花、遍插茱萸、吃重阳糕、饮菊花酒等活动。</a:t>
            </a:r>
            <a:endParaRPr lang="en-US" altLang="zh-CN" sz="1600" spc="900" dirty="0">
              <a:solidFill>
                <a:schemeClr val="tx1">
                  <a:lumMod val="85000"/>
                  <a:lumOff val="15000"/>
                </a:schemeClr>
              </a:solidFill>
              <a:latin typeface="+mn-ea"/>
              <a:cs typeface="Arial" panose="020B0604020202020204" pitchFamily="34" charset="0"/>
            </a:endParaRPr>
          </a:p>
        </p:txBody>
      </p:sp>
      <p:grpSp>
        <p:nvGrpSpPr>
          <p:cNvPr id="11" name="组合 10"/>
          <p:cNvGrpSpPr/>
          <p:nvPr/>
        </p:nvGrpSpPr>
        <p:grpSpPr>
          <a:xfrm>
            <a:off x="-30714" y="-932367"/>
            <a:ext cx="958083" cy="4861802"/>
            <a:chOff x="-30714" y="-932367"/>
            <a:chExt cx="958083" cy="4861802"/>
          </a:xfrm>
        </p:grpSpPr>
        <p:grpSp>
          <p:nvGrpSpPr>
            <p:cNvPr id="12" name="组合 11"/>
            <p:cNvGrpSpPr/>
            <p:nvPr/>
          </p:nvGrpSpPr>
          <p:grpSpPr>
            <a:xfrm>
              <a:off x="-30714" y="-932367"/>
              <a:ext cx="697432" cy="4861802"/>
              <a:chOff x="-30714" y="-932367"/>
              <a:chExt cx="697432" cy="4861802"/>
            </a:xfrm>
          </p:grpSpPr>
          <p:grpSp>
            <p:nvGrpSpPr>
              <p:cNvPr id="15" name="组合 14"/>
              <p:cNvGrpSpPr/>
              <p:nvPr/>
            </p:nvGrpSpPr>
            <p:grpSpPr>
              <a:xfrm>
                <a:off x="228600" y="16565"/>
                <a:ext cx="435429" cy="2580710"/>
                <a:chOff x="2744560" y="1981200"/>
                <a:chExt cx="435429" cy="2580710"/>
              </a:xfrm>
            </p:grpSpPr>
            <p:cxnSp>
              <p:nvCxnSpPr>
                <p:cNvPr id="18" name="直接连接符 17"/>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744560" y="2951922"/>
                  <a:ext cx="435429" cy="1524000"/>
                  <a:chOff x="2973160" y="2951922"/>
                  <a:chExt cx="435429" cy="1524000"/>
                </a:xfrm>
              </p:grpSpPr>
              <p:sp>
                <p:nvSpPr>
                  <p:cNvPr id="21" name="矩形 20"/>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流程图: 接点 21"/>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流程图: 接点 22"/>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0" name="直接连接符 19"/>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17" name="文本框 16"/>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33279" y="248690"/>
            <a:ext cx="3858721" cy="6858000"/>
          </a:xfrm>
          <a:prstGeom prst="rect">
            <a:avLst/>
          </a:prstGeom>
        </p:spPr>
      </p:pic>
    </p:spTree>
    <p:extLst>
      <p:ext uri="{BB962C8B-B14F-4D97-AF65-F5344CB8AC3E}">
        <p14:creationId xmlns:p14="http://schemas.microsoft.com/office/powerpoint/2010/main" val="258115816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2"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1000"/>
                                        <p:tgtEl>
                                          <p:spTgt spid="24"/>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0" y="215153"/>
            <a:ext cx="12192000" cy="665360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Content Placeholder 2"/>
          <p:cNvSpPr txBox="1"/>
          <p:nvPr/>
        </p:nvSpPr>
        <p:spPr>
          <a:xfrm>
            <a:off x="1926614" y="3961739"/>
            <a:ext cx="4649236"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04">
              <a:lnSpc>
                <a:spcPct val="150000"/>
              </a:lnSpc>
              <a:spcBef>
                <a:spcPts val="0"/>
              </a:spcBef>
            </a:pPr>
            <a:r>
              <a:rPr lang="zh-CN" altLang="en-US" sz="1600" spc="300" dirty="0">
                <a:solidFill>
                  <a:schemeClr val="tx1">
                    <a:lumMod val="85000"/>
                    <a:lumOff val="15000"/>
                  </a:schemeClr>
                </a:solidFill>
                <a:latin typeface="+mn-ea"/>
              </a:rPr>
              <a:t>讲究的重阳糕要作成九层，像座宝塔，上面还作成两只小羊，以符合重阳（羊）之义。</a:t>
            </a:r>
            <a:endParaRPr lang="en-US" altLang="zh-CN" sz="1600" spc="300" dirty="0">
              <a:solidFill>
                <a:schemeClr val="tx1">
                  <a:lumMod val="85000"/>
                  <a:lumOff val="15000"/>
                </a:schemeClr>
              </a:solidFill>
              <a:latin typeface="+mn-ea"/>
              <a:cs typeface="Arial" panose="020B0604020202020204" pitchFamily="34" charset="0"/>
            </a:endParaRPr>
          </a:p>
        </p:txBody>
      </p:sp>
      <p:sp>
        <p:nvSpPr>
          <p:cNvPr id="3" name="Content Placeholder 2"/>
          <p:cNvSpPr txBox="1"/>
          <p:nvPr/>
        </p:nvSpPr>
        <p:spPr>
          <a:xfrm>
            <a:off x="1693083" y="1925316"/>
            <a:ext cx="4882767" cy="113321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04">
              <a:lnSpc>
                <a:spcPct val="150000"/>
              </a:lnSpc>
              <a:spcBef>
                <a:spcPts val="0"/>
              </a:spcBef>
            </a:pPr>
            <a:r>
              <a:rPr lang="zh-CN" altLang="en-US" sz="1600" spc="300" dirty="0">
                <a:solidFill>
                  <a:schemeClr val="tx1">
                    <a:lumMod val="85000"/>
                    <a:lumOff val="15000"/>
                  </a:schemeClr>
                </a:solidFill>
                <a:latin typeface="+mn-ea"/>
              </a:rPr>
              <a:t>据史料记载，重阳糕又称花糕、菊糕、五色糕，九月九日天明时，以片糕搭儿女头额，祝愿子女百事俱高，乃古人九月作糕的本意。</a:t>
            </a:r>
            <a:endParaRPr lang="en-US" altLang="zh-CN" sz="1600" spc="300" dirty="0">
              <a:solidFill>
                <a:schemeClr val="tx1">
                  <a:lumMod val="85000"/>
                  <a:lumOff val="15000"/>
                </a:schemeClr>
              </a:solidFill>
              <a:latin typeface="+mn-ea"/>
              <a:cs typeface="Arial" panose="020B0604020202020204" pitchFamily="34" charset="0"/>
            </a:endParaRPr>
          </a:p>
        </p:txBody>
      </p:sp>
      <p:grpSp>
        <p:nvGrpSpPr>
          <p:cNvPr id="26" name="组合 25"/>
          <p:cNvGrpSpPr/>
          <p:nvPr/>
        </p:nvGrpSpPr>
        <p:grpSpPr>
          <a:xfrm>
            <a:off x="-30714" y="-932367"/>
            <a:ext cx="958083" cy="4861802"/>
            <a:chOff x="-30714" y="-932367"/>
            <a:chExt cx="958083" cy="4861802"/>
          </a:xfrm>
        </p:grpSpPr>
        <p:grpSp>
          <p:nvGrpSpPr>
            <p:cNvPr id="27" name="组合 26"/>
            <p:cNvGrpSpPr/>
            <p:nvPr/>
          </p:nvGrpSpPr>
          <p:grpSpPr>
            <a:xfrm>
              <a:off x="-30714" y="-932367"/>
              <a:ext cx="697432" cy="4861802"/>
              <a:chOff x="-30714" y="-932367"/>
              <a:chExt cx="697432" cy="4861802"/>
            </a:xfrm>
          </p:grpSpPr>
          <p:grpSp>
            <p:nvGrpSpPr>
              <p:cNvPr id="30" name="组合 29"/>
              <p:cNvGrpSpPr/>
              <p:nvPr/>
            </p:nvGrpSpPr>
            <p:grpSpPr>
              <a:xfrm>
                <a:off x="228600" y="16565"/>
                <a:ext cx="435429" cy="2580710"/>
                <a:chOff x="2744560" y="1981200"/>
                <a:chExt cx="435429" cy="2580710"/>
              </a:xfrm>
            </p:grpSpPr>
            <p:cxnSp>
              <p:nvCxnSpPr>
                <p:cNvPr id="33" name="直接连接符 32"/>
                <p:cNvCxnSpPr/>
                <p:nvPr/>
              </p:nvCxnSpPr>
              <p:spPr>
                <a:xfrm>
                  <a:off x="2958191" y="4367067"/>
                  <a:ext cx="4083" cy="194843"/>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744560" y="2951922"/>
                  <a:ext cx="435429" cy="1524000"/>
                  <a:chOff x="2973160" y="2951922"/>
                  <a:chExt cx="435429" cy="1524000"/>
                </a:xfrm>
              </p:grpSpPr>
              <p:sp>
                <p:nvSpPr>
                  <p:cNvPr id="36" name="矩形 35"/>
                  <p:cNvSpPr/>
                  <p:nvPr/>
                </p:nvSpPr>
                <p:spPr>
                  <a:xfrm>
                    <a:off x="2973160" y="2951922"/>
                    <a:ext cx="435429" cy="1524000"/>
                  </a:xfrm>
                  <a:prstGeom prst="rect">
                    <a:avLst/>
                  </a:prstGeom>
                  <a:solidFill>
                    <a:schemeClr val="bg1"/>
                  </a:solidFill>
                  <a:ln w="12700">
                    <a:solidFill>
                      <a:srgbClr val="D5B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接点 36"/>
                  <p:cNvSpPr/>
                  <p:nvPr/>
                </p:nvSpPr>
                <p:spPr>
                  <a:xfrm>
                    <a:off x="3143249" y="2971800"/>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接点 37"/>
                  <p:cNvSpPr/>
                  <p:nvPr/>
                </p:nvSpPr>
                <p:spPr>
                  <a:xfrm>
                    <a:off x="3143249" y="4319442"/>
                    <a:ext cx="95250" cy="95250"/>
                  </a:xfrm>
                  <a:prstGeom prst="flowChartConnector">
                    <a:avLst/>
                  </a:prstGeom>
                  <a:solidFill>
                    <a:srgbClr val="8E7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5" name="直接连接符 34"/>
                <p:cNvCxnSpPr/>
                <p:nvPr/>
              </p:nvCxnSpPr>
              <p:spPr>
                <a:xfrm>
                  <a:off x="2962274" y="1981200"/>
                  <a:ext cx="0" cy="990600"/>
                </a:xfrm>
                <a:prstGeom prst="line">
                  <a:avLst/>
                </a:prstGeom>
                <a:ln w="12700">
                  <a:solidFill>
                    <a:srgbClr val="D5BB67"/>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235831" y="1054790"/>
                <a:ext cx="430887" cy="1522139"/>
              </a:xfrm>
              <a:prstGeom prst="rect">
                <a:avLst/>
              </a:prstGeom>
              <a:noFill/>
            </p:spPr>
            <p:txBody>
              <a:bodyPr vert="eaVert" wrap="square" rtlCol="0">
                <a:spAutoFit/>
              </a:bodyPr>
              <a:lstStyle/>
              <a:p>
                <a:pPr algn="ctr"/>
                <a:r>
                  <a:rPr lang="zh-CN" altLang="en-US" sz="1600" b="1" spc="1600" dirty="0" smtClean="0">
                    <a:solidFill>
                      <a:schemeClr val="tx1">
                        <a:lumMod val="85000"/>
                        <a:lumOff val="15000"/>
                      </a:schemeClr>
                    </a:solidFill>
                    <a:latin typeface="汉仪楷体繁" panose="02010600000101010101" pitchFamily="2" charset="-122"/>
                    <a:ea typeface="汉仪楷体繁" panose="02010600000101010101" pitchFamily="2" charset="-122"/>
                  </a:rPr>
                  <a:t>重阳节</a:t>
                </a:r>
                <a:endParaRPr lang="zh-CN" altLang="en-US" sz="1600" b="1" spc="1600" dirty="0">
                  <a:solidFill>
                    <a:schemeClr val="tx1">
                      <a:lumMod val="85000"/>
                      <a:lumOff val="15000"/>
                    </a:schemeClr>
                  </a:solidFill>
                  <a:latin typeface="汉仪楷体繁" panose="02010600000101010101" pitchFamily="2" charset="-122"/>
                  <a:ea typeface="汉仪楷体繁" panose="02010600000101010101" pitchFamily="2" charset="-122"/>
                </a:endParaRPr>
              </a:p>
            </p:txBody>
          </p:sp>
          <p:sp>
            <p:nvSpPr>
              <p:cNvPr id="32" name="文本框 31"/>
              <p:cNvSpPr txBox="1"/>
              <p:nvPr/>
            </p:nvSpPr>
            <p:spPr>
              <a:xfrm>
                <a:off x="-30714" y="-932367"/>
                <a:ext cx="323165" cy="4861802"/>
              </a:xfrm>
              <a:prstGeom prst="rect">
                <a:avLst/>
              </a:prstGeom>
              <a:noFill/>
            </p:spPr>
            <p:txBody>
              <a:bodyPr vert="eaVert" wrap="square" rtlCol="0">
                <a:spAutoFit/>
              </a:bodyPr>
              <a:lstStyle/>
              <a:p>
                <a:pPr algn="ctr"/>
                <a:r>
                  <a:rPr lang="zh-CN" altLang="en-US" sz="900" spc="3000" dirty="0" smtClean="0">
                    <a:solidFill>
                      <a:srgbClr val="64605E"/>
                    </a:solidFill>
                    <a:latin typeface="+mn-ea"/>
                  </a:rPr>
                  <a:t>中国传统节日</a:t>
                </a:r>
                <a:endParaRPr lang="zh-CN" altLang="en-US" sz="900" spc="3000" dirty="0">
                  <a:solidFill>
                    <a:srgbClr val="64605E"/>
                  </a:solidFill>
                  <a:latin typeface="+mn-ea"/>
                </a:endParaRPr>
              </a:p>
            </p:txBody>
          </p:sp>
        </p:gr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496" y="2597275"/>
              <a:ext cx="549873" cy="1080415"/>
            </a:xfrm>
            <a:prstGeom prst="rect">
              <a:avLst/>
            </a:prstGeom>
          </p:spPr>
        </p:pic>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59729" flipH="1">
              <a:off x="188592" y="2575993"/>
              <a:ext cx="361818" cy="710916"/>
            </a:xfrm>
            <a:prstGeom prst="rect">
              <a:avLst/>
            </a:prstGeom>
          </p:spPr>
        </p:pic>
      </p:grpSp>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9343" y="1305867"/>
            <a:ext cx="4679332" cy="4472175"/>
          </a:xfrm>
          <a:prstGeom prst="rect">
            <a:avLst/>
          </a:prstGeom>
        </p:spPr>
      </p:pic>
    </p:spTree>
    <p:extLst>
      <p:ext uri="{BB962C8B-B14F-4D97-AF65-F5344CB8AC3E}">
        <p14:creationId xmlns:p14="http://schemas.microsoft.com/office/powerpoint/2010/main" val="73526513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1065</TotalTime>
  <Words>2797</Words>
  <Application>Microsoft Office PowerPoint</Application>
  <PresentationFormat>宽屏</PresentationFormat>
  <Paragraphs>240</Paragraphs>
  <Slides>26</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Meiryo</vt:lpstr>
      <vt:lpstr>汉仪楷体繁</vt:lpstr>
      <vt:lpstr>汉仪乐喵体简</vt:lpstr>
      <vt:lpstr>汉仪尚巍手书W</vt:lpstr>
      <vt:lpstr>华文中宋</vt:lpstr>
      <vt:lpstr>宋体</vt:lpstr>
      <vt:lpstr>微软雅黑</vt:lpstr>
      <vt:lpstr>Aharoni</vt:lpstr>
      <vt:lpstr>Arial</vt:lpstr>
      <vt:lpstr>Calibri</vt:lpstr>
      <vt:lpstr>Calibri Light</vt:lpstr>
      <vt:lpstr>Lao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123</cp:revision>
  <dcterms:created xsi:type="dcterms:W3CDTF">2017-10-10T10:00:00Z</dcterms:created>
  <dcterms:modified xsi:type="dcterms:W3CDTF">2018-10-04T06:17:37Z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