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711" r:id="rId3"/>
    <p:sldId id="710" r:id="rId4"/>
    <p:sldId id="712" r:id="rId5"/>
  </p:sldIdLst>
  <p:sldSz cx="9144000" cy="5143500" type="screen16x9"/>
  <p:notesSz cx="9144000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7790"/>
    <a:srgbClr val="123F5E"/>
    <a:srgbClr val="836845"/>
    <a:srgbClr val="E8E8E8"/>
    <a:srgbClr val="E4E4E4"/>
    <a:srgbClr val="C4B16A"/>
    <a:srgbClr val="F5EFDF"/>
    <a:srgbClr val="D8CB9C"/>
    <a:srgbClr val="EBDEBF"/>
    <a:srgbClr val="FEE5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5" autoAdjust="0"/>
    <p:restoredTop sz="92294" autoAdjust="0"/>
  </p:normalViewPr>
  <p:slideViewPr>
    <p:cSldViewPr snapToObjects="1">
      <p:cViewPr varScale="1">
        <p:scale>
          <a:sx n="108" d="100"/>
          <a:sy n="108" d="100"/>
        </p:scale>
        <p:origin x="600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7134"/>
    </p:cViewPr>
  </p:sorterViewPr>
  <p:notesViewPr>
    <p:cSldViewPr snapToObjects="1">
      <p:cViewPr varScale="1">
        <p:scale>
          <a:sx n="74" d="100"/>
          <a:sy n="74" d="100"/>
        </p:scale>
        <p:origin x="-1908" y="-96"/>
      </p:cViewPr>
      <p:guideLst>
        <p:guide orient="horz" pos="2160"/>
        <p:guide pos="2880"/>
      </p:guideLst>
    </p:cSldViewPr>
  </p:notesViewPr>
  <p:gridSpacing cx="57607" cy="57607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8764587" y="228600"/>
            <a:ext cx="37941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90991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9/5/2018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98504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344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823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1160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267471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4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619462"/>
            <a:ext cx="4114800" cy="20074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134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7443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998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357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112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595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315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86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311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19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940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75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Our Services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We Are Here For You !</a:t>
            </a:r>
            <a:endParaRPr lang="en-US" dirty="0"/>
          </a:p>
        </p:txBody>
      </p:sp>
      <p:sp>
        <p:nvSpPr>
          <p:cNvPr id="16" name="Folded Corner 15"/>
          <p:cNvSpPr/>
          <p:nvPr/>
        </p:nvSpPr>
        <p:spPr>
          <a:xfrm>
            <a:off x="389143" y="1073968"/>
            <a:ext cx="2677029" cy="1673143"/>
          </a:xfrm>
          <a:prstGeom prst="foldedCorner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61928" y="1803549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1"/>
                </a:solidFill>
                <a:latin typeface="+mj-lt"/>
              </a:rPr>
              <a:t>Web Design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Folded Corner 28"/>
          <p:cNvSpPr/>
          <p:nvPr/>
        </p:nvSpPr>
        <p:spPr>
          <a:xfrm>
            <a:off x="3233486" y="1073968"/>
            <a:ext cx="2677029" cy="1673143"/>
          </a:xfrm>
          <a:prstGeom prst="foldedCorner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506271" y="1803549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Mobile Apps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Folded Corner 34"/>
          <p:cNvSpPr/>
          <p:nvPr/>
        </p:nvSpPr>
        <p:spPr>
          <a:xfrm>
            <a:off x="6055375" y="1073968"/>
            <a:ext cx="2677029" cy="1673143"/>
          </a:xfrm>
          <a:prstGeom prst="foldedCorner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6328160" y="1803549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3"/>
                </a:solidFill>
                <a:latin typeface="+mj-lt"/>
              </a:rPr>
              <a:t>Data Analyses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Folded Corner 39"/>
          <p:cNvSpPr/>
          <p:nvPr/>
        </p:nvSpPr>
        <p:spPr>
          <a:xfrm>
            <a:off x="389143" y="2919933"/>
            <a:ext cx="2677029" cy="1673143"/>
          </a:xfrm>
          <a:prstGeom prst="foldedCorner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661928" y="3649514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4"/>
                </a:solidFill>
                <a:latin typeface="+mj-lt"/>
              </a:rPr>
              <a:t>Management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Folded Corner 42"/>
          <p:cNvSpPr/>
          <p:nvPr/>
        </p:nvSpPr>
        <p:spPr>
          <a:xfrm>
            <a:off x="3233486" y="2919933"/>
            <a:ext cx="2677029" cy="1673143"/>
          </a:xfrm>
          <a:prstGeom prst="foldedCorner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506271" y="3649514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5"/>
                </a:solidFill>
                <a:latin typeface="+mj-lt"/>
              </a:rPr>
              <a:t>Dedicated Support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Folded Corner 45"/>
          <p:cNvSpPr/>
          <p:nvPr/>
        </p:nvSpPr>
        <p:spPr>
          <a:xfrm>
            <a:off x="6055375" y="2919933"/>
            <a:ext cx="2677029" cy="1673143"/>
          </a:xfrm>
          <a:prstGeom prst="foldedCorner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6328160" y="3649514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6"/>
                </a:solidFill>
                <a:latin typeface="+mj-lt"/>
              </a:rPr>
              <a:t>Go Globally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" name="Group 49"/>
          <p:cNvGrpSpPr/>
          <p:nvPr/>
        </p:nvGrpSpPr>
        <p:grpSpPr>
          <a:xfrm>
            <a:off x="7097501" y="3056738"/>
            <a:ext cx="592776" cy="592776"/>
            <a:chOff x="7097501" y="3056738"/>
            <a:chExt cx="592776" cy="592776"/>
          </a:xfrm>
        </p:grpSpPr>
        <p:sp>
          <p:nvSpPr>
            <p:cNvPr id="47" name="Sev01"/>
            <p:cNvSpPr>
              <a:spLocks noChangeAspect="1"/>
            </p:cNvSpPr>
            <p:nvPr/>
          </p:nvSpPr>
          <p:spPr>
            <a:xfrm>
              <a:off x="7097501" y="3056738"/>
              <a:ext cx="592776" cy="5927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6"/>
                </a:solidFill>
                <a:latin typeface="FontAwesome" pitchFamily="2" charset="0"/>
              </a:endParaRPr>
            </a:p>
          </p:txBody>
        </p:sp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7212833" y="3173342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31"/>
          <p:cNvGrpSpPr/>
          <p:nvPr/>
        </p:nvGrpSpPr>
        <p:grpSpPr>
          <a:xfrm>
            <a:off x="1431269" y="3056738"/>
            <a:ext cx="592776" cy="592776"/>
            <a:chOff x="1431269" y="3056738"/>
            <a:chExt cx="592776" cy="592776"/>
          </a:xfrm>
        </p:grpSpPr>
        <p:sp>
          <p:nvSpPr>
            <p:cNvPr id="41" name="Sev01"/>
            <p:cNvSpPr>
              <a:spLocks noChangeAspect="1"/>
            </p:cNvSpPr>
            <p:nvPr/>
          </p:nvSpPr>
          <p:spPr>
            <a:xfrm>
              <a:off x="1431269" y="3056738"/>
              <a:ext cx="592776" cy="5927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4"/>
                </a:solidFill>
                <a:latin typeface="FontAwesome" pitchFamily="2" charset="0"/>
              </a:endParaRPr>
            </a:p>
          </p:txBody>
        </p: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1601588" y="3217493"/>
              <a:ext cx="252139" cy="271266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30"/>
          <p:cNvGrpSpPr/>
          <p:nvPr/>
        </p:nvGrpSpPr>
        <p:grpSpPr>
          <a:xfrm>
            <a:off x="1431269" y="1210773"/>
            <a:ext cx="592776" cy="592776"/>
            <a:chOff x="1431269" y="1210773"/>
            <a:chExt cx="592776" cy="592776"/>
          </a:xfrm>
        </p:grpSpPr>
        <p:sp>
          <p:nvSpPr>
            <p:cNvPr id="21" name="Sev01"/>
            <p:cNvSpPr>
              <a:spLocks noChangeAspect="1"/>
            </p:cNvSpPr>
            <p:nvPr/>
          </p:nvSpPr>
          <p:spPr>
            <a:xfrm>
              <a:off x="1431269" y="1210773"/>
              <a:ext cx="592776" cy="5927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1"/>
                </a:solidFill>
                <a:latin typeface="FontAwesome" pitchFamily="2" charset="0"/>
              </a:endParaRPr>
            </a:p>
          </p:txBody>
        </p:sp>
        <p:sp>
          <p:nvSpPr>
            <p:cNvPr id="25" name="Freeform 42"/>
            <p:cNvSpPr>
              <a:spLocks noEditPoints="1"/>
            </p:cNvSpPr>
            <p:nvPr/>
          </p:nvSpPr>
          <p:spPr bwMode="auto">
            <a:xfrm>
              <a:off x="1566514" y="1368456"/>
              <a:ext cx="322286" cy="27741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27"/>
          <p:cNvGrpSpPr/>
          <p:nvPr/>
        </p:nvGrpSpPr>
        <p:grpSpPr>
          <a:xfrm>
            <a:off x="4275612" y="1210773"/>
            <a:ext cx="592776" cy="592776"/>
            <a:chOff x="4275612" y="1210773"/>
            <a:chExt cx="592776" cy="592776"/>
          </a:xfrm>
        </p:grpSpPr>
        <p:sp>
          <p:nvSpPr>
            <p:cNvPr id="30" name="Sev01"/>
            <p:cNvSpPr>
              <a:spLocks noChangeAspect="1"/>
            </p:cNvSpPr>
            <p:nvPr/>
          </p:nvSpPr>
          <p:spPr>
            <a:xfrm>
              <a:off x="4275612" y="1210773"/>
              <a:ext cx="592776" cy="5927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2"/>
                </a:solidFill>
                <a:latin typeface="FontAwesome" pitchFamily="2" charset="0"/>
              </a:endParaRPr>
            </a:p>
          </p:txBody>
        </p:sp>
        <p:sp>
          <p:nvSpPr>
            <p:cNvPr id="27" name="Freeform 86"/>
            <p:cNvSpPr>
              <a:spLocks noEditPoints="1"/>
            </p:cNvSpPr>
            <p:nvPr/>
          </p:nvSpPr>
          <p:spPr bwMode="auto">
            <a:xfrm>
              <a:off x="4469105" y="1334036"/>
              <a:ext cx="205791" cy="346250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48"/>
          <p:cNvGrpSpPr/>
          <p:nvPr/>
        </p:nvGrpSpPr>
        <p:grpSpPr>
          <a:xfrm>
            <a:off x="4275612" y="3056738"/>
            <a:ext cx="592776" cy="592776"/>
            <a:chOff x="4275612" y="3056738"/>
            <a:chExt cx="592776" cy="592776"/>
          </a:xfrm>
        </p:grpSpPr>
        <p:sp>
          <p:nvSpPr>
            <p:cNvPr id="44" name="Sev01"/>
            <p:cNvSpPr>
              <a:spLocks noChangeAspect="1"/>
            </p:cNvSpPr>
            <p:nvPr/>
          </p:nvSpPr>
          <p:spPr>
            <a:xfrm>
              <a:off x="4275612" y="3056738"/>
              <a:ext cx="592776" cy="59277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5"/>
                </a:solidFill>
                <a:latin typeface="FontAwesome" pitchFamily="2" charset="0"/>
              </a:endParaRPr>
            </a:p>
          </p:txBody>
        </p:sp>
        <p:sp>
          <p:nvSpPr>
            <p:cNvPr id="33" name="Freeform 216"/>
            <p:cNvSpPr>
              <a:spLocks noEditPoints="1"/>
            </p:cNvSpPr>
            <p:nvPr/>
          </p:nvSpPr>
          <p:spPr bwMode="auto">
            <a:xfrm>
              <a:off x="4434142" y="3214331"/>
              <a:ext cx="275716" cy="277591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36"/>
          <p:cNvGrpSpPr/>
          <p:nvPr/>
        </p:nvGrpSpPr>
        <p:grpSpPr>
          <a:xfrm>
            <a:off x="7097501" y="1210773"/>
            <a:ext cx="592776" cy="592776"/>
            <a:chOff x="7097501" y="1210773"/>
            <a:chExt cx="592776" cy="592776"/>
          </a:xfrm>
        </p:grpSpPr>
        <p:sp>
          <p:nvSpPr>
            <p:cNvPr id="38" name="Sev01"/>
            <p:cNvSpPr>
              <a:spLocks noChangeAspect="1"/>
            </p:cNvSpPr>
            <p:nvPr/>
          </p:nvSpPr>
          <p:spPr>
            <a:xfrm>
              <a:off x="7097501" y="1210773"/>
              <a:ext cx="592776" cy="5927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36" name="Freeform 217"/>
            <p:cNvSpPr>
              <a:spLocks noEditPoints="1"/>
            </p:cNvSpPr>
            <p:nvPr/>
          </p:nvSpPr>
          <p:spPr bwMode="auto">
            <a:xfrm>
              <a:off x="7242854" y="1393884"/>
              <a:ext cx="302071" cy="226554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/>
      <p:bldP spid="29" grpId="0" animBg="1"/>
      <p:bldP spid="34" grpId="0"/>
      <p:bldP spid="35" grpId="0" animBg="1"/>
      <p:bldP spid="39" grpId="0"/>
      <p:bldP spid="40" grpId="0" animBg="1"/>
      <p:bldP spid="42" grpId="0"/>
      <p:bldP spid="43" grpId="0" animBg="1"/>
      <p:bldP spid="45" grpId="0"/>
      <p:bldP spid="46" grpId="0" animBg="1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Our Services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We Are Here For You !</a:t>
            </a:r>
            <a:endParaRPr lang="en-US" dirty="0"/>
          </a:p>
        </p:txBody>
      </p:sp>
      <p:sp>
        <p:nvSpPr>
          <p:cNvPr id="16" name="Folded Corner 15"/>
          <p:cNvSpPr/>
          <p:nvPr/>
        </p:nvSpPr>
        <p:spPr>
          <a:xfrm>
            <a:off x="389143" y="1073968"/>
            <a:ext cx="2677029" cy="1673143"/>
          </a:xfrm>
          <a:prstGeom prst="foldedCorne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61928" y="1803549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Web Design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9" name="Folded Corner 28"/>
          <p:cNvSpPr/>
          <p:nvPr/>
        </p:nvSpPr>
        <p:spPr>
          <a:xfrm>
            <a:off x="3233486" y="1073968"/>
            <a:ext cx="2677029" cy="1673143"/>
          </a:xfrm>
          <a:prstGeom prst="folded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506271" y="1803549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Mobile Apps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35" name="Folded Corner 34"/>
          <p:cNvSpPr/>
          <p:nvPr/>
        </p:nvSpPr>
        <p:spPr>
          <a:xfrm>
            <a:off x="6055375" y="1073968"/>
            <a:ext cx="2677029" cy="1673143"/>
          </a:xfrm>
          <a:prstGeom prst="foldedCorne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6328160" y="1803549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Data Analyses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40" name="Folded Corner 39"/>
          <p:cNvSpPr/>
          <p:nvPr/>
        </p:nvSpPr>
        <p:spPr>
          <a:xfrm>
            <a:off x="389143" y="2919933"/>
            <a:ext cx="2677029" cy="1673143"/>
          </a:xfrm>
          <a:prstGeom prst="foldedCorne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661928" y="3649514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Management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43" name="Folded Corner 42"/>
          <p:cNvSpPr/>
          <p:nvPr/>
        </p:nvSpPr>
        <p:spPr>
          <a:xfrm>
            <a:off x="3233486" y="2919933"/>
            <a:ext cx="2677029" cy="1673143"/>
          </a:xfrm>
          <a:prstGeom prst="folded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506271" y="3649514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Dedicated Support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46" name="Folded Corner 45"/>
          <p:cNvSpPr/>
          <p:nvPr/>
        </p:nvSpPr>
        <p:spPr>
          <a:xfrm>
            <a:off x="6055375" y="2919933"/>
            <a:ext cx="2677029" cy="1673143"/>
          </a:xfrm>
          <a:prstGeom prst="foldedCorne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6328160" y="3649514"/>
            <a:ext cx="2131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Go Globally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There are many variations of Lorem Ipsum available, but the majority have suffered.</a:t>
            </a:r>
            <a:endParaRPr lang="en-US" sz="1000" dirty="0">
              <a:solidFill>
                <a:schemeClr val="bg1"/>
              </a:solidFill>
            </a:endParaRPr>
          </a:p>
        </p:txBody>
      </p:sp>
      <p:grpSp>
        <p:nvGrpSpPr>
          <p:cNvPr id="3" name="Group 49"/>
          <p:cNvGrpSpPr/>
          <p:nvPr/>
        </p:nvGrpSpPr>
        <p:grpSpPr>
          <a:xfrm>
            <a:off x="7097501" y="3056738"/>
            <a:ext cx="592776" cy="592776"/>
            <a:chOff x="7097501" y="3056738"/>
            <a:chExt cx="592776" cy="592776"/>
          </a:xfrm>
        </p:grpSpPr>
        <p:sp>
          <p:nvSpPr>
            <p:cNvPr id="47" name="Sev01"/>
            <p:cNvSpPr>
              <a:spLocks noChangeAspect="1"/>
            </p:cNvSpPr>
            <p:nvPr/>
          </p:nvSpPr>
          <p:spPr>
            <a:xfrm>
              <a:off x="7097501" y="3056738"/>
              <a:ext cx="592776" cy="5927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6"/>
                </a:solidFill>
                <a:latin typeface="FontAwesome" pitchFamily="2" charset="0"/>
              </a:endParaRPr>
            </a:p>
          </p:txBody>
        </p:sp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7212833" y="3173342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31"/>
          <p:cNvGrpSpPr/>
          <p:nvPr/>
        </p:nvGrpSpPr>
        <p:grpSpPr>
          <a:xfrm>
            <a:off x="1431269" y="3056738"/>
            <a:ext cx="592776" cy="592776"/>
            <a:chOff x="1431269" y="3056738"/>
            <a:chExt cx="592776" cy="592776"/>
          </a:xfrm>
        </p:grpSpPr>
        <p:sp>
          <p:nvSpPr>
            <p:cNvPr id="41" name="Sev01"/>
            <p:cNvSpPr>
              <a:spLocks noChangeAspect="1"/>
            </p:cNvSpPr>
            <p:nvPr/>
          </p:nvSpPr>
          <p:spPr>
            <a:xfrm>
              <a:off x="1431269" y="3056738"/>
              <a:ext cx="592776" cy="5927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4"/>
                </a:solidFill>
                <a:latin typeface="FontAwesome" pitchFamily="2" charset="0"/>
              </a:endParaRPr>
            </a:p>
          </p:txBody>
        </p: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1601588" y="3217493"/>
              <a:ext cx="252139" cy="271266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30"/>
          <p:cNvGrpSpPr/>
          <p:nvPr/>
        </p:nvGrpSpPr>
        <p:grpSpPr>
          <a:xfrm>
            <a:off x="1431269" y="1210773"/>
            <a:ext cx="592776" cy="592776"/>
            <a:chOff x="1431269" y="1210773"/>
            <a:chExt cx="592776" cy="592776"/>
          </a:xfrm>
        </p:grpSpPr>
        <p:sp>
          <p:nvSpPr>
            <p:cNvPr id="21" name="Sev01"/>
            <p:cNvSpPr>
              <a:spLocks noChangeAspect="1"/>
            </p:cNvSpPr>
            <p:nvPr/>
          </p:nvSpPr>
          <p:spPr>
            <a:xfrm>
              <a:off x="1431269" y="1210773"/>
              <a:ext cx="592776" cy="5927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1"/>
                </a:solidFill>
                <a:latin typeface="FontAwesome" pitchFamily="2" charset="0"/>
              </a:endParaRPr>
            </a:p>
          </p:txBody>
        </p:sp>
        <p:sp>
          <p:nvSpPr>
            <p:cNvPr id="25" name="Freeform 42"/>
            <p:cNvSpPr>
              <a:spLocks noEditPoints="1"/>
            </p:cNvSpPr>
            <p:nvPr/>
          </p:nvSpPr>
          <p:spPr bwMode="auto">
            <a:xfrm>
              <a:off x="1566514" y="1368456"/>
              <a:ext cx="322286" cy="27741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27"/>
          <p:cNvGrpSpPr/>
          <p:nvPr/>
        </p:nvGrpSpPr>
        <p:grpSpPr>
          <a:xfrm>
            <a:off x="4275612" y="1210773"/>
            <a:ext cx="592776" cy="592776"/>
            <a:chOff x="4275612" y="1210773"/>
            <a:chExt cx="592776" cy="592776"/>
          </a:xfrm>
        </p:grpSpPr>
        <p:sp>
          <p:nvSpPr>
            <p:cNvPr id="30" name="Sev01"/>
            <p:cNvSpPr>
              <a:spLocks noChangeAspect="1"/>
            </p:cNvSpPr>
            <p:nvPr/>
          </p:nvSpPr>
          <p:spPr>
            <a:xfrm>
              <a:off x="4275612" y="1210773"/>
              <a:ext cx="592776" cy="5927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2"/>
                </a:solidFill>
                <a:latin typeface="FontAwesome" pitchFamily="2" charset="0"/>
              </a:endParaRPr>
            </a:p>
          </p:txBody>
        </p:sp>
        <p:sp>
          <p:nvSpPr>
            <p:cNvPr id="27" name="Freeform 86"/>
            <p:cNvSpPr>
              <a:spLocks noEditPoints="1"/>
            </p:cNvSpPr>
            <p:nvPr/>
          </p:nvSpPr>
          <p:spPr bwMode="auto">
            <a:xfrm>
              <a:off x="4469105" y="1334036"/>
              <a:ext cx="205791" cy="346250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48"/>
          <p:cNvGrpSpPr/>
          <p:nvPr/>
        </p:nvGrpSpPr>
        <p:grpSpPr>
          <a:xfrm>
            <a:off x="4275612" y="3056738"/>
            <a:ext cx="592776" cy="592776"/>
            <a:chOff x="4275612" y="3056738"/>
            <a:chExt cx="592776" cy="592776"/>
          </a:xfrm>
        </p:grpSpPr>
        <p:sp>
          <p:nvSpPr>
            <p:cNvPr id="44" name="Sev01"/>
            <p:cNvSpPr>
              <a:spLocks noChangeAspect="1"/>
            </p:cNvSpPr>
            <p:nvPr/>
          </p:nvSpPr>
          <p:spPr>
            <a:xfrm>
              <a:off x="4275612" y="3056738"/>
              <a:ext cx="592776" cy="5927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5"/>
                </a:solidFill>
                <a:latin typeface="FontAwesome" pitchFamily="2" charset="0"/>
              </a:endParaRPr>
            </a:p>
          </p:txBody>
        </p:sp>
        <p:sp>
          <p:nvSpPr>
            <p:cNvPr id="33" name="Freeform 216"/>
            <p:cNvSpPr>
              <a:spLocks noEditPoints="1"/>
            </p:cNvSpPr>
            <p:nvPr/>
          </p:nvSpPr>
          <p:spPr bwMode="auto">
            <a:xfrm>
              <a:off x="4434142" y="3214331"/>
              <a:ext cx="275716" cy="277591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36"/>
          <p:cNvGrpSpPr/>
          <p:nvPr/>
        </p:nvGrpSpPr>
        <p:grpSpPr>
          <a:xfrm>
            <a:off x="7097501" y="1210773"/>
            <a:ext cx="592776" cy="592776"/>
            <a:chOff x="7097501" y="1210773"/>
            <a:chExt cx="592776" cy="592776"/>
          </a:xfrm>
        </p:grpSpPr>
        <p:sp>
          <p:nvSpPr>
            <p:cNvPr id="38" name="Sev01"/>
            <p:cNvSpPr>
              <a:spLocks noChangeAspect="1"/>
            </p:cNvSpPr>
            <p:nvPr/>
          </p:nvSpPr>
          <p:spPr>
            <a:xfrm>
              <a:off x="7097501" y="1210773"/>
              <a:ext cx="592776" cy="5927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36" name="Freeform 217"/>
            <p:cNvSpPr>
              <a:spLocks noEditPoints="1"/>
            </p:cNvSpPr>
            <p:nvPr/>
          </p:nvSpPr>
          <p:spPr bwMode="auto">
            <a:xfrm>
              <a:off x="7242854" y="1393884"/>
              <a:ext cx="302071" cy="226554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/>
      <p:bldP spid="29" grpId="0" animBg="1"/>
      <p:bldP spid="34" grpId="0"/>
      <p:bldP spid="35" grpId="0" animBg="1"/>
      <p:bldP spid="39" grpId="0"/>
      <p:bldP spid="40" grpId="0" animBg="1"/>
      <p:bldP spid="42" grpId="0"/>
      <p:bldP spid="43" grpId="0" animBg="1"/>
      <p:bldP spid="45" grpId="0"/>
      <p:bldP spid="46" grpId="0" animBg="1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562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6_Colored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377790"/>
      </a:accent1>
      <a:accent2>
        <a:srgbClr val="189A80"/>
      </a:accent2>
      <a:accent3>
        <a:srgbClr val="F09C2A"/>
      </a:accent3>
      <a:accent4>
        <a:srgbClr val="D24132"/>
      </a:accent4>
      <a:accent5>
        <a:srgbClr val="564266"/>
      </a:accent5>
      <a:accent6>
        <a:srgbClr val="686868"/>
      </a:accent6>
      <a:hlink>
        <a:srgbClr val="FFFFFF"/>
      </a:hlink>
      <a:folHlink>
        <a:srgbClr val="595959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30865</TotalTime>
  <Words>316</Words>
  <Application>Microsoft Office PowerPoint</Application>
  <PresentationFormat>全屏显示(16:9)</PresentationFormat>
  <Paragraphs>38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1_Custom Design</vt:lpstr>
      <vt:lpstr>Office Theme</vt:lpstr>
      <vt:lpstr>Our Services</vt:lpstr>
      <vt:lpstr>Our Services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Services</dc:title>
  <dc:creator>优品PPT</dc:creator>
  <dc:description>http://www.ypppt.com/</dc:description>
  <cp:lastModifiedBy>优品PPT</cp:lastModifiedBy>
  <cp:revision>7345</cp:revision>
  <dcterms:created xsi:type="dcterms:W3CDTF">2014-09-03T19:30:44Z</dcterms:created>
  <dcterms:modified xsi:type="dcterms:W3CDTF">2018-09-05T01:59:16Z</dcterms:modified>
</cp:coreProperties>
</file>