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30"/>
  </p:notesMasterIdLst>
  <p:handoutMasterIdLst>
    <p:handoutMasterId r:id="rId31"/>
  </p:handoutMasterIdLst>
  <p:sldIdLst>
    <p:sldId id="443" r:id="rId2"/>
    <p:sldId id="444" r:id="rId3"/>
    <p:sldId id="417" r:id="rId4"/>
    <p:sldId id="418" r:id="rId5"/>
    <p:sldId id="419" r:id="rId6"/>
    <p:sldId id="420" r:id="rId7"/>
    <p:sldId id="421" r:id="rId8"/>
    <p:sldId id="422" r:id="rId9"/>
    <p:sldId id="423" r:id="rId10"/>
    <p:sldId id="424" r:id="rId11"/>
    <p:sldId id="425" r:id="rId12"/>
    <p:sldId id="426" r:id="rId13"/>
    <p:sldId id="427" r:id="rId14"/>
    <p:sldId id="428" r:id="rId15"/>
    <p:sldId id="429" r:id="rId16"/>
    <p:sldId id="430" r:id="rId17"/>
    <p:sldId id="431" r:id="rId18"/>
    <p:sldId id="432" r:id="rId19"/>
    <p:sldId id="433" r:id="rId20"/>
    <p:sldId id="434" r:id="rId21"/>
    <p:sldId id="435" r:id="rId22"/>
    <p:sldId id="436" r:id="rId23"/>
    <p:sldId id="437" r:id="rId24"/>
    <p:sldId id="438" r:id="rId25"/>
    <p:sldId id="439" r:id="rId26"/>
    <p:sldId id="440" r:id="rId27"/>
    <p:sldId id="441" r:id="rId28"/>
    <p:sldId id="442" r:id="rId29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7" pos="7176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9" pos="5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AE98"/>
    <a:srgbClr val="F4B041"/>
    <a:srgbClr val="F39C12"/>
    <a:srgbClr val="FAD79F"/>
    <a:srgbClr val="202731"/>
    <a:srgbClr val="26506D"/>
    <a:srgbClr val="CFFFFF"/>
    <a:srgbClr val="E1FCFF"/>
    <a:srgbClr val="B1EFFD"/>
    <a:srgbClr val="E0F2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06" autoAdjust="0"/>
    <p:restoredTop sz="94434" autoAdjust="0"/>
  </p:normalViewPr>
  <p:slideViewPr>
    <p:cSldViewPr snapToGrid="0">
      <p:cViewPr varScale="1">
        <p:scale>
          <a:sx n="88" d="100"/>
          <a:sy n="88" d="100"/>
        </p:scale>
        <p:origin x="258" y="96"/>
      </p:cViewPr>
      <p:guideLst>
        <p:guide orient="horz" pos="2160"/>
        <p:guide pos="7176"/>
        <p:guide pos="3840"/>
        <p:guide pos="529"/>
      </p:guideLst>
    </p:cSldViewPr>
  </p:slideViewPr>
  <p:outlineViewPr>
    <p:cViewPr>
      <p:scale>
        <a:sx n="33" d="100"/>
        <a:sy n="33" d="100"/>
      </p:scale>
      <p:origin x="0" y="-20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57" d="100"/>
          <a:sy n="57" d="100"/>
        </p:scale>
        <p:origin x="2832" y="72"/>
      </p:cViewPr>
      <p:guideLst/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t>7/23/2018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81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t>7/23/2018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5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227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FC40D-6FB9-1648-B027-EAD4E7DC4F2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9613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953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9934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656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0885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7490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4858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3256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2197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307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587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1364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855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165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4753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7267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8884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7006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2920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72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346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788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858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067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5944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2762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963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2018/7/23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5499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2018/7/23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6222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2018/7/23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67948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8380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6988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267202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43008" y="6356352"/>
            <a:ext cx="28448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defRPr>
            </a:lvl1pPr>
          </a:lstStyle>
          <a:p>
            <a:fld id="{E8BBD06A-759F-43F0-9FDD-30D8801384D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09859" y="1737008"/>
            <a:ext cx="2700124" cy="147599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12190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498" algn="l"/>
              </a:tabLst>
              <a:defRPr sz="2999" b="0" baseline="0">
                <a:solidFill>
                  <a:schemeClr val="tx2"/>
                </a:solidFill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defRPr>
            </a:lvl1pPr>
          </a:lstStyle>
          <a:p>
            <a:r>
              <a:rPr lang="en-US" dirty="0" smtClean="0"/>
              <a:t>Name</a:t>
            </a:r>
            <a:br>
              <a:rPr lang="en-US" dirty="0" smtClean="0"/>
            </a:br>
            <a:r>
              <a:rPr lang="en-US" dirty="0" smtClean="0"/>
              <a:t>of your</a:t>
            </a:r>
            <a:br>
              <a:rPr lang="en-US" dirty="0" smtClean="0"/>
            </a:br>
            <a:r>
              <a:rPr lang="en-US" dirty="0" smtClean="0"/>
              <a:t>top slide</a:t>
            </a:r>
            <a:endParaRPr lang="ru-RU" dirty="0"/>
          </a:p>
        </p:txBody>
      </p:sp>
      <p:sp>
        <p:nvSpPr>
          <p:cNvPr id="17" name="Текст 3"/>
          <p:cNvSpPr>
            <a:spLocks noGrp="1"/>
          </p:cNvSpPr>
          <p:nvPr>
            <p:ph type="body" sz="quarter" idx="13" hasCustomPrompt="1"/>
          </p:nvPr>
        </p:nvSpPr>
        <p:spPr>
          <a:xfrm>
            <a:off x="910347" y="3393000"/>
            <a:ext cx="2699636" cy="2951986"/>
          </a:xfrm>
          <a:prstGeom prst="rect">
            <a:avLst/>
          </a:prstGeom>
        </p:spPr>
        <p:txBody>
          <a:bodyPr/>
          <a:lstStyle>
            <a:lvl1pPr>
              <a:defRPr lang="en-US" sz="1000" b="0" i="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 smtClean="0"/>
              <a:t>Example text</a:t>
            </a:r>
            <a:endParaRPr lang="en-US" dirty="0"/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993712" y="1110721"/>
            <a:ext cx="314068" cy="2294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  <p:sp>
        <p:nvSpPr>
          <p:cNvPr id="19" name="Текст 3"/>
          <p:cNvSpPr>
            <a:spLocks noGrp="1"/>
          </p:cNvSpPr>
          <p:nvPr>
            <p:ph type="body" sz="quarter" idx="15" hasCustomPrompt="1"/>
          </p:nvPr>
        </p:nvSpPr>
        <p:spPr>
          <a:xfrm>
            <a:off x="909859" y="510295"/>
            <a:ext cx="2699636" cy="633707"/>
          </a:xfrm>
          <a:prstGeom prst="rect">
            <a:avLst/>
          </a:prstGeom>
        </p:spPr>
        <p:txBody>
          <a:bodyPr/>
          <a:lstStyle>
            <a:lvl1pPr>
              <a:defRPr lang="en-US" sz="1750" b="0" i="0" baseline="0" dirty="0">
                <a:solidFill>
                  <a:schemeClr val="tx2">
                    <a:lumMod val="40000"/>
                    <a:lumOff val="6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 smtClean="0"/>
              <a:t>Name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57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2018/7/23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5379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2018/7/23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5811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2018/7/23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320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2018/7/23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8236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2018/7/23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93752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5765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2018/7/23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4464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2018/7/23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9464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hyperlink" Target="http://ibaotu.com/ppt/" TargetMode="Externa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DB081-D977-41CF-A2D4-9A22C4C4D40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2018/7/23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899921-EB9E-4DD2-AEBE-9229AC87A6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hlinkClick r:id="rId17"/>
          </p:cNvPr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281646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92" r:id="rId14"/>
    <p:sldLayoutId id="2147483693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Заголовок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183" name="Текст 5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b="1" dirty="0"/>
              <a:t>Lorem Ipsum</a:t>
            </a:r>
            <a:r>
              <a:rPr lang="en-US" dirty="0"/>
              <a:t>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ru-RU" dirty="0"/>
          </a:p>
        </p:txBody>
      </p:sp>
      <p:sp>
        <p:nvSpPr>
          <p:cNvPr id="184" name="Текст 9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17" name="Группа 16"/>
          <p:cNvGrpSpPr/>
          <p:nvPr/>
        </p:nvGrpSpPr>
        <p:grpSpPr>
          <a:xfrm>
            <a:off x="4260009" y="2119953"/>
            <a:ext cx="6247236" cy="3142835"/>
            <a:chOff x="5990496" y="3497196"/>
            <a:chExt cx="12495919" cy="6286397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5990496" y="3885782"/>
              <a:ext cx="12495919" cy="5897811"/>
              <a:chOff x="9601402" y="4986586"/>
              <a:chExt cx="3625850" cy="1711325"/>
            </a:xfrm>
          </p:grpSpPr>
          <p:sp>
            <p:nvSpPr>
              <p:cNvPr id="23" name="Freeform 783"/>
              <p:cNvSpPr>
                <a:spLocks/>
              </p:cNvSpPr>
              <p:nvPr/>
            </p:nvSpPr>
            <p:spPr bwMode="auto">
              <a:xfrm>
                <a:off x="9601402" y="5519986"/>
                <a:ext cx="790575" cy="981075"/>
              </a:xfrm>
              <a:custGeom>
                <a:avLst/>
                <a:gdLst>
                  <a:gd name="T0" fmla="*/ 248 w 249"/>
                  <a:gd name="T1" fmla="*/ 49 h 309"/>
                  <a:gd name="T2" fmla="*/ 243 w 249"/>
                  <a:gd name="T3" fmla="*/ 5 h 309"/>
                  <a:gd name="T4" fmla="*/ 236 w 249"/>
                  <a:gd name="T5" fmla="*/ 0 h 309"/>
                  <a:gd name="T6" fmla="*/ 5 w 249"/>
                  <a:gd name="T7" fmla="*/ 31 h 309"/>
                  <a:gd name="T8" fmla="*/ 0 w 249"/>
                  <a:gd name="T9" fmla="*/ 38 h 309"/>
                  <a:gd name="T10" fmla="*/ 6 w 249"/>
                  <a:gd name="T11" fmla="*/ 81 h 309"/>
                  <a:gd name="T12" fmla="*/ 12 w 249"/>
                  <a:gd name="T13" fmla="*/ 86 h 309"/>
                  <a:gd name="T14" fmla="*/ 86 w 249"/>
                  <a:gd name="T15" fmla="*/ 76 h 309"/>
                  <a:gd name="T16" fmla="*/ 92 w 249"/>
                  <a:gd name="T17" fmla="*/ 82 h 309"/>
                  <a:gd name="T18" fmla="*/ 94 w 249"/>
                  <a:gd name="T19" fmla="*/ 94 h 309"/>
                  <a:gd name="T20" fmla="*/ 107 w 249"/>
                  <a:gd name="T21" fmla="*/ 89 h 309"/>
                  <a:gd name="T22" fmla="*/ 120 w 249"/>
                  <a:gd name="T23" fmla="*/ 95 h 309"/>
                  <a:gd name="T24" fmla="*/ 121 w 249"/>
                  <a:gd name="T25" fmla="*/ 98 h 309"/>
                  <a:gd name="T26" fmla="*/ 125 w 249"/>
                  <a:gd name="T27" fmla="*/ 103 h 309"/>
                  <a:gd name="T28" fmla="*/ 125 w 249"/>
                  <a:gd name="T29" fmla="*/ 111 h 309"/>
                  <a:gd name="T30" fmla="*/ 126 w 249"/>
                  <a:gd name="T31" fmla="*/ 113 h 309"/>
                  <a:gd name="T32" fmla="*/ 124 w 249"/>
                  <a:gd name="T33" fmla="*/ 123 h 309"/>
                  <a:gd name="T34" fmla="*/ 125 w 249"/>
                  <a:gd name="T35" fmla="*/ 124 h 309"/>
                  <a:gd name="T36" fmla="*/ 119 w 249"/>
                  <a:gd name="T37" fmla="*/ 136 h 309"/>
                  <a:gd name="T38" fmla="*/ 118 w 249"/>
                  <a:gd name="T39" fmla="*/ 137 h 309"/>
                  <a:gd name="T40" fmla="*/ 110 w 249"/>
                  <a:gd name="T41" fmla="*/ 140 h 309"/>
                  <a:gd name="T42" fmla="*/ 101 w 249"/>
                  <a:gd name="T43" fmla="*/ 142 h 309"/>
                  <a:gd name="T44" fmla="*/ 122 w 249"/>
                  <a:gd name="T45" fmla="*/ 303 h 309"/>
                  <a:gd name="T46" fmla="*/ 129 w 249"/>
                  <a:gd name="T47" fmla="*/ 308 h 309"/>
                  <a:gd name="T48" fmla="*/ 189 w 249"/>
                  <a:gd name="T49" fmla="*/ 300 h 309"/>
                  <a:gd name="T50" fmla="*/ 195 w 249"/>
                  <a:gd name="T51" fmla="*/ 293 h 309"/>
                  <a:gd name="T52" fmla="*/ 179 w 249"/>
                  <a:gd name="T53" fmla="*/ 181 h 309"/>
                  <a:gd name="T54" fmla="*/ 169 w 249"/>
                  <a:gd name="T55" fmla="*/ 183 h 309"/>
                  <a:gd name="T56" fmla="*/ 157 w 249"/>
                  <a:gd name="T57" fmla="*/ 174 h 309"/>
                  <a:gd name="T58" fmla="*/ 157 w 249"/>
                  <a:gd name="T59" fmla="*/ 173 h 309"/>
                  <a:gd name="T60" fmla="*/ 151 w 249"/>
                  <a:gd name="T61" fmla="*/ 166 h 309"/>
                  <a:gd name="T62" fmla="*/ 151 w 249"/>
                  <a:gd name="T63" fmla="*/ 163 h 309"/>
                  <a:gd name="T64" fmla="*/ 147 w 249"/>
                  <a:gd name="T65" fmla="*/ 157 h 309"/>
                  <a:gd name="T66" fmla="*/ 148 w 249"/>
                  <a:gd name="T67" fmla="*/ 149 h 309"/>
                  <a:gd name="T68" fmla="*/ 148 w 249"/>
                  <a:gd name="T69" fmla="*/ 147 h 309"/>
                  <a:gd name="T70" fmla="*/ 156 w 249"/>
                  <a:gd name="T71" fmla="*/ 135 h 309"/>
                  <a:gd name="T72" fmla="*/ 170 w 249"/>
                  <a:gd name="T73" fmla="*/ 133 h 309"/>
                  <a:gd name="T74" fmla="*/ 172 w 249"/>
                  <a:gd name="T75" fmla="*/ 126 h 309"/>
                  <a:gd name="T76" fmla="*/ 165 w 249"/>
                  <a:gd name="T77" fmla="*/ 72 h 309"/>
                  <a:gd name="T78" fmla="*/ 170 w 249"/>
                  <a:gd name="T79" fmla="*/ 65 h 309"/>
                  <a:gd name="T80" fmla="*/ 243 w 249"/>
                  <a:gd name="T81" fmla="*/ 55 h 309"/>
                  <a:gd name="T82" fmla="*/ 248 w 249"/>
                  <a:gd name="T83" fmla="*/ 49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9" h="309">
                    <a:moveTo>
                      <a:pt x="248" y="49"/>
                    </a:moveTo>
                    <a:cubicBezTo>
                      <a:pt x="243" y="5"/>
                      <a:pt x="243" y="5"/>
                      <a:pt x="243" y="5"/>
                    </a:cubicBezTo>
                    <a:cubicBezTo>
                      <a:pt x="242" y="2"/>
                      <a:pt x="239" y="0"/>
                      <a:pt x="236" y="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2" y="32"/>
                      <a:pt x="0" y="35"/>
                      <a:pt x="0" y="38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6" y="84"/>
                      <a:pt x="9" y="87"/>
                      <a:pt x="12" y="86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89" y="76"/>
                      <a:pt x="92" y="78"/>
                      <a:pt x="92" y="82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13" y="87"/>
                      <a:pt x="118" y="90"/>
                      <a:pt x="120" y="95"/>
                    </a:cubicBezTo>
                    <a:cubicBezTo>
                      <a:pt x="120" y="96"/>
                      <a:pt x="121" y="97"/>
                      <a:pt x="121" y="98"/>
                    </a:cubicBezTo>
                    <a:cubicBezTo>
                      <a:pt x="123" y="99"/>
                      <a:pt x="124" y="101"/>
                      <a:pt x="125" y="103"/>
                    </a:cubicBezTo>
                    <a:cubicBezTo>
                      <a:pt x="126" y="106"/>
                      <a:pt x="126" y="109"/>
                      <a:pt x="125" y="111"/>
                    </a:cubicBezTo>
                    <a:cubicBezTo>
                      <a:pt x="125" y="112"/>
                      <a:pt x="126" y="113"/>
                      <a:pt x="126" y="113"/>
                    </a:cubicBezTo>
                    <a:cubicBezTo>
                      <a:pt x="127" y="117"/>
                      <a:pt x="127" y="120"/>
                      <a:pt x="124" y="123"/>
                    </a:cubicBezTo>
                    <a:cubicBezTo>
                      <a:pt x="124" y="123"/>
                      <a:pt x="124" y="123"/>
                      <a:pt x="125" y="124"/>
                    </a:cubicBezTo>
                    <a:cubicBezTo>
                      <a:pt x="127" y="129"/>
                      <a:pt x="124" y="134"/>
                      <a:pt x="119" y="136"/>
                    </a:cubicBezTo>
                    <a:cubicBezTo>
                      <a:pt x="119" y="137"/>
                      <a:pt x="118" y="137"/>
                      <a:pt x="118" y="137"/>
                    </a:cubicBezTo>
                    <a:cubicBezTo>
                      <a:pt x="110" y="140"/>
                      <a:pt x="110" y="140"/>
                      <a:pt x="110" y="140"/>
                    </a:cubicBezTo>
                    <a:cubicBezTo>
                      <a:pt x="107" y="141"/>
                      <a:pt x="104" y="142"/>
                      <a:pt x="101" y="142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3" y="306"/>
                      <a:pt x="126" y="309"/>
                      <a:pt x="129" y="308"/>
                    </a:cubicBezTo>
                    <a:cubicBezTo>
                      <a:pt x="189" y="300"/>
                      <a:pt x="189" y="300"/>
                      <a:pt x="189" y="300"/>
                    </a:cubicBezTo>
                    <a:cubicBezTo>
                      <a:pt x="193" y="300"/>
                      <a:pt x="195" y="296"/>
                      <a:pt x="195" y="293"/>
                    </a:cubicBezTo>
                    <a:cubicBezTo>
                      <a:pt x="179" y="181"/>
                      <a:pt x="179" y="181"/>
                      <a:pt x="179" y="181"/>
                    </a:cubicBezTo>
                    <a:cubicBezTo>
                      <a:pt x="169" y="183"/>
                      <a:pt x="169" y="183"/>
                      <a:pt x="169" y="183"/>
                    </a:cubicBezTo>
                    <a:cubicBezTo>
                      <a:pt x="163" y="184"/>
                      <a:pt x="158" y="180"/>
                      <a:pt x="157" y="174"/>
                    </a:cubicBezTo>
                    <a:cubicBezTo>
                      <a:pt x="157" y="174"/>
                      <a:pt x="157" y="174"/>
                      <a:pt x="157" y="173"/>
                    </a:cubicBezTo>
                    <a:cubicBezTo>
                      <a:pt x="154" y="172"/>
                      <a:pt x="151" y="169"/>
                      <a:pt x="151" y="166"/>
                    </a:cubicBezTo>
                    <a:cubicBezTo>
                      <a:pt x="151" y="165"/>
                      <a:pt x="151" y="164"/>
                      <a:pt x="151" y="163"/>
                    </a:cubicBezTo>
                    <a:cubicBezTo>
                      <a:pt x="149" y="161"/>
                      <a:pt x="147" y="159"/>
                      <a:pt x="147" y="157"/>
                    </a:cubicBezTo>
                    <a:cubicBezTo>
                      <a:pt x="147" y="154"/>
                      <a:pt x="147" y="151"/>
                      <a:pt x="148" y="149"/>
                    </a:cubicBezTo>
                    <a:cubicBezTo>
                      <a:pt x="148" y="149"/>
                      <a:pt x="148" y="148"/>
                      <a:pt x="148" y="147"/>
                    </a:cubicBezTo>
                    <a:cubicBezTo>
                      <a:pt x="147" y="141"/>
                      <a:pt x="150" y="136"/>
                      <a:pt x="156" y="135"/>
                    </a:cubicBezTo>
                    <a:cubicBezTo>
                      <a:pt x="170" y="133"/>
                      <a:pt x="170" y="133"/>
                      <a:pt x="170" y="133"/>
                    </a:cubicBezTo>
                    <a:cubicBezTo>
                      <a:pt x="170" y="130"/>
                      <a:pt x="170" y="128"/>
                      <a:pt x="172" y="126"/>
                    </a:cubicBezTo>
                    <a:cubicBezTo>
                      <a:pt x="165" y="72"/>
                      <a:pt x="165" y="72"/>
                      <a:pt x="165" y="72"/>
                    </a:cubicBezTo>
                    <a:cubicBezTo>
                      <a:pt x="164" y="69"/>
                      <a:pt x="167" y="66"/>
                      <a:pt x="170" y="65"/>
                    </a:cubicBezTo>
                    <a:cubicBezTo>
                      <a:pt x="243" y="55"/>
                      <a:pt x="243" y="55"/>
                      <a:pt x="243" y="55"/>
                    </a:cubicBezTo>
                    <a:cubicBezTo>
                      <a:pt x="247" y="55"/>
                      <a:pt x="249" y="52"/>
                      <a:pt x="248" y="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" name="Freeform 784"/>
              <p:cNvSpPr>
                <a:spLocks/>
              </p:cNvSpPr>
              <p:nvPr/>
            </p:nvSpPr>
            <p:spPr bwMode="auto">
              <a:xfrm>
                <a:off x="10588827" y="5548561"/>
                <a:ext cx="622300" cy="923925"/>
              </a:xfrm>
              <a:custGeom>
                <a:avLst/>
                <a:gdLst>
                  <a:gd name="T0" fmla="*/ 78 w 196"/>
                  <a:gd name="T1" fmla="*/ 55 h 291"/>
                  <a:gd name="T2" fmla="*/ 190 w 196"/>
                  <a:gd name="T3" fmla="*/ 55 h 291"/>
                  <a:gd name="T4" fmla="*/ 196 w 196"/>
                  <a:gd name="T5" fmla="*/ 49 h 291"/>
                  <a:gd name="T6" fmla="*/ 196 w 196"/>
                  <a:gd name="T7" fmla="*/ 6 h 291"/>
                  <a:gd name="T8" fmla="*/ 190 w 196"/>
                  <a:gd name="T9" fmla="*/ 0 h 291"/>
                  <a:gd name="T10" fmla="*/ 6 w 196"/>
                  <a:gd name="T11" fmla="*/ 0 h 291"/>
                  <a:gd name="T12" fmla="*/ 0 w 196"/>
                  <a:gd name="T13" fmla="*/ 6 h 291"/>
                  <a:gd name="T14" fmla="*/ 0 w 196"/>
                  <a:gd name="T15" fmla="*/ 119 h 291"/>
                  <a:gd name="T16" fmla="*/ 0 w 196"/>
                  <a:gd name="T17" fmla="*/ 120 h 291"/>
                  <a:gd name="T18" fmla="*/ 0 w 196"/>
                  <a:gd name="T19" fmla="*/ 119 h 291"/>
                  <a:gd name="T20" fmla="*/ 14 w 196"/>
                  <a:gd name="T21" fmla="*/ 119 h 291"/>
                  <a:gd name="T22" fmla="*/ 25 w 196"/>
                  <a:gd name="T23" fmla="*/ 128 h 291"/>
                  <a:gd name="T24" fmla="*/ 24 w 196"/>
                  <a:gd name="T25" fmla="*/ 132 h 291"/>
                  <a:gd name="T26" fmla="*/ 27 w 196"/>
                  <a:gd name="T27" fmla="*/ 138 h 291"/>
                  <a:gd name="T28" fmla="*/ 24 w 196"/>
                  <a:gd name="T29" fmla="*/ 146 h 291"/>
                  <a:gd name="T30" fmla="*/ 25 w 196"/>
                  <a:gd name="T31" fmla="*/ 148 h 291"/>
                  <a:gd name="T32" fmla="*/ 20 w 196"/>
                  <a:gd name="T33" fmla="*/ 157 h 291"/>
                  <a:gd name="T34" fmla="*/ 20 w 196"/>
                  <a:gd name="T35" fmla="*/ 157 h 291"/>
                  <a:gd name="T36" fmla="*/ 12 w 196"/>
                  <a:gd name="T37" fmla="*/ 168 h 291"/>
                  <a:gd name="T38" fmla="*/ 10 w 196"/>
                  <a:gd name="T39" fmla="*/ 168 h 291"/>
                  <a:gd name="T40" fmla="*/ 2 w 196"/>
                  <a:gd name="T41" fmla="*/ 168 h 291"/>
                  <a:gd name="T42" fmla="*/ 0 w 196"/>
                  <a:gd name="T43" fmla="*/ 168 h 291"/>
                  <a:gd name="T44" fmla="*/ 0 w 196"/>
                  <a:gd name="T45" fmla="*/ 285 h 291"/>
                  <a:gd name="T46" fmla="*/ 6 w 196"/>
                  <a:gd name="T47" fmla="*/ 291 h 291"/>
                  <a:gd name="T48" fmla="*/ 190 w 196"/>
                  <a:gd name="T49" fmla="*/ 291 h 291"/>
                  <a:gd name="T50" fmla="*/ 196 w 196"/>
                  <a:gd name="T51" fmla="*/ 285 h 291"/>
                  <a:gd name="T52" fmla="*/ 196 w 196"/>
                  <a:gd name="T53" fmla="*/ 241 h 291"/>
                  <a:gd name="T54" fmla="*/ 190 w 196"/>
                  <a:gd name="T55" fmla="*/ 235 h 291"/>
                  <a:gd name="T56" fmla="*/ 78 w 196"/>
                  <a:gd name="T57" fmla="*/ 235 h 291"/>
                  <a:gd name="T58" fmla="*/ 72 w 196"/>
                  <a:gd name="T59" fmla="*/ 229 h 291"/>
                  <a:gd name="T60" fmla="*/ 72 w 196"/>
                  <a:gd name="T61" fmla="*/ 168 h 291"/>
                  <a:gd name="T62" fmla="*/ 78 w 196"/>
                  <a:gd name="T63" fmla="*/ 162 h 291"/>
                  <a:gd name="T64" fmla="*/ 154 w 196"/>
                  <a:gd name="T65" fmla="*/ 162 h 291"/>
                  <a:gd name="T66" fmla="*/ 155 w 196"/>
                  <a:gd name="T67" fmla="*/ 157 h 291"/>
                  <a:gd name="T68" fmla="*/ 155 w 196"/>
                  <a:gd name="T69" fmla="*/ 157 h 291"/>
                  <a:gd name="T70" fmla="*/ 155 w 196"/>
                  <a:gd name="T71" fmla="*/ 147 h 291"/>
                  <a:gd name="T72" fmla="*/ 156 w 196"/>
                  <a:gd name="T73" fmla="*/ 145 h 291"/>
                  <a:gd name="T74" fmla="*/ 156 w 196"/>
                  <a:gd name="T75" fmla="*/ 137 h 291"/>
                  <a:gd name="T76" fmla="*/ 161 w 196"/>
                  <a:gd name="T77" fmla="*/ 132 h 291"/>
                  <a:gd name="T78" fmla="*/ 162 w 196"/>
                  <a:gd name="T79" fmla="*/ 129 h 291"/>
                  <a:gd name="T80" fmla="*/ 175 w 196"/>
                  <a:gd name="T81" fmla="*/ 124 h 291"/>
                  <a:gd name="T82" fmla="*/ 187 w 196"/>
                  <a:gd name="T83" fmla="*/ 129 h 291"/>
                  <a:gd name="T84" fmla="*/ 187 w 196"/>
                  <a:gd name="T85" fmla="*/ 112 h 291"/>
                  <a:gd name="T86" fmla="*/ 181 w 196"/>
                  <a:gd name="T87" fmla="*/ 106 h 291"/>
                  <a:gd name="T88" fmla="*/ 78 w 196"/>
                  <a:gd name="T89" fmla="*/ 106 h 291"/>
                  <a:gd name="T90" fmla="*/ 72 w 196"/>
                  <a:gd name="T91" fmla="*/ 100 h 291"/>
                  <a:gd name="T92" fmla="*/ 72 w 196"/>
                  <a:gd name="T93" fmla="*/ 61 h 291"/>
                  <a:gd name="T94" fmla="*/ 78 w 196"/>
                  <a:gd name="T95" fmla="*/ 55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6" h="291">
                    <a:moveTo>
                      <a:pt x="78" y="55"/>
                    </a:moveTo>
                    <a:cubicBezTo>
                      <a:pt x="190" y="55"/>
                      <a:pt x="190" y="55"/>
                      <a:pt x="190" y="55"/>
                    </a:cubicBezTo>
                    <a:cubicBezTo>
                      <a:pt x="194" y="55"/>
                      <a:pt x="196" y="53"/>
                      <a:pt x="196" y="49"/>
                    </a:cubicBezTo>
                    <a:cubicBezTo>
                      <a:pt x="196" y="6"/>
                      <a:pt x="196" y="6"/>
                      <a:pt x="196" y="6"/>
                    </a:cubicBezTo>
                    <a:cubicBezTo>
                      <a:pt x="196" y="2"/>
                      <a:pt x="194" y="0"/>
                      <a:pt x="19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14" y="119"/>
                      <a:pt x="14" y="119"/>
                      <a:pt x="14" y="119"/>
                    </a:cubicBezTo>
                    <a:cubicBezTo>
                      <a:pt x="20" y="119"/>
                      <a:pt x="24" y="123"/>
                      <a:pt x="25" y="128"/>
                    </a:cubicBezTo>
                    <a:cubicBezTo>
                      <a:pt x="25" y="130"/>
                      <a:pt x="25" y="131"/>
                      <a:pt x="24" y="132"/>
                    </a:cubicBezTo>
                    <a:cubicBezTo>
                      <a:pt x="26" y="133"/>
                      <a:pt x="27" y="136"/>
                      <a:pt x="27" y="138"/>
                    </a:cubicBezTo>
                    <a:cubicBezTo>
                      <a:pt x="27" y="141"/>
                      <a:pt x="26" y="144"/>
                      <a:pt x="24" y="146"/>
                    </a:cubicBezTo>
                    <a:cubicBezTo>
                      <a:pt x="25" y="146"/>
                      <a:pt x="25" y="147"/>
                      <a:pt x="25" y="148"/>
                    </a:cubicBezTo>
                    <a:cubicBezTo>
                      <a:pt x="25" y="151"/>
                      <a:pt x="23" y="155"/>
                      <a:pt x="20" y="157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1" y="163"/>
                      <a:pt x="17" y="167"/>
                      <a:pt x="12" y="168"/>
                    </a:cubicBezTo>
                    <a:cubicBezTo>
                      <a:pt x="11" y="168"/>
                      <a:pt x="11" y="168"/>
                      <a:pt x="10" y="168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1" y="168"/>
                      <a:pt x="0" y="168"/>
                      <a:pt x="0" y="168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0" y="288"/>
                      <a:pt x="2" y="291"/>
                      <a:pt x="6" y="291"/>
                    </a:cubicBezTo>
                    <a:cubicBezTo>
                      <a:pt x="190" y="291"/>
                      <a:pt x="190" y="291"/>
                      <a:pt x="190" y="291"/>
                    </a:cubicBezTo>
                    <a:cubicBezTo>
                      <a:pt x="194" y="291"/>
                      <a:pt x="196" y="288"/>
                      <a:pt x="196" y="285"/>
                    </a:cubicBezTo>
                    <a:cubicBezTo>
                      <a:pt x="196" y="241"/>
                      <a:pt x="196" y="241"/>
                      <a:pt x="196" y="241"/>
                    </a:cubicBezTo>
                    <a:cubicBezTo>
                      <a:pt x="196" y="238"/>
                      <a:pt x="194" y="235"/>
                      <a:pt x="190" y="235"/>
                    </a:cubicBezTo>
                    <a:cubicBezTo>
                      <a:pt x="78" y="235"/>
                      <a:pt x="78" y="235"/>
                      <a:pt x="78" y="235"/>
                    </a:cubicBezTo>
                    <a:cubicBezTo>
                      <a:pt x="75" y="235"/>
                      <a:pt x="72" y="232"/>
                      <a:pt x="72" y="229"/>
                    </a:cubicBezTo>
                    <a:cubicBezTo>
                      <a:pt x="72" y="168"/>
                      <a:pt x="72" y="168"/>
                      <a:pt x="72" y="168"/>
                    </a:cubicBezTo>
                    <a:cubicBezTo>
                      <a:pt x="72" y="164"/>
                      <a:pt x="75" y="162"/>
                      <a:pt x="78" y="162"/>
                    </a:cubicBezTo>
                    <a:cubicBezTo>
                      <a:pt x="154" y="162"/>
                      <a:pt x="154" y="162"/>
                      <a:pt x="154" y="162"/>
                    </a:cubicBezTo>
                    <a:cubicBezTo>
                      <a:pt x="154" y="160"/>
                      <a:pt x="154" y="159"/>
                      <a:pt x="155" y="157"/>
                    </a:cubicBezTo>
                    <a:cubicBezTo>
                      <a:pt x="155" y="157"/>
                      <a:pt x="155" y="157"/>
                      <a:pt x="155" y="157"/>
                    </a:cubicBezTo>
                    <a:cubicBezTo>
                      <a:pt x="153" y="154"/>
                      <a:pt x="153" y="150"/>
                      <a:pt x="155" y="147"/>
                    </a:cubicBezTo>
                    <a:cubicBezTo>
                      <a:pt x="155" y="146"/>
                      <a:pt x="155" y="146"/>
                      <a:pt x="156" y="145"/>
                    </a:cubicBezTo>
                    <a:cubicBezTo>
                      <a:pt x="155" y="143"/>
                      <a:pt x="155" y="140"/>
                      <a:pt x="156" y="137"/>
                    </a:cubicBezTo>
                    <a:cubicBezTo>
                      <a:pt x="157" y="135"/>
                      <a:pt x="159" y="133"/>
                      <a:pt x="161" y="132"/>
                    </a:cubicBezTo>
                    <a:cubicBezTo>
                      <a:pt x="161" y="131"/>
                      <a:pt x="161" y="130"/>
                      <a:pt x="162" y="129"/>
                    </a:cubicBezTo>
                    <a:cubicBezTo>
                      <a:pt x="164" y="124"/>
                      <a:pt x="170" y="122"/>
                      <a:pt x="175" y="124"/>
                    </a:cubicBezTo>
                    <a:cubicBezTo>
                      <a:pt x="187" y="129"/>
                      <a:pt x="187" y="129"/>
                      <a:pt x="187" y="129"/>
                    </a:cubicBezTo>
                    <a:cubicBezTo>
                      <a:pt x="187" y="112"/>
                      <a:pt x="187" y="112"/>
                      <a:pt x="187" y="112"/>
                    </a:cubicBezTo>
                    <a:cubicBezTo>
                      <a:pt x="187" y="109"/>
                      <a:pt x="184" y="106"/>
                      <a:pt x="181" y="106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75" y="106"/>
                      <a:pt x="72" y="104"/>
                      <a:pt x="72" y="100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72" y="58"/>
                      <a:pt x="75" y="55"/>
                      <a:pt x="78" y="5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" name="Freeform 785"/>
              <p:cNvSpPr>
                <a:spLocks noEditPoints="1"/>
              </p:cNvSpPr>
              <p:nvPr/>
            </p:nvSpPr>
            <p:spPr bwMode="auto">
              <a:xfrm>
                <a:off x="11309552" y="5507286"/>
                <a:ext cx="869950" cy="952500"/>
              </a:xfrm>
              <a:custGeom>
                <a:avLst/>
                <a:gdLst>
                  <a:gd name="T0" fmla="*/ 272 w 274"/>
                  <a:gd name="T1" fmla="*/ 279 h 300"/>
                  <a:gd name="T2" fmla="*/ 222 w 274"/>
                  <a:gd name="T3" fmla="*/ 154 h 300"/>
                  <a:gd name="T4" fmla="*/ 212 w 274"/>
                  <a:gd name="T5" fmla="*/ 156 h 300"/>
                  <a:gd name="T6" fmla="*/ 204 w 274"/>
                  <a:gd name="T7" fmla="*/ 158 h 300"/>
                  <a:gd name="T8" fmla="*/ 203 w 274"/>
                  <a:gd name="T9" fmla="*/ 158 h 300"/>
                  <a:gd name="T10" fmla="*/ 192 w 274"/>
                  <a:gd name="T11" fmla="*/ 150 h 300"/>
                  <a:gd name="T12" fmla="*/ 192 w 274"/>
                  <a:gd name="T13" fmla="*/ 149 h 300"/>
                  <a:gd name="T14" fmla="*/ 186 w 274"/>
                  <a:gd name="T15" fmla="*/ 141 h 300"/>
                  <a:gd name="T16" fmla="*/ 185 w 274"/>
                  <a:gd name="T17" fmla="*/ 139 h 300"/>
                  <a:gd name="T18" fmla="*/ 181 w 274"/>
                  <a:gd name="T19" fmla="*/ 132 h 300"/>
                  <a:gd name="T20" fmla="*/ 183 w 274"/>
                  <a:gd name="T21" fmla="*/ 126 h 300"/>
                  <a:gd name="T22" fmla="*/ 182 w 274"/>
                  <a:gd name="T23" fmla="*/ 122 h 300"/>
                  <a:gd name="T24" fmla="*/ 190 w 274"/>
                  <a:gd name="T25" fmla="*/ 111 h 300"/>
                  <a:gd name="T26" fmla="*/ 204 w 274"/>
                  <a:gd name="T27" fmla="*/ 108 h 300"/>
                  <a:gd name="T28" fmla="*/ 162 w 274"/>
                  <a:gd name="T29" fmla="*/ 5 h 300"/>
                  <a:gd name="T30" fmla="*/ 154 w 274"/>
                  <a:gd name="T31" fmla="*/ 0 h 300"/>
                  <a:gd name="T32" fmla="*/ 87 w 274"/>
                  <a:gd name="T33" fmla="*/ 4 h 300"/>
                  <a:gd name="T34" fmla="*/ 79 w 274"/>
                  <a:gd name="T35" fmla="*/ 10 h 300"/>
                  <a:gd name="T36" fmla="*/ 49 w 274"/>
                  <a:gd name="T37" fmla="*/ 117 h 300"/>
                  <a:gd name="T38" fmla="*/ 63 w 274"/>
                  <a:gd name="T39" fmla="*/ 120 h 300"/>
                  <a:gd name="T40" fmla="*/ 72 w 274"/>
                  <a:gd name="T41" fmla="*/ 131 h 300"/>
                  <a:gd name="T42" fmla="*/ 70 w 274"/>
                  <a:gd name="T43" fmla="*/ 134 h 300"/>
                  <a:gd name="T44" fmla="*/ 72 w 274"/>
                  <a:gd name="T45" fmla="*/ 141 h 300"/>
                  <a:gd name="T46" fmla="*/ 68 w 274"/>
                  <a:gd name="T47" fmla="*/ 148 h 300"/>
                  <a:gd name="T48" fmla="*/ 68 w 274"/>
                  <a:gd name="T49" fmla="*/ 150 h 300"/>
                  <a:gd name="T50" fmla="*/ 61 w 274"/>
                  <a:gd name="T51" fmla="*/ 158 h 300"/>
                  <a:gd name="T52" fmla="*/ 61 w 274"/>
                  <a:gd name="T53" fmla="*/ 158 h 300"/>
                  <a:gd name="T54" fmla="*/ 50 w 274"/>
                  <a:gd name="T55" fmla="*/ 167 h 300"/>
                  <a:gd name="T56" fmla="*/ 49 w 274"/>
                  <a:gd name="T57" fmla="*/ 167 h 300"/>
                  <a:gd name="T58" fmla="*/ 41 w 274"/>
                  <a:gd name="T59" fmla="*/ 165 h 300"/>
                  <a:gd name="T60" fmla="*/ 36 w 274"/>
                  <a:gd name="T61" fmla="*/ 164 h 300"/>
                  <a:gd name="T62" fmla="*/ 0 w 274"/>
                  <a:gd name="T63" fmla="*/ 294 h 300"/>
                  <a:gd name="T64" fmla="*/ 5 w 274"/>
                  <a:gd name="T65" fmla="*/ 300 h 300"/>
                  <a:gd name="T66" fmla="*/ 66 w 274"/>
                  <a:gd name="T67" fmla="*/ 296 h 300"/>
                  <a:gd name="T68" fmla="*/ 73 w 274"/>
                  <a:gd name="T69" fmla="*/ 290 h 300"/>
                  <a:gd name="T70" fmla="*/ 85 w 274"/>
                  <a:gd name="T71" fmla="*/ 242 h 300"/>
                  <a:gd name="T72" fmla="*/ 93 w 274"/>
                  <a:gd name="T73" fmla="*/ 235 h 300"/>
                  <a:gd name="T74" fmla="*/ 172 w 274"/>
                  <a:gd name="T75" fmla="*/ 231 h 300"/>
                  <a:gd name="T76" fmla="*/ 180 w 274"/>
                  <a:gd name="T77" fmla="*/ 236 h 300"/>
                  <a:gd name="T78" fmla="*/ 197 w 274"/>
                  <a:gd name="T79" fmla="*/ 283 h 300"/>
                  <a:gd name="T80" fmla="*/ 205 w 274"/>
                  <a:gd name="T81" fmla="*/ 289 h 300"/>
                  <a:gd name="T82" fmla="*/ 269 w 274"/>
                  <a:gd name="T83" fmla="*/ 285 h 300"/>
                  <a:gd name="T84" fmla="*/ 272 w 274"/>
                  <a:gd name="T85" fmla="*/ 279 h 300"/>
                  <a:gd name="T86" fmla="*/ 153 w 274"/>
                  <a:gd name="T87" fmla="*/ 179 h 300"/>
                  <a:gd name="T88" fmla="*/ 106 w 274"/>
                  <a:gd name="T89" fmla="*/ 182 h 300"/>
                  <a:gd name="T90" fmla="*/ 101 w 274"/>
                  <a:gd name="T91" fmla="*/ 176 h 300"/>
                  <a:gd name="T92" fmla="*/ 123 w 274"/>
                  <a:gd name="T93" fmla="*/ 91 h 300"/>
                  <a:gd name="T94" fmla="*/ 126 w 274"/>
                  <a:gd name="T95" fmla="*/ 90 h 300"/>
                  <a:gd name="T96" fmla="*/ 157 w 274"/>
                  <a:gd name="T97" fmla="*/ 173 h 300"/>
                  <a:gd name="T98" fmla="*/ 153 w 274"/>
                  <a:gd name="T99" fmla="*/ 17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74" h="300">
                    <a:moveTo>
                      <a:pt x="272" y="279"/>
                    </a:moveTo>
                    <a:cubicBezTo>
                      <a:pt x="222" y="154"/>
                      <a:pt x="222" y="154"/>
                      <a:pt x="222" y="154"/>
                    </a:cubicBezTo>
                    <a:cubicBezTo>
                      <a:pt x="219" y="155"/>
                      <a:pt x="216" y="156"/>
                      <a:pt x="212" y="156"/>
                    </a:cubicBezTo>
                    <a:cubicBezTo>
                      <a:pt x="204" y="158"/>
                      <a:pt x="204" y="158"/>
                      <a:pt x="204" y="158"/>
                    </a:cubicBezTo>
                    <a:cubicBezTo>
                      <a:pt x="204" y="158"/>
                      <a:pt x="203" y="158"/>
                      <a:pt x="203" y="158"/>
                    </a:cubicBezTo>
                    <a:cubicBezTo>
                      <a:pt x="197" y="159"/>
                      <a:pt x="193" y="155"/>
                      <a:pt x="192" y="150"/>
                    </a:cubicBezTo>
                    <a:cubicBezTo>
                      <a:pt x="192" y="149"/>
                      <a:pt x="192" y="149"/>
                      <a:pt x="192" y="149"/>
                    </a:cubicBezTo>
                    <a:cubicBezTo>
                      <a:pt x="188" y="148"/>
                      <a:pt x="186" y="145"/>
                      <a:pt x="186" y="141"/>
                    </a:cubicBezTo>
                    <a:cubicBezTo>
                      <a:pt x="185" y="140"/>
                      <a:pt x="185" y="140"/>
                      <a:pt x="185" y="139"/>
                    </a:cubicBezTo>
                    <a:cubicBezTo>
                      <a:pt x="183" y="137"/>
                      <a:pt x="182" y="135"/>
                      <a:pt x="181" y="132"/>
                    </a:cubicBezTo>
                    <a:cubicBezTo>
                      <a:pt x="181" y="130"/>
                      <a:pt x="181" y="127"/>
                      <a:pt x="183" y="126"/>
                    </a:cubicBezTo>
                    <a:cubicBezTo>
                      <a:pt x="182" y="125"/>
                      <a:pt x="182" y="123"/>
                      <a:pt x="182" y="122"/>
                    </a:cubicBezTo>
                    <a:cubicBezTo>
                      <a:pt x="181" y="117"/>
                      <a:pt x="184" y="112"/>
                      <a:pt x="190" y="111"/>
                    </a:cubicBezTo>
                    <a:cubicBezTo>
                      <a:pt x="204" y="108"/>
                      <a:pt x="204" y="108"/>
                      <a:pt x="204" y="108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1" y="2"/>
                      <a:pt x="157" y="0"/>
                      <a:pt x="154" y="0"/>
                    </a:cubicBezTo>
                    <a:cubicBezTo>
                      <a:pt x="87" y="4"/>
                      <a:pt x="87" y="4"/>
                      <a:pt x="87" y="4"/>
                    </a:cubicBezTo>
                    <a:cubicBezTo>
                      <a:pt x="83" y="4"/>
                      <a:pt x="80" y="7"/>
                      <a:pt x="79" y="10"/>
                    </a:cubicBezTo>
                    <a:cubicBezTo>
                      <a:pt x="49" y="117"/>
                      <a:pt x="49" y="117"/>
                      <a:pt x="49" y="117"/>
                    </a:cubicBezTo>
                    <a:cubicBezTo>
                      <a:pt x="63" y="120"/>
                      <a:pt x="63" y="120"/>
                      <a:pt x="63" y="120"/>
                    </a:cubicBezTo>
                    <a:cubicBezTo>
                      <a:pt x="69" y="121"/>
                      <a:pt x="72" y="126"/>
                      <a:pt x="72" y="131"/>
                    </a:cubicBezTo>
                    <a:cubicBezTo>
                      <a:pt x="71" y="132"/>
                      <a:pt x="71" y="133"/>
                      <a:pt x="70" y="134"/>
                    </a:cubicBezTo>
                    <a:cubicBezTo>
                      <a:pt x="72" y="136"/>
                      <a:pt x="72" y="138"/>
                      <a:pt x="72" y="141"/>
                    </a:cubicBezTo>
                    <a:cubicBezTo>
                      <a:pt x="71" y="144"/>
                      <a:pt x="70" y="146"/>
                      <a:pt x="68" y="148"/>
                    </a:cubicBezTo>
                    <a:cubicBezTo>
                      <a:pt x="68" y="148"/>
                      <a:pt x="68" y="149"/>
                      <a:pt x="68" y="150"/>
                    </a:cubicBezTo>
                    <a:cubicBezTo>
                      <a:pt x="67" y="153"/>
                      <a:pt x="65" y="156"/>
                      <a:pt x="61" y="158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61" y="164"/>
                      <a:pt x="56" y="167"/>
                      <a:pt x="50" y="167"/>
                    </a:cubicBezTo>
                    <a:cubicBezTo>
                      <a:pt x="50" y="167"/>
                      <a:pt x="49" y="167"/>
                      <a:pt x="49" y="167"/>
                    </a:cubicBezTo>
                    <a:cubicBezTo>
                      <a:pt x="41" y="165"/>
                      <a:pt x="41" y="165"/>
                      <a:pt x="41" y="165"/>
                    </a:cubicBezTo>
                    <a:cubicBezTo>
                      <a:pt x="39" y="165"/>
                      <a:pt x="38" y="164"/>
                      <a:pt x="36" y="164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297"/>
                      <a:pt x="1" y="300"/>
                      <a:pt x="5" y="300"/>
                    </a:cubicBezTo>
                    <a:cubicBezTo>
                      <a:pt x="66" y="296"/>
                      <a:pt x="66" y="296"/>
                      <a:pt x="66" y="296"/>
                    </a:cubicBezTo>
                    <a:cubicBezTo>
                      <a:pt x="69" y="296"/>
                      <a:pt x="73" y="293"/>
                      <a:pt x="73" y="290"/>
                    </a:cubicBezTo>
                    <a:cubicBezTo>
                      <a:pt x="85" y="242"/>
                      <a:pt x="85" y="242"/>
                      <a:pt x="85" y="242"/>
                    </a:cubicBezTo>
                    <a:cubicBezTo>
                      <a:pt x="86" y="238"/>
                      <a:pt x="89" y="236"/>
                      <a:pt x="93" y="235"/>
                    </a:cubicBezTo>
                    <a:cubicBezTo>
                      <a:pt x="172" y="231"/>
                      <a:pt x="172" y="231"/>
                      <a:pt x="172" y="231"/>
                    </a:cubicBezTo>
                    <a:cubicBezTo>
                      <a:pt x="175" y="231"/>
                      <a:pt x="179" y="233"/>
                      <a:pt x="180" y="236"/>
                    </a:cubicBezTo>
                    <a:cubicBezTo>
                      <a:pt x="197" y="283"/>
                      <a:pt x="197" y="283"/>
                      <a:pt x="197" y="283"/>
                    </a:cubicBezTo>
                    <a:cubicBezTo>
                      <a:pt x="199" y="286"/>
                      <a:pt x="202" y="289"/>
                      <a:pt x="205" y="289"/>
                    </a:cubicBezTo>
                    <a:cubicBezTo>
                      <a:pt x="269" y="285"/>
                      <a:pt x="269" y="285"/>
                      <a:pt x="269" y="285"/>
                    </a:cubicBezTo>
                    <a:cubicBezTo>
                      <a:pt x="272" y="285"/>
                      <a:pt x="274" y="282"/>
                      <a:pt x="272" y="279"/>
                    </a:cubicBezTo>
                    <a:close/>
                    <a:moveTo>
                      <a:pt x="153" y="179"/>
                    </a:moveTo>
                    <a:cubicBezTo>
                      <a:pt x="106" y="182"/>
                      <a:pt x="106" y="182"/>
                      <a:pt x="106" y="182"/>
                    </a:cubicBezTo>
                    <a:cubicBezTo>
                      <a:pt x="102" y="182"/>
                      <a:pt x="100" y="180"/>
                      <a:pt x="101" y="176"/>
                    </a:cubicBezTo>
                    <a:cubicBezTo>
                      <a:pt x="123" y="91"/>
                      <a:pt x="123" y="91"/>
                      <a:pt x="123" y="91"/>
                    </a:cubicBezTo>
                    <a:cubicBezTo>
                      <a:pt x="123" y="87"/>
                      <a:pt x="125" y="87"/>
                      <a:pt x="126" y="90"/>
                    </a:cubicBezTo>
                    <a:cubicBezTo>
                      <a:pt x="157" y="173"/>
                      <a:pt x="157" y="173"/>
                      <a:pt x="157" y="173"/>
                    </a:cubicBezTo>
                    <a:cubicBezTo>
                      <a:pt x="158" y="176"/>
                      <a:pt x="156" y="179"/>
                      <a:pt x="153" y="1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" name="Freeform 786"/>
              <p:cNvSpPr>
                <a:spLocks/>
              </p:cNvSpPr>
              <p:nvPr/>
            </p:nvSpPr>
            <p:spPr bwMode="auto">
              <a:xfrm>
                <a:off x="12395402" y="4986586"/>
                <a:ext cx="635000" cy="971550"/>
              </a:xfrm>
              <a:custGeom>
                <a:avLst/>
                <a:gdLst>
                  <a:gd name="T0" fmla="*/ 44 w 200"/>
                  <a:gd name="T1" fmla="*/ 168 h 306"/>
                  <a:gd name="T2" fmla="*/ 57 w 200"/>
                  <a:gd name="T3" fmla="*/ 177 h 306"/>
                  <a:gd name="T4" fmla="*/ 64 w 200"/>
                  <a:gd name="T5" fmla="*/ 194 h 306"/>
                  <a:gd name="T6" fmla="*/ 69 w 200"/>
                  <a:gd name="T7" fmla="*/ 195 h 306"/>
                  <a:gd name="T8" fmla="*/ 72 w 200"/>
                  <a:gd name="T9" fmla="*/ 214 h 306"/>
                  <a:gd name="T10" fmla="*/ 108 w 200"/>
                  <a:gd name="T11" fmla="*/ 306 h 306"/>
                  <a:gd name="T12" fmla="*/ 150 w 200"/>
                  <a:gd name="T13" fmla="*/ 223 h 306"/>
                  <a:gd name="T14" fmla="*/ 131 w 200"/>
                  <a:gd name="T15" fmla="*/ 217 h 306"/>
                  <a:gd name="T16" fmla="*/ 121 w 200"/>
                  <a:gd name="T17" fmla="*/ 198 h 306"/>
                  <a:gd name="T18" fmla="*/ 200 w 200"/>
                  <a:gd name="T19" fmla="*/ 100 h 306"/>
                  <a:gd name="T20" fmla="*/ 100 w 200"/>
                  <a:gd name="T21" fmla="*/ 0 h 306"/>
                  <a:gd name="T22" fmla="*/ 0 w 200"/>
                  <a:gd name="T23" fmla="*/ 100 h 306"/>
                  <a:gd name="T24" fmla="*/ 25 w 200"/>
                  <a:gd name="T25" fmla="*/ 167 h 306"/>
                  <a:gd name="T26" fmla="*/ 44 w 200"/>
                  <a:gd name="T27" fmla="*/ 168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0" h="306">
                    <a:moveTo>
                      <a:pt x="44" y="168"/>
                    </a:moveTo>
                    <a:cubicBezTo>
                      <a:pt x="50" y="168"/>
                      <a:pt x="55" y="172"/>
                      <a:pt x="57" y="177"/>
                    </a:cubicBezTo>
                    <a:cubicBezTo>
                      <a:pt x="64" y="194"/>
                      <a:pt x="64" y="194"/>
                      <a:pt x="64" y="194"/>
                    </a:cubicBezTo>
                    <a:cubicBezTo>
                      <a:pt x="65" y="194"/>
                      <a:pt x="67" y="195"/>
                      <a:pt x="69" y="195"/>
                    </a:cubicBezTo>
                    <a:cubicBezTo>
                      <a:pt x="73" y="203"/>
                      <a:pt x="74" y="211"/>
                      <a:pt x="72" y="214"/>
                    </a:cubicBezTo>
                    <a:cubicBezTo>
                      <a:pt x="108" y="306"/>
                      <a:pt x="108" y="306"/>
                      <a:pt x="108" y="306"/>
                    </a:cubicBezTo>
                    <a:cubicBezTo>
                      <a:pt x="150" y="223"/>
                      <a:pt x="150" y="223"/>
                      <a:pt x="150" y="223"/>
                    </a:cubicBezTo>
                    <a:cubicBezTo>
                      <a:pt x="144" y="221"/>
                      <a:pt x="138" y="219"/>
                      <a:pt x="131" y="217"/>
                    </a:cubicBezTo>
                    <a:cubicBezTo>
                      <a:pt x="121" y="215"/>
                      <a:pt x="115" y="208"/>
                      <a:pt x="121" y="198"/>
                    </a:cubicBezTo>
                    <a:cubicBezTo>
                      <a:pt x="166" y="189"/>
                      <a:pt x="200" y="148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26"/>
                      <a:pt x="10" y="149"/>
                      <a:pt x="25" y="167"/>
                    </a:cubicBezTo>
                    <a:lnTo>
                      <a:pt x="44" y="168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" name="Freeform 787"/>
              <p:cNvSpPr>
                <a:spLocks/>
              </p:cNvSpPr>
              <p:nvPr/>
            </p:nvSpPr>
            <p:spPr bwMode="auto">
              <a:xfrm>
                <a:off x="12798627" y="5948611"/>
                <a:ext cx="149225" cy="155575"/>
              </a:xfrm>
              <a:custGeom>
                <a:avLst/>
                <a:gdLst>
                  <a:gd name="T0" fmla="*/ 21 w 47"/>
                  <a:gd name="T1" fmla="*/ 3 h 49"/>
                  <a:gd name="T2" fmla="*/ 32 w 47"/>
                  <a:gd name="T3" fmla="*/ 10 h 49"/>
                  <a:gd name="T4" fmla="*/ 38 w 47"/>
                  <a:gd name="T5" fmla="*/ 14 h 49"/>
                  <a:gd name="T6" fmla="*/ 43 w 47"/>
                  <a:gd name="T7" fmla="*/ 8 h 49"/>
                  <a:gd name="T8" fmla="*/ 47 w 47"/>
                  <a:gd name="T9" fmla="*/ 14 h 49"/>
                  <a:gd name="T10" fmla="*/ 26 w 47"/>
                  <a:gd name="T11" fmla="*/ 48 h 49"/>
                  <a:gd name="T12" fmla="*/ 12 w 47"/>
                  <a:gd name="T13" fmla="*/ 41 h 49"/>
                  <a:gd name="T14" fmla="*/ 5 w 47"/>
                  <a:gd name="T15" fmla="*/ 37 h 49"/>
                  <a:gd name="T16" fmla="*/ 10 w 47"/>
                  <a:gd name="T17" fmla="*/ 30 h 49"/>
                  <a:gd name="T18" fmla="*/ 15 w 47"/>
                  <a:gd name="T19" fmla="*/ 33 h 49"/>
                  <a:gd name="T20" fmla="*/ 16 w 47"/>
                  <a:gd name="T21" fmla="*/ 32 h 49"/>
                  <a:gd name="T22" fmla="*/ 7 w 47"/>
                  <a:gd name="T23" fmla="*/ 26 h 49"/>
                  <a:gd name="T24" fmla="*/ 11 w 47"/>
                  <a:gd name="T25" fmla="*/ 20 h 49"/>
                  <a:gd name="T26" fmla="*/ 20 w 47"/>
                  <a:gd name="T27" fmla="*/ 25 h 49"/>
                  <a:gd name="T28" fmla="*/ 21 w 47"/>
                  <a:gd name="T29" fmla="*/ 24 h 49"/>
                  <a:gd name="T30" fmla="*/ 10 w 47"/>
                  <a:gd name="T31" fmla="*/ 17 h 49"/>
                  <a:gd name="T32" fmla="*/ 14 w 47"/>
                  <a:gd name="T33" fmla="*/ 10 h 49"/>
                  <a:gd name="T34" fmla="*/ 25 w 47"/>
                  <a:gd name="T35" fmla="*/ 17 h 49"/>
                  <a:gd name="T36" fmla="*/ 26 w 47"/>
                  <a:gd name="T37" fmla="*/ 16 h 49"/>
                  <a:gd name="T38" fmla="*/ 17 w 47"/>
                  <a:gd name="T39" fmla="*/ 10 h 49"/>
                  <a:gd name="T40" fmla="*/ 21 w 47"/>
                  <a:gd name="T41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" h="49">
                    <a:moveTo>
                      <a:pt x="21" y="3"/>
                    </a:moveTo>
                    <a:cubicBezTo>
                      <a:pt x="21" y="3"/>
                      <a:pt x="30" y="9"/>
                      <a:pt x="32" y="10"/>
                    </a:cubicBezTo>
                    <a:cubicBezTo>
                      <a:pt x="36" y="13"/>
                      <a:pt x="28" y="8"/>
                      <a:pt x="38" y="14"/>
                    </a:cubicBezTo>
                    <a:cubicBezTo>
                      <a:pt x="39" y="15"/>
                      <a:pt x="42" y="14"/>
                      <a:pt x="43" y="8"/>
                    </a:cubicBezTo>
                    <a:cubicBezTo>
                      <a:pt x="44" y="2"/>
                      <a:pt x="47" y="7"/>
                      <a:pt x="47" y="14"/>
                    </a:cubicBezTo>
                    <a:cubicBezTo>
                      <a:pt x="47" y="24"/>
                      <a:pt x="34" y="49"/>
                      <a:pt x="26" y="48"/>
                    </a:cubicBezTo>
                    <a:cubicBezTo>
                      <a:pt x="21" y="47"/>
                      <a:pt x="17" y="44"/>
                      <a:pt x="12" y="41"/>
                    </a:cubicBezTo>
                    <a:cubicBezTo>
                      <a:pt x="10" y="40"/>
                      <a:pt x="5" y="37"/>
                      <a:pt x="5" y="37"/>
                    </a:cubicBezTo>
                    <a:cubicBezTo>
                      <a:pt x="0" y="34"/>
                      <a:pt x="5" y="27"/>
                      <a:pt x="10" y="30"/>
                    </a:cubicBezTo>
                    <a:cubicBezTo>
                      <a:pt x="10" y="30"/>
                      <a:pt x="14" y="32"/>
                      <a:pt x="15" y="33"/>
                    </a:cubicBezTo>
                    <a:cubicBezTo>
                      <a:pt x="16" y="34"/>
                      <a:pt x="17" y="33"/>
                      <a:pt x="16" y="32"/>
                    </a:cubicBezTo>
                    <a:cubicBezTo>
                      <a:pt x="15" y="31"/>
                      <a:pt x="7" y="26"/>
                      <a:pt x="7" y="26"/>
                    </a:cubicBezTo>
                    <a:cubicBezTo>
                      <a:pt x="2" y="23"/>
                      <a:pt x="6" y="16"/>
                      <a:pt x="11" y="20"/>
                    </a:cubicBezTo>
                    <a:cubicBezTo>
                      <a:pt x="11" y="20"/>
                      <a:pt x="19" y="24"/>
                      <a:pt x="20" y="25"/>
                    </a:cubicBezTo>
                    <a:cubicBezTo>
                      <a:pt x="21" y="26"/>
                      <a:pt x="22" y="25"/>
                      <a:pt x="21" y="24"/>
                    </a:cubicBezTo>
                    <a:cubicBezTo>
                      <a:pt x="20" y="23"/>
                      <a:pt x="10" y="17"/>
                      <a:pt x="10" y="17"/>
                    </a:cubicBezTo>
                    <a:cubicBezTo>
                      <a:pt x="5" y="14"/>
                      <a:pt x="9" y="7"/>
                      <a:pt x="14" y="10"/>
                    </a:cubicBezTo>
                    <a:cubicBezTo>
                      <a:pt x="14" y="10"/>
                      <a:pt x="24" y="16"/>
                      <a:pt x="25" y="17"/>
                    </a:cubicBezTo>
                    <a:cubicBezTo>
                      <a:pt x="27" y="18"/>
                      <a:pt x="28" y="17"/>
                      <a:pt x="26" y="16"/>
                    </a:cubicBezTo>
                    <a:cubicBezTo>
                      <a:pt x="25" y="15"/>
                      <a:pt x="17" y="10"/>
                      <a:pt x="17" y="10"/>
                    </a:cubicBezTo>
                    <a:cubicBezTo>
                      <a:pt x="12" y="7"/>
                      <a:pt x="16" y="0"/>
                      <a:pt x="21" y="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" name="Freeform 788"/>
              <p:cNvSpPr>
                <a:spLocks/>
              </p:cNvSpPr>
              <p:nvPr/>
            </p:nvSpPr>
            <p:spPr bwMode="auto">
              <a:xfrm>
                <a:off x="12506527" y="6043861"/>
                <a:ext cx="533400" cy="654050"/>
              </a:xfrm>
              <a:custGeom>
                <a:avLst/>
                <a:gdLst>
                  <a:gd name="T0" fmla="*/ 141 w 168"/>
                  <a:gd name="T1" fmla="*/ 173 h 206"/>
                  <a:gd name="T2" fmla="*/ 117 w 168"/>
                  <a:gd name="T3" fmla="*/ 159 h 206"/>
                  <a:gd name="T4" fmla="*/ 127 w 168"/>
                  <a:gd name="T5" fmla="*/ 108 h 206"/>
                  <a:gd name="T6" fmla="*/ 123 w 168"/>
                  <a:gd name="T7" fmla="*/ 36 h 206"/>
                  <a:gd name="T8" fmla="*/ 120 w 168"/>
                  <a:gd name="T9" fmla="*/ 22 h 206"/>
                  <a:gd name="T10" fmla="*/ 99 w 168"/>
                  <a:gd name="T11" fmla="*/ 64 h 206"/>
                  <a:gd name="T12" fmla="*/ 85 w 168"/>
                  <a:gd name="T13" fmla="*/ 73 h 206"/>
                  <a:gd name="T14" fmla="*/ 85 w 168"/>
                  <a:gd name="T15" fmla="*/ 73 h 206"/>
                  <a:gd name="T16" fmla="*/ 47 w 168"/>
                  <a:gd name="T17" fmla="*/ 71 h 206"/>
                  <a:gd name="T18" fmla="*/ 34 w 168"/>
                  <a:gd name="T19" fmla="*/ 61 h 206"/>
                  <a:gd name="T20" fmla="*/ 15 w 168"/>
                  <a:gd name="T21" fmla="*/ 10 h 206"/>
                  <a:gd name="T22" fmla="*/ 5 w 168"/>
                  <a:gd name="T23" fmla="*/ 0 h 206"/>
                  <a:gd name="T24" fmla="*/ 0 w 168"/>
                  <a:gd name="T25" fmla="*/ 44 h 206"/>
                  <a:gd name="T26" fmla="*/ 10 w 168"/>
                  <a:gd name="T27" fmla="*/ 122 h 206"/>
                  <a:gd name="T28" fmla="*/ 16 w 168"/>
                  <a:gd name="T29" fmla="*/ 180 h 206"/>
                  <a:gd name="T30" fmla="*/ 8 w 168"/>
                  <a:gd name="T31" fmla="*/ 198 h 206"/>
                  <a:gd name="T32" fmla="*/ 36 w 168"/>
                  <a:gd name="T33" fmla="*/ 204 h 206"/>
                  <a:gd name="T34" fmla="*/ 58 w 168"/>
                  <a:gd name="T35" fmla="*/ 198 h 206"/>
                  <a:gd name="T36" fmla="*/ 52 w 168"/>
                  <a:gd name="T37" fmla="*/ 172 h 206"/>
                  <a:gd name="T38" fmla="*/ 59 w 168"/>
                  <a:gd name="T39" fmla="*/ 125 h 206"/>
                  <a:gd name="T40" fmla="*/ 63 w 168"/>
                  <a:gd name="T41" fmla="*/ 76 h 206"/>
                  <a:gd name="T42" fmla="*/ 74 w 168"/>
                  <a:gd name="T43" fmla="*/ 116 h 206"/>
                  <a:gd name="T44" fmla="*/ 80 w 168"/>
                  <a:gd name="T45" fmla="*/ 169 h 206"/>
                  <a:gd name="T46" fmla="*/ 74 w 168"/>
                  <a:gd name="T47" fmla="*/ 188 h 206"/>
                  <a:gd name="T48" fmla="*/ 105 w 168"/>
                  <a:gd name="T49" fmla="*/ 204 h 206"/>
                  <a:gd name="T50" fmla="*/ 141 w 168"/>
                  <a:gd name="T51" fmla="*/ 204 h 206"/>
                  <a:gd name="T52" fmla="*/ 168 w 168"/>
                  <a:gd name="T53" fmla="*/ 198 h 206"/>
                  <a:gd name="T54" fmla="*/ 141 w 168"/>
                  <a:gd name="T55" fmla="*/ 173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8" h="206">
                    <a:moveTo>
                      <a:pt x="141" y="173"/>
                    </a:moveTo>
                    <a:cubicBezTo>
                      <a:pt x="124" y="174"/>
                      <a:pt x="115" y="177"/>
                      <a:pt x="117" y="159"/>
                    </a:cubicBezTo>
                    <a:cubicBezTo>
                      <a:pt x="119" y="137"/>
                      <a:pt x="125" y="124"/>
                      <a:pt x="127" y="108"/>
                    </a:cubicBezTo>
                    <a:cubicBezTo>
                      <a:pt x="130" y="78"/>
                      <a:pt x="128" y="63"/>
                      <a:pt x="123" y="36"/>
                    </a:cubicBezTo>
                    <a:cubicBezTo>
                      <a:pt x="122" y="31"/>
                      <a:pt x="121" y="26"/>
                      <a:pt x="120" y="22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7" y="69"/>
                      <a:pt x="91" y="73"/>
                      <a:pt x="85" y="73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1" y="71"/>
                      <a:pt x="36" y="67"/>
                      <a:pt x="34" y="6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9"/>
                      <a:pt x="8" y="4"/>
                      <a:pt x="5" y="0"/>
                    </a:cubicBezTo>
                    <a:cubicBezTo>
                      <a:pt x="5" y="0"/>
                      <a:pt x="0" y="23"/>
                      <a:pt x="0" y="44"/>
                    </a:cubicBezTo>
                    <a:cubicBezTo>
                      <a:pt x="1" y="95"/>
                      <a:pt x="4" y="98"/>
                      <a:pt x="10" y="122"/>
                    </a:cubicBezTo>
                    <a:cubicBezTo>
                      <a:pt x="19" y="154"/>
                      <a:pt x="21" y="173"/>
                      <a:pt x="16" y="180"/>
                    </a:cubicBezTo>
                    <a:cubicBezTo>
                      <a:pt x="14" y="184"/>
                      <a:pt x="8" y="189"/>
                      <a:pt x="8" y="198"/>
                    </a:cubicBezTo>
                    <a:cubicBezTo>
                      <a:pt x="8" y="206"/>
                      <a:pt x="22" y="204"/>
                      <a:pt x="36" y="204"/>
                    </a:cubicBezTo>
                    <a:cubicBezTo>
                      <a:pt x="51" y="204"/>
                      <a:pt x="58" y="206"/>
                      <a:pt x="58" y="198"/>
                    </a:cubicBezTo>
                    <a:cubicBezTo>
                      <a:pt x="58" y="187"/>
                      <a:pt x="52" y="183"/>
                      <a:pt x="52" y="172"/>
                    </a:cubicBezTo>
                    <a:cubicBezTo>
                      <a:pt x="52" y="168"/>
                      <a:pt x="57" y="147"/>
                      <a:pt x="59" y="125"/>
                    </a:cubicBezTo>
                    <a:cubicBezTo>
                      <a:pt x="61" y="103"/>
                      <a:pt x="59" y="69"/>
                      <a:pt x="63" y="76"/>
                    </a:cubicBezTo>
                    <a:cubicBezTo>
                      <a:pt x="67" y="84"/>
                      <a:pt x="66" y="96"/>
                      <a:pt x="74" y="116"/>
                    </a:cubicBezTo>
                    <a:cubicBezTo>
                      <a:pt x="87" y="147"/>
                      <a:pt x="83" y="157"/>
                      <a:pt x="80" y="169"/>
                    </a:cubicBezTo>
                    <a:cubicBezTo>
                      <a:pt x="78" y="178"/>
                      <a:pt x="74" y="177"/>
                      <a:pt x="74" y="188"/>
                    </a:cubicBezTo>
                    <a:cubicBezTo>
                      <a:pt x="74" y="205"/>
                      <a:pt x="91" y="204"/>
                      <a:pt x="105" y="204"/>
                    </a:cubicBezTo>
                    <a:cubicBezTo>
                      <a:pt x="118" y="204"/>
                      <a:pt x="124" y="204"/>
                      <a:pt x="141" y="204"/>
                    </a:cubicBezTo>
                    <a:cubicBezTo>
                      <a:pt x="159" y="204"/>
                      <a:pt x="168" y="206"/>
                      <a:pt x="168" y="198"/>
                    </a:cubicBezTo>
                    <a:cubicBezTo>
                      <a:pt x="168" y="185"/>
                      <a:pt x="159" y="173"/>
                      <a:pt x="141" y="17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" name="Freeform 789"/>
              <p:cNvSpPr>
                <a:spLocks/>
              </p:cNvSpPr>
              <p:nvPr/>
            </p:nvSpPr>
            <p:spPr bwMode="auto">
              <a:xfrm>
                <a:off x="12509702" y="5910511"/>
                <a:ext cx="149225" cy="155575"/>
              </a:xfrm>
              <a:custGeom>
                <a:avLst/>
                <a:gdLst>
                  <a:gd name="T0" fmla="*/ 26 w 47"/>
                  <a:gd name="T1" fmla="*/ 3 h 49"/>
                  <a:gd name="T2" fmla="*/ 15 w 47"/>
                  <a:gd name="T3" fmla="*/ 10 h 49"/>
                  <a:gd name="T4" fmla="*/ 9 w 47"/>
                  <a:gd name="T5" fmla="*/ 14 h 49"/>
                  <a:gd name="T6" fmla="*/ 4 w 47"/>
                  <a:gd name="T7" fmla="*/ 9 h 49"/>
                  <a:gd name="T8" fmla="*/ 0 w 47"/>
                  <a:gd name="T9" fmla="*/ 15 h 49"/>
                  <a:gd name="T10" fmla="*/ 21 w 47"/>
                  <a:gd name="T11" fmla="*/ 48 h 49"/>
                  <a:gd name="T12" fmla="*/ 35 w 47"/>
                  <a:gd name="T13" fmla="*/ 41 h 49"/>
                  <a:gd name="T14" fmla="*/ 42 w 47"/>
                  <a:gd name="T15" fmla="*/ 37 h 49"/>
                  <a:gd name="T16" fmla="*/ 37 w 47"/>
                  <a:gd name="T17" fmla="*/ 30 h 49"/>
                  <a:gd name="T18" fmla="*/ 32 w 47"/>
                  <a:gd name="T19" fmla="*/ 34 h 49"/>
                  <a:gd name="T20" fmla="*/ 31 w 47"/>
                  <a:gd name="T21" fmla="*/ 32 h 49"/>
                  <a:gd name="T22" fmla="*/ 40 w 47"/>
                  <a:gd name="T23" fmla="*/ 26 h 49"/>
                  <a:gd name="T24" fmla="*/ 36 w 47"/>
                  <a:gd name="T25" fmla="*/ 20 h 49"/>
                  <a:gd name="T26" fmla="*/ 27 w 47"/>
                  <a:gd name="T27" fmla="*/ 25 h 49"/>
                  <a:gd name="T28" fmla="*/ 26 w 47"/>
                  <a:gd name="T29" fmla="*/ 24 h 49"/>
                  <a:gd name="T30" fmla="*/ 37 w 47"/>
                  <a:gd name="T31" fmla="*/ 17 h 49"/>
                  <a:gd name="T32" fmla="*/ 33 w 47"/>
                  <a:gd name="T33" fmla="*/ 10 h 49"/>
                  <a:gd name="T34" fmla="*/ 22 w 47"/>
                  <a:gd name="T35" fmla="*/ 17 h 49"/>
                  <a:gd name="T36" fmla="*/ 21 w 47"/>
                  <a:gd name="T37" fmla="*/ 16 h 49"/>
                  <a:gd name="T38" fmla="*/ 30 w 47"/>
                  <a:gd name="T39" fmla="*/ 10 h 49"/>
                  <a:gd name="T40" fmla="*/ 26 w 47"/>
                  <a:gd name="T41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" h="49">
                    <a:moveTo>
                      <a:pt x="26" y="3"/>
                    </a:moveTo>
                    <a:cubicBezTo>
                      <a:pt x="26" y="3"/>
                      <a:pt x="17" y="9"/>
                      <a:pt x="15" y="10"/>
                    </a:cubicBezTo>
                    <a:cubicBezTo>
                      <a:pt x="11" y="13"/>
                      <a:pt x="19" y="8"/>
                      <a:pt x="9" y="14"/>
                    </a:cubicBezTo>
                    <a:cubicBezTo>
                      <a:pt x="8" y="15"/>
                      <a:pt x="5" y="15"/>
                      <a:pt x="4" y="9"/>
                    </a:cubicBezTo>
                    <a:cubicBezTo>
                      <a:pt x="3" y="2"/>
                      <a:pt x="0" y="8"/>
                      <a:pt x="0" y="15"/>
                    </a:cubicBezTo>
                    <a:cubicBezTo>
                      <a:pt x="0" y="25"/>
                      <a:pt x="13" y="49"/>
                      <a:pt x="21" y="48"/>
                    </a:cubicBezTo>
                    <a:cubicBezTo>
                      <a:pt x="26" y="47"/>
                      <a:pt x="30" y="45"/>
                      <a:pt x="35" y="41"/>
                    </a:cubicBezTo>
                    <a:cubicBezTo>
                      <a:pt x="37" y="40"/>
                      <a:pt x="42" y="37"/>
                      <a:pt x="42" y="37"/>
                    </a:cubicBezTo>
                    <a:cubicBezTo>
                      <a:pt x="47" y="34"/>
                      <a:pt x="42" y="27"/>
                      <a:pt x="37" y="30"/>
                    </a:cubicBezTo>
                    <a:cubicBezTo>
                      <a:pt x="37" y="30"/>
                      <a:pt x="34" y="33"/>
                      <a:pt x="32" y="34"/>
                    </a:cubicBezTo>
                    <a:cubicBezTo>
                      <a:pt x="31" y="34"/>
                      <a:pt x="30" y="33"/>
                      <a:pt x="31" y="32"/>
                    </a:cubicBezTo>
                    <a:cubicBezTo>
                      <a:pt x="32" y="31"/>
                      <a:pt x="40" y="26"/>
                      <a:pt x="40" y="26"/>
                    </a:cubicBezTo>
                    <a:cubicBezTo>
                      <a:pt x="45" y="23"/>
                      <a:pt x="41" y="16"/>
                      <a:pt x="36" y="20"/>
                    </a:cubicBezTo>
                    <a:cubicBezTo>
                      <a:pt x="36" y="20"/>
                      <a:pt x="28" y="25"/>
                      <a:pt x="27" y="25"/>
                    </a:cubicBezTo>
                    <a:cubicBezTo>
                      <a:pt x="26" y="26"/>
                      <a:pt x="25" y="25"/>
                      <a:pt x="26" y="24"/>
                    </a:cubicBezTo>
                    <a:cubicBezTo>
                      <a:pt x="27" y="23"/>
                      <a:pt x="37" y="17"/>
                      <a:pt x="37" y="17"/>
                    </a:cubicBezTo>
                    <a:cubicBezTo>
                      <a:pt x="42" y="14"/>
                      <a:pt x="38" y="7"/>
                      <a:pt x="33" y="10"/>
                    </a:cubicBezTo>
                    <a:cubicBezTo>
                      <a:pt x="33" y="10"/>
                      <a:pt x="24" y="16"/>
                      <a:pt x="22" y="17"/>
                    </a:cubicBezTo>
                    <a:cubicBezTo>
                      <a:pt x="20" y="18"/>
                      <a:pt x="20" y="17"/>
                      <a:pt x="21" y="16"/>
                    </a:cubicBezTo>
                    <a:cubicBezTo>
                      <a:pt x="22" y="15"/>
                      <a:pt x="30" y="10"/>
                      <a:pt x="30" y="10"/>
                    </a:cubicBezTo>
                    <a:cubicBezTo>
                      <a:pt x="35" y="7"/>
                      <a:pt x="31" y="0"/>
                      <a:pt x="26" y="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" name="Freeform 805"/>
              <p:cNvSpPr>
                <a:spLocks/>
              </p:cNvSpPr>
              <p:nvPr/>
            </p:nvSpPr>
            <p:spPr bwMode="auto">
              <a:xfrm>
                <a:off x="9842702" y="6504236"/>
                <a:ext cx="301625" cy="193675"/>
              </a:xfrm>
              <a:custGeom>
                <a:avLst/>
                <a:gdLst>
                  <a:gd name="T0" fmla="*/ 86 w 95"/>
                  <a:gd name="T1" fmla="*/ 0 h 61"/>
                  <a:gd name="T2" fmla="*/ 54 w 95"/>
                  <a:gd name="T3" fmla="*/ 4 h 61"/>
                  <a:gd name="T4" fmla="*/ 52 w 95"/>
                  <a:gd name="T5" fmla="*/ 4 h 61"/>
                  <a:gd name="T6" fmla="*/ 50 w 95"/>
                  <a:gd name="T7" fmla="*/ 4 h 61"/>
                  <a:gd name="T8" fmla="*/ 51 w 95"/>
                  <a:gd name="T9" fmla="*/ 14 h 61"/>
                  <a:gd name="T10" fmla="*/ 27 w 95"/>
                  <a:gd name="T11" fmla="*/ 28 h 61"/>
                  <a:gd name="T12" fmla="*/ 0 w 95"/>
                  <a:gd name="T13" fmla="*/ 53 h 61"/>
                  <a:gd name="T14" fmla="*/ 27 w 95"/>
                  <a:gd name="T15" fmla="*/ 59 h 61"/>
                  <a:gd name="T16" fmla="*/ 64 w 95"/>
                  <a:gd name="T17" fmla="*/ 59 h 61"/>
                  <a:gd name="T18" fmla="*/ 95 w 95"/>
                  <a:gd name="T19" fmla="*/ 43 h 61"/>
                  <a:gd name="T20" fmla="*/ 88 w 95"/>
                  <a:gd name="T21" fmla="*/ 24 h 61"/>
                  <a:gd name="T22" fmla="*/ 86 w 95"/>
                  <a:gd name="T2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5" h="61">
                    <a:moveTo>
                      <a:pt x="86" y="0"/>
                    </a:moveTo>
                    <a:cubicBezTo>
                      <a:pt x="54" y="4"/>
                      <a:pt x="54" y="4"/>
                      <a:pt x="54" y="4"/>
                    </a:cubicBezTo>
                    <a:cubicBezTo>
                      <a:pt x="53" y="4"/>
                      <a:pt x="53" y="4"/>
                      <a:pt x="52" y="4"/>
                    </a:cubicBezTo>
                    <a:cubicBezTo>
                      <a:pt x="51" y="4"/>
                      <a:pt x="50" y="4"/>
                      <a:pt x="50" y="4"/>
                    </a:cubicBezTo>
                    <a:cubicBezTo>
                      <a:pt x="50" y="7"/>
                      <a:pt x="51" y="10"/>
                      <a:pt x="51" y="14"/>
                    </a:cubicBezTo>
                    <a:cubicBezTo>
                      <a:pt x="53" y="32"/>
                      <a:pt x="44" y="29"/>
                      <a:pt x="27" y="28"/>
                    </a:cubicBezTo>
                    <a:cubicBezTo>
                      <a:pt x="10" y="28"/>
                      <a:pt x="0" y="40"/>
                      <a:pt x="0" y="53"/>
                    </a:cubicBezTo>
                    <a:cubicBezTo>
                      <a:pt x="0" y="61"/>
                      <a:pt x="9" y="59"/>
                      <a:pt x="27" y="59"/>
                    </a:cubicBezTo>
                    <a:cubicBezTo>
                      <a:pt x="44" y="59"/>
                      <a:pt x="50" y="59"/>
                      <a:pt x="64" y="59"/>
                    </a:cubicBezTo>
                    <a:cubicBezTo>
                      <a:pt x="77" y="59"/>
                      <a:pt x="95" y="60"/>
                      <a:pt x="95" y="43"/>
                    </a:cubicBezTo>
                    <a:cubicBezTo>
                      <a:pt x="95" y="32"/>
                      <a:pt x="90" y="33"/>
                      <a:pt x="88" y="24"/>
                    </a:cubicBezTo>
                    <a:cubicBezTo>
                      <a:pt x="86" y="17"/>
                      <a:pt x="84" y="10"/>
                      <a:pt x="86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" name="Freeform 806"/>
              <p:cNvSpPr>
                <a:spLocks/>
              </p:cNvSpPr>
              <p:nvPr/>
            </p:nvSpPr>
            <p:spPr bwMode="auto">
              <a:xfrm>
                <a:off x="9868102" y="5808911"/>
                <a:ext cx="22225" cy="73025"/>
              </a:xfrm>
              <a:custGeom>
                <a:avLst/>
                <a:gdLst>
                  <a:gd name="T0" fmla="*/ 4 w 7"/>
                  <a:gd name="T1" fmla="*/ 0 h 23"/>
                  <a:gd name="T2" fmla="*/ 7 w 7"/>
                  <a:gd name="T3" fmla="*/ 23 h 23"/>
                  <a:gd name="T4" fmla="*/ 4 w 7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3">
                    <a:moveTo>
                      <a:pt x="4" y="0"/>
                    </a:moveTo>
                    <a:cubicBezTo>
                      <a:pt x="0" y="8"/>
                      <a:pt x="0" y="14"/>
                      <a:pt x="7" y="2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" name="Freeform 807"/>
              <p:cNvSpPr>
                <a:spLocks/>
              </p:cNvSpPr>
              <p:nvPr/>
            </p:nvSpPr>
            <p:spPr bwMode="auto">
              <a:xfrm>
                <a:off x="9852227" y="5799386"/>
                <a:ext cx="139700" cy="155575"/>
              </a:xfrm>
              <a:custGeom>
                <a:avLst/>
                <a:gdLst>
                  <a:gd name="T0" fmla="*/ 30 w 44"/>
                  <a:gd name="T1" fmla="*/ 7 h 49"/>
                  <a:gd name="T2" fmla="*/ 18 w 44"/>
                  <a:gd name="T3" fmla="*/ 11 h 49"/>
                  <a:gd name="T4" fmla="*/ 12 w 44"/>
                  <a:gd name="T5" fmla="*/ 13 h 49"/>
                  <a:gd name="T6" fmla="*/ 8 w 44"/>
                  <a:gd name="T7" fmla="*/ 6 h 49"/>
                  <a:gd name="T8" fmla="*/ 3 w 44"/>
                  <a:gd name="T9" fmla="*/ 11 h 49"/>
                  <a:gd name="T10" fmla="*/ 14 w 44"/>
                  <a:gd name="T11" fmla="*/ 49 h 49"/>
                  <a:gd name="T12" fmla="*/ 30 w 44"/>
                  <a:gd name="T13" fmla="*/ 46 h 49"/>
                  <a:gd name="T14" fmla="*/ 37 w 44"/>
                  <a:gd name="T15" fmla="*/ 43 h 49"/>
                  <a:gd name="T16" fmla="*/ 35 w 44"/>
                  <a:gd name="T17" fmla="*/ 36 h 49"/>
                  <a:gd name="T18" fmla="*/ 29 w 44"/>
                  <a:gd name="T19" fmla="*/ 38 h 49"/>
                  <a:gd name="T20" fmla="*/ 28 w 44"/>
                  <a:gd name="T21" fmla="*/ 36 h 49"/>
                  <a:gd name="T22" fmla="*/ 38 w 44"/>
                  <a:gd name="T23" fmla="*/ 33 h 49"/>
                  <a:gd name="T24" fmla="*/ 36 w 44"/>
                  <a:gd name="T25" fmla="*/ 25 h 49"/>
                  <a:gd name="T26" fmla="*/ 26 w 44"/>
                  <a:gd name="T27" fmla="*/ 29 h 49"/>
                  <a:gd name="T28" fmla="*/ 25 w 44"/>
                  <a:gd name="T29" fmla="*/ 27 h 49"/>
                  <a:gd name="T30" fmla="*/ 38 w 44"/>
                  <a:gd name="T31" fmla="*/ 23 h 49"/>
                  <a:gd name="T32" fmla="*/ 35 w 44"/>
                  <a:gd name="T33" fmla="*/ 15 h 49"/>
                  <a:gd name="T34" fmla="*/ 23 w 44"/>
                  <a:gd name="T35" fmla="*/ 19 h 49"/>
                  <a:gd name="T36" fmla="*/ 22 w 44"/>
                  <a:gd name="T37" fmla="*/ 18 h 49"/>
                  <a:gd name="T38" fmla="*/ 32 w 44"/>
                  <a:gd name="T39" fmla="*/ 15 h 49"/>
                  <a:gd name="T40" fmla="*/ 30 w 44"/>
                  <a:gd name="T41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49">
                    <a:moveTo>
                      <a:pt x="30" y="7"/>
                    </a:moveTo>
                    <a:cubicBezTo>
                      <a:pt x="30" y="7"/>
                      <a:pt x="20" y="10"/>
                      <a:pt x="18" y="11"/>
                    </a:cubicBezTo>
                    <a:cubicBezTo>
                      <a:pt x="13" y="12"/>
                      <a:pt x="22" y="9"/>
                      <a:pt x="12" y="13"/>
                    </a:cubicBezTo>
                    <a:cubicBezTo>
                      <a:pt x="10" y="13"/>
                      <a:pt x="7" y="13"/>
                      <a:pt x="8" y="6"/>
                    </a:cubicBezTo>
                    <a:cubicBezTo>
                      <a:pt x="8" y="0"/>
                      <a:pt x="5" y="5"/>
                      <a:pt x="3" y="11"/>
                    </a:cubicBezTo>
                    <a:cubicBezTo>
                      <a:pt x="0" y="21"/>
                      <a:pt x="6" y="48"/>
                      <a:pt x="14" y="49"/>
                    </a:cubicBezTo>
                    <a:cubicBezTo>
                      <a:pt x="20" y="49"/>
                      <a:pt x="24" y="48"/>
                      <a:pt x="30" y="46"/>
                    </a:cubicBezTo>
                    <a:cubicBezTo>
                      <a:pt x="32" y="45"/>
                      <a:pt x="37" y="43"/>
                      <a:pt x="37" y="43"/>
                    </a:cubicBezTo>
                    <a:cubicBezTo>
                      <a:pt x="43" y="42"/>
                      <a:pt x="40" y="34"/>
                      <a:pt x="35" y="36"/>
                    </a:cubicBezTo>
                    <a:cubicBezTo>
                      <a:pt x="35" y="36"/>
                      <a:pt x="30" y="37"/>
                      <a:pt x="29" y="38"/>
                    </a:cubicBezTo>
                    <a:cubicBezTo>
                      <a:pt x="27" y="38"/>
                      <a:pt x="27" y="37"/>
                      <a:pt x="28" y="36"/>
                    </a:cubicBezTo>
                    <a:cubicBezTo>
                      <a:pt x="29" y="36"/>
                      <a:pt x="38" y="33"/>
                      <a:pt x="38" y="33"/>
                    </a:cubicBezTo>
                    <a:cubicBezTo>
                      <a:pt x="44" y="31"/>
                      <a:pt x="41" y="23"/>
                      <a:pt x="36" y="25"/>
                    </a:cubicBezTo>
                    <a:cubicBezTo>
                      <a:pt x="36" y="25"/>
                      <a:pt x="27" y="28"/>
                      <a:pt x="26" y="29"/>
                    </a:cubicBezTo>
                    <a:cubicBezTo>
                      <a:pt x="24" y="29"/>
                      <a:pt x="24" y="28"/>
                      <a:pt x="25" y="27"/>
                    </a:cubicBezTo>
                    <a:cubicBezTo>
                      <a:pt x="27" y="27"/>
                      <a:pt x="38" y="23"/>
                      <a:pt x="38" y="23"/>
                    </a:cubicBezTo>
                    <a:cubicBezTo>
                      <a:pt x="43" y="21"/>
                      <a:pt x="41" y="14"/>
                      <a:pt x="35" y="15"/>
                    </a:cubicBezTo>
                    <a:cubicBezTo>
                      <a:pt x="35" y="15"/>
                      <a:pt x="25" y="19"/>
                      <a:pt x="23" y="19"/>
                    </a:cubicBezTo>
                    <a:cubicBezTo>
                      <a:pt x="21" y="20"/>
                      <a:pt x="21" y="18"/>
                      <a:pt x="22" y="18"/>
                    </a:cubicBezTo>
                    <a:cubicBezTo>
                      <a:pt x="24" y="17"/>
                      <a:pt x="32" y="15"/>
                      <a:pt x="32" y="15"/>
                    </a:cubicBezTo>
                    <a:cubicBezTo>
                      <a:pt x="38" y="13"/>
                      <a:pt x="36" y="5"/>
                      <a:pt x="30" y="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Freeform 808"/>
              <p:cNvSpPr>
                <a:spLocks/>
              </p:cNvSpPr>
              <p:nvPr/>
            </p:nvSpPr>
            <p:spPr bwMode="auto">
              <a:xfrm>
                <a:off x="9877627" y="4986586"/>
                <a:ext cx="635000" cy="565150"/>
              </a:xfrm>
              <a:custGeom>
                <a:avLst/>
                <a:gdLst>
                  <a:gd name="T0" fmla="*/ 100 w 200"/>
                  <a:gd name="T1" fmla="*/ 0 h 178"/>
                  <a:gd name="T2" fmla="*/ 0 w 200"/>
                  <a:gd name="T3" fmla="*/ 100 h 178"/>
                  <a:gd name="T4" fmla="*/ 36 w 200"/>
                  <a:gd name="T5" fmla="*/ 177 h 178"/>
                  <a:gd name="T6" fmla="*/ 148 w 200"/>
                  <a:gd name="T7" fmla="*/ 162 h 178"/>
                  <a:gd name="T8" fmla="*/ 150 w 200"/>
                  <a:gd name="T9" fmla="*/ 162 h 178"/>
                  <a:gd name="T10" fmla="*/ 162 w 200"/>
                  <a:gd name="T11" fmla="*/ 173 h 178"/>
                  <a:gd name="T12" fmla="*/ 162 w 200"/>
                  <a:gd name="T13" fmla="*/ 178 h 178"/>
                  <a:gd name="T14" fmla="*/ 200 w 200"/>
                  <a:gd name="T15" fmla="*/ 100 h 178"/>
                  <a:gd name="T16" fmla="*/ 100 w 200"/>
                  <a:gd name="T1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0" h="178">
                    <a:moveTo>
                      <a:pt x="100" y="0"/>
                    </a:moveTo>
                    <a:cubicBezTo>
                      <a:pt x="44" y="0"/>
                      <a:pt x="0" y="45"/>
                      <a:pt x="0" y="100"/>
                    </a:cubicBezTo>
                    <a:cubicBezTo>
                      <a:pt x="0" y="131"/>
                      <a:pt x="14" y="159"/>
                      <a:pt x="36" y="177"/>
                    </a:cubicBezTo>
                    <a:cubicBezTo>
                      <a:pt x="148" y="162"/>
                      <a:pt x="148" y="162"/>
                      <a:pt x="148" y="162"/>
                    </a:cubicBezTo>
                    <a:cubicBezTo>
                      <a:pt x="149" y="162"/>
                      <a:pt x="149" y="162"/>
                      <a:pt x="150" y="162"/>
                    </a:cubicBezTo>
                    <a:cubicBezTo>
                      <a:pt x="156" y="162"/>
                      <a:pt x="161" y="167"/>
                      <a:pt x="162" y="173"/>
                    </a:cubicBezTo>
                    <a:cubicBezTo>
                      <a:pt x="162" y="178"/>
                      <a:pt x="162" y="178"/>
                      <a:pt x="162" y="178"/>
                    </a:cubicBezTo>
                    <a:cubicBezTo>
                      <a:pt x="185" y="160"/>
                      <a:pt x="200" y="132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809"/>
              <p:cNvSpPr>
                <a:spLocks/>
              </p:cNvSpPr>
              <p:nvPr/>
            </p:nvSpPr>
            <p:spPr bwMode="auto">
              <a:xfrm>
                <a:off x="10179252" y="59549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Rectangle 811"/>
              <p:cNvSpPr>
                <a:spLocks noChangeArrowheads="1"/>
              </p:cNvSpPr>
              <p:nvPr/>
            </p:nvSpPr>
            <p:spPr bwMode="auto">
              <a:xfrm>
                <a:off x="10179252" y="5954961"/>
                <a:ext cx="1588" cy="1588"/>
              </a:xfrm>
              <a:prstGeom prst="rect">
                <a:avLst/>
              </a:pr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" name="Freeform 812"/>
              <p:cNvSpPr>
                <a:spLocks/>
              </p:cNvSpPr>
              <p:nvPr/>
            </p:nvSpPr>
            <p:spPr bwMode="auto">
              <a:xfrm>
                <a:off x="10080827" y="5707311"/>
                <a:ext cx="390525" cy="377825"/>
              </a:xfrm>
              <a:custGeom>
                <a:avLst/>
                <a:gdLst>
                  <a:gd name="T0" fmla="*/ 114 w 123"/>
                  <a:gd name="T1" fmla="*/ 15 h 119"/>
                  <a:gd name="T2" fmla="*/ 98 w 123"/>
                  <a:gd name="T3" fmla="*/ 0 h 119"/>
                  <a:gd name="T4" fmla="*/ 93 w 123"/>
                  <a:gd name="T5" fmla="*/ 2 h 119"/>
                  <a:gd name="T6" fmla="*/ 20 w 123"/>
                  <a:gd name="T7" fmla="*/ 12 h 119"/>
                  <a:gd name="T8" fmla="*/ 27 w 123"/>
                  <a:gd name="T9" fmla="*/ 63 h 119"/>
                  <a:gd name="T10" fmla="*/ 28 w 123"/>
                  <a:gd name="T11" fmla="*/ 63 h 119"/>
                  <a:gd name="T12" fmla="*/ 39 w 123"/>
                  <a:gd name="T13" fmla="*/ 61 h 119"/>
                  <a:gd name="T14" fmla="*/ 58 w 123"/>
                  <a:gd name="T15" fmla="*/ 70 h 119"/>
                  <a:gd name="T16" fmla="*/ 72 w 123"/>
                  <a:gd name="T17" fmla="*/ 66 h 119"/>
                  <a:gd name="T18" fmla="*/ 87 w 123"/>
                  <a:gd name="T19" fmla="*/ 61 h 119"/>
                  <a:gd name="T20" fmla="*/ 88 w 123"/>
                  <a:gd name="T21" fmla="*/ 50 h 119"/>
                  <a:gd name="T22" fmla="*/ 94 w 123"/>
                  <a:gd name="T23" fmla="*/ 65 h 119"/>
                  <a:gd name="T24" fmla="*/ 94 w 123"/>
                  <a:gd name="T25" fmla="*/ 65 h 119"/>
                  <a:gd name="T26" fmla="*/ 56 w 123"/>
                  <a:gd name="T27" fmla="*/ 77 h 119"/>
                  <a:gd name="T28" fmla="*/ 40 w 123"/>
                  <a:gd name="T29" fmla="*/ 67 h 119"/>
                  <a:gd name="T30" fmla="*/ 33 w 123"/>
                  <a:gd name="T31" fmla="*/ 68 h 119"/>
                  <a:gd name="T32" fmla="*/ 29 w 123"/>
                  <a:gd name="T33" fmla="*/ 69 h 119"/>
                  <a:gd name="T34" fmla="*/ 30 w 123"/>
                  <a:gd name="T35" fmla="*/ 77 h 119"/>
                  <a:gd name="T36" fmla="*/ 34 w 123"/>
                  <a:gd name="T37" fmla="*/ 76 h 119"/>
                  <a:gd name="T38" fmla="*/ 37 w 123"/>
                  <a:gd name="T39" fmla="*/ 75 h 119"/>
                  <a:gd name="T40" fmla="*/ 37 w 123"/>
                  <a:gd name="T41" fmla="*/ 77 h 119"/>
                  <a:gd name="T42" fmla="*/ 31 w 123"/>
                  <a:gd name="T43" fmla="*/ 78 h 119"/>
                  <a:gd name="T44" fmla="*/ 29 w 123"/>
                  <a:gd name="T45" fmla="*/ 78 h 119"/>
                  <a:gd name="T46" fmla="*/ 6 w 123"/>
                  <a:gd name="T47" fmla="*/ 82 h 119"/>
                  <a:gd name="T48" fmla="*/ 8 w 123"/>
                  <a:gd name="T49" fmla="*/ 90 h 119"/>
                  <a:gd name="T50" fmla="*/ 28 w 123"/>
                  <a:gd name="T51" fmla="*/ 87 h 119"/>
                  <a:gd name="T52" fmla="*/ 29 w 123"/>
                  <a:gd name="T53" fmla="*/ 88 h 119"/>
                  <a:gd name="T54" fmla="*/ 6 w 123"/>
                  <a:gd name="T55" fmla="*/ 92 h 119"/>
                  <a:gd name="T56" fmla="*/ 7 w 123"/>
                  <a:gd name="T57" fmla="*/ 100 h 119"/>
                  <a:gd name="T58" fmla="*/ 30 w 123"/>
                  <a:gd name="T59" fmla="*/ 96 h 119"/>
                  <a:gd name="T60" fmla="*/ 30 w 123"/>
                  <a:gd name="T61" fmla="*/ 98 h 119"/>
                  <a:gd name="T62" fmla="*/ 10 w 123"/>
                  <a:gd name="T63" fmla="*/ 101 h 119"/>
                  <a:gd name="T64" fmla="*/ 11 w 123"/>
                  <a:gd name="T65" fmla="*/ 109 h 119"/>
                  <a:gd name="T66" fmla="*/ 31 w 123"/>
                  <a:gd name="T67" fmla="*/ 106 h 119"/>
                  <a:gd name="T68" fmla="*/ 32 w 123"/>
                  <a:gd name="T69" fmla="*/ 107 h 119"/>
                  <a:gd name="T70" fmla="*/ 16 w 123"/>
                  <a:gd name="T71" fmla="*/ 110 h 119"/>
                  <a:gd name="T72" fmla="*/ 17 w 123"/>
                  <a:gd name="T73" fmla="*/ 118 h 119"/>
                  <a:gd name="T74" fmla="*/ 34 w 123"/>
                  <a:gd name="T75" fmla="*/ 115 h 119"/>
                  <a:gd name="T76" fmla="*/ 53 w 123"/>
                  <a:gd name="T77" fmla="*/ 109 h 119"/>
                  <a:gd name="T78" fmla="*/ 120 w 123"/>
                  <a:gd name="T79" fmla="*/ 85 h 119"/>
                  <a:gd name="T80" fmla="*/ 114 w 123"/>
                  <a:gd name="T81" fmla="*/ 1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3" h="119">
                    <a:moveTo>
                      <a:pt x="114" y="15"/>
                    </a:moveTo>
                    <a:cubicBezTo>
                      <a:pt x="109" y="7"/>
                      <a:pt x="104" y="3"/>
                      <a:pt x="98" y="0"/>
                    </a:cubicBezTo>
                    <a:cubicBezTo>
                      <a:pt x="97" y="1"/>
                      <a:pt x="95" y="2"/>
                      <a:pt x="93" y="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63"/>
                      <a:pt x="27" y="63"/>
                      <a:pt x="28" y="63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5" y="60"/>
                      <a:pt x="53" y="63"/>
                      <a:pt x="58" y="70"/>
                    </a:cubicBezTo>
                    <a:cubicBezTo>
                      <a:pt x="62" y="68"/>
                      <a:pt x="67" y="67"/>
                      <a:pt x="72" y="66"/>
                    </a:cubicBezTo>
                    <a:cubicBezTo>
                      <a:pt x="77" y="64"/>
                      <a:pt x="83" y="62"/>
                      <a:pt x="87" y="61"/>
                    </a:cubicBezTo>
                    <a:cubicBezTo>
                      <a:pt x="88" y="58"/>
                      <a:pt x="88" y="54"/>
                      <a:pt x="88" y="50"/>
                    </a:cubicBezTo>
                    <a:cubicBezTo>
                      <a:pt x="89" y="38"/>
                      <a:pt x="93" y="29"/>
                      <a:pt x="94" y="65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87" y="68"/>
                      <a:pt x="68" y="73"/>
                      <a:pt x="56" y="77"/>
                    </a:cubicBezTo>
                    <a:cubicBezTo>
                      <a:pt x="52" y="69"/>
                      <a:pt x="45" y="66"/>
                      <a:pt x="40" y="67"/>
                    </a:cubicBezTo>
                    <a:cubicBezTo>
                      <a:pt x="37" y="67"/>
                      <a:pt x="34" y="68"/>
                      <a:pt x="33" y="68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3" y="70"/>
                      <a:pt x="24" y="78"/>
                      <a:pt x="30" y="77"/>
                    </a:cubicBezTo>
                    <a:cubicBezTo>
                      <a:pt x="30" y="77"/>
                      <a:pt x="32" y="76"/>
                      <a:pt x="34" y="76"/>
                    </a:cubicBezTo>
                    <a:cubicBezTo>
                      <a:pt x="36" y="76"/>
                      <a:pt x="37" y="75"/>
                      <a:pt x="37" y="75"/>
                    </a:cubicBezTo>
                    <a:cubicBezTo>
                      <a:pt x="39" y="75"/>
                      <a:pt x="39" y="77"/>
                      <a:pt x="37" y="77"/>
                    </a:cubicBezTo>
                    <a:cubicBezTo>
                      <a:pt x="32" y="78"/>
                      <a:pt x="31" y="78"/>
                      <a:pt x="31" y="78"/>
                    </a:cubicBezTo>
                    <a:cubicBezTo>
                      <a:pt x="31" y="78"/>
                      <a:pt x="30" y="78"/>
                      <a:pt x="29" y="78"/>
                    </a:cubicBezTo>
                    <a:cubicBezTo>
                      <a:pt x="27" y="79"/>
                      <a:pt x="6" y="82"/>
                      <a:pt x="6" y="82"/>
                    </a:cubicBezTo>
                    <a:cubicBezTo>
                      <a:pt x="0" y="83"/>
                      <a:pt x="2" y="91"/>
                      <a:pt x="8" y="90"/>
                    </a:cubicBezTo>
                    <a:cubicBezTo>
                      <a:pt x="8" y="90"/>
                      <a:pt x="27" y="87"/>
                      <a:pt x="28" y="87"/>
                    </a:cubicBezTo>
                    <a:cubicBezTo>
                      <a:pt x="30" y="86"/>
                      <a:pt x="30" y="88"/>
                      <a:pt x="29" y="88"/>
                    </a:cubicBezTo>
                    <a:cubicBezTo>
                      <a:pt x="26" y="88"/>
                      <a:pt x="6" y="92"/>
                      <a:pt x="6" y="92"/>
                    </a:cubicBezTo>
                    <a:cubicBezTo>
                      <a:pt x="0" y="93"/>
                      <a:pt x="1" y="101"/>
                      <a:pt x="7" y="100"/>
                    </a:cubicBezTo>
                    <a:cubicBezTo>
                      <a:pt x="7" y="100"/>
                      <a:pt x="28" y="96"/>
                      <a:pt x="30" y="96"/>
                    </a:cubicBezTo>
                    <a:cubicBezTo>
                      <a:pt x="31" y="96"/>
                      <a:pt x="32" y="97"/>
                      <a:pt x="30" y="98"/>
                    </a:cubicBezTo>
                    <a:cubicBezTo>
                      <a:pt x="29" y="98"/>
                      <a:pt x="10" y="101"/>
                      <a:pt x="10" y="101"/>
                    </a:cubicBezTo>
                    <a:cubicBezTo>
                      <a:pt x="4" y="102"/>
                      <a:pt x="5" y="110"/>
                      <a:pt x="11" y="109"/>
                    </a:cubicBezTo>
                    <a:cubicBezTo>
                      <a:pt x="11" y="109"/>
                      <a:pt x="30" y="106"/>
                      <a:pt x="31" y="106"/>
                    </a:cubicBezTo>
                    <a:cubicBezTo>
                      <a:pt x="33" y="105"/>
                      <a:pt x="33" y="107"/>
                      <a:pt x="32" y="107"/>
                    </a:cubicBezTo>
                    <a:cubicBezTo>
                      <a:pt x="30" y="107"/>
                      <a:pt x="16" y="110"/>
                      <a:pt x="16" y="110"/>
                    </a:cubicBezTo>
                    <a:cubicBezTo>
                      <a:pt x="10" y="111"/>
                      <a:pt x="11" y="119"/>
                      <a:pt x="17" y="118"/>
                    </a:cubicBezTo>
                    <a:cubicBezTo>
                      <a:pt x="17" y="118"/>
                      <a:pt x="33" y="115"/>
                      <a:pt x="34" y="115"/>
                    </a:cubicBezTo>
                    <a:cubicBezTo>
                      <a:pt x="40" y="114"/>
                      <a:pt x="46" y="111"/>
                      <a:pt x="53" y="109"/>
                    </a:cubicBezTo>
                    <a:cubicBezTo>
                      <a:pt x="59" y="107"/>
                      <a:pt x="118" y="94"/>
                      <a:pt x="120" y="85"/>
                    </a:cubicBezTo>
                    <a:cubicBezTo>
                      <a:pt x="122" y="75"/>
                      <a:pt x="123" y="27"/>
                      <a:pt x="114" y="1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" name="Freeform 813"/>
              <p:cNvSpPr>
                <a:spLocks/>
              </p:cNvSpPr>
              <p:nvPr/>
            </p:nvSpPr>
            <p:spPr bwMode="auto">
              <a:xfrm>
                <a:off x="10188777" y="6043861"/>
                <a:ext cx="190500" cy="654050"/>
              </a:xfrm>
              <a:custGeom>
                <a:avLst/>
                <a:gdLst>
                  <a:gd name="T0" fmla="*/ 49 w 60"/>
                  <a:gd name="T1" fmla="*/ 122 h 206"/>
                  <a:gd name="T2" fmla="*/ 57 w 60"/>
                  <a:gd name="T3" fmla="*/ 18 h 206"/>
                  <a:gd name="T4" fmla="*/ 55 w 60"/>
                  <a:gd name="T5" fmla="*/ 0 h 206"/>
                  <a:gd name="T6" fmla="*/ 53 w 60"/>
                  <a:gd name="T7" fmla="*/ 0 h 206"/>
                  <a:gd name="T8" fmla="*/ 16 w 60"/>
                  <a:gd name="T9" fmla="*/ 9 h 206"/>
                  <a:gd name="T10" fmla="*/ 1 w 60"/>
                  <a:gd name="T11" fmla="*/ 15 h 206"/>
                  <a:gd name="T12" fmla="*/ 0 w 60"/>
                  <a:gd name="T13" fmla="*/ 15 h 206"/>
                  <a:gd name="T14" fmla="*/ 15 w 60"/>
                  <a:gd name="T15" fmla="*/ 127 h 206"/>
                  <a:gd name="T16" fmla="*/ 13 w 60"/>
                  <a:gd name="T17" fmla="*/ 136 h 206"/>
                  <a:gd name="T18" fmla="*/ 5 w 60"/>
                  <a:gd name="T19" fmla="*/ 141 h 206"/>
                  <a:gd name="T20" fmla="*/ 2 w 60"/>
                  <a:gd name="T21" fmla="*/ 141 h 206"/>
                  <a:gd name="T22" fmla="*/ 7 w 60"/>
                  <a:gd name="T23" fmla="*/ 172 h 206"/>
                  <a:gd name="T24" fmla="*/ 1 w 60"/>
                  <a:gd name="T25" fmla="*/ 198 h 206"/>
                  <a:gd name="T26" fmla="*/ 23 w 60"/>
                  <a:gd name="T27" fmla="*/ 204 h 206"/>
                  <a:gd name="T28" fmla="*/ 51 w 60"/>
                  <a:gd name="T29" fmla="*/ 198 h 206"/>
                  <a:gd name="T30" fmla="*/ 43 w 60"/>
                  <a:gd name="T31" fmla="*/ 180 h 206"/>
                  <a:gd name="T32" fmla="*/ 49 w 60"/>
                  <a:gd name="T33" fmla="*/ 12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206">
                    <a:moveTo>
                      <a:pt x="49" y="122"/>
                    </a:moveTo>
                    <a:cubicBezTo>
                      <a:pt x="56" y="98"/>
                      <a:pt x="60" y="69"/>
                      <a:pt x="57" y="18"/>
                    </a:cubicBezTo>
                    <a:cubicBezTo>
                      <a:pt x="56" y="11"/>
                      <a:pt x="56" y="5"/>
                      <a:pt x="55" y="0"/>
                    </a:cubicBezTo>
                    <a:cubicBezTo>
                      <a:pt x="55" y="0"/>
                      <a:pt x="54" y="0"/>
                      <a:pt x="53" y="0"/>
                    </a:cubicBezTo>
                    <a:cubicBezTo>
                      <a:pt x="39" y="4"/>
                      <a:pt x="25" y="7"/>
                      <a:pt x="16" y="9"/>
                    </a:cubicBezTo>
                    <a:cubicBezTo>
                      <a:pt x="12" y="12"/>
                      <a:pt x="7" y="14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6" y="131"/>
                      <a:pt x="15" y="134"/>
                      <a:pt x="13" y="136"/>
                    </a:cubicBezTo>
                    <a:cubicBezTo>
                      <a:pt x="11" y="139"/>
                      <a:pt x="8" y="140"/>
                      <a:pt x="5" y="141"/>
                    </a:cubicBezTo>
                    <a:cubicBezTo>
                      <a:pt x="2" y="141"/>
                      <a:pt x="2" y="141"/>
                      <a:pt x="2" y="141"/>
                    </a:cubicBezTo>
                    <a:cubicBezTo>
                      <a:pt x="4" y="157"/>
                      <a:pt x="7" y="169"/>
                      <a:pt x="7" y="172"/>
                    </a:cubicBezTo>
                    <a:cubicBezTo>
                      <a:pt x="7" y="183"/>
                      <a:pt x="1" y="187"/>
                      <a:pt x="1" y="198"/>
                    </a:cubicBezTo>
                    <a:cubicBezTo>
                      <a:pt x="1" y="206"/>
                      <a:pt x="8" y="204"/>
                      <a:pt x="23" y="204"/>
                    </a:cubicBezTo>
                    <a:cubicBezTo>
                      <a:pt x="38" y="204"/>
                      <a:pt x="51" y="206"/>
                      <a:pt x="51" y="198"/>
                    </a:cubicBezTo>
                    <a:cubicBezTo>
                      <a:pt x="51" y="189"/>
                      <a:pt x="45" y="184"/>
                      <a:pt x="43" y="180"/>
                    </a:cubicBezTo>
                    <a:cubicBezTo>
                      <a:pt x="38" y="173"/>
                      <a:pt x="40" y="154"/>
                      <a:pt x="49" y="12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" name="Freeform 814"/>
              <p:cNvSpPr>
                <a:spLocks/>
              </p:cNvSpPr>
              <p:nvPr/>
            </p:nvSpPr>
            <p:spPr bwMode="auto">
              <a:xfrm>
                <a:off x="10836477" y="6081961"/>
                <a:ext cx="279400" cy="193675"/>
              </a:xfrm>
              <a:custGeom>
                <a:avLst/>
                <a:gdLst>
                  <a:gd name="T0" fmla="*/ 0 w 88"/>
                  <a:gd name="T1" fmla="*/ 61 h 61"/>
                  <a:gd name="T2" fmla="*/ 87 w 88"/>
                  <a:gd name="T3" fmla="*/ 61 h 61"/>
                  <a:gd name="T4" fmla="*/ 86 w 88"/>
                  <a:gd name="T5" fmla="*/ 32 h 61"/>
                  <a:gd name="T6" fmla="*/ 84 w 88"/>
                  <a:gd name="T7" fmla="*/ 0 h 61"/>
                  <a:gd name="T8" fmla="*/ 0 w 88"/>
                  <a:gd name="T9" fmla="*/ 0 h 61"/>
                  <a:gd name="T10" fmla="*/ 0 w 88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61">
                    <a:moveTo>
                      <a:pt x="0" y="61"/>
                    </a:moveTo>
                    <a:cubicBezTo>
                      <a:pt x="87" y="61"/>
                      <a:pt x="87" y="61"/>
                      <a:pt x="87" y="61"/>
                    </a:cubicBezTo>
                    <a:cubicBezTo>
                      <a:pt x="88" y="48"/>
                      <a:pt x="87" y="37"/>
                      <a:pt x="86" y="32"/>
                    </a:cubicBezTo>
                    <a:cubicBezTo>
                      <a:pt x="86" y="22"/>
                      <a:pt x="85" y="12"/>
                      <a:pt x="8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" name="Freeform 815"/>
              <p:cNvSpPr>
                <a:spLocks/>
              </p:cNvSpPr>
              <p:nvPr/>
            </p:nvSpPr>
            <p:spPr bwMode="auto">
              <a:xfrm>
                <a:off x="10630102" y="4986586"/>
                <a:ext cx="635000" cy="542925"/>
              </a:xfrm>
              <a:custGeom>
                <a:avLst/>
                <a:gdLst>
                  <a:gd name="T0" fmla="*/ 29 w 200"/>
                  <a:gd name="T1" fmla="*/ 171 h 171"/>
                  <a:gd name="T2" fmla="*/ 171 w 200"/>
                  <a:gd name="T3" fmla="*/ 171 h 171"/>
                  <a:gd name="T4" fmla="*/ 200 w 200"/>
                  <a:gd name="T5" fmla="*/ 100 h 171"/>
                  <a:gd name="T6" fmla="*/ 100 w 200"/>
                  <a:gd name="T7" fmla="*/ 0 h 171"/>
                  <a:gd name="T8" fmla="*/ 0 w 200"/>
                  <a:gd name="T9" fmla="*/ 100 h 171"/>
                  <a:gd name="T10" fmla="*/ 29 w 200"/>
                  <a:gd name="T1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" h="171">
                    <a:moveTo>
                      <a:pt x="29" y="171"/>
                    </a:moveTo>
                    <a:cubicBezTo>
                      <a:pt x="171" y="171"/>
                      <a:pt x="171" y="171"/>
                      <a:pt x="171" y="171"/>
                    </a:cubicBezTo>
                    <a:cubicBezTo>
                      <a:pt x="189" y="153"/>
                      <a:pt x="200" y="128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28"/>
                      <a:pt x="11" y="153"/>
                      <a:pt x="29" y="17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" name="Freeform 816"/>
              <p:cNvSpPr>
                <a:spLocks/>
              </p:cNvSpPr>
              <p:nvPr/>
            </p:nvSpPr>
            <p:spPr bwMode="auto">
              <a:xfrm>
                <a:off x="10941252" y="6491536"/>
                <a:ext cx="161925" cy="206375"/>
              </a:xfrm>
              <a:custGeom>
                <a:avLst/>
                <a:gdLst>
                  <a:gd name="T0" fmla="*/ 44 w 51"/>
                  <a:gd name="T1" fmla="*/ 0 h 65"/>
                  <a:gd name="T2" fmla="*/ 1 w 51"/>
                  <a:gd name="T3" fmla="*/ 0 h 65"/>
                  <a:gd name="T4" fmla="*/ 6 w 51"/>
                  <a:gd name="T5" fmla="*/ 31 h 65"/>
                  <a:gd name="T6" fmla="*/ 0 w 51"/>
                  <a:gd name="T7" fmla="*/ 57 h 65"/>
                  <a:gd name="T8" fmla="*/ 22 w 51"/>
                  <a:gd name="T9" fmla="*/ 63 h 65"/>
                  <a:gd name="T10" fmla="*/ 51 w 51"/>
                  <a:gd name="T11" fmla="*/ 57 h 65"/>
                  <a:gd name="T12" fmla="*/ 42 w 51"/>
                  <a:gd name="T13" fmla="*/ 39 h 65"/>
                  <a:gd name="T14" fmla="*/ 44 w 51"/>
                  <a:gd name="T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5">
                    <a:moveTo>
                      <a:pt x="4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" y="15"/>
                      <a:pt x="6" y="28"/>
                      <a:pt x="6" y="31"/>
                    </a:cubicBezTo>
                    <a:cubicBezTo>
                      <a:pt x="6" y="42"/>
                      <a:pt x="0" y="47"/>
                      <a:pt x="0" y="57"/>
                    </a:cubicBezTo>
                    <a:cubicBezTo>
                      <a:pt x="0" y="65"/>
                      <a:pt x="8" y="63"/>
                      <a:pt x="22" y="63"/>
                    </a:cubicBezTo>
                    <a:cubicBezTo>
                      <a:pt x="37" y="63"/>
                      <a:pt x="51" y="65"/>
                      <a:pt x="51" y="57"/>
                    </a:cubicBezTo>
                    <a:cubicBezTo>
                      <a:pt x="51" y="48"/>
                      <a:pt x="45" y="43"/>
                      <a:pt x="42" y="39"/>
                    </a:cubicBezTo>
                    <a:cubicBezTo>
                      <a:pt x="38" y="34"/>
                      <a:pt x="39" y="21"/>
                      <a:pt x="44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" name="Freeform 817"/>
              <p:cNvSpPr>
                <a:spLocks/>
              </p:cNvSpPr>
              <p:nvPr/>
            </p:nvSpPr>
            <p:spPr bwMode="auto">
              <a:xfrm>
                <a:off x="10753927" y="6491536"/>
                <a:ext cx="158750" cy="206375"/>
              </a:xfrm>
              <a:custGeom>
                <a:avLst/>
                <a:gdLst>
                  <a:gd name="T0" fmla="*/ 49 w 50"/>
                  <a:gd name="T1" fmla="*/ 0 h 65"/>
                  <a:gd name="T2" fmla="*/ 6 w 50"/>
                  <a:gd name="T3" fmla="*/ 0 h 65"/>
                  <a:gd name="T4" fmla="*/ 8 w 50"/>
                  <a:gd name="T5" fmla="*/ 39 h 65"/>
                  <a:gd name="T6" fmla="*/ 0 w 50"/>
                  <a:gd name="T7" fmla="*/ 57 h 65"/>
                  <a:gd name="T8" fmla="*/ 28 w 50"/>
                  <a:gd name="T9" fmla="*/ 63 h 65"/>
                  <a:gd name="T10" fmla="*/ 50 w 50"/>
                  <a:gd name="T11" fmla="*/ 57 h 65"/>
                  <a:gd name="T12" fmla="*/ 44 w 50"/>
                  <a:gd name="T13" fmla="*/ 31 h 65"/>
                  <a:gd name="T14" fmla="*/ 49 w 50"/>
                  <a:gd name="T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65">
                    <a:moveTo>
                      <a:pt x="4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1" y="21"/>
                      <a:pt x="12" y="34"/>
                      <a:pt x="8" y="39"/>
                    </a:cubicBezTo>
                    <a:cubicBezTo>
                      <a:pt x="6" y="43"/>
                      <a:pt x="0" y="48"/>
                      <a:pt x="0" y="57"/>
                    </a:cubicBezTo>
                    <a:cubicBezTo>
                      <a:pt x="0" y="65"/>
                      <a:pt x="13" y="63"/>
                      <a:pt x="28" y="63"/>
                    </a:cubicBezTo>
                    <a:cubicBezTo>
                      <a:pt x="43" y="63"/>
                      <a:pt x="50" y="65"/>
                      <a:pt x="50" y="57"/>
                    </a:cubicBezTo>
                    <a:cubicBezTo>
                      <a:pt x="50" y="47"/>
                      <a:pt x="44" y="42"/>
                      <a:pt x="44" y="31"/>
                    </a:cubicBezTo>
                    <a:cubicBezTo>
                      <a:pt x="44" y="28"/>
                      <a:pt x="47" y="15"/>
                      <a:pt x="49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" name="Freeform 818"/>
              <p:cNvSpPr>
                <a:spLocks/>
              </p:cNvSpPr>
              <p:nvPr/>
            </p:nvSpPr>
            <p:spPr bwMode="auto">
              <a:xfrm>
                <a:off x="11087302" y="5945436"/>
                <a:ext cx="142875" cy="152400"/>
              </a:xfrm>
              <a:custGeom>
                <a:avLst/>
                <a:gdLst>
                  <a:gd name="T0" fmla="*/ 16 w 45"/>
                  <a:gd name="T1" fmla="*/ 5 h 48"/>
                  <a:gd name="T2" fmla="*/ 28 w 45"/>
                  <a:gd name="T3" fmla="*/ 10 h 48"/>
                  <a:gd name="T4" fmla="*/ 34 w 45"/>
                  <a:gd name="T5" fmla="*/ 12 h 48"/>
                  <a:gd name="T6" fmla="*/ 38 w 45"/>
                  <a:gd name="T7" fmla="*/ 6 h 48"/>
                  <a:gd name="T8" fmla="*/ 43 w 45"/>
                  <a:gd name="T9" fmla="*/ 11 h 48"/>
                  <a:gd name="T10" fmla="*/ 29 w 45"/>
                  <a:gd name="T11" fmla="*/ 48 h 48"/>
                  <a:gd name="T12" fmla="*/ 13 w 45"/>
                  <a:gd name="T13" fmla="*/ 44 h 48"/>
                  <a:gd name="T14" fmla="*/ 6 w 45"/>
                  <a:gd name="T15" fmla="*/ 41 h 48"/>
                  <a:gd name="T16" fmla="*/ 9 w 45"/>
                  <a:gd name="T17" fmla="*/ 33 h 48"/>
                  <a:gd name="T18" fmla="*/ 15 w 45"/>
                  <a:gd name="T19" fmla="*/ 36 h 48"/>
                  <a:gd name="T20" fmla="*/ 15 w 45"/>
                  <a:gd name="T21" fmla="*/ 34 h 48"/>
                  <a:gd name="T22" fmla="*/ 6 w 45"/>
                  <a:gd name="T23" fmla="*/ 30 h 48"/>
                  <a:gd name="T24" fmla="*/ 9 w 45"/>
                  <a:gd name="T25" fmla="*/ 23 h 48"/>
                  <a:gd name="T26" fmla="*/ 18 w 45"/>
                  <a:gd name="T27" fmla="*/ 27 h 48"/>
                  <a:gd name="T28" fmla="*/ 19 w 45"/>
                  <a:gd name="T29" fmla="*/ 25 h 48"/>
                  <a:gd name="T30" fmla="*/ 7 w 45"/>
                  <a:gd name="T31" fmla="*/ 20 h 48"/>
                  <a:gd name="T32" fmla="*/ 10 w 45"/>
                  <a:gd name="T33" fmla="*/ 13 h 48"/>
                  <a:gd name="T34" fmla="*/ 22 w 45"/>
                  <a:gd name="T35" fmla="*/ 18 h 48"/>
                  <a:gd name="T36" fmla="*/ 23 w 45"/>
                  <a:gd name="T37" fmla="*/ 16 h 48"/>
                  <a:gd name="T38" fmla="*/ 13 w 45"/>
                  <a:gd name="T39" fmla="*/ 12 h 48"/>
                  <a:gd name="T40" fmla="*/ 16 w 45"/>
                  <a:gd name="T41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48">
                    <a:moveTo>
                      <a:pt x="16" y="5"/>
                    </a:moveTo>
                    <a:cubicBezTo>
                      <a:pt x="16" y="5"/>
                      <a:pt x="25" y="9"/>
                      <a:pt x="28" y="10"/>
                    </a:cubicBezTo>
                    <a:cubicBezTo>
                      <a:pt x="32" y="11"/>
                      <a:pt x="23" y="8"/>
                      <a:pt x="34" y="12"/>
                    </a:cubicBezTo>
                    <a:cubicBezTo>
                      <a:pt x="35" y="13"/>
                      <a:pt x="38" y="12"/>
                      <a:pt x="38" y="6"/>
                    </a:cubicBezTo>
                    <a:cubicBezTo>
                      <a:pt x="38" y="0"/>
                      <a:pt x="41" y="4"/>
                      <a:pt x="43" y="11"/>
                    </a:cubicBezTo>
                    <a:cubicBezTo>
                      <a:pt x="45" y="21"/>
                      <a:pt x="36" y="48"/>
                      <a:pt x="29" y="48"/>
                    </a:cubicBezTo>
                    <a:cubicBezTo>
                      <a:pt x="23" y="48"/>
                      <a:pt x="19" y="46"/>
                      <a:pt x="13" y="44"/>
                    </a:cubicBezTo>
                    <a:cubicBezTo>
                      <a:pt x="11" y="43"/>
                      <a:pt x="6" y="41"/>
                      <a:pt x="6" y="41"/>
                    </a:cubicBezTo>
                    <a:cubicBezTo>
                      <a:pt x="1" y="38"/>
                      <a:pt x="4" y="31"/>
                      <a:pt x="9" y="33"/>
                    </a:cubicBezTo>
                    <a:cubicBezTo>
                      <a:pt x="9" y="33"/>
                      <a:pt x="13" y="35"/>
                      <a:pt x="15" y="36"/>
                    </a:cubicBezTo>
                    <a:cubicBezTo>
                      <a:pt x="16" y="36"/>
                      <a:pt x="17" y="35"/>
                      <a:pt x="15" y="34"/>
                    </a:cubicBezTo>
                    <a:cubicBezTo>
                      <a:pt x="14" y="34"/>
                      <a:pt x="6" y="30"/>
                      <a:pt x="6" y="30"/>
                    </a:cubicBezTo>
                    <a:cubicBezTo>
                      <a:pt x="0" y="28"/>
                      <a:pt x="3" y="20"/>
                      <a:pt x="9" y="23"/>
                    </a:cubicBezTo>
                    <a:cubicBezTo>
                      <a:pt x="9" y="23"/>
                      <a:pt x="17" y="26"/>
                      <a:pt x="18" y="27"/>
                    </a:cubicBezTo>
                    <a:cubicBezTo>
                      <a:pt x="20" y="27"/>
                      <a:pt x="21" y="26"/>
                      <a:pt x="19" y="25"/>
                    </a:cubicBezTo>
                    <a:cubicBezTo>
                      <a:pt x="18" y="25"/>
                      <a:pt x="7" y="20"/>
                      <a:pt x="7" y="20"/>
                    </a:cubicBezTo>
                    <a:cubicBezTo>
                      <a:pt x="1" y="18"/>
                      <a:pt x="4" y="11"/>
                      <a:pt x="10" y="13"/>
                    </a:cubicBezTo>
                    <a:cubicBezTo>
                      <a:pt x="10" y="13"/>
                      <a:pt x="20" y="17"/>
                      <a:pt x="22" y="18"/>
                    </a:cubicBezTo>
                    <a:cubicBezTo>
                      <a:pt x="24" y="18"/>
                      <a:pt x="24" y="17"/>
                      <a:pt x="23" y="16"/>
                    </a:cubicBezTo>
                    <a:cubicBezTo>
                      <a:pt x="21" y="16"/>
                      <a:pt x="13" y="12"/>
                      <a:pt x="13" y="12"/>
                    </a:cubicBezTo>
                    <a:cubicBezTo>
                      <a:pt x="7" y="10"/>
                      <a:pt x="10" y="3"/>
                      <a:pt x="16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" name="Freeform 819"/>
              <p:cNvSpPr>
                <a:spLocks/>
              </p:cNvSpPr>
              <p:nvPr/>
            </p:nvSpPr>
            <p:spPr bwMode="auto">
              <a:xfrm>
                <a:off x="10522152" y="5904161"/>
                <a:ext cx="139700" cy="158750"/>
              </a:xfrm>
              <a:custGeom>
                <a:avLst/>
                <a:gdLst>
                  <a:gd name="T0" fmla="*/ 35 w 44"/>
                  <a:gd name="T1" fmla="*/ 13 h 50"/>
                  <a:gd name="T2" fmla="*/ 22 w 44"/>
                  <a:gd name="T3" fmla="*/ 13 h 50"/>
                  <a:gd name="T4" fmla="*/ 16 w 44"/>
                  <a:gd name="T5" fmla="*/ 13 h 50"/>
                  <a:gd name="T6" fmla="*/ 14 w 44"/>
                  <a:gd name="T7" fmla="*/ 6 h 50"/>
                  <a:gd name="T8" fmla="*/ 8 w 44"/>
                  <a:gd name="T9" fmla="*/ 9 h 50"/>
                  <a:gd name="T10" fmla="*/ 8 w 44"/>
                  <a:gd name="T11" fmla="*/ 48 h 50"/>
                  <a:gd name="T12" fmla="*/ 23 w 44"/>
                  <a:gd name="T13" fmla="*/ 50 h 50"/>
                  <a:gd name="T14" fmla="*/ 31 w 44"/>
                  <a:gd name="T15" fmla="*/ 50 h 50"/>
                  <a:gd name="T16" fmla="*/ 31 w 44"/>
                  <a:gd name="T17" fmla="*/ 42 h 50"/>
                  <a:gd name="T18" fmla="*/ 25 w 44"/>
                  <a:gd name="T19" fmla="*/ 42 h 50"/>
                  <a:gd name="T20" fmla="*/ 25 w 44"/>
                  <a:gd name="T21" fmla="*/ 41 h 50"/>
                  <a:gd name="T22" fmla="*/ 35 w 44"/>
                  <a:gd name="T23" fmla="*/ 40 h 50"/>
                  <a:gd name="T24" fmla="*/ 35 w 44"/>
                  <a:gd name="T25" fmla="*/ 32 h 50"/>
                  <a:gd name="T26" fmla="*/ 25 w 44"/>
                  <a:gd name="T27" fmla="*/ 33 h 50"/>
                  <a:gd name="T28" fmla="*/ 24 w 44"/>
                  <a:gd name="T29" fmla="*/ 31 h 50"/>
                  <a:gd name="T30" fmla="*/ 38 w 44"/>
                  <a:gd name="T31" fmla="*/ 31 h 50"/>
                  <a:gd name="T32" fmla="*/ 38 w 44"/>
                  <a:gd name="T33" fmla="*/ 23 h 50"/>
                  <a:gd name="T34" fmla="*/ 24 w 44"/>
                  <a:gd name="T35" fmla="*/ 23 h 50"/>
                  <a:gd name="T36" fmla="*/ 24 w 44"/>
                  <a:gd name="T37" fmla="*/ 21 h 50"/>
                  <a:gd name="T38" fmla="*/ 35 w 44"/>
                  <a:gd name="T39" fmla="*/ 21 h 50"/>
                  <a:gd name="T40" fmla="*/ 35 w 44"/>
                  <a:gd name="T41" fmla="*/ 1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" h="50">
                    <a:moveTo>
                      <a:pt x="35" y="13"/>
                    </a:moveTo>
                    <a:cubicBezTo>
                      <a:pt x="35" y="13"/>
                      <a:pt x="25" y="13"/>
                      <a:pt x="22" y="13"/>
                    </a:cubicBezTo>
                    <a:cubicBezTo>
                      <a:pt x="18" y="13"/>
                      <a:pt x="27" y="13"/>
                      <a:pt x="16" y="13"/>
                    </a:cubicBezTo>
                    <a:cubicBezTo>
                      <a:pt x="14" y="14"/>
                      <a:pt x="12" y="12"/>
                      <a:pt x="14" y="6"/>
                    </a:cubicBezTo>
                    <a:cubicBezTo>
                      <a:pt x="16" y="0"/>
                      <a:pt x="11" y="3"/>
                      <a:pt x="8" y="9"/>
                    </a:cubicBezTo>
                    <a:cubicBezTo>
                      <a:pt x="2" y="18"/>
                      <a:pt x="0" y="45"/>
                      <a:pt x="8" y="48"/>
                    </a:cubicBezTo>
                    <a:cubicBezTo>
                      <a:pt x="13" y="50"/>
                      <a:pt x="17" y="50"/>
                      <a:pt x="23" y="50"/>
                    </a:cubicBezTo>
                    <a:cubicBezTo>
                      <a:pt x="25" y="50"/>
                      <a:pt x="31" y="50"/>
                      <a:pt x="31" y="50"/>
                    </a:cubicBezTo>
                    <a:cubicBezTo>
                      <a:pt x="37" y="50"/>
                      <a:pt x="37" y="42"/>
                      <a:pt x="31" y="42"/>
                    </a:cubicBezTo>
                    <a:cubicBezTo>
                      <a:pt x="31" y="42"/>
                      <a:pt x="26" y="42"/>
                      <a:pt x="25" y="42"/>
                    </a:cubicBezTo>
                    <a:cubicBezTo>
                      <a:pt x="23" y="42"/>
                      <a:pt x="23" y="41"/>
                      <a:pt x="25" y="41"/>
                    </a:cubicBezTo>
                    <a:cubicBezTo>
                      <a:pt x="26" y="41"/>
                      <a:pt x="35" y="40"/>
                      <a:pt x="35" y="40"/>
                    </a:cubicBezTo>
                    <a:cubicBezTo>
                      <a:pt x="41" y="40"/>
                      <a:pt x="41" y="32"/>
                      <a:pt x="35" y="32"/>
                    </a:cubicBezTo>
                    <a:cubicBezTo>
                      <a:pt x="35" y="32"/>
                      <a:pt x="26" y="33"/>
                      <a:pt x="25" y="33"/>
                    </a:cubicBezTo>
                    <a:cubicBezTo>
                      <a:pt x="23" y="33"/>
                      <a:pt x="23" y="31"/>
                      <a:pt x="24" y="31"/>
                    </a:cubicBezTo>
                    <a:cubicBezTo>
                      <a:pt x="26" y="31"/>
                      <a:pt x="38" y="31"/>
                      <a:pt x="38" y="31"/>
                    </a:cubicBezTo>
                    <a:cubicBezTo>
                      <a:pt x="44" y="31"/>
                      <a:pt x="43" y="23"/>
                      <a:pt x="38" y="23"/>
                    </a:cubicBezTo>
                    <a:cubicBezTo>
                      <a:pt x="38" y="23"/>
                      <a:pt x="27" y="23"/>
                      <a:pt x="24" y="23"/>
                    </a:cubicBezTo>
                    <a:cubicBezTo>
                      <a:pt x="23" y="23"/>
                      <a:pt x="23" y="21"/>
                      <a:pt x="24" y="21"/>
                    </a:cubicBezTo>
                    <a:cubicBezTo>
                      <a:pt x="26" y="21"/>
                      <a:pt x="35" y="21"/>
                      <a:pt x="35" y="21"/>
                    </a:cubicBezTo>
                    <a:cubicBezTo>
                      <a:pt x="41" y="21"/>
                      <a:pt x="41" y="13"/>
                      <a:pt x="35" y="1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" name="Freeform 820"/>
              <p:cNvSpPr>
                <a:spLocks/>
              </p:cNvSpPr>
              <p:nvPr/>
            </p:nvSpPr>
            <p:spPr bwMode="auto">
              <a:xfrm>
                <a:off x="10836477" y="5742236"/>
                <a:ext cx="469900" cy="311150"/>
              </a:xfrm>
              <a:custGeom>
                <a:avLst/>
                <a:gdLst>
                  <a:gd name="T0" fmla="*/ 145 w 148"/>
                  <a:gd name="T1" fmla="*/ 65 h 98"/>
                  <a:gd name="T2" fmla="*/ 117 w 148"/>
                  <a:gd name="T3" fmla="*/ 11 h 98"/>
                  <a:gd name="T4" fmla="*/ 106 w 148"/>
                  <a:gd name="T5" fmla="*/ 0 h 98"/>
                  <a:gd name="T6" fmla="*/ 0 w 148"/>
                  <a:gd name="T7" fmla="*/ 0 h 98"/>
                  <a:gd name="T8" fmla="*/ 0 w 148"/>
                  <a:gd name="T9" fmla="*/ 39 h 98"/>
                  <a:gd name="T10" fmla="*/ 103 w 148"/>
                  <a:gd name="T11" fmla="*/ 39 h 98"/>
                  <a:gd name="T12" fmla="*/ 115 w 148"/>
                  <a:gd name="T13" fmla="*/ 51 h 98"/>
                  <a:gd name="T14" fmla="*/ 115 w 148"/>
                  <a:gd name="T15" fmla="*/ 62 h 98"/>
                  <a:gd name="T16" fmla="*/ 121 w 148"/>
                  <a:gd name="T17" fmla="*/ 62 h 98"/>
                  <a:gd name="T18" fmla="*/ 128 w 148"/>
                  <a:gd name="T19" fmla="*/ 74 h 98"/>
                  <a:gd name="T20" fmla="*/ 125 w 148"/>
                  <a:gd name="T21" fmla="*/ 98 h 98"/>
                  <a:gd name="T22" fmla="*/ 145 w 148"/>
                  <a:gd name="T23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8" h="98">
                    <a:moveTo>
                      <a:pt x="145" y="65"/>
                    </a:moveTo>
                    <a:cubicBezTo>
                      <a:pt x="142" y="49"/>
                      <a:pt x="131" y="29"/>
                      <a:pt x="117" y="11"/>
                    </a:cubicBezTo>
                    <a:cubicBezTo>
                      <a:pt x="114" y="7"/>
                      <a:pt x="110" y="3"/>
                      <a:pt x="1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9" y="39"/>
                      <a:pt x="115" y="45"/>
                      <a:pt x="115" y="51"/>
                    </a:cubicBezTo>
                    <a:cubicBezTo>
                      <a:pt x="115" y="51"/>
                      <a:pt x="114" y="61"/>
                      <a:pt x="115" y="62"/>
                    </a:cubicBezTo>
                    <a:cubicBezTo>
                      <a:pt x="116" y="61"/>
                      <a:pt x="120" y="61"/>
                      <a:pt x="121" y="62"/>
                    </a:cubicBezTo>
                    <a:cubicBezTo>
                      <a:pt x="125" y="64"/>
                      <a:pt x="127" y="70"/>
                      <a:pt x="128" y="74"/>
                    </a:cubicBezTo>
                    <a:cubicBezTo>
                      <a:pt x="129" y="80"/>
                      <a:pt x="128" y="89"/>
                      <a:pt x="125" y="98"/>
                    </a:cubicBezTo>
                    <a:cubicBezTo>
                      <a:pt x="136" y="89"/>
                      <a:pt x="148" y="76"/>
                      <a:pt x="145" y="6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" name="Freeform 821"/>
              <p:cNvSpPr>
                <a:spLocks/>
              </p:cNvSpPr>
              <p:nvPr/>
            </p:nvSpPr>
            <p:spPr bwMode="auto">
              <a:xfrm>
                <a:off x="11417502" y="4986586"/>
                <a:ext cx="635000" cy="603250"/>
              </a:xfrm>
              <a:custGeom>
                <a:avLst/>
                <a:gdLst>
                  <a:gd name="T0" fmla="*/ 37 w 200"/>
                  <a:gd name="T1" fmla="*/ 179 h 190"/>
                  <a:gd name="T2" fmla="*/ 39 w 200"/>
                  <a:gd name="T3" fmla="*/ 172 h 190"/>
                  <a:gd name="T4" fmla="*/ 52 w 200"/>
                  <a:gd name="T5" fmla="*/ 162 h 190"/>
                  <a:gd name="T6" fmla="*/ 120 w 200"/>
                  <a:gd name="T7" fmla="*/ 158 h 190"/>
                  <a:gd name="T8" fmla="*/ 121 w 200"/>
                  <a:gd name="T9" fmla="*/ 158 h 190"/>
                  <a:gd name="T10" fmla="*/ 134 w 200"/>
                  <a:gd name="T11" fmla="*/ 167 h 190"/>
                  <a:gd name="T12" fmla="*/ 143 w 200"/>
                  <a:gd name="T13" fmla="*/ 190 h 190"/>
                  <a:gd name="T14" fmla="*/ 200 w 200"/>
                  <a:gd name="T15" fmla="*/ 100 h 190"/>
                  <a:gd name="T16" fmla="*/ 100 w 200"/>
                  <a:gd name="T17" fmla="*/ 0 h 190"/>
                  <a:gd name="T18" fmla="*/ 0 w 200"/>
                  <a:gd name="T19" fmla="*/ 100 h 190"/>
                  <a:gd name="T20" fmla="*/ 37 w 200"/>
                  <a:gd name="T21" fmla="*/ 17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0" h="190">
                    <a:moveTo>
                      <a:pt x="37" y="179"/>
                    </a:moveTo>
                    <a:cubicBezTo>
                      <a:pt x="39" y="172"/>
                      <a:pt x="39" y="172"/>
                      <a:pt x="39" y="172"/>
                    </a:cubicBezTo>
                    <a:cubicBezTo>
                      <a:pt x="41" y="167"/>
                      <a:pt x="46" y="162"/>
                      <a:pt x="52" y="162"/>
                    </a:cubicBezTo>
                    <a:cubicBezTo>
                      <a:pt x="120" y="158"/>
                      <a:pt x="120" y="158"/>
                      <a:pt x="120" y="158"/>
                    </a:cubicBezTo>
                    <a:cubicBezTo>
                      <a:pt x="120" y="158"/>
                      <a:pt x="120" y="158"/>
                      <a:pt x="121" y="158"/>
                    </a:cubicBezTo>
                    <a:cubicBezTo>
                      <a:pt x="126" y="158"/>
                      <a:pt x="132" y="162"/>
                      <a:pt x="134" y="167"/>
                    </a:cubicBezTo>
                    <a:cubicBezTo>
                      <a:pt x="143" y="190"/>
                      <a:pt x="143" y="190"/>
                      <a:pt x="143" y="190"/>
                    </a:cubicBezTo>
                    <a:cubicBezTo>
                      <a:pt x="177" y="174"/>
                      <a:pt x="200" y="140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4" y="0"/>
                      <a:pt x="0" y="45"/>
                      <a:pt x="0" y="100"/>
                    </a:cubicBezTo>
                    <a:cubicBezTo>
                      <a:pt x="0" y="132"/>
                      <a:pt x="14" y="160"/>
                      <a:pt x="37" y="17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" name="Freeform 822"/>
              <p:cNvSpPr>
                <a:spLocks/>
              </p:cNvSpPr>
              <p:nvPr/>
            </p:nvSpPr>
            <p:spPr bwMode="auto">
              <a:xfrm>
                <a:off x="11652452" y="5840661"/>
                <a:ext cx="136525" cy="225425"/>
              </a:xfrm>
              <a:custGeom>
                <a:avLst/>
                <a:gdLst>
                  <a:gd name="T0" fmla="*/ 86 w 86"/>
                  <a:gd name="T1" fmla="*/ 136 h 142"/>
                  <a:gd name="T2" fmla="*/ 34 w 86"/>
                  <a:gd name="T3" fmla="*/ 0 h 142"/>
                  <a:gd name="T4" fmla="*/ 0 w 86"/>
                  <a:gd name="T5" fmla="*/ 142 h 142"/>
                  <a:gd name="T6" fmla="*/ 86 w 86"/>
                  <a:gd name="T7" fmla="*/ 13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142">
                    <a:moveTo>
                      <a:pt x="86" y="136"/>
                    </a:moveTo>
                    <a:lnTo>
                      <a:pt x="34" y="0"/>
                    </a:lnTo>
                    <a:lnTo>
                      <a:pt x="0" y="142"/>
                    </a:lnTo>
                    <a:lnTo>
                      <a:pt x="86" y="136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" name="Freeform 823"/>
              <p:cNvSpPr>
                <a:spLocks/>
              </p:cNvSpPr>
              <p:nvPr/>
            </p:nvSpPr>
            <p:spPr bwMode="auto">
              <a:xfrm>
                <a:off x="11541327" y="6259761"/>
                <a:ext cx="355600" cy="438150"/>
              </a:xfrm>
              <a:custGeom>
                <a:avLst/>
                <a:gdLst>
                  <a:gd name="T0" fmla="*/ 107 w 112"/>
                  <a:gd name="T1" fmla="*/ 54 h 138"/>
                  <a:gd name="T2" fmla="*/ 112 w 112"/>
                  <a:gd name="T3" fmla="*/ 29 h 138"/>
                  <a:gd name="T4" fmla="*/ 101 w 112"/>
                  <a:gd name="T5" fmla="*/ 1 h 138"/>
                  <a:gd name="T6" fmla="*/ 99 w 112"/>
                  <a:gd name="T7" fmla="*/ 0 h 138"/>
                  <a:gd name="T8" fmla="*/ 20 w 112"/>
                  <a:gd name="T9" fmla="*/ 4 h 138"/>
                  <a:gd name="T10" fmla="*/ 18 w 112"/>
                  <a:gd name="T11" fmla="*/ 6 h 138"/>
                  <a:gd name="T12" fmla="*/ 6 w 112"/>
                  <a:gd name="T13" fmla="*/ 55 h 138"/>
                  <a:gd name="T14" fmla="*/ 3 w 112"/>
                  <a:gd name="T15" fmla="*/ 60 h 138"/>
                  <a:gd name="T16" fmla="*/ 8 w 112"/>
                  <a:gd name="T17" fmla="*/ 112 h 138"/>
                  <a:gd name="T18" fmla="*/ 0 w 112"/>
                  <a:gd name="T19" fmla="*/ 130 h 138"/>
                  <a:gd name="T20" fmla="*/ 28 w 112"/>
                  <a:gd name="T21" fmla="*/ 136 h 138"/>
                  <a:gd name="T22" fmla="*/ 50 w 112"/>
                  <a:gd name="T23" fmla="*/ 130 h 138"/>
                  <a:gd name="T24" fmla="*/ 44 w 112"/>
                  <a:gd name="T25" fmla="*/ 104 h 138"/>
                  <a:gd name="T26" fmla="*/ 51 w 112"/>
                  <a:gd name="T27" fmla="*/ 57 h 138"/>
                  <a:gd name="T28" fmla="*/ 55 w 112"/>
                  <a:gd name="T29" fmla="*/ 9 h 138"/>
                  <a:gd name="T30" fmla="*/ 58 w 112"/>
                  <a:gd name="T31" fmla="*/ 57 h 138"/>
                  <a:gd name="T32" fmla="*/ 65 w 112"/>
                  <a:gd name="T33" fmla="*/ 104 h 138"/>
                  <a:gd name="T34" fmla="*/ 59 w 112"/>
                  <a:gd name="T35" fmla="*/ 130 h 138"/>
                  <a:gd name="T36" fmla="*/ 81 w 112"/>
                  <a:gd name="T37" fmla="*/ 136 h 138"/>
                  <a:gd name="T38" fmla="*/ 110 w 112"/>
                  <a:gd name="T39" fmla="*/ 130 h 138"/>
                  <a:gd name="T40" fmla="*/ 101 w 112"/>
                  <a:gd name="T41" fmla="*/ 112 h 138"/>
                  <a:gd name="T42" fmla="*/ 107 w 112"/>
                  <a:gd name="T43" fmla="*/ 5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2" h="138">
                    <a:moveTo>
                      <a:pt x="107" y="54"/>
                    </a:moveTo>
                    <a:cubicBezTo>
                      <a:pt x="109" y="47"/>
                      <a:pt x="111" y="38"/>
                      <a:pt x="112" y="29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0" y="0"/>
                      <a:pt x="99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4"/>
                      <a:pt x="18" y="5"/>
                      <a:pt x="18" y="6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6" y="57"/>
                      <a:pt x="5" y="58"/>
                      <a:pt x="3" y="60"/>
                    </a:cubicBezTo>
                    <a:cubicBezTo>
                      <a:pt x="11" y="89"/>
                      <a:pt x="13" y="106"/>
                      <a:pt x="8" y="112"/>
                    </a:cubicBezTo>
                    <a:cubicBezTo>
                      <a:pt x="6" y="116"/>
                      <a:pt x="0" y="121"/>
                      <a:pt x="0" y="130"/>
                    </a:cubicBezTo>
                    <a:cubicBezTo>
                      <a:pt x="0" y="138"/>
                      <a:pt x="13" y="136"/>
                      <a:pt x="28" y="136"/>
                    </a:cubicBezTo>
                    <a:cubicBezTo>
                      <a:pt x="43" y="136"/>
                      <a:pt x="50" y="138"/>
                      <a:pt x="50" y="130"/>
                    </a:cubicBezTo>
                    <a:cubicBezTo>
                      <a:pt x="50" y="120"/>
                      <a:pt x="44" y="115"/>
                      <a:pt x="44" y="104"/>
                    </a:cubicBezTo>
                    <a:cubicBezTo>
                      <a:pt x="44" y="100"/>
                      <a:pt x="49" y="80"/>
                      <a:pt x="51" y="57"/>
                    </a:cubicBezTo>
                    <a:cubicBezTo>
                      <a:pt x="53" y="35"/>
                      <a:pt x="52" y="9"/>
                      <a:pt x="55" y="9"/>
                    </a:cubicBezTo>
                    <a:cubicBezTo>
                      <a:pt x="57" y="9"/>
                      <a:pt x="56" y="35"/>
                      <a:pt x="58" y="57"/>
                    </a:cubicBezTo>
                    <a:cubicBezTo>
                      <a:pt x="60" y="80"/>
                      <a:pt x="65" y="100"/>
                      <a:pt x="65" y="104"/>
                    </a:cubicBezTo>
                    <a:cubicBezTo>
                      <a:pt x="65" y="115"/>
                      <a:pt x="59" y="120"/>
                      <a:pt x="59" y="130"/>
                    </a:cubicBezTo>
                    <a:cubicBezTo>
                      <a:pt x="59" y="138"/>
                      <a:pt x="67" y="136"/>
                      <a:pt x="81" y="136"/>
                    </a:cubicBezTo>
                    <a:cubicBezTo>
                      <a:pt x="96" y="136"/>
                      <a:pt x="110" y="138"/>
                      <a:pt x="110" y="130"/>
                    </a:cubicBezTo>
                    <a:cubicBezTo>
                      <a:pt x="110" y="121"/>
                      <a:pt x="104" y="116"/>
                      <a:pt x="101" y="112"/>
                    </a:cubicBezTo>
                    <a:cubicBezTo>
                      <a:pt x="96" y="105"/>
                      <a:pt x="99" y="87"/>
                      <a:pt x="107" y="5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" name="Freeform 824"/>
              <p:cNvSpPr>
                <a:spLocks/>
              </p:cNvSpPr>
              <p:nvPr/>
            </p:nvSpPr>
            <p:spPr bwMode="auto">
              <a:xfrm>
                <a:off x="11376227" y="5853361"/>
                <a:ext cx="149225" cy="168275"/>
              </a:xfrm>
              <a:custGeom>
                <a:avLst/>
                <a:gdLst>
                  <a:gd name="T0" fmla="*/ 41 w 47"/>
                  <a:gd name="T1" fmla="*/ 17 h 53"/>
                  <a:gd name="T2" fmla="*/ 28 w 47"/>
                  <a:gd name="T3" fmla="*/ 14 h 53"/>
                  <a:gd name="T4" fmla="*/ 22 w 47"/>
                  <a:gd name="T5" fmla="*/ 13 h 53"/>
                  <a:gd name="T6" fmla="*/ 22 w 47"/>
                  <a:gd name="T7" fmla="*/ 5 h 53"/>
                  <a:gd name="T8" fmla="*/ 15 w 47"/>
                  <a:gd name="T9" fmla="*/ 7 h 53"/>
                  <a:gd name="T10" fmla="*/ 7 w 47"/>
                  <a:gd name="T11" fmla="*/ 45 h 53"/>
                  <a:gd name="T12" fmla="*/ 22 w 47"/>
                  <a:gd name="T13" fmla="*/ 50 h 53"/>
                  <a:gd name="T14" fmla="*/ 29 w 47"/>
                  <a:gd name="T15" fmla="*/ 52 h 53"/>
                  <a:gd name="T16" fmla="*/ 31 w 47"/>
                  <a:gd name="T17" fmla="*/ 44 h 53"/>
                  <a:gd name="T18" fmla="*/ 25 w 47"/>
                  <a:gd name="T19" fmla="*/ 43 h 53"/>
                  <a:gd name="T20" fmla="*/ 25 w 47"/>
                  <a:gd name="T21" fmla="*/ 41 h 53"/>
                  <a:gd name="T22" fmla="*/ 35 w 47"/>
                  <a:gd name="T23" fmla="*/ 43 h 53"/>
                  <a:gd name="T24" fmla="*/ 37 w 47"/>
                  <a:gd name="T25" fmla="*/ 35 h 53"/>
                  <a:gd name="T26" fmla="*/ 27 w 47"/>
                  <a:gd name="T27" fmla="*/ 33 h 53"/>
                  <a:gd name="T28" fmla="*/ 27 w 47"/>
                  <a:gd name="T29" fmla="*/ 32 h 53"/>
                  <a:gd name="T30" fmla="*/ 40 w 47"/>
                  <a:gd name="T31" fmla="*/ 34 h 53"/>
                  <a:gd name="T32" fmla="*/ 41 w 47"/>
                  <a:gd name="T33" fmla="*/ 26 h 53"/>
                  <a:gd name="T34" fmla="*/ 28 w 47"/>
                  <a:gd name="T35" fmla="*/ 24 h 53"/>
                  <a:gd name="T36" fmla="*/ 29 w 47"/>
                  <a:gd name="T37" fmla="*/ 22 h 53"/>
                  <a:gd name="T38" fmla="*/ 39 w 47"/>
                  <a:gd name="T39" fmla="*/ 24 h 53"/>
                  <a:gd name="T40" fmla="*/ 41 w 47"/>
                  <a:gd name="T41" fmla="*/ 1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" h="53">
                    <a:moveTo>
                      <a:pt x="41" y="17"/>
                    </a:moveTo>
                    <a:cubicBezTo>
                      <a:pt x="41" y="17"/>
                      <a:pt x="31" y="15"/>
                      <a:pt x="28" y="14"/>
                    </a:cubicBezTo>
                    <a:cubicBezTo>
                      <a:pt x="24" y="13"/>
                      <a:pt x="33" y="15"/>
                      <a:pt x="22" y="13"/>
                    </a:cubicBezTo>
                    <a:cubicBezTo>
                      <a:pt x="20" y="12"/>
                      <a:pt x="19" y="11"/>
                      <a:pt x="22" y="5"/>
                    </a:cubicBezTo>
                    <a:cubicBezTo>
                      <a:pt x="25" y="0"/>
                      <a:pt x="20" y="2"/>
                      <a:pt x="15" y="7"/>
                    </a:cubicBezTo>
                    <a:cubicBezTo>
                      <a:pt x="8" y="14"/>
                      <a:pt x="0" y="41"/>
                      <a:pt x="7" y="45"/>
                    </a:cubicBezTo>
                    <a:cubicBezTo>
                      <a:pt x="11" y="48"/>
                      <a:pt x="15" y="49"/>
                      <a:pt x="22" y="50"/>
                    </a:cubicBezTo>
                    <a:cubicBezTo>
                      <a:pt x="23" y="51"/>
                      <a:pt x="29" y="52"/>
                      <a:pt x="29" y="52"/>
                    </a:cubicBezTo>
                    <a:cubicBezTo>
                      <a:pt x="35" y="53"/>
                      <a:pt x="37" y="45"/>
                      <a:pt x="31" y="44"/>
                    </a:cubicBezTo>
                    <a:cubicBezTo>
                      <a:pt x="31" y="44"/>
                      <a:pt x="26" y="43"/>
                      <a:pt x="25" y="43"/>
                    </a:cubicBezTo>
                    <a:cubicBezTo>
                      <a:pt x="23" y="42"/>
                      <a:pt x="23" y="41"/>
                      <a:pt x="25" y="41"/>
                    </a:cubicBezTo>
                    <a:cubicBezTo>
                      <a:pt x="26" y="41"/>
                      <a:pt x="35" y="43"/>
                      <a:pt x="35" y="43"/>
                    </a:cubicBezTo>
                    <a:cubicBezTo>
                      <a:pt x="41" y="44"/>
                      <a:pt x="43" y="37"/>
                      <a:pt x="37" y="35"/>
                    </a:cubicBezTo>
                    <a:cubicBezTo>
                      <a:pt x="37" y="35"/>
                      <a:pt x="28" y="34"/>
                      <a:pt x="27" y="33"/>
                    </a:cubicBezTo>
                    <a:cubicBezTo>
                      <a:pt x="25" y="33"/>
                      <a:pt x="25" y="31"/>
                      <a:pt x="27" y="32"/>
                    </a:cubicBezTo>
                    <a:cubicBezTo>
                      <a:pt x="28" y="32"/>
                      <a:pt x="40" y="34"/>
                      <a:pt x="40" y="34"/>
                    </a:cubicBezTo>
                    <a:cubicBezTo>
                      <a:pt x="46" y="36"/>
                      <a:pt x="47" y="28"/>
                      <a:pt x="41" y="26"/>
                    </a:cubicBezTo>
                    <a:cubicBezTo>
                      <a:pt x="41" y="26"/>
                      <a:pt x="31" y="24"/>
                      <a:pt x="28" y="24"/>
                    </a:cubicBezTo>
                    <a:cubicBezTo>
                      <a:pt x="27" y="24"/>
                      <a:pt x="27" y="22"/>
                      <a:pt x="29" y="22"/>
                    </a:cubicBezTo>
                    <a:cubicBezTo>
                      <a:pt x="31" y="23"/>
                      <a:pt x="39" y="24"/>
                      <a:pt x="39" y="24"/>
                    </a:cubicBezTo>
                    <a:cubicBezTo>
                      <a:pt x="45" y="26"/>
                      <a:pt x="47" y="18"/>
                      <a:pt x="41" y="1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" name="Freeform 825"/>
              <p:cNvSpPr>
                <a:spLocks/>
              </p:cNvSpPr>
              <p:nvPr/>
            </p:nvSpPr>
            <p:spPr bwMode="auto">
              <a:xfrm>
                <a:off x="11896927" y="5824786"/>
                <a:ext cx="149225" cy="168275"/>
              </a:xfrm>
              <a:custGeom>
                <a:avLst/>
                <a:gdLst>
                  <a:gd name="T0" fmla="*/ 6 w 47"/>
                  <a:gd name="T1" fmla="*/ 17 h 53"/>
                  <a:gd name="T2" fmla="*/ 19 w 47"/>
                  <a:gd name="T3" fmla="*/ 14 h 53"/>
                  <a:gd name="T4" fmla="*/ 25 w 47"/>
                  <a:gd name="T5" fmla="*/ 13 h 53"/>
                  <a:gd name="T6" fmla="*/ 25 w 47"/>
                  <a:gd name="T7" fmla="*/ 6 h 53"/>
                  <a:gd name="T8" fmla="*/ 32 w 47"/>
                  <a:gd name="T9" fmla="*/ 7 h 53"/>
                  <a:gd name="T10" fmla="*/ 41 w 47"/>
                  <a:gd name="T11" fmla="*/ 45 h 53"/>
                  <a:gd name="T12" fmla="*/ 25 w 47"/>
                  <a:gd name="T13" fmla="*/ 51 h 53"/>
                  <a:gd name="T14" fmla="*/ 18 w 47"/>
                  <a:gd name="T15" fmla="*/ 52 h 53"/>
                  <a:gd name="T16" fmla="*/ 16 w 47"/>
                  <a:gd name="T17" fmla="*/ 44 h 53"/>
                  <a:gd name="T18" fmla="*/ 22 w 47"/>
                  <a:gd name="T19" fmla="*/ 43 h 53"/>
                  <a:gd name="T20" fmla="*/ 22 w 47"/>
                  <a:gd name="T21" fmla="*/ 41 h 53"/>
                  <a:gd name="T22" fmla="*/ 12 w 47"/>
                  <a:gd name="T23" fmla="*/ 44 h 53"/>
                  <a:gd name="T24" fmla="*/ 10 w 47"/>
                  <a:gd name="T25" fmla="*/ 36 h 53"/>
                  <a:gd name="T26" fmla="*/ 21 w 47"/>
                  <a:gd name="T27" fmla="*/ 34 h 53"/>
                  <a:gd name="T28" fmla="*/ 20 w 47"/>
                  <a:gd name="T29" fmla="*/ 32 h 53"/>
                  <a:gd name="T30" fmla="*/ 7 w 47"/>
                  <a:gd name="T31" fmla="*/ 35 h 53"/>
                  <a:gd name="T32" fmla="*/ 6 w 47"/>
                  <a:gd name="T33" fmla="*/ 27 h 53"/>
                  <a:gd name="T34" fmla="*/ 19 w 47"/>
                  <a:gd name="T35" fmla="*/ 24 h 53"/>
                  <a:gd name="T36" fmla="*/ 18 w 47"/>
                  <a:gd name="T37" fmla="*/ 23 h 53"/>
                  <a:gd name="T38" fmla="*/ 8 w 47"/>
                  <a:gd name="T39" fmla="*/ 25 h 53"/>
                  <a:gd name="T40" fmla="*/ 6 w 47"/>
                  <a:gd name="T41" fmla="*/ 1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" h="53">
                    <a:moveTo>
                      <a:pt x="6" y="17"/>
                    </a:moveTo>
                    <a:cubicBezTo>
                      <a:pt x="6" y="17"/>
                      <a:pt x="16" y="15"/>
                      <a:pt x="19" y="14"/>
                    </a:cubicBezTo>
                    <a:cubicBezTo>
                      <a:pt x="23" y="13"/>
                      <a:pt x="14" y="15"/>
                      <a:pt x="25" y="13"/>
                    </a:cubicBezTo>
                    <a:cubicBezTo>
                      <a:pt x="27" y="13"/>
                      <a:pt x="29" y="11"/>
                      <a:pt x="25" y="6"/>
                    </a:cubicBezTo>
                    <a:cubicBezTo>
                      <a:pt x="22" y="0"/>
                      <a:pt x="27" y="2"/>
                      <a:pt x="32" y="7"/>
                    </a:cubicBezTo>
                    <a:cubicBezTo>
                      <a:pt x="40" y="14"/>
                      <a:pt x="47" y="41"/>
                      <a:pt x="41" y="45"/>
                    </a:cubicBezTo>
                    <a:cubicBezTo>
                      <a:pt x="36" y="49"/>
                      <a:pt x="32" y="49"/>
                      <a:pt x="25" y="51"/>
                    </a:cubicBezTo>
                    <a:cubicBezTo>
                      <a:pt x="24" y="51"/>
                      <a:pt x="18" y="52"/>
                      <a:pt x="18" y="52"/>
                    </a:cubicBezTo>
                    <a:cubicBezTo>
                      <a:pt x="12" y="53"/>
                      <a:pt x="11" y="45"/>
                      <a:pt x="16" y="44"/>
                    </a:cubicBezTo>
                    <a:cubicBezTo>
                      <a:pt x="16" y="44"/>
                      <a:pt x="21" y="43"/>
                      <a:pt x="22" y="43"/>
                    </a:cubicBezTo>
                    <a:cubicBezTo>
                      <a:pt x="24" y="43"/>
                      <a:pt x="24" y="41"/>
                      <a:pt x="22" y="41"/>
                    </a:cubicBezTo>
                    <a:cubicBezTo>
                      <a:pt x="21" y="42"/>
                      <a:pt x="12" y="44"/>
                      <a:pt x="12" y="44"/>
                    </a:cubicBezTo>
                    <a:cubicBezTo>
                      <a:pt x="6" y="45"/>
                      <a:pt x="4" y="37"/>
                      <a:pt x="10" y="36"/>
                    </a:cubicBezTo>
                    <a:cubicBezTo>
                      <a:pt x="10" y="36"/>
                      <a:pt x="19" y="34"/>
                      <a:pt x="21" y="34"/>
                    </a:cubicBezTo>
                    <a:cubicBezTo>
                      <a:pt x="22" y="33"/>
                      <a:pt x="22" y="32"/>
                      <a:pt x="20" y="32"/>
                    </a:cubicBezTo>
                    <a:cubicBezTo>
                      <a:pt x="19" y="32"/>
                      <a:pt x="7" y="35"/>
                      <a:pt x="7" y="35"/>
                    </a:cubicBezTo>
                    <a:cubicBezTo>
                      <a:pt x="2" y="36"/>
                      <a:pt x="0" y="28"/>
                      <a:pt x="6" y="27"/>
                    </a:cubicBezTo>
                    <a:cubicBezTo>
                      <a:pt x="6" y="27"/>
                      <a:pt x="17" y="25"/>
                      <a:pt x="19" y="24"/>
                    </a:cubicBezTo>
                    <a:cubicBezTo>
                      <a:pt x="20" y="24"/>
                      <a:pt x="20" y="22"/>
                      <a:pt x="18" y="23"/>
                    </a:cubicBezTo>
                    <a:cubicBezTo>
                      <a:pt x="17" y="23"/>
                      <a:pt x="8" y="25"/>
                      <a:pt x="8" y="25"/>
                    </a:cubicBezTo>
                    <a:cubicBezTo>
                      <a:pt x="2" y="26"/>
                      <a:pt x="0" y="18"/>
                      <a:pt x="6" y="1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" name="Freeform 826"/>
              <p:cNvSpPr>
                <a:spLocks/>
              </p:cNvSpPr>
              <p:nvPr/>
            </p:nvSpPr>
            <p:spPr bwMode="auto">
              <a:xfrm>
                <a:off x="11925502" y="5720011"/>
                <a:ext cx="149225" cy="203200"/>
              </a:xfrm>
              <a:custGeom>
                <a:avLst/>
                <a:gdLst>
                  <a:gd name="T0" fmla="*/ 15 w 47"/>
                  <a:gd name="T1" fmla="*/ 29 h 64"/>
                  <a:gd name="T2" fmla="*/ 27 w 47"/>
                  <a:gd name="T3" fmla="*/ 36 h 64"/>
                  <a:gd name="T4" fmla="*/ 39 w 47"/>
                  <a:gd name="T5" fmla="*/ 64 h 64"/>
                  <a:gd name="T6" fmla="*/ 16 w 47"/>
                  <a:gd name="T7" fmla="*/ 12 h 64"/>
                  <a:gd name="T8" fmla="*/ 0 w 47"/>
                  <a:gd name="T9" fmla="*/ 0 h 64"/>
                  <a:gd name="T10" fmla="*/ 12 w 47"/>
                  <a:gd name="T11" fmla="*/ 31 h 64"/>
                  <a:gd name="T12" fmla="*/ 15 w 47"/>
                  <a:gd name="T13" fmla="*/ 2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64">
                    <a:moveTo>
                      <a:pt x="15" y="29"/>
                    </a:moveTo>
                    <a:cubicBezTo>
                      <a:pt x="20" y="29"/>
                      <a:pt x="25" y="33"/>
                      <a:pt x="27" y="36"/>
                    </a:cubicBezTo>
                    <a:cubicBezTo>
                      <a:pt x="33" y="41"/>
                      <a:pt x="38" y="53"/>
                      <a:pt x="39" y="64"/>
                    </a:cubicBezTo>
                    <a:cubicBezTo>
                      <a:pt x="47" y="42"/>
                      <a:pt x="38" y="30"/>
                      <a:pt x="16" y="12"/>
                    </a:cubicBezTo>
                    <a:cubicBezTo>
                      <a:pt x="11" y="7"/>
                      <a:pt x="6" y="4"/>
                      <a:pt x="0" y="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3" y="30"/>
                      <a:pt x="14" y="30"/>
                      <a:pt x="15" y="2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" name="Freeform 827"/>
              <p:cNvSpPr>
                <a:spLocks/>
              </p:cNvSpPr>
              <p:nvPr/>
            </p:nvSpPr>
            <p:spPr bwMode="auto">
              <a:xfrm>
                <a:off x="12243002" y="5526336"/>
                <a:ext cx="984250" cy="968375"/>
              </a:xfrm>
              <a:custGeom>
                <a:avLst/>
                <a:gdLst>
                  <a:gd name="T0" fmla="*/ 304 w 310"/>
                  <a:gd name="T1" fmla="*/ 14 h 305"/>
                  <a:gd name="T2" fmla="*/ 232 w 310"/>
                  <a:gd name="T3" fmla="*/ 10 h 305"/>
                  <a:gd name="T4" fmla="*/ 224 w 310"/>
                  <a:gd name="T5" fmla="*/ 15 h 305"/>
                  <a:gd name="T6" fmla="*/ 158 w 310"/>
                  <a:gd name="T7" fmla="*/ 145 h 305"/>
                  <a:gd name="T8" fmla="*/ 153 w 310"/>
                  <a:gd name="T9" fmla="*/ 145 h 305"/>
                  <a:gd name="T10" fmla="*/ 100 w 310"/>
                  <a:gd name="T11" fmla="*/ 9 h 305"/>
                  <a:gd name="T12" fmla="*/ 92 w 310"/>
                  <a:gd name="T13" fmla="*/ 4 h 305"/>
                  <a:gd name="T14" fmla="*/ 20 w 310"/>
                  <a:gd name="T15" fmla="*/ 0 h 305"/>
                  <a:gd name="T16" fmla="*/ 13 w 310"/>
                  <a:gd name="T17" fmla="*/ 6 h 305"/>
                  <a:gd name="T18" fmla="*/ 0 w 310"/>
                  <a:gd name="T19" fmla="*/ 284 h 305"/>
                  <a:gd name="T20" fmla="*/ 5 w 310"/>
                  <a:gd name="T21" fmla="*/ 290 h 305"/>
                  <a:gd name="T22" fmla="*/ 62 w 310"/>
                  <a:gd name="T23" fmla="*/ 293 h 305"/>
                  <a:gd name="T24" fmla="*/ 68 w 310"/>
                  <a:gd name="T25" fmla="*/ 288 h 305"/>
                  <a:gd name="T26" fmla="*/ 77 w 310"/>
                  <a:gd name="T27" fmla="*/ 107 h 305"/>
                  <a:gd name="T28" fmla="*/ 80 w 310"/>
                  <a:gd name="T29" fmla="*/ 107 h 305"/>
                  <a:gd name="T30" fmla="*/ 85 w 310"/>
                  <a:gd name="T31" fmla="*/ 121 h 305"/>
                  <a:gd name="T32" fmla="*/ 89 w 310"/>
                  <a:gd name="T33" fmla="*/ 121 h 305"/>
                  <a:gd name="T34" fmla="*/ 94 w 310"/>
                  <a:gd name="T35" fmla="*/ 128 h 305"/>
                  <a:gd name="T36" fmla="*/ 95 w 310"/>
                  <a:gd name="T37" fmla="*/ 127 h 305"/>
                  <a:gd name="T38" fmla="*/ 95 w 310"/>
                  <a:gd name="T39" fmla="*/ 127 h 305"/>
                  <a:gd name="T40" fmla="*/ 107 w 310"/>
                  <a:gd name="T41" fmla="*/ 119 h 305"/>
                  <a:gd name="T42" fmla="*/ 120 w 310"/>
                  <a:gd name="T43" fmla="*/ 122 h 305"/>
                  <a:gd name="T44" fmla="*/ 122 w 310"/>
                  <a:gd name="T45" fmla="*/ 125 h 305"/>
                  <a:gd name="T46" fmla="*/ 127 w 310"/>
                  <a:gd name="T47" fmla="*/ 129 h 305"/>
                  <a:gd name="T48" fmla="*/ 129 w 310"/>
                  <a:gd name="T49" fmla="*/ 136 h 305"/>
                  <a:gd name="T50" fmla="*/ 131 w 310"/>
                  <a:gd name="T51" fmla="*/ 138 h 305"/>
                  <a:gd name="T52" fmla="*/ 132 w 310"/>
                  <a:gd name="T53" fmla="*/ 148 h 305"/>
                  <a:gd name="T54" fmla="*/ 132 w 310"/>
                  <a:gd name="T55" fmla="*/ 148 h 305"/>
                  <a:gd name="T56" fmla="*/ 130 w 310"/>
                  <a:gd name="T57" fmla="*/ 162 h 305"/>
                  <a:gd name="T58" fmla="*/ 129 w 310"/>
                  <a:gd name="T59" fmla="*/ 163 h 305"/>
                  <a:gd name="T60" fmla="*/ 122 w 310"/>
                  <a:gd name="T61" fmla="*/ 167 h 305"/>
                  <a:gd name="T62" fmla="*/ 106 w 310"/>
                  <a:gd name="T63" fmla="*/ 175 h 305"/>
                  <a:gd name="T64" fmla="*/ 105 w 310"/>
                  <a:gd name="T65" fmla="*/ 175 h 305"/>
                  <a:gd name="T66" fmla="*/ 122 w 310"/>
                  <a:gd name="T67" fmla="*/ 222 h 305"/>
                  <a:gd name="T68" fmla="*/ 130 w 310"/>
                  <a:gd name="T69" fmla="*/ 228 h 305"/>
                  <a:gd name="T70" fmla="*/ 168 w 310"/>
                  <a:gd name="T71" fmla="*/ 230 h 305"/>
                  <a:gd name="T72" fmla="*/ 177 w 310"/>
                  <a:gd name="T73" fmla="*/ 225 h 305"/>
                  <a:gd name="T74" fmla="*/ 196 w 310"/>
                  <a:gd name="T75" fmla="*/ 185 h 305"/>
                  <a:gd name="T76" fmla="*/ 184 w 310"/>
                  <a:gd name="T77" fmla="*/ 179 h 305"/>
                  <a:gd name="T78" fmla="*/ 177 w 310"/>
                  <a:gd name="T79" fmla="*/ 175 h 305"/>
                  <a:gd name="T80" fmla="*/ 176 w 310"/>
                  <a:gd name="T81" fmla="*/ 174 h 305"/>
                  <a:gd name="T82" fmla="*/ 174 w 310"/>
                  <a:gd name="T83" fmla="*/ 160 h 305"/>
                  <a:gd name="T84" fmla="*/ 175 w 310"/>
                  <a:gd name="T85" fmla="*/ 160 h 305"/>
                  <a:gd name="T86" fmla="*/ 176 w 310"/>
                  <a:gd name="T87" fmla="*/ 150 h 305"/>
                  <a:gd name="T88" fmla="*/ 177 w 310"/>
                  <a:gd name="T89" fmla="*/ 148 h 305"/>
                  <a:gd name="T90" fmla="*/ 179 w 310"/>
                  <a:gd name="T91" fmla="*/ 140 h 305"/>
                  <a:gd name="T92" fmla="*/ 184 w 310"/>
                  <a:gd name="T93" fmla="*/ 137 h 305"/>
                  <a:gd name="T94" fmla="*/ 186 w 310"/>
                  <a:gd name="T95" fmla="*/ 133 h 305"/>
                  <a:gd name="T96" fmla="*/ 200 w 310"/>
                  <a:gd name="T97" fmla="*/ 131 h 305"/>
                  <a:gd name="T98" fmla="*/ 212 w 310"/>
                  <a:gd name="T99" fmla="*/ 139 h 305"/>
                  <a:gd name="T100" fmla="*/ 212 w 310"/>
                  <a:gd name="T101" fmla="*/ 139 h 305"/>
                  <a:gd name="T102" fmla="*/ 212 w 310"/>
                  <a:gd name="T103" fmla="*/ 139 h 305"/>
                  <a:gd name="T104" fmla="*/ 217 w 310"/>
                  <a:gd name="T105" fmla="*/ 133 h 305"/>
                  <a:gd name="T106" fmla="*/ 221 w 310"/>
                  <a:gd name="T107" fmla="*/ 133 h 305"/>
                  <a:gd name="T108" fmla="*/ 230 w 310"/>
                  <a:gd name="T109" fmla="*/ 114 h 305"/>
                  <a:gd name="T110" fmla="*/ 233 w 310"/>
                  <a:gd name="T111" fmla="*/ 115 h 305"/>
                  <a:gd name="T112" fmla="*/ 224 w 310"/>
                  <a:gd name="T113" fmla="*/ 295 h 305"/>
                  <a:gd name="T114" fmla="*/ 230 w 310"/>
                  <a:gd name="T115" fmla="*/ 301 h 305"/>
                  <a:gd name="T116" fmla="*/ 290 w 310"/>
                  <a:gd name="T117" fmla="*/ 304 h 305"/>
                  <a:gd name="T118" fmla="*/ 296 w 310"/>
                  <a:gd name="T119" fmla="*/ 299 h 305"/>
                  <a:gd name="T120" fmla="*/ 310 w 310"/>
                  <a:gd name="T121" fmla="*/ 20 h 305"/>
                  <a:gd name="T122" fmla="*/ 304 w 310"/>
                  <a:gd name="T123" fmla="*/ 14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0" h="305">
                    <a:moveTo>
                      <a:pt x="304" y="14"/>
                    </a:moveTo>
                    <a:cubicBezTo>
                      <a:pt x="232" y="10"/>
                      <a:pt x="232" y="10"/>
                      <a:pt x="232" y="10"/>
                    </a:cubicBezTo>
                    <a:cubicBezTo>
                      <a:pt x="229" y="10"/>
                      <a:pt x="225" y="13"/>
                      <a:pt x="224" y="15"/>
                    </a:cubicBezTo>
                    <a:cubicBezTo>
                      <a:pt x="158" y="145"/>
                      <a:pt x="158" y="145"/>
                      <a:pt x="158" y="145"/>
                    </a:cubicBezTo>
                    <a:cubicBezTo>
                      <a:pt x="156" y="148"/>
                      <a:pt x="154" y="148"/>
                      <a:pt x="153" y="145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99" y="6"/>
                      <a:pt x="95" y="4"/>
                      <a:pt x="92" y="4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6" y="0"/>
                      <a:pt x="13" y="2"/>
                      <a:pt x="13" y="6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0" y="287"/>
                      <a:pt x="2" y="290"/>
                      <a:pt x="5" y="290"/>
                    </a:cubicBezTo>
                    <a:cubicBezTo>
                      <a:pt x="62" y="293"/>
                      <a:pt x="62" y="293"/>
                      <a:pt x="62" y="293"/>
                    </a:cubicBezTo>
                    <a:cubicBezTo>
                      <a:pt x="65" y="293"/>
                      <a:pt x="68" y="291"/>
                      <a:pt x="68" y="288"/>
                    </a:cubicBezTo>
                    <a:cubicBezTo>
                      <a:pt x="77" y="107"/>
                      <a:pt x="77" y="107"/>
                      <a:pt x="77" y="107"/>
                    </a:cubicBezTo>
                    <a:cubicBezTo>
                      <a:pt x="77" y="104"/>
                      <a:pt x="78" y="104"/>
                      <a:pt x="80" y="107"/>
                    </a:cubicBezTo>
                    <a:cubicBezTo>
                      <a:pt x="85" y="121"/>
                      <a:pt x="85" y="121"/>
                      <a:pt x="85" y="121"/>
                    </a:cubicBezTo>
                    <a:cubicBezTo>
                      <a:pt x="86" y="121"/>
                      <a:pt x="88" y="121"/>
                      <a:pt x="89" y="121"/>
                    </a:cubicBezTo>
                    <a:cubicBezTo>
                      <a:pt x="92" y="122"/>
                      <a:pt x="93" y="126"/>
                      <a:pt x="94" y="128"/>
                    </a:cubicBezTo>
                    <a:cubicBezTo>
                      <a:pt x="94" y="127"/>
                      <a:pt x="94" y="127"/>
                      <a:pt x="95" y="127"/>
                    </a:cubicBezTo>
                    <a:cubicBezTo>
                      <a:pt x="95" y="127"/>
                      <a:pt x="95" y="127"/>
                      <a:pt x="95" y="127"/>
                    </a:cubicBezTo>
                    <a:cubicBezTo>
                      <a:pt x="107" y="119"/>
                      <a:pt x="107" y="119"/>
                      <a:pt x="107" y="119"/>
                    </a:cubicBezTo>
                    <a:cubicBezTo>
                      <a:pt x="111" y="116"/>
                      <a:pt x="117" y="117"/>
                      <a:pt x="120" y="122"/>
                    </a:cubicBezTo>
                    <a:cubicBezTo>
                      <a:pt x="121" y="123"/>
                      <a:pt x="122" y="124"/>
                      <a:pt x="122" y="125"/>
                    </a:cubicBezTo>
                    <a:cubicBezTo>
                      <a:pt x="124" y="125"/>
                      <a:pt x="126" y="127"/>
                      <a:pt x="127" y="129"/>
                    </a:cubicBezTo>
                    <a:cubicBezTo>
                      <a:pt x="129" y="131"/>
                      <a:pt x="130" y="134"/>
                      <a:pt x="129" y="136"/>
                    </a:cubicBezTo>
                    <a:cubicBezTo>
                      <a:pt x="130" y="137"/>
                      <a:pt x="130" y="137"/>
                      <a:pt x="131" y="138"/>
                    </a:cubicBezTo>
                    <a:cubicBezTo>
                      <a:pt x="133" y="141"/>
                      <a:pt x="133" y="145"/>
                      <a:pt x="132" y="148"/>
                    </a:cubicBezTo>
                    <a:cubicBezTo>
                      <a:pt x="132" y="148"/>
                      <a:pt x="132" y="148"/>
                      <a:pt x="132" y="148"/>
                    </a:cubicBezTo>
                    <a:cubicBezTo>
                      <a:pt x="135" y="153"/>
                      <a:pt x="134" y="159"/>
                      <a:pt x="130" y="162"/>
                    </a:cubicBezTo>
                    <a:cubicBezTo>
                      <a:pt x="130" y="162"/>
                      <a:pt x="129" y="163"/>
                      <a:pt x="129" y="163"/>
                    </a:cubicBezTo>
                    <a:cubicBezTo>
                      <a:pt x="122" y="167"/>
                      <a:pt x="122" y="167"/>
                      <a:pt x="122" y="167"/>
                    </a:cubicBezTo>
                    <a:cubicBezTo>
                      <a:pt x="117" y="171"/>
                      <a:pt x="113" y="173"/>
                      <a:pt x="106" y="175"/>
                    </a:cubicBezTo>
                    <a:cubicBezTo>
                      <a:pt x="106" y="175"/>
                      <a:pt x="105" y="175"/>
                      <a:pt x="105" y="175"/>
                    </a:cubicBezTo>
                    <a:cubicBezTo>
                      <a:pt x="122" y="222"/>
                      <a:pt x="122" y="222"/>
                      <a:pt x="122" y="222"/>
                    </a:cubicBezTo>
                    <a:cubicBezTo>
                      <a:pt x="123" y="225"/>
                      <a:pt x="127" y="228"/>
                      <a:pt x="130" y="228"/>
                    </a:cubicBezTo>
                    <a:cubicBezTo>
                      <a:pt x="168" y="230"/>
                      <a:pt x="168" y="230"/>
                      <a:pt x="168" y="230"/>
                    </a:cubicBezTo>
                    <a:cubicBezTo>
                      <a:pt x="171" y="230"/>
                      <a:pt x="175" y="228"/>
                      <a:pt x="177" y="225"/>
                    </a:cubicBezTo>
                    <a:cubicBezTo>
                      <a:pt x="196" y="185"/>
                      <a:pt x="196" y="185"/>
                      <a:pt x="196" y="185"/>
                    </a:cubicBezTo>
                    <a:cubicBezTo>
                      <a:pt x="192" y="184"/>
                      <a:pt x="188" y="182"/>
                      <a:pt x="184" y="179"/>
                    </a:cubicBezTo>
                    <a:cubicBezTo>
                      <a:pt x="177" y="175"/>
                      <a:pt x="177" y="175"/>
                      <a:pt x="177" y="175"/>
                    </a:cubicBezTo>
                    <a:cubicBezTo>
                      <a:pt x="177" y="174"/>
                      <a:pt x="176" y="174"/>
                      <a:pt x="176" y="174"/>
                    </a:cubicBezTo>
                    <a:cubicBezTo>
                      <a:pt x="172" y="170"/>
                      <a:pt x="171" y="164"/>
                      <a:pt x="174" y="160"/>
                    </a:cubicBezTo>
                    <a:cubicBezTo>
                      <a:pt x="174" y="160"/>
                      <a:pt x="174" y="160"/>
                      <a:pt x="175" y="160"/>
                    </a:cubicBezTo>
                    <a:cubicBezTo>
                      <a:pt x="173" y="156"/>
                      <a:pt x="173" y="153"/>
                      <a:pt x="176" y="150"/>
                    </a:cubicBezTo>
                    <a:cubicBezTo>
                      <a:pt x="176" y="149"/>
                      <a:pt x="176" y="149"/>
                      <a:pt x="177" y="148"/>
                    </a:cubicBezTo>
                    <a:cubicBezTo>
                      <a:pt x="176" y="145"/>
                      <a:pt x="177" y="143"/>
                      <a:pt x="179" y="140"/>
                    </a:cubicBezTo>
                    <a:cubicBezTo>
                      <a:pt x="180" y="138"/>
                      <a:pt x="182" y="137"/>
                      <a:pt x="184" y="137"/>
                    </a:cubicBezTo>
                    <a:cubicBezTo>
                      <a:pt x="185" y="135"/>
                      <a:pt x="185" y="134"/>
                      <a:pt x="186" y="133"/>
                    </a:cubicBezTo>
                    <a:cubicBezTo>
                      <a:pt x="189" y="129"/>
                      <a:pt x="195" y="128"/>
                      <a:pt x="200" y="131"/>
                    </a:cubicBezTo>
                    <a:cubicBezTo>
                      <a:pt x="212" y="139"/>
                      <a:pt x="212" y="139"/>
                      <a:pt x="212" y="139"/>
                    </a:cubicBezTo>
                    <a:cubicBezTo>
                      <a:pt x="212" y="139"/>
                      <a:pt x="212" y="139"/>
                      <a:pt x="212" y="139"/>
                    </a:cubicBezTo>
                    <a:cubicBezTo>
                      <a:pt x="212" y="139"/>
                      <a:pt x="212" y="139"/>
                      <a:pt x="212" y="139"/>
                    </a:cubicBezTo>
                    <a:cubicBezTo>
                      <a:pt x="213" y="137"/>
                      <a:pt x="214" y="134"/>
                      <a:pt x="217" y="133"/>
                    </a:cubicBezTo>
                    <a:cubicBezTo>
                      <a:pt x="219" y="133"/>
                      <a:pt x="220" y="132"/>
                      <a:pt x="221" y="133"/>
                    </a:cubicBezTo>
                    <a:cubicBezTo>
                      <a:pt x="230" y="114"/>
                      <a:pt x="230" y="114"/>
                      <a:pt x="230" y="114"/>
                    </a:cubicBezTo>
                    <a:cubicBezTo>
                      <a:pt x="232" y="111"/>
                      <a:pt x="233" y="111"/>
                      <a:pt x="233" y="115"/>
                    </a:cubicBezTo>
                    <a:cubicBezTo>
                      <a:pt x="224" y="295"/>
                      <a:pt x="224" y="295"/>
                      <a:pt x="224" y="295"/>
                    </a:cubicBezTo>
                    <a:cubicBezTo>
                      <a:pt x="224" y="298"/>
                      <a:pt x="226" y="301"/>
                      <a:pt x="230" y="301"/>
                    </a:cubicBezTo>
                    <a:cubicBezTo>
                      <a:pt x="290" y="304"/>
                      <a:pt x="290" y="304"/>
                      <a:pt x="290" y="304"/>
                    </a:cubicBezTo>
                    <a:cubicBezTo>
                      <a:pt x="293" y="305"/>
                      <a:pt x="296" y="302"/>
                      <a:pt x="296" y="299"/>
                    </a:cubicBezTo>
                    <a:cubicBezTo>
                      <a:pt x="310" y="20"/>
                      <a:pt x="310" y="20"/>
                      <a:pt x="310" y="20"/>
                    </a:cubicBezTo>
                    <a:cubicBezTo>
                      <a:pt x="310" y="17"/>
                      <a:pt x="308" y="14"/>
                      <a:pt x="304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9" name="Овал 18"/>
            <p:cNvSpPr/>
            <p:nvPr/>
          </p:nvSpPr>
          <p:spPr>
            <a:xfrm rot="10800000">
              <a:off x="6744875" y="3628382"/>
              <a:ext cx="2233453" cy="2030413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0" name="Овал 19"/>
            <p:cNvSpPr/>
            <p:nvPr/>
          </p:nvSpPr>
          <p:spPr>
            <a:xfrm rot="10800000">
              <a:off x="9583019" y="3663866"/>
              <a:ext cx="2050115" cy="186374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1" name="Овал 20"/>
            <p:cNvSpPr/>
            <p:nvPr/>
          </p:nvSpPr>
          <p:spPr>
            <a:xfrm rot="10800000">
              <a:off x="12412902" y="3732031"/>
              <a:ext cx="2233452" cy="203041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2" name="Овал 21"/>
            <p:cNvSpPr/>
            <p:nvPr/>
          </p:nvSpPr>
          <p:spPr>
            <a:xfrm rot="10800000">
              <a:off x="15673658" y="3497196"/>
              <a:ext cx="2233452" cy="203041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7768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291351"/>
            <a:ext cx="3100549" cy="3976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291351"/>
            <a:ext cx="3100549" cy="3976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271" name="Группа 270"/>
          <p:cNvGrpSpPr/>
          <p:nvPr/>
        </p:nvGrpSpPr>
        <p:grpSpPr>
          <a:xfrm>
            <a:off x="4378149" y="1009884"/>
            <a:ext cx="2538358" cy="2873785"/>
            <a:chOff x="14761640" y="2322290"/>
            <a:chExt cx="9312474" cy="10543057"/>
          </a:xfrm>
        </p:grpSpPr>
        <p:grpSp>
          <p:nvGrpSpPr>
            <p:cNvPr id="272" name="Группа 271"/>
            <p:cNvGrpSpPr/>
            <p:nvPr/>
          </p:nvGrpSpPr>
          <p:grpSpPr>
            <a:xfrm>
              <a:off x="14761640" y="2322290"/>
              <a:ext cx="9312474" cy="10543057"/>
              <a:chOff x="12836525" y="7353300"/>
              <a:chExt cx="7916863" cy="8963025"/>
            </a:xfrm>
          </p:grpSpPr>
          <p:sp>
            <p:nvSpPr>
              <p:cNvPr id="274" name="Freeform 41"/>
              <p:cNvSpPr>
                <a:spLocks/>
              </p:cNvSpPr>
              <p:nvPr/>
            </p:nvSpPr>
            <p:spPr bwMode="auto">
              <a:xfrm>
                <a:off x="14573250" y="9798050"/>
                <a:ext cx="6180138" cy="6518275"/>
              </a:xfrm>
              <a:custGeom>
                <a:avLst/>
                <a:gdLst>
                  <a:gd name="T0" fmla="*/ 291 w 1946"/>
                  <a:gd name="T1" fmla="*/ 1718 h 2053"/>
                  <a:gd name="T2" fmla="*/ 135 w 1946"/>
                  <a:gd name="T3" fmla="*/ 1731 h 2053"/>
                  <a:gd name="T4" fmla="*/ 231 w 1946"/>
                  <a:gd name="T5" fmla="*/ 1887 h 2053"/>
                  <a:gd name="T6" fmla="*/ 519 w 1946"/>
                  <a:gd name="T7" fmla="*/ 1984 h 2053"/>
                  <a:gd name="T8" fmla="*/ 561 w 1946"/>
                  <a:gd name="T9" fmla="*/ 1829 h 2053"/>
                  <a:gd name="T10" fmla="*/ 618 w 1946"/>
                  <a:gd name="T11" fmla="*/ 1482 h 2053"/>
                  <a:gd name="T12" fmla="*/ 695 w 1946"/>
                  <a:gd name="T13" fmla="*/ 1210 h 2053"/>
                  <a:gd name="T14" fmla="*/ 804 w 1946"/>
                  <a:gd name="T15" fmla="*/ 1569 h 2053"/>
                  <a:gd name="T16" fmla="*/ 887 w 1946"/>
                  <a:gd name="T17" fmla="*/ 1924 h 2053"/>
                  <a:gd name="T18" fmla="*/ 1103 w 1946"/>
                  <a:gd name="T19" fmla="*/ 2006 h 2053"/>
                  <a:gd name="T20" fmla="*/ 1130 w 1946"/>
                  <a:gd name="T21" fmla="*/ 1833 h 2053"/>
                  <a:gd name="T22" fmla="*/ 1058 w 1946"/>
                  <a:gd name="T23" fmla="*/ 1487 h 2053"/>
                  <a:gd name="T24" fmla="*/ 988 w 1946"/>
                  <a:gd name="T25" fmla="*/ 1074 h 2053"/>
                  <a:gd name="T26" fmla="*/ 985 w 1946"/>
                  <a:gd name="T27" fmla="*/ 850 h 2053"/>
                  <a:gd name="T28" fmla="*/ 1024 w 1946"/>
                  <a:gd name="T29" fmla="*/ 619 h 2053"/>
                  <a:gd name="T30" fmla="*/ 1282 w 1946"/>
                  <a:gd name="T31" fmla="*/ 848 h 2053"/>
                  <a:gd name="T32" fmla="*/ 1613 w 1946"/>
                  <a:gd name="T33" fmla="*/ 1065 h 2053"/>
                  <a:gd name="T34" fmla="*/ 1866 w 1946"/>
                  <a:gd name="T35" fmla="*/ 1125 h 2053"/>
                  <a:gd name="T36" fmla="*/ 1759 w 1946"/>
                  <a:gd name="T37" fmla="*/ 827 h 2053"/>
                  <a:gd name="T38" fmla="*/ 1431 w 1946"/>
                  <a:gd name="T39" fmla="*/ 755 h 2053"/>
                  <a:gd name="T40" fmla="*/ 1145 w 1946"/>
                  <a:gd name="T41" fmla="*/ 395 h 2053"/>
                  <a:gd name="T42" fmla="*/ 673 w 1946"/>
                  <a:gd name="T43" fmla="*/ 266 h 2053"/>
                  <a:gd name="T44" fmla="*/ 346 w 1946"/>
                  <a:gd name="T45" fmla="*/ 312 h 2053"/>
                  <a:gd name="T46" fmla="*/ 307 w 1946"/>
                  <a:gd name="T47" fmla="*/ 226 h 2053"/>
                  <a:gd name="T48" fmla="*/ 235 w 1946"/>
                  <a:gd name="T49" fmla="*/ 23 h 2053"/>
                  <a:gd name="T50" fmla="*/ 64 w 1946"/>
                  <a:gd name="T51" fmla="*/ 266 h 2053"/>
                  <a:gd name="T52" fmla="*/ 148 w 1946"/>
                  <a:gd name="T53" fmla="*/ 390 h 2053"/>
                  <a:gd name="T54" fmla="*/ 244 w 1946"/>
                  <a:gd name="T55" fmla="*/ 522 h 2053"/>
                  <a:gd name="T56" fmla="*/ 457 w 1946"/>
                  <a:gd name="T57" fmla="*/ 534 h 2053"/>
                  <a:gd name="T58" fmla="*/ 358 w 1946"/>
                  <a:gd name="T59" fmla="*/ 1199 h 2053"/>
                  <a:gd name="T60" fmla="*/ 317 w 1946"/>
                  <a:gd name="T61" fmla="*/ 1733 h 2053"/>
                  <a:gd name="T62" fmla="*/ 291 w 1946"/>
                  <a:gd name="T63" fmla="*/ 1718 h 2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46" h="2053">
                    <a:moveTo>
                      <a:pt x="291" y="1718"/>
                    </a:moveTo>
                    <a:cubicBezTo>
                      <a:pt x="291" y="1718"/>
                      <a:pt x="184" y="1660"/>
                      <a:pt x="135" y="1731"/>
                    </a:cubicBezTo>
                    <a:cubicBezTo>
                      <a:pt x="87" y="1802"/>
                      <a:pt x="132" y="1843"/>
                      <a:pt x="231" y="1887"/>
                    </a:cubicBezTo>
                    <a:cubicBezTo>
                      <a:pt x="331" y="1931"/>
                      <a:pt x="489" y="1998"/>
                      <a:pt x="519" y="1984"/>
                    </a:cubicBezTo>
                    <a:cubicBezTo>
                      <a:pt x="549" y="1970"/>
                      <a:pt x="562" y="1923"/>
                      <a:pt x="561" y="1829"/>
                    </a:cubicBezTo>
                    <a:cubicBezTo>
                      <a:pt x="560" y="1735"/>
                      <a:pt x="603" y="1610"/>
                      <a:pt x="618" y="1482"/>
                    </a:cubicBezTo>
                    <a:cubicBezTo>
                      <a:pt x="633" y="1354"/>
                      <a:pt x="677" y="1207"/>
                      <a:pt x="695" y="1210"/>
                    </a:cubicBezTo>
                    <a:cubicBezTo>
                      <a:pt x="713" y="1213"/>
                      <a:pt x="753" y="1403"/>
                      <a:pt x="804" y="1569"/>
                    </a:cubicBezTo>
                    <a:cubicBezTo>
                      <a:pt x="855" y="1735"/>
                      <a:pt x="880" y="1795"/>
                      <a:pt x="887" y="1924"/>
                    </a:cubicBezTo>
                    <a:cubicBezTo>
                      <a:pt x="895" y="2053"/>
                      <a:pt x="959" y="2045"/>
                      <a:pt x="1103" y="2006"/>
                    </a:cubicBezTo>
                    <a:cubicBezTo>
                      <a:pt x="1247" y="1968"/>
                      <a:pt x="1246" y="1877"/>
                      <a:pt x="1130" y="1833"/>
                    </a:cubicBezTo>
                    <a:cubicBezTo>
                      <a:pt x="1097" y="1736"/>
                      <a:pt x="1105" y="1641"/>
                      <a:pt x="1058" y="1487"/>
                    </a:cubicBezTo>
                    <a:cubicBezTo>
                      <a:pt x="1012" y="1332"/>
                      <a:pt x="988" y="1165"/>
                      <a:pt x="988" y="1074"/>
                    </a:cubicBezTo>
                    <a:cubicBezTo>
                      <a:pt x="988" y="983"/>
                      <a:pt x="1012" y="946"/>
                      <a:pt x="985" y="850"/>
                    </a:cubicBezTo>
                    <a:cubicBezTo>
                      <a:pt x="957" y="754"/>
                      <a:pt x="982" y="650"/>
                      <a:pt x="1024" y="619"/>
                    </a:cubicBezTo>
                    <a:cubicBezTo>
                      <a:pt x="1106" y="693"/>
                      <a:pt x="1128" y="741"/>
                      <a:pt x="1282" y="848"/>
                    </a:cubicBezTo>
                    <a:cubicBezTo>
                      <a:pt x="1435" y="956"/>
                      <a:pt x="1480" y="1023"/>
                      <a:pt x="1613" y="1065"/>
                    </a:cubicBezTo>
                    <a:cubicBezTo>
                      <a:pt x="1746" y="1107"/>
                      <a:pt x="1741" y="1170"/>
                      <a:pt x="1866" y="1125"/>
                    </a:cubicBezTo>
                    <a:cubicBezTo>
                      <a:pt x="1919" y="1108"/>
                      <a:pt x="1946" y="841"/>
                      <a:pt x="1759" y="827"/>
                    </a:cubicBezTo>
                    <a:cubicBezTo>
                      <a:pt x="1572" y="813"/>
                      <a:pt x="1500" y="827"/>
                      <a:pt x="1431" y="755"/>
                    </a:cubicBezTo>
                    <a:cubicBezTo>
                      <a:pt x="1362" y="683"/>
                      <a:pt x="1232" y="469"/>
                      <a:pt x="1145" y="395"/>
                    </a:cubicBezTo>
                    <a:cubicBezTo>
                      <a:pt x="1058" y="321"/>
                      <a:pt x="905" y="221"/>
                      <a:pt x="673" y="266"/>
                    </a:cubicBezTo>
                    <a:cubicBezTo>
                      <a:pt x="441" y="311"/>
                      <a:pt x="346" y="312"/>
                      <a:pt x="346" y="312"/>
                    </a:cubicBezTo>
                    <a:cubicBezTo>
                      <a:pt x="346" y="312"/>
                      <a:pt x="282" y="278"/>
                      <a:pt x="307" y="226"/>
                    </a:cubicBezTo>
                    <a:cubicBezTo>
                      <a:pt x="332" y="174"/>
                      <a:pt x="368" y="46"/>
                      <a:pt x="235" y="23"/>
                    </a:cubicBezTo>
                    <a:cubicBezTo>
                      <a:pt x="102" y="0"/>
                      <a:pt x="0" y="196"/>
                      <a:pt x="64" y="266"/>
                    </a:cubicBezTo>
                    <a:cubicBezTo>
                      <a:pt x="128" y="336"/>
                      <a:pt x="151" y="335"/>
                      <a:pt x="148" y="390"/>
                    </a:cubicBezTo>
                    <a:cubicBezTo>
                      <a:pt x="145" y="445"/>
                      <a:pt x="125" y="517"/>
                      <a:pt x="244" y="522"/>
                    </a:cubicBezTo>
                    <a:cubicBezTo>
                      <a:pt x="363" y="527"/>
                      <a:pt x="457" y="534"/>
                      <a:pt x="457" y="534"/>
                    </a:cubicBezTo>
                    <a:cubicBezTo>
                      <a:pt x="457" y="534"/>
                      <a:pt x="352" y="877"/>
                      <a:pt x="358" y="1199"/>
                    </a:cubicBezTo>
                    <a:cubicBezTo>
                      <a:pt x="364" y="1522"/>
                      <a:pt x="357" y="1671"/>
                      <a:pt x="317" y="1733"/>
                    </a:cubicBezTo>
                    <a:cubicBezTo>
                      <a:pt x="304" y="1724"/>
                      <a:pt x="291" y="1718"/>
                      <a:pt x="291" y="171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5000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5" name="Oval 42"/>
              <p:cNvSpPr>
                <a:spLocks noChangeArrowheads="1"/>
              </p:cNvSpPr>
              <p:nvPr/>
            </p:nvSpPr>
            <p:spPr bwMode="auto">
              <a:xfrm>
                <a:off x="16329025" y="8334375"/>
                <a:ext cx="2436813" cy="2435225"/>
              </a:xfrm>
              <a:prstGeom prst="ellipse">
                <a:avLst/>
              </a:prstGeom>
              <a:gradFill flip="none" rotWithShape="1"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5000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6" name="Freeform 43"/>
              <p:cNvSpPr>
                <a:spLocks/>
              </p:cNvSpPr>
              <p:nvPr/>
            </p:nvSpPr>
            <p:spPr bwMode="auto">
              <a:xfrm>
                <a:off x="17670463" y="11172825"/>
                <a:ext cx="2949575" cy="2339975"/>
              </a:xfrm>
              <a:custGeom>
                <a:avLst/>
                <a:gdLst>
                  <a:gd name="T0" fmla="*/ 694 w 929"/>
                  <a:gd name="T1" fmla="*/ 487 h 737"/>
                  <a:gd name="T2" fmla="*/ 276 w 929"/>
                  <a:gd name="T3" fmla="*/ 235 h 737"/>
                  <a:gd name="T4" fmla="*/ 0 w 929"/>
                  <a:gd name="T5" fmla="*/ 290 h 737"/>
                  <a:gd name="T6" fmla="*/ 0 w 929"/>
                  <a:gd name="T7" fmla="*/ 302 h 737"/>
                  <a:gd name="T8" fmla="*/ 49 w 929"/>
                  <a:gd name="T9" fmla="*/ 186 h 737"/>
                  <a:gd name="T10" fmla="*/ 307 w 929"/>
                  <a:gd name="T11" fmla="*/ 415 h 737"/>
                  <a:gd name="T12" fmla="*/ 638 w 929"/>
                  <a:gd name="T13" fmla="*/ 632 h 737"/>
                  <a:gd name="T14" fmla="*/ 891 w 929"/>
                  <a:gd name="T15" fmla="*/ 692 h 737"/>
                  <a:gd name="T16" fmla="*/ 929 w 929"/>
                  <a:gd name="T17" fmla="*/ 601 h 737"/>
                  <a:gd name="T18" fmla="*/ 694 w 929"/>
                  <a:gd name="T19" fmla="*/ 487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9" h="737">
                    <a:moveTo>
                      <a:pt x="694" y="487"/>
                    </a:moveTo>
                    <a:cubicBezTo>
                      <a:pt x="439" y="501"/>
                      <a:pt x="356" y="385"/>
                      <a:pt x="276" y="235"/>
                    </a:cubicBezTo>
                    <a:cubicBezTo>
                      <a:pt x="196" y="85"/>
                      <a:pt x="12" y="0"/>
                      <a:pt x="0" y="290"/>
                    </a:cubicBezTo>
                    <a:cubicBezTo>
                      <a:pt x="0" y="294"/>
                      <a:pt x="0" y="298"/>
                      <a:pt x="0" y="302"/>
                    </a:cubicBezTo>
                    <a:cubicBezTo>
                      <a:pt x="5" y="249"/>
                      <a:pt x="24" y="205"/>
                      <a:pt x="49" y="186"/>
                    </a:cubicBezTo>
                    <a:cubicBezTo>
                      <a:pt x="131" y="260"/>
                      <a:pt x="153" y="308"/>
                      <a:pt x="307" y="415"/>
                    </a:cubicBezTo>
                    <a:cubicBezTo>
                      <a:pt x="460" y="523"/>
                      <a:pt x="505" y="590"/>
                      <a:pt x="638" y="632"/>
                    </a:cubicBezTo>
                    <a:cubicBezTo>
                      <a:pt x="771" y="674"/>
                      <a:pt x="766" y="737"/>
                      <a:pt x="891" y="692"/>
                    </a:cubicBezTo>
                    <a:cubicBezTo>
                      <a:pt x="910" y="686"/>
                      <a:pt x="926" y="648"/>
                      <a:pt x="929" y="601"/>
                    </a:cubicBezTo>
                    <a:cubicBezTo>
                      <a:pt x="923" y="560"/>
                      <a:pt x="888" y="476"/>
                      <a:pt x="694" y="48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7" name="Freeform 44"/>
              <p:cNvSpPr>
                <a:spLocks/>
              </p:cNvSpPr>
              <p:nvPr/>
            </p:nvSpPr>
            <p:spPr bwMode="auto">
              <a:xfrm>
                <a:off x="15106650" y="10687050"/>
                <a:ext cx="1373188" cy="949325"/>
              </a:xfrm>
              <a:custGeom>
                <a:avLst/>
                <a:gdLst>
                  <a:gd name="T0" fmla="*/ 432 w 432"/>
                  <a:gd name="T1" fmla="*/ 0 h 299"/>
                  <a:gd name="T2" fmla="*/ 178 w 432"/>
                  <a:gd name="T3" fmla="*/ 32 h 299"/>
                  <a:gd name="T4" fmla="*/ 153 w 432"/>
                  <a:gd name="T5" fmla="*/ 13 h 299"/>
                  <a:gd name="T6" fmla="*/ 130 w 432"/>
                  <a:gd name="T7" fmla="*/ 118 h 299"/>
                  <a:gd name="T8" fmla="*/ 0 w 432"/>
                  <a:gd name="T9" fmla="*/ 219 h 299"/>
                  <a:gd name="T10" fmla="*/ 76 w 432"/>
                  <a:gd name="T11" fmla="*/ 242 h 299"/>
                  <a:gd name="T12" fmla="*/ 289 w 432"/>
                  <a:gd name="T13" fmla="*/ 254 h 299"/>
                  <a:gd name="T14" fmla="*/ 276 w 432"/>
                  <a:gd name="T15" fmla="*/ 299 h 299"/>
                  <a:gd name="T16" fmla="*/ 432 w 432"/>
                  <a:gd name="T17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2" h="299">
                    <a:moveTo>
                      <a:pt x="432" y="0"/>
                    </a:moveTo>
                    <a:cubicBezTo>
                      <a:pt x="253" y="31"/>
                      <a:pt x="178" y="32"/>
                      <a:pt x="178" y="32"/>
                    </a:cubicBezTo>
                    <a:cubicBezTo>
                      <a:pt x="178" y="32"/>
                      <a:pt x="165" y="25"/>
                      <a:pt x="153" y="13"/>
                    </a:cubicBezTo>
                    <a:cubicBezTo>
                      <a:pt x="153" y="13"/>
                      <a:pt x="192" y="76"/>
                      <a:pt x="130" y="118"/>
                    </a:cubicBezTo>
                    <a:cubicBezTo>
                      <a:pt x="90" y="146"/>
                      <a:pt x="20" y="175"/>
                      <a:pt x="0" y="219"/>
                    </a:cubicBezTo>
                    <a:cubicBezTo>
                      <a:pt x="14" y="232"/>
                      <a:pt x="38" y="240"/>
                      <a:pt x="76" y="242"/>
                    </a:cubicBezTo>
                    <a:cubicBezTo>
                      <a:pt x="195" y="247"/>
                      <a:pt x="289" y="254"/>
                      <a:pt x="289" y="254"/>
                    </a:cubicBezTo>
                    <a:cubicBezTo>
                      <a:pt x="289" y="254"/>
                      <a:pt x="284" y="270"/>
                      <a:pt x="276" y="299"/>
                    </a:cubicBezTo>
                    <a:cubicBezTo>
                      <a:pt x="277" y="298"/>
                      <a:pt x="358" y="97"/>
                      <a:pt x="43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  <a:alpha val="0"/>
                    </a:srgbClr>
                  </a:gs>
                </a:gsLst>
                <a:lin ang="21594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8" name="Freeform 45"/>
              <p:cNvSpPr>
                <a:spLocks/>
              </p:cNvSpPr>
              <p:nvPr/>
            </p:nvSpPr>
            <p:spPr bwMode="auto">
              <a:xfrm>
                <a:off x="16854488" y="13804900"/>
                <a:ext cx="6350" cy="15875"/>
              </a:xfrm>
              <a:custGeom>
                <a:avLst/>
                <a:gdLst>
                  <a:gd name="T0" fmla="*/ 0 w 2"/>
                  <a:gd name="T1" fmla="*/ 0 h 5"/>
                  <a:gd name="T2" fmla="*/ 2 w 2"/>
                  <a:gd name="T3" fmla="*/ 5 h 5"/>
                  <a:gd name="T4" fmla="*/ 2 w 2"/>
                  <a:gd name="T5" fmla="*/ 5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1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3"/>
                      <a:pt x="0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9" name="Freeform 46"/>
              <p:cNvSpPr>
                <a:spLocks/>
              </p:cNvSpPr>
              <p:nvPr/>
            </p:nvSpPr>
            <p:spPr bwMode="auto">
              <a:xfrm>
                <a:off x="15541625" y="13328650"/>
                <a:ext cx="1258888" cy="2774950"/>
              </a:xfrm>
              <a:custGeom>
                <a:avLst/>
                <a:gdLst>
                  <a:gd name="T0" fmla="*/ 390 w 396"/>
                  <a:gd name="T1" fmla="*/ 98 h 874"/>
                  <a:gd name="T2" fmla="*/ 396 w 396"/>
                  <a:gd name="T3" fmla="*/ 104 h 874"/>
                  <a:gd name="T4" fmla="*/ 294 w 396"/>
                  <a:gd name="T5" fmla="*/ 17 h 874"/>
                  <a:gd name="T6" fmla="*/ 55 w 396"/>
                  <a:gd name="T7" fmla="*/ 196 h 874"/>
                  <a:gd name="T8" fmla="*/ 12 w 396"/>
                  <a:gd name="T9" fmla="*/ 621 h 874"/>
                  <a:gd name="T10" fmla="*/ 0 w 396"/>
                  <a:gd name="T11" fmla="*/ 614 h 874"/>
                  <a:gd name="T12" fmla="*/ 185 w 396"/>
                  <a:gd name="T13" fmla="*/ 872 h 874"/>
                  <a:gd name="T14" fmla="*/ 214 w 396"/>
                  <a:gd name="T15" fmla="*/ 872 h 874"/>
                  <a:gd name="T16" fmla="*/ 256 w 396"/>
                  <a:gd name="T17" fmla="*/ 717 h 874"/>
                  <a:gd name="T18" fmla="*/ 313 w 396"/>
                  <a:gd name="T19" fmla="*/ 370 h 874"/>
                  <a:gd name="T20" fmla="*/ 390 w 396"/>
                  <a:gd name="T21" fmla="*/ 98 h 8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6" h="874">
                    <a:moveTo>
                      <a:pt x="390" y="98"/>
                    </a:moveTo>
                    <a:cubicBezTo>
                      <a:pt x="392" y="99"/>
                      <a:pt x="394" y="101"/>
                      <a:pt x="396" y="104"/>
                    </a:cubicBezTo>
                    <a:cubicBezTo>
                      <a:pt x="376" y="58"/>
                      <a:pt x="340" y="0"/>
                      <a:pt x="294" y="17"/>
                    </a:cubicBezTo>
                    <a:cubicBezTo>
                      <a:pt x="243" y="37"/>
                      <a:pt x="133" y="103"/>
                      <a:pt x="55" y="196"/>
                    </a:cubicBezTo>
                    <a:cubicBezTo>
                      <a:pt x="57" y="444"/>
                      <a:pt x="47" y="567"/>
                      <a:pt x="12" y="621"/>
                    </a:cubicBezTo>
                    <a:cubicBezTo>
                      <a:pt x="8" y="618"/>
                      <a:pt x="3" y="616"/>
                      <a:pt x="0" y="614"/>
                    </a:cubicBezTo>
                    <a:cubicBezTo>
                      <a:pt x="0" y="614"/>
                      <a:pt x="173" y="736"/>
                      <a:pt x="185" y="872"/>
                    </a:cubicBezTo>
                    <a:cubicBezTo>
                      <a:pt x="199" y="874"/>
                      <a:pt x="209" y="874"/>
                      <a:pt x="214" y="872"/>
                    </a:cubicBezTo>
                    <a:cubicBezTo>
                      <a:pt x="244" y="858"/>
                      <a:pt x="257" y="811"/>
                      <a:pt x="256" y="717"/>
                    </a:cubicBezTo>
                    <a:cubicBezTo>
                      <a:pt x="255" y="623"/>
                      <a:pt x="298" y="498"/>
                      <a:pt x="313" y="370"/>
                    </a:cubicBezTo>
                    <a:cubicBezTo>
                      <a:pt x="328" y="242"/>
                      <a:pt x="372" y="95"/>
                      <a:pt x="390" y="98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  <a:alpha val="0"/>
                    </a:srgbClr>
                  </a:gs>
                </a:gsLst>
                <a:lin ang="180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0" name="Freeform 47"/>
              <p:cNvSpPr>
                <a:spLocks/>
              </p:cNvSpPr>
              <p:nvPr/>
            </p:nvSpPr>
            <p:spPr bwMode="auto">
              <a:xfrm>
                <a:off x="17397413" y="15582900"/>
                <a:ext cx="1133475" cy="730250"/>
              </a:xfrm>
              <a:custGeom>
                <a:avLst/>
                <a:gdLst>
                  <a:gd name="T0" fmla="*/ 243 w 357"/>
                  <a:gd name="T1" fmla="*/ 12 h 230"/>
                  <a:gd name="T2" fmla="*/ 66 w 357"/>
                  <a:gd name="T3" fmla="*/ 45 h 230"/>
                  <a:gd name="T4" fmla="*/ 0 w 357"/>
                  <a:gd name="T5" fmla="*/ 123 h 230"/>
                  <a:gd name="T6" fmla="*/ 214 w 357"/>
                  <a:gd name="T7" fmla="*/ 184 h 230"/>
                  <a:gd name="T8" fmla="*/ 243 w 357"/>
                  <a:gd name="T9" fmla="*/ 1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7" h="230">
                    <a:moveTo>
                      <a:pt x="243" y="12"/>
                    </a:moveTo>
                    <a:cubicBezTo>
                      <a:pt x="204" y="0"/>
                      <a:pt x="145" y="0"/>
                      <a:pt x="66" y="45"/>
                    </a:cubicBezTo>
                    <a:cubicBezTo>
                      <a:pt x="25" y="68"/>
                      <a:pt x="6" y="95"/>
                      <a:pt x="0" y="123"/>
                    </a:cubicBezTo>
                    <a:cubicBezTo>
                      <a:pt x="13" y="230"/>
                      <a:pt x="78" y="220"/>
                      <a:pt x="214" y="184"/>
                    </a:cubicBezTo>
                    <a:cubicBezTo>
                      <a:pt x="357" y="146"/>
                      <a:pt x="357" y="56"/>
                      <a:pt x="243" y="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32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1" name="Freeform 48"/>
              <p:cNvSpPr>
                <a:spLocks/>
              </p:cNvSpPr>
              <p:nvPr/>
            </p:nvSpPr>
            <p:spPr bwMode="auto">
              <a:xfrm>
                <a:off x="12836525" y="7353300"/>
                <a:ext cx="2327275" cy="3228975"/>
              </a:xfrm>
              <a:custGeom>
                <a:avLst/>
                <a:gdLst>
                  <a:gd name="T0" fmla="*/ 648 w 733"/>
                  <a:gd name="T1" fmla="*/ 604 h 1017"/>
                  <a:gd name="T2" fmla="*/ 212 w 733"/>
                  <a:gd name="T3" fmla="*/ 964 h 1017"/>
                  <a:gd name="T4" fmla="*/ 85 w 733"/>
                  <a:gd name="T5" fmla="*/ 413 h 1017"/>
                  <a:gd name="T6" fmla="*/ 521 w 733"/>
                  <a:gd name="T7" fmla="*/ 53 h 1017"/>
                  <a:gd name="T8" fmla="*/ 648 w 733"/>
                  <a:gd name="T9" fmla="*/ 604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1017">
                    <a:moveTo>
                      <a:pt x="648" y="604"/>
                    </a:moveTo>
                    <a:cubicBezTo>
                      <a:pt x="562" y="856"/>
                      <a:pt x="367" y="1017"/>
                      <a:pt x="212" y="964"/>
                    </a:cubicBezTo>
                    <a:cubicBezTo>
                      <a:pt x="57" y="912"/>
                      <a:pt x="0" y="665"/>
                      <a:pt x="85" y="413"/>
                    </a:cubicBezTo>
                    <a:cubicBezTo>
                      <a:pt x="171" y="162"/>
                      <a:pt x="366" y="0"/>
                      <a:pt x="521" y="53"/>
                    </a:cubicBezTo>
                    <a:cubicBezTo>
                      <a:pt x="677" y="106"/>
                      <a:pt x="733" y="353"/>
                      <a:pt x="648" y="60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2" name="Freeform 49"/>
              <p:cNvSpPr>
                <a:spLocks/>
              </p:cNvSpPr>
              <p:nvPr/>
            </p:nvSpPr>
            <p:spPr bwMode="auto">
              <a:xfrm>
                <a:off x="12931775" y="7483475"/>
                <a:ext cx="2073275" cy="2949575"/>
              </a:xfrm>
              <a:custGeom>
                <a:avLst/>
                <a:gdLst>
                  <a:gd name="T0" fmla="*/ 574 w 653"/>
                  <a:gd name="T1" fmla="*/ 548 h 929"/>
                  <a:gd name="T2" fmla="*/ 184 w 653"/>
                  <a:gd name="T3" fmla="*/ 882 h 929"/>
                  <a:gd name="T4" fmla="*/ 79 w 653"/>
                  <a:gd name="T5" fmla="*/ 380 h 929"/>
                  <a:gd name="T6" fmla="*/ 468 w 653"/>
                  <a:gd name="T7" fmla="*/ 46 h 929"/>
                  <a:gd name="T8" fmla="*/ 574 w 653"/>
                  <a:gd name="T9" fmla="*/ 548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929">
                    <a:moveTo>
                      <a:pt x="574" y="548"/>
                    </a:moveTo>
                    <a:cubicBezTo>
                      <a:pt x="496" y="779"/>
                      <a:pt x="321" y="929"/>
                      <a:pt x="184" y="882"/>
                    </a:cubicBezTo>
                    <a:cubicBezTo>
                      <a:pt x="48" y="836"/>
                      <a:pt x="0" y="611"/>
                      <a:pt x="79" y="380"/>
                    </a:cubicBezTo>
                    <a:cubicBezTo>
                      <a:pt x="157" y="149"/>
                      <a:pt x="331" y="0"/>
                      <a:pt x="468" y="46"/>
                    </a:cubicBezTo>
                    <a:cubicBezTo>
                      <a:pt x="605" y="93"/>
                      <a:pt x="653" y="318"/>
                      <a:pt x="574" y="5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3" name="Freeform 50"/>
              <p:cNvSpPr>
                <a:spLocks/>
              </p:cNvSpPr>
              <p:nvPr/>
            </p:nvSpPr>
            <p:spPr bwMode="auto">
              <a:xfrm>
                <a:off x="14716125" y="7658100"/>
                <a:ext cx="9525" cy="9525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0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4" name="Freeform 51"/>
              <p:cNvSpPr>
                <a:spLocks/>
              </p:cNvSpPr>
              <p:nvPr/>
            </p:nvSpPr>
            <p:spPr bwMode="auto">
              <a:xfrm>
                <a:off x="13725525" y="7759700"/>
                <a:ext cx="3027363" cy="2686050"/>
              </a:xfrm>
              <a:custGeom>
                <a:avLst/>
                <a:gdLst>
                  <a:gd name="T0" fmla="*/ 867 w 953"/>
                  <a:gd name="T1" fmla="*/ 507 h 846"/>
                  <a:gd name="T2" fmla="*/ 800 w 953"/>
                  <a:gd name="T3" fmla="*/ 481 h 846"/>
                  <a:gd name="T4" fmla="*/ 595 w 953"/>
                  <a:gd name="T5" fmla="*/ 418 h 846"/>
                  <a:gd name="T6" fmla="*/ 451 w 953"/>
                  <a:gd name="T7" fmla="*/ 211 h 846"/>
                  <a:gd name="T8" fmla="*/ 340 w 953"/>
                  <a:gd name="T9" fmla="*/ 0 h 846"/>
                  <a:gd name="T10" fmla="*/ 368 w 953"/>
                  <a:gd name="T11" fmla="*/ 476 h 846"/>
                  <a:gd name="T12" fmla="*/ 0 w 953"/>
                  <a:gd name="T13" fmla="*/ 846 h 846"/>
                  <a:gd name="T14" fmla="*/ 0 w 953"/>
                  <a:gd name="T15" fmla="*/ 846 h 846"/>
                  <a:gd name="T16" fmla="*/ 312 w 953"/>
                  <a:gd name="T17" fmla="*/ 702 h 846"/>
                  <a:gd name="T18" fmla="*/ 508 w 953"/>
                  <a:gd name="T19" fmla="*/ 631 h 846"/>
                  <a:gd name="T20" fmla="*/ 502 w 953"/>
                  <a:gd name="T21" fmla="*/ 665 h 846"/>
                  <a:gd name="T22" fmla="*/ 598 w 953"/>
                  <a:gd name="T23" fmla="*/ 785 h 846"/>
                  <a:gd name="T24" fmla="*/ 701 w 953"/>
                  <a:gd name="T25" fmla="*/ 701 h 846"/>
                  <a:gd name="T26" fmla="*/ 770 w 953"/>
                  <a:gd name="T27" fmla="*/ 727 h 846"/>
                  <a:gd name="T28" fmla="*/ 908 w 953"/>
                  <a:gd name="T29" fmla="*/ 650 h 846"/>
                  <a:gd name="T30" fmla="*/ 867 w 953"/>
                  <a:gd name="T31" fmla="*/ 507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53" h="846">
                    <a:moveTo>
                      <a:pt x="867" y="507"/>
                    </a:moveTo>
                    <a:cubicBezTo>
                      <a:pt x="800" y="481"/>
                      <a:pt x="800" y="481"/>
                      <a:pt x="800" y="481"/>
                    </a:cubicBezTo>
                    <a:cubicBezTo>
                      <a:pt x="800" y="481"/>
                      <a:pt x="640" y="427"/>
                      <a:pt x="595" y="418"/>
                    </a:cubicBezTo>
                    <a:cubicBezTo>
                      <a:pt x="550" y="409"/>
                      <a:pt x="487" y="337"/>
                      <a:pt x="451" y="211"/>
                    </a:cubicBezTo>
                    <a:cubicBezTo>
                      <a:pt x="416" y="107"/>
                      <a:pt x="369" y="37"/>
                      <a:pt x="340" y="0"/>
                    </a:cubicBezTo>
                    <a:cubicBezTo>
                      <a:pt x="416" y="103"/>
                      <a:pt x="431" y="288"/>
                      <a:pt x="368" y="476"/>
                    </a:cubicBezTo>
                    <a:cubicBezTo>
                      <a:pt x="294" y="692"/>
                      <a:pt x="140" y="841"/>
                      <a:pt x="0" y="846"/>
                    </a:cubicBezTo>
                    <a:cubicBezTo>
                      <a:pt x="0" y="846"/>
                      <a:pt x="0" y="846"/>
                      <a:pt x="0" y="846"/>
                    </a:cubicBezTo>
                    <a:cubicBezTo>
                      <a:pt x="124" y="844"/>
                      <a:pt x="227" y="771"/>
                      <a:pt x="312" y="702"/>
                    </a:cubicBezTo>
                    <a:cubicBezTo>
                      <a:pt x="396" y="633"/>
                      <a:pt x="508" y="631"/>
                      <a:pt x="508" y="631"/>
                    </a:cubicBezTo>
                    <a:cubicBezTo>
                      <a:pt x="508" y="631"/>
                      <a:pt x="506" y="637"/>
                      <a:pt x="502" y="665"/>
                    </a:cubicBezTo>
                    <a:cubicBezTo>
                      <a:pt x="564" y="667"/>
                      <a:pt x="605" y="728"/>
                      <a:pt x="598" y="785"/>
                    </a:cubicBezTo>
                    <a:cubicBezTo>
                      <a:pt x="648" y="692"/>
                      <a:pt x="701" y="701"/>
                      <a:pt x="701" y="701"/>
                    </a:cubicBezTo>
                    <a:cubicBezTo>
                      <a:pt x="701" y="701"/>
                      <a:pt x="727" y="716"/>
                      <a:pt x="770" y="727"/>
                    </a:cubicBezTo>
                    <a:cubicBezTo>
                      <a:pt x="813" y="738"/>
                      <a:pt x="863" y="770"/>
                      <a:pt x="908" y="650"/>
                    </a:cubicBezTo>
                    <a:cubicBezTo>
                      <a:pt x="953" y="531"/>
                      <a:pt x="867" y="507"/>
                      <a:pt x="867" y="50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273" name="Овал 272"/>
            <p:cNvSpPr/>
            <p:nvPr/>
          </p:nvSpPr>
          <p:spPr>
            <a:xfrm rot="10800000">
              <a:off x="19249578" y="3341305"/>
              <a:ext cx="2456797" cy="2233453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285" name="Группа 284"/>
          <p:cNvGrpSpPr/>
          <p:nvPr/>
        </p:nvGrpSpPr>
        <p:grpSpPr>
          <a:xfrm>
            <a:off x="8103017" y="1144002"/>
            <a:ext cx="2649636" cy="2777580"/>
            <a:chOff x="13481087" y="2344862"/>
            <a:chExt cx="9720722" cy="10190108"/>
          </a:xfrm>
        </p:grpSpPr>
        <p:grpSp>
          <p:nvGrpSpPr>
            <p:cNvPr id="286" name="Группа 285"/>
            <p:cNvGrpSpPr/>
            <p:nvPr/>
          </p:nvGrpSpPr>
          <p:grpSpPr>
            <a:xfrm>
              <a:off x="13481087" y="2344862"/>
              <a:ext cx="9720722" cy="10190108"/>
              <a:chOff x="12696850" y="1546202"/>
              <a:chExt cx="10873208" cy="11398244"/>
            </a:xfrm>
          </p:grpSpPr>
          <p:sp>
            <p:nvSpPr>
              <p:cNvPr id="288" name="Прямоугольник 287"/>
              <p:cNvSpPr/>
              <p:nvPr/>
            </p:nvSpPr>
            <p:spPr>
              <a:xfrm>
                <a:off x="20227955" y="9853395"/>
                <a:ext cx="3054071" cy="3054071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89" name="Прямоугольник 288"/>
              <p:cNvSpPr/>
              <p:nvPr/>
            </p:nvSpPr>
            <p:spPr>
              <a:xfrm>
                <a:off x="20515987" y="6800222"/>
                <a:ext cx="3054071" cy="3054071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290" name="Прямоугольник 289"/>
              <p:cNvSpPr/>
              <p:nvPr/>
            </p:nvSpPr>
            <p:spPr>
              <a:xfrm>
                <a:off x="19897650" y="3747050"/>
                <a:ext cx="3054071" cy="3054071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grpSp>
            <p:nvGrpSpPr>
              <p:cNvPr id="291" name="Группа 290"/>
              <p:cNvGrpSpPr/>
              <p:nvPr/>
            </p:nvGrpSpPr>
            <p:grpSpPr>
              <a:xfrm>
                <a:off x="12696850" y="1546202"/>
                <a:ext cx="8352928" cy="11398244"/>
                <a:chOff x="9678193" y="7661274"/>
                <a:chExt cx="5961062" cy="8134350"/>
              </a:xfrm>
            </p:grpSpPr>
            <p:grpSp>
              <p:nvGrpSpPr>
                <p:cNvPr id="296" name="Группа 295"/>
                <p:cNvGrpSpPr/>
                <p:nvPr/>
              </p:nvGrpSpPr>
              <p:grpSpPr>
                <a:xfrm>
                  <a:off x="12657930" y="7661274"/>
                  <a:ext cx="2981325" cy="2520950"/>
                  <a:chOff x="7589837" y="8210550"/>
                  <a:chExt cx="2981325" cy="2520950"/>
                </a:xfrm>
              </p:grpSpPr>
              <p:sp>
                <p:nvSpPr>
                  <p:cNvPr id="303" name="Freeform 61"/>
                  <p:cNvSpPr>
                    <a:spLocks/>
                  </p:cNvSpPr>
                  <p:nvPr/>
                </p:nvSpPr>
                <p:spPr bwMode="auto">
                  <a:xfrm>
                    <a:off x="7589837" y="8210550"/>
                    <a:ext cx="2292350" cy="930275"/>
                  </a:xfrm>
                  <a:custGeom>
                    <a:avLst/>
                    <a:gdLst>
                      <a:gd name="T0" fmla="*/ 652 w 1444"/>
                      <a:gd name="T1" fmla="*/ 298 h 586"/>
                      <a:gd name="T2" fmla="*/ 0 w 1444"/>
                      <a:gd name="T3" fmla="*/ 586 h 586"/>
                      <a:gd name="T4" fmla="*/ 448 w 1444"/>
                      <a:gd name="T5" fmla="*/ 424 h 586"/>
                      <a:gd name="T6" fmla="*/ 1444 w 1444"/>
                      <a:gd name="T7" fmla="*/ 0 h 586"/>
                      <a:gd name="T8" fmla="*/ 652 w 1444"/>
                      <a:gd name="T9" fmla="*/ 298 h 5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44" h="586">
                        <a:moveTo>
                          <a:pt x="652" y="298"/>
                        </a:moveTo>
                        <a:lnTo>
                          <a:pt x="0" y="586"/>
                        </a:lnTo>
                        <a:lnTo>
                          <a:pt x="448" y="424"/>
                        </a:lnTo>
                        <a:lnTo>
                          <a:pt x="1444" y="0"/>
                        </a:lnTo>
                        <a:lnTo>
                          <a:pt x="652" y="298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45715" tIns="22857" rIns="45715" bIns="22857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900"/>
                  </a:p>
                </p:txBody>
              </p:sp>
              <p:sp>
                <p:nvSpPr>
                  <p:cNvPr id="304" name="Freeform 59"/>
                  <p:cNvSpPr>
                    <a:spLocks/>
                  </p:cNvSpPr>
                  <p:nvPr/>
                </p:nvSpPr>
                <p:spPr bwMode="auto">
                  <a:xfrm>
                    <a:off x="8301037" y="8210550"/>
                    <a:ext cx="2270125" cy="2520950"/>
                  </a:xfrm>
                  <a:custGeom>
                    <a:avLst/>
                    <a:gdLst>
                      <a:gd name="T0" fmla="*/ 0 w 1430"/>
                      <a:gd name="T1" fmla="*/ 424 h 1588"/>
                      <a:gd name="T2" fmla="*/ 484 w 1430"/>
                      <a:gd name="T3" fmla="*/ 1588 h 1588"/>
                      <a:gd name="T4" fmla="*/ 1430 w 1430"/>
                      <a:gd name="T5" fmla="*/ 1122 h 1588"/>
                      <a:gd name="T6" fmla="*/ 996 w 1430"/>
                      <a:gd name="T7" fmla="*/ 0 h 1588"/>
                      <a:gd name="T8" fmla="*/ 0 w 1430"/>
                      <a:gd name="T9" fmla="*/ 424 h 15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30" h="1588">
                        <a:moveTo>
                          <a:pt x="0" y="424"/>
                        </a:moveTo>
                        <a:lnTo>
                          <a:pt x="484" y="1588"/>
                        </a:lnTo>
                        <a:lnTo>
                          <a:pt x="1430" y="1122"/>
                        </a:lnTo>
                        <a:lnTo>
                          <a:pt x="996" y="0"/>
                        </a:lnTo>
                        <a:lnTo>
                          <a:pt x="0" y="42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45715" tIns="22857" rIns="45715" bIns="22857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900"/>
                  </a:p>
                </p:txBody>
              </p:sp>
              <p:sp>
                <p:nvSpPr>
                  <p:cNvPr id="305" name="Freeform 60"/>
                  <p:cNvSpPr>
                    <a:spLocks/>
                  </p:cNvSpPr>
                  <p:nvPr/>
                </p:nvSpPr>
                <p:spPr bwMode="auto">
                  <a:xfrm>
                    <a:off x="7589837" y="8883650"/>
                    <a:ext cx="1479550" cy="1847850"/>
                  </a:xfrm>
                  <a:custGeom>
                    <a:avLst/>
                    <a:gdLst>
                      <a:gd name="T0" fmla="*/ 448 w 932"/>
                      <a:gd name="T1" fmla="*/ 0 h 1164"/>
                      <a:gd name="T2" fmla="*/ 0 w 932"/>
                      <a:gd name="T3" fmla="*/ 162 h 1164"/>
                      <a:gd name="T4" fmla="*/ 424 w 932"/>
                      <a:gd name="T5" fmla="*/ 1164 h 1164"/>
                      <a:gd name="T6" fmla="*/ 932 w 932"/>
                      <a:gd name="T7" fmla="*/ 1164 h 1164"/>
                      <a:gd name="T8" fmla="*/ 448 w 932"/>
                      <a:gd name="T9" fmla="*/ 0 h 11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2" h="1164">
                        <a:moveTo>
                          <a:pt x="448" y="0"/>
                        </a:moveTo>
                        <a:lnTo>
                          <a:pt x="0" y="162"/>
                        </a:lnTo>
                        <a:lnTo>
                          <a:pt x="424" y="1164"/>
                        </a:lnTo>
                        <a:lnTo>
                          <a:pt x="932" y="1164"/>
                        </a:lnTo>
                        <a:lnTo>
                          <a:pt x="448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45715" tIns="22857" rIns="45715" bIns="22857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900"/>
                  </a:p>
                </p:txBody>
              </p:sp>
            </p:grpSp>
            <p:sp>
              <p:nvSpPr>
                <p:cNvPr id="297" name="Freeform 54"/>
                <p:cNvSpPr>
                  <a:spLocks/>
                </p:cNvSpPr>
                <p:nvPr/>
              </p:nvSpPr>
              <p:spPr bwMode="auto">
                <a:xfrm>
                  <a:off x="9678193" y="9331324"/>
                  <a:ext cx="4456113" cy="6464300"/>
                </a:xfrm>
                <a:custGeom>
                  <a:avLst/>
                  <a:gdLst>
                    <a:gd name="T0" fmla="*/ 1387 w 1403"/>
                    <a:gd name="T1" fmla="*/ 1899 h 2036"/>
                    <a:gd name="T2" fmla="*/ 1107 w 1403"/>
                    <a:gd name="T3" fmla="*/ 1785 h 2036"/>
                    <a:gd name="T4" fmla="*/ 1111 w 1403"/>
                    <a:gd name="T5" fmla="*/ 1470 h 2036"/>
                    <a:gd name="T6" fmla="*/ 1055 w 1403"/>
                    <a:gd name="T7" fmla="*/ 1282 h 2036"/>
                    <a:gd name="T8" fmla="*/ 906 w 1403"/>
                    <a:gd name="T9" fmla="*/ 1153 h 2036"/>
                    <a:gd name="T10" fmla="*/ 937 w 1403"/>
                    <a:gd name="T11" fmla="*/ 798 h 2036"/>
                    <a:gd name="T12" fmla="*/ 905 w 1403"/>
                    <a:gd name="T13" fmla="*/ 640 h 2036"/>
                    <a:gd name="T14" fmla="*/ 905 w 1403"/>
                    <a:gd name="T15" fmla="*/ 640 h 2036"/>
                    <a:gd name="T16" fmla="*/ 1171 w 1403"/>
                    <a:gd name="T17" fmla="*/ 511 h 2036"/>
                    <a:gd name="T18" fmla="*/ 1337 w 1403"/>
                    <a:gd name="T19" fmla="*/ 314 h 2036"/>
                    <a:gd name="T20" fmla="*/ 1337 w 1403"/>
                    <a:gd name="T21" fmla="*/ 314 h 2036"/>
                    <a:gd name="T22" fmla="*/ 1331 w 1403"/>
                    <a:gd name="T23" fmla="*/ 102 h 2036"/>
                    <a:gd name="T24" fmla="*/ 1282 w 1403"/>
                    <a:gd name="T25" fmla="*/ 9 h 2036"/>
                    <a:gd name="T26" fmla="*/ 1266 w 1403"/>
                    <a:gd name="T27" fmla="*/ 3 h 2036"/>
                    <a:gd name="T28" fmla="*/ 1204 w 1403"/>
                    <a:gd name="T29" fmla="*/ 226 h 2036"/>
                    <a:gd name="T30" fmla="*/ 1157 w 1403"/>
                    <a:gd name="T31" fmla="*/ 357 h 2036"/>
                    <a:gd name="T32" fmla="*/ 822 w 1403"/>
                    <a:gd name="T33" fmla="*/ 514 h 2036"/>
                    <a:gd name="T34" fmla="*/ 615 w 1403"/>
                    <a:gd name="T35" fmla="*/ 491 h 2036"/>
                    <a:gd name="T36" fmla="*/ 570 w 1403"/>
                    <a:gd name="T37" fmla="*/ 568 h 2036"/>
                    <a:gd name="T38" fmla="*/ 528 w 1403"/>
                    <a:gd name="T39" fmla="*/ 920 h 2036"/>
                    <a:gd name="T40" fmla="*/ 474 w 1403"/>
                    <a:gd name="T41" fmla="*/ 1141 h 2036"/>
                    <a:gd name="T42" fmla="*/ 456 w 1403"/>
                    <a:gd name="T43" fmla="*/ 1457 h 2036"/>
                    <a:gd name="T44" fmla="*/ 212 w 1403"/>
                    <a:gd name="T45" fmla="*/ 1660 h 2036"/>
                    <a:gd name="T46" fmla="*/ 16 w 1403"/>
                    <a:gd name="T47" fmla="*/ 1807 h 2036"/>
                    <a:gd name="T48" fmla="*/ 257 w 1403"/>
                    <a:gd name="T49" fmla="*/ 1957 h 2036"/>
                    <a:gd name="T50" fmla="*/ 434 w 1403"/>
                    <a:gd name="T51" fmla="*/ 1991 h 2036"/>
                    <a:gd name="T52" fmla="*/ 464 w 1403"/>
                    <a:gd name="T53" fmla="*/ 1837 h 2036"/>
                    <a:gd name="T54" fmla="*/ 310 w 1403"/>
                    <a:gd name="T55" fmla="*/ 1767 h 2036"/>
                    <a:gd name="T56" fmla="*/ 623 w 1403"/>
                    <a:gd name="T57" fmla="*/ 1602 h 2036"/>
                    <a:gd name="T58" fmla="*/ 737 w 1403"/>
                    <a:gd name="T59" fmla="*/ 1386 h 2036"/>
                    <a:gd name="T60" fmla="*/ 919 w 1403"/>
                    <a:gd name="T61" fmla="*/ 1471 h 2036"/>
                    <a:gd name="T62" fmla="*/ 939 w 1403"/>
                    <a:gd name="T63" fmla="*/ 1734 h 2036"/>
                    <a:gd name="T64" fmla="*/ 887 w 1403"/>
                    <a:gd name="T65" fmla="*/ 1948 h 2036"/>
                    <a:gd name="T66" fmla="*/ 1009 w 1403"/>
                    <a:gd name="T67" fmla="*/ 2020 h 2036"/>
                    <a:gd name="T68" fmla="*/ 1264 w 1403"/>
                    <a:gd name="T69" fmla="*/ 1984 h 2036"/>
                    <a:gd name="T70" fmla="*/ 1387 w 1403"/>
                    <a:gd name="T71" fmla="*/ 1899 h 2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403" h="2036">
                      <a:moveTo>
                        <a:pt x="1387" y="1899"/>
                      </a:moveTo>
                      <a:cubicBezTo>
                        <a:pt x="1371" y="1815"/>
                        <a:pt x="1153" y="1814"/>
                        <a:pt x="1107" y="1785"/>
                      </a:cubicBezTo>
                      <a:cubicBezTo>
                        <a:pt x="1062" y="1757"/>
                        <a:pt x="1100" y="1561"/>
                        <a:pt x="1111" y="1470"/>
                      </a:cubicBezTo>
                      <a:cubicBezTo>
                        <a:pt x="1121" y="1379"/>
                        <a:pt x="1103" y="1363"/>
                        <a:pt x="1055" y="1282"/>
                      </a:cubicBezTo>
                      <a:cubicBezTo>
                        <a:pt x="1007" y="1200"/>
                        <a:pt x="946" y="1169"/>
                        <a:pt x="906" y="1153"/>
                      </a:cubicBezTo>
                      <a:cubicBezTo>
                        <a:pt x="957" y="1046"/>
                        <a:pt x="940" y="900"/>
                        <a:pt x="937" y="798"/>
                      </a:cubicBezTo>
                      <a:cubicBezTo>
                        <a:pt x="936" y="738"/>
                        <a:pt x="923" y="685"/>
                        <a:pt x="905" y="640"/>
                      </a:cubicBezTo>
                      <a:cubicBezTo>
                        <a:pt x="905" y="640"/>
                        <a:pt x="905" y="640"/>
                        <a:pt x="905" y="640"/>
                      </a:cubicBezTo>
                      <a:cubicBezTo>
                        <a:pt x="905" y="640"/>
                        <a:pt x="1063" y="615"/>
                        <a:pt x="1171" y="511"/>
                      </a:cubicBezTo>
                      <a:cubicBezTo>
                        <a:pt x="1252" y="433"/>
                        <a:pt x="1319" y="366"/>
                        <a:pt x="1337" y="314"/>
                      </a:cubicBezTo>
                      <a:cubicBezTo>
                        <a:pt x="1337" y="314"/>
                        <a:pt x="1337" y="314"/>
                        <a:pt x="1337" y="314"/>
                      </a:cubicBezTo>
                      <a:cubicBezTo>
                        <a:pt x="1356" y="277"/>
                        <a:pt x="1348" y="196"/>
                        <a:pt x="1331" y="102"/>
                      </a:cubicBezTo>
                      <a:cubicBezTo>
                        <a:pt x="1320" y="42"/>
                        <a:pt x="1297" y="18"/>
                        <a:pt x="1282" y="9"/>
                      </a:cubicBezTo>
                      <a:cubicBezTo>
                        <a:pt x="1277" y="5"/>
                        <a:pt x="1272" y="3"/>
                        <a:pt x="1266" y="3"/>
                      </a:cubicBezTo>
                      <a:cubicBezTo>
                        <a:pt x="1206" y="0"/>
                        <a:pt x="1202" y="176"/>
                        <a:pt x="1204" y="226"/>
                      </a:cubicBezTo>
                      <a:cubicBezTo>
                        <a:pt x="1206" y="276"/>
                        <a:pt x="1236" y="326"/>
                        <a:pt x="1157" y="357"/>
                      </a:cubicBezTo>
                      <a:cubicBezTo>
                        <a:pt x="1079" y="389"/>
                        <a:pt x="822" y="514"/>
                        <a:pt x="822" y="514"/>
                      </a:cubicBezTo>
                      <a:cubicBezTo>
                        <a:pt x="738" y="529"/>
                        <a:pt x="615" y="491"/>
                        <a:pt x="615" y="491"/>
                      </a:cubicBezTo>
                      <a:cubicBezTo>
                        <a:pt x="615" y="491"/>
                        <a:pt x="597" y="517"/>
                        <a:pt x="570" y="568"/>
                      </a:cubicBezTo>
                      <a:cubicBezTo>
                        <a:pt x="498" y="690"/>
                        <a:pt x="573" y="825"/>
                        <a:pt x="528" y="920"/>
                      </a:cubicBezTo>
                      <a:cubicBezTo>
                        <a:pt x="482" y="1016"/>
                        <a:pt x="464" y="1083"/>
                        <a:pt x="474" y="1141"/>
                      </a:cubicBezTo>
                      <a:cubicBezTo>
                        <a:pt x="485" y="1200"/>
                        <a:pt x="451" y="1419"/>
                        <a:pt x="456" y="1457"/>
                      </a:cubicBezTo>
                      <a:cubicBezTo>
                        <a:pt x="462" y="1495"/>
                        <a:pt x="309" y="1587"/>
                        <a:pt x="212" y="1660"/>
                      </a:cubicBezTo>
                      <a:cubicBezTo>
                        <a:pt x="114" y="1732"/>
                        <a:pt x="32" y="1721"/>
                        <a:pt x="16" y="1807"/>
                      </a:cubicBezTo>
                      <a:cubicBezTo>
                        <a:pt x="0" y="1894"/>
                        <a:pt x="149" y="1921"/>
                        <a:pt x="257" y="1957"/>
                      </a:cubicBezTo>
                      <a:cubicBezTo>
                        <a:pt x="365" y="1992"/>
                        <a:pt x="434" y="1991"/>
                        <a:pt x="434" y="1991"/>
                      </a:cubicBezTo>
                      <a:cubicBezTo>
                        <a:pt x="570" y="1993"/>
                        <a:pt x="523" y="1848"/>
                        <a:pt x="464" y="1837"/>
                      </a:cubicBezTo>
                      <a:cubicBezTo>
                        <a:pt x="405" y="1827"/>
                        <a:pt x="318" y="1808"/>
                        <a:pt x="310" y="1767"/>
                      </a:cubicBezTo>
                      <a:cubicBezTo>
                        <a:pt x="302" y="1726"/>
                        <a:pt x="579" y="1631"/>
                        <a:pt x="623" y="1602"/>
                      </a:cubicBezTo>
                      <a:cubicBezTo>
                        <a:pt x="667" y="1574"/>
                        <a:pt x="737" y="1386"/>
                        <a:pt x="737" y="1386"/>
                      </a:cubicBezTo>
                      <a:cubicBezTo>
                        <a:pt x="737" y="1386"/>
                        <a:pt x="859" y="1454"/>
                        <a:pt x="919" y="1471"/>
                      </a:cubicBezTo>
                      <a:cubicBezTo>
                        <a:pt x="908" y="1513"/>
                        <a:pt x="932" y="1637"/>
                        <a:pt x="939" y="1734"/>
                      </a:cubicBezTo>
                      <a:cubicBezTo>
                        <a:pt x="946" y="1831"/>
                        <a:pt x="890" y="1890"/>
                        <a:pt x="887" y="1948"/>
                      </a:cubicBezTo>
                      <a:cubicBezTo>
                        <a:pt x="883" y="2006"/>
                        <a:pt x="957" y="2036"/>
                        <a:pt x="1009" y="2020"/>
                      </a:cubicBezTo>
                      <a:cubicBezTo>
                        <a:pt x="1062" y="2005"/>
                        <a:pt x="1210" y="1992"/>
                        <a:pt x="1264" y="1984"/>
                      </a:cubicBezTo>
                      <a:cubicBezTo>
                        <a:pt x="1319" y="1976"/>
                        <a:pt x="1403" y="1983"/>
                        <a:pt x="1387" y="189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E1E1E1">
                        <a:shade val="30000"/>
                        <a:satMod val="115000"/>
                      </a:srgbClr>
                    </a:gs>
                    <a:gs pos="50000">
                      <a:srgbClr val="E1E1E1">
                        <a:shade val="67500"/>
                        <a:satMod val="115000"/>
                      </a:srgbClr>
                    </a:gs>
                    <a:gs pos="100000">
                      <a:srgbClr val="E1E1E1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298" name="Freeform 53"/>
                <p:cNvSpPr>
                  <a:spLocks/>
                </p:cNvSpPr>
                <p:nvPr/>
              </p:nvSpPr>
              <p:spPr bwMode="auto">
                <a:xfrm>
                  <a:off x="12857955" y="9490074"/>
                  <a:ext cx="549275" cy="1203325"/>
                </a:xfrm>
                <a:custGeom>
                  <a:avLst/>
                  <a:gdLst>
                    <a:gd name="T0" fmla="*/ 0 w 173"/>
                    <a:gd name="T1" fmla="*/ 379 h 379"/>
                    <a:gd name="T2" fmla="*/ 153 w 173"/>
                    <a:gd name="T3" fmla="*/ 309 h 379"/>
                    <a:gd name="T4" fmla="*/ 153 w 173"/>
                    <a:gd name="T5" fmla="*/ 309 h 379"/>
                    <a:gd name="T6" fmla="*/ 167 w 173"/>
                    <a:gd name="T7" fmla="*/ 233 h 379"/>
                    <a:gd name="T8" fmla="*/ 146 w 173"/>
                    <a:gd name="T9" fmla="*/ 129 h 379"/>
                    <a:gd name="T10" fmla="*/ 84 w 173"/>
                    <a:gd name="T11" fmla="*/ 0 h 379"/>
                    <a:gd name="T12" fmla="*/ 32 w 173"/>
                    <a:gd name="T13" fmla="*/ 28 h 379"/>
                    <a:gd name="T14" fmla="*/ 72 w 173"/>
                    <a:gd name="T15" fmla="*/ 180 h 379"/>
                    <a:gd name="T16" fmla="*/ 0 w 173"/>
                    <a:gd name="T17" fmla="*/ 379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3" h="379">
                      <a:moveTo>
                        <a:pt x="0" y="379"/>
                      </a:moveTo>
                      <a:cubicBezTo>
                        <a:pt x="60" y="350"/>
                        <a:pt x="120" y="322"/>
                        <a:pt x="153" y="309"/>
                      </a:cubicBezTo>
                      <a:cubicBezTo>
                        <a:pt x="153" y="309"/>
                        <a:pt x="153" y="309"/>
                        <a:pt x="153" y="309"/>
                      </a:cubicBezTo>
                      <a:cubicBezTo>
                        <a:pt x="153" y="309"/>
                        <a:pt x="173" y="291"/>
                        <a:pt x="167" y="233"/>
                      </a:cubicBezTo>
                      <a:cubicBezTo>
                        <a:pt x="161" y="174"/>
                        <a:pt x="137" y="169"/>
                        <a:pt x="146" y="129"/>
                      </a:cubicBezTo>
                      <a:cubicBezTo>
                        <a:pt x="155" y="89"/>
                        <a:pt x="128" y="0"/>
                        <a:pt x="84" y="0"/>
                      </a:cubicBezTo>
                      <a:cubicBezTo>
                        <a:pt x="54" y="0"/>
                        <a:pt x="39" y="17"/>
                        <a:pt x="32" y="28"/>
                      </a:cubicBezTo>
                      <a:cubicBezTo>
                        <a:pt x="58" y="73"/>
                        <a:pt x="72" y="125"/>
                        <a:pt x="72" y="180"/>
                      </a:cubicBezTo>
                      <a:cubicBezTo>
                        <a:pt x="72" y="255"/>
                        <a:pt x="45" y="324"/>
                        <a:pt x="0" y="37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E1E1E1">
                        <a:shade val="30000"/>
                        <a:satMod val="115000"/>
                      </a:srgbClr>
                    </a:gs>
                    <a:gs pos="50000">
                      <a:srgbClr val="E1E1E1">
                        <a:shade val="67500"/>
                        <a:satMod val="115000"/>
                      </a:srgbClr>
                    </a:gs>
                  </a:gsLst>
                  <a:lin ang="17400000" scaled="0"/>
                  <a:tileRect/>
                </a:gradFill>
                <a:ln>
                  <a:noFill/>
                </a:ln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299" name="Freeform 55"/>
                <p:cNvSpPr>
                  <a:spLocks/>
                </p:cNvSpPr>
                <p:nvPr/>
              </p:nvSpPr>
              <p:spPr bwMode="auto">
                <a:xfrm>
                  <a:off x="10411618" y="12811124"/>
                  <a:ext cx="1608138" cy="2235200"/>
                </a:xfrm>
                <a:custGeom>
                  <a:avLst/>
                  <a:gdLst>
                    <a:gd name="T0" fmla="*/ 407 w 506"/>
                    <a:gd name="T1" fmla="*/ 492 h 704"/>
                    <a:gd name="T2" fmla="*/ 409 w 506"/>
                    <a:gd name="T3" fmla="*/ 489 h 704"/>
                    <a:gd name="T4" fmla="*/ 412 w 506"/>
                    <a:gd name="T5" fmla="*/ 486 h 704"/>
                    <a:gd name="T6" fmla="*/ 415 w 506"/>
                    <a:gd name="T7" fmla="*/ 482 h 704"/>
                    <a:gd name="T8" fmla="*/ 417 w 506"/>
                    <a:gd name="T9" fmla="*/ 478 h 704"/>
                    <a:gd name="T10" fmla="*/ 420 w 506"/>
                    <a:gd name="T11" fmla="*/ 474 h 704"/>
                    <a:gd name="T12" fmla="*/ 428 w 506"/>
                    <a:gd name="T13" fmla="*/ 461 h 704"/>
                    <a:gd name="T14" fmla="*/ 431 w 506"/>
                    <a:gd name="T15" fmla="*/ 456 h 704"/>
                    <a:gd name="T16" fmla="*/ 434 w 506"/>
                    <a:gd name="T17" fmla="*/ 452 h 704"/>
                    <a:gd name="T18" fmla="*/ 434 w 506"/>
                    <a:gd name="T19" fmla="*/ 451 h 704"/>
                    <a:gd name="T20" fmla="*/ 241 w 506"/>
                    <a:gd name="T21" fmla="*/ 0 h 704"/>
                    <a:gd name="T22" fmla="*/ 227 w 506"/>
                    <a:gd name="T23" fmla="*/ 305 h 704"/>
                    <a:gd name="T24" fmla="*/ 227 w 506"/>
                    <a:gd name="T25" fmla="*/ 305 h 704"/>
                    <a:gd name="T26" fmla="*/ 226 w 506"/>
                    <a:gd name="T27" fmla="*/ 315 h 704"/>
                    <a:gd name="T28" fmla="*/ 226 w 506"/>
                    <a:gd name="T29" fmla="*/ 323 h 704"/>
                    <a:gd name="T30" fmla="*/ 225 w 506"/>
                    <a:gd name="T31" fmla="*/ 332 h 704"/>
                    <a:gd name="T32" fmla="*/ 225 w 506"/>
                    <a:gd name="T33" fmla="*/ 339 h 704"/>
                    <a:gd name="T34" fmla="*/ 225 w 506"/>
                    <a:gd name="T35" fmla="*/ 346 h 704"/>
                    <a:gd name="T36" fmla="*/ 225 w 506"/>
                    <a:gd name="T37" fmla="*/ 352 h 704"/>
                    <a:gd name="T38" fmla="*/ 225 w 506"/>
                    <a:gd name="T39" fmla="*/ 357 h 704"/>
                    <a:gd name="T40" fmla="*/ 225 w 506"/>
                    <a:gd name="T41" fmla="*/ 363 h 704"/>
                    <a:gd name="T42" fmla="*/ 225 w 506"/>
                    <a:gd name="T43" fmla="*/ 366 h 704"/>
                    <a:gd name="T44" fmla="*/ 224 w 506"/>
                    <a:gd name="T45" fmla="*/ 369 h 704"/>
                    <a:gd name="T46" fmla="*/ 216 w 506"/>
                    <a:gd name="T47" fmla="*/ 384 h 704"/>
                    <a:gd name="T48" fmla="*/ 96 w 506"/>
                    <a:gd name="T49" fmla="*/ 696 h 704"/>
                    <a:gd name="T50" fmla="*/ 89 w 506"/>
                    <a:gd name="T51" fmla="*/ 689 h 704"/>
                    <a:gd name="T52" fmla="*/ 375 w 506"/>
                    <a:gd name="T53" fmla="*/ 515 h 704"/>
                    <a:gd name="T54" fmla="*/ 379 w 506"/>
                    <a:gd name="T55" fmla="*/ 513 h 704"/>
                    <a:gd name="T56" fmla="*/ 382 w 506"/>
                    <a:gd name="T57" fmla="*/ 512 h 704"/>
                    <a:gd name="T58" fmla="*/ 385 w 506"/>
                    <a:gd name="T59" fmla="*/ 510 h 704"/>
                    <a:gd name="T60" fmla="*/ 387 w 506"/>
                    <a:gd name="T61" fmla="*/ 509 h 704"/>
                    <a:gd name="T62" fmla="*/ 390 w 506"/>
                    <a:gd name="T63" fmla="*/ 507 h 704"/>
                    <a:gd name="T64" fmla="*/ 394 w 506"/>
                    <a:gd name="T65" fmla="*/ 505 h 704"/>
                    <a:gd name="T66" fmla="*/ 397 w 506"/>
                    <a:gd name="T67" fmla="*/ 503 h 704"/>
                    <a:gd name="T68" fmla="*/ 399 w 506"/>
                    <a:gd name="T69" fmla="*/ 501 h 704"/>
                    <a:gd name="T70" fmla="*/ 401 w 506"/>
                    <a:gd name="T71" fmla="*/ 498 h 704"/>
                    <a:gd name="T72" fmla="*/ 404 w 506"/>
                    <a:gd name="T73" fmla="*/ 496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06" h="704">
                      <a:moveTo>
                        <a:pt x="405" y="495"/>
                      </a:moveTo>
                      <a:cubicBezTo>
                        <a:pt x="405" y="494"/>
                        <a:pt x="406" y="493"/>
                        <a:pt x="407" y="492"/>
                      </a:cubicBezTo>
                      <a:cubicBezTo>
                        <a:pt x="407" y="492"/>
                        <a:pt x="407" y="492"/>
                        <a:pt x="407" y="492"/>
                      </a:cubicBezTo>
                      <a:cubicBezTo>
                        <a:pt x="408" y="491"/>
                        <a:pt x="409" y="490"/>
                        <a:pt x="409" y="489"/>
                      </a:cubicBezTo>
                      <a:cubicBezTo>
                        <a:pt x="410" y="489"/>
                        <a:pt x="410" y="489"/>
                        <a:pt x="410" y="488"/>
                      </a:cubicBezTo>
                      <a:cubicBezTo>
                        <a:pt x="411" y="487"/>
                        <a:pt x="411" y="487"/>
                        <a:pt x="412" y="486"/>
                      </a:cubicBezTo>
                      <a:cubicBezTo>
                        <a:pt x="412" y="485"/>
                        <a:pt x="412" y="485"/>
                        <a:pt x="413" y="485"/>
                      </a:cubicBezTo>
                      <a:cubicBezTo>
                        <a:pt x="413" y="484"/>
                        <a:pt x="414" y="483"/>
                        <a:pt x="415" y="482"/>
                      </a:cubicBezTo>
                      <a:cubicBezTo>
                        <a:pt x="415" y="482"/>
                        <a:pt x="415" y="481"/>
                        <a:pt x="415" y="481"/>
                      </a:cubicBezTo>
                      <a:cubicBezTo>
                        <a:pt x="416" y="480"/>
                        <a:pt x="417" y="479"/>
                        <a:pt x="417" y="478"/>
                      </a:cubicBezTo>
                      <a:cubicBezTo>
                        <a:pt x="417" y="478"/>
                        <a:pt x="418" y="478"/>
                        <a:pt x="418" y="477"/>
                      </a:cubicBezTo>
                      <a:cubicBezTo>
                        <a:pt x="418" y="476"/>
                        <a:pt x="419" y="475"/>
                        <a:pt x="420" y="474"/>
                      </a:cubicBezTo>
                      <a:cubicBezTo>
                        <a:pt x="420" y="474"/>
                        <a:pt x="420" y="474"/>
                        <a:pt x="420" y="473"/>
                      </a:cubicBezTo>
                      <a:cubicBezTo>
                        <a:pt x="423" y="469"/>
                        <a:pt x="426" y="465"/>
                        <a:pt x="428" y="461"/>
                      </a:cubicBezTo>
                      <a:cubicBezTo>
                        <a:pt x="428" y="461"/>
                        <a:pt x="428" y="460"/>
                        <a:pt x="429" y="460"/>
                      </a:cubicBezTo>
                      <a:cubicBezTo>
                        <a:pt x="429" y="459"/>
                        <a:pt x="430" y="458"/>
                        <a:pt x="431" y="456"/>
                      </a:cubicBezTo>
                      <a:cubicBezTo>
                        <a:pt x="431" y="456"/>
                        <a:pt x="431" y="456"/>
                        <a:pt x="431" y="455"/>
                      </a:cubicBezTo>
                      <a:cubicBezTo>
                        <a:pt x="432" y="454"/>
                        <a:pt x="433" y="453"/>
                        <a:pt x="434" y="452"/>
                      </a:cubicBezTo>
                      <a:cubicBezTo>
                        <a:pt x="434" y="451"/>
                        <a:pt x="434" y="451"/>
                        <a:pt x="434" y="451"/>
                      </a:cubicBezTo>
                      <a:cubicBezTo>
                        <a:pt x="434" y="451"/>
                        <a:pt x="434" y="451"/>
                        <a:pt x="434" y="451"/>
                      </a:cubicBezTo>
                      <a:cubicBezTo>
                        <a:pt x="469" y="388"/>
                        <a:pt x="504" y="294"/>
                        <a:pt x="506" y="290"/>
                      </a:cubicBezTo>
                      <a:cubicBezTo>
                        <a:pt x="422" y="243"/>
                        <a:pt x="259" y="134"/>
                        <a:pt x="241" y="0"/>
                      </a:cubicBezTo>
                      <a:cubicBezTo>
                        <a:pt x="240" y="16"/>
                        <a:pt x="241" y="31"/>
                        <a:pt x="243" y="45"/>
                      </a:cubicBezTo>
                      <a:cubicBezTo>
                        <a:pt x="251" y="89"/>
                        <a:pt x="234" y="225"/>
                        <a:pt x="227" y="305"/>
                      </a:cubicBezTo>
                      <a:cubicBezTo>
                        <a:pt x="227" y="305"/>
                        <a:pt x="227" y="305"/>
                        <a:pt x="227" y="305"/>
                      </a:cubicBezTo>
                      <a:cubicBezTo>
                        <a:pt x="227" y="305"/>
                        <a:pt x="227" y="305"/>
                        <a:pt x="227" y="305"/>
                      </a:cubicBezTo>
                      <a:cubicBezTo>
                        <a:pt x="227" y="308"/>
                        <a:pt x="227" y="311"/>
                        <a:pt x="226" y="314"/>
                      </a:cubicBezTo>
                      <a:cubicBezTo>
                        <a:pt x="226" y="314"/>
                        <a:pt x="226" y="314"/>
                        <a:pt x="226" y="315"/>
                      </a:cubicBezTo>
                      <a:cubicBezTo>
                        <a:pt x="226" y="318"/>
                        <a:pt x="226" y="321"/>
                        <a:pt x="226" y="323"/>
                      </a:cubicBezTo>
                      <a:cubicBezTo>
                        <a:pt x="226" y="323"/>
                        <a:pt x="226" y="323"/>
                        <a:pt x="226" y="323"/>
                      </a:cubicBezTo>
                      <a:cubicBezTo>
                        <a:pt x="226" y="326"/>
                        <a:pt x="225" y="329"/>
                        <a:pt x="225" y="332"/>
                      </a:cubicBezTo>
                      <a:cubicBezTo>
                        <a:pt x="225" y="332"/>
                        <a:pt x="225" y="332"/>
                        <a:pt x="225" y="332"/>
                      </a:cubicBezTo>
                      <a:cubicBezTo>
                        <a:pt x="225" y="334"/>
                        <a:pt x="225" y="337"/>
                        <a:pt x="225" y="339"/>
                      </a:cubicBezTo>
                      <a:cubicBezTo>
                        <a:pt x="225" y="339"/>
                        <a:pt x="225" y="339"/>
                        <a:pt x="225" y="339"/>
                      </a:cubicBezTo>
                      <a:cubicBezTo>
                        <a:pt x="225" y="342"/>
                        <a:pt x="225" y="344"/>
                        <a:pt x="225" y="346"/>
                      </a:cubicBezTo>
                      <a:cubicBezTo>
                        <a:pt x="225" y="346"/>
                        <a:pt x="225" y="346"/>
                        <a:pt x="225" y="346"/>
                      </a:cubicBezTo>
                      <a:cubicBezTo>
                        <a:pt x="225" y="348"/>
                        <a:pt x="225" y="350"/>
                        <a:pt x="225" y="352"/>
                      </a:cubicBezTo>
                      <a:cubicBezTo>
                        <a:pt x="225" y="352"/>
                        <a:pt x="225" y="352"/>
                        <a:pt x="225" y="352"/>
                      </a:cubicBezTo>
                      <a:cubicBezTo>
                        <a:pt x="225" y="354"/>
                        <a:pt x="225" y="355"/>
                        <a:pt x="225" y="357"/>
                      </a:cubicBezTo>
                      <a:cubicBezTo>
                        <a:pt x="225" y="357"/>
                        <a:pt x="225" y="357"/>
                        <a:pt x="225" y="357"/>
                      </a:cubicBezTo>
                      <a:cubicBezTo>
                        <a:pt x="225" y="358"/>
                        <a:pt x="225" y="359"/>
                        <a:pt x="225" y="361"/>
                      </a:cubicBezTo>
                      <a:cubicBezTo>
                        <a:pt x="225" y="362"/>
                        <a:pt x="225" y="362"/>
                        <a:pt x="225" y="363"/>
                      </a:cubicBezTo>
                      <a:cubicBezTo>
                        <a:pt x="225" y="364"/>
                        <a:pt x="225" y="364"/>
                        <a:pt x="225" y="365"/>
                      </a:cubicBezTo>
                      <a:cubicBezTo>
                        <a:pt x="225" y="365"/>
                        <a:pt x="225" y="366"/>
                        <a:pt x="225" y="366"/>
                      </a:cubicBezTo>
                      <a:cubicBezTo>
                        <a:pt x="225" y="367"/>
                        <a:pt x="225" y="367"/>
                        <a:pt x="225" y="368"/>
                      </a:cubicBezTo>
                      <a:cubicBezTo>
                        <a:pt x="224" y="368"/>
                        <a:pt x="224" y="369"/>
                        <a:pt x="224" y="369"/>
                      </a:cubicBezTo>
                      <a:cubicBezTo>
                        <a:pt x="223" y="374"/>
                        <a:pt x="220" y="379"/>
                        <a:pt x="216" y="384"/>
                      </a:cubicBezTo>
                      <a:cubicBezTo>
                        <a:pt x="216" y="384"/>
                        <a:pt x="216" y="384"/>
                        <a:pt x="216" y="384"/>
                      </a:cubicBezTo>
                      <a:cubicBezTo>
                        <a:pt x="187" y="422"/>
                        <a:pt x="99" y="479"/>
                        <a:pt x="24" y="533"/>
                      </a:cubicBezTo>
                      <a:cubicBezTo>
                        <a:pt x="0" y="628"/>
                        <a:pt x="103" y="704"/>
                        <a:pt x="96" y="696"/>
                      </a:cubicBezTo>
                      <a:cubicBezTo>
                        <a:pt x="95" y="695"/>
                        <a:pt x="93" y="693"/>
                        <a:pt x="91" y="692"/>
                      </a:cubicBezTo>
                      <a:cubicBezTo>
                        <a:pt x="90" y="691"/>
                        <a:pt x="90" y="690"/>
                        <a:pt x="89" y="689"/>
                      </a:cubicBezTo>
                      <a:cubicBezTo>
                        <a:pt x="84" y="684"/>
                        <a:pt x="81" y="678"/>
                        <a:pt x="79" y="671"/>
                      </a:cubicBezTo>
                      <a:cubicBezTo>
                        <a:pt x="72" y="634"/>
                        <a:pt x="301" y="551"/>
                        <a:pt x="375" y="515"/>
                      </a:cubicBezTo>
                      <a:cubicBezTo>
                        <a:pt x="375" y="515"/>
                        <a:pt x="375" y="515"/>
                        <a:pt x="376" y="515"/>
                      </a:cubicBezTo>
                      <a:cubicBezTo>
                        <a:pt x="377" y="514"/>
                        <a:pt x="378" y="514"/>
                        <a:pt x="379" y="513"/>
                      </a:cubicBezTo>
                      <a:cubicBezTo>
                        <a:pt x="379" y="513"/>
                        <a:pt x="379" y="513"/>
                        <a:pt x="379" y="513"/>
                      </a:cubicBezTo>
                      <a:cubicBezTo>
                        <a:pt x="380" y="513"/>
                        <a:pt x="381" y="512"/>
                        <a:pt x="382" y="512"/>
                      </a:cubicBezTo>
                      <a:cubicBezTo>
                        <a:pt x="382" y="512"/>
                        <a:pt x="382" y="512"/>
                        <a:pt x="383" y="511"/>
                      </a:cubicBezTo>
                      <a:cubicBezTo>
                        <a:pt x="383" y="511"/>
                        <a:pt x="384" y="511"/>
                        <a:pt x="385" y="510"/>
                      </a:cubicBezTo>
                      <a:cubicBezTo>
                        <a:pt x="385" y="510"/>
                        <a:pt x="385" y="510"/>
                        <a:pt x="386" y="510"/>
                      </a:cubicBezTo>
                      <a:cubicBezTo>
                        <a:pt x="386" y="509"/>
                        <a:pt x="387" y="509"/>
                        <a:pt x="387" y="509"/>
                      </a:cubicBezTo>
                      <a:cubicBezTo>
                        <a:pt x="388" y="509"/>
                        <a:pt x="388" y="508"/>
                        <a:pt x="389" y="508"/>
                      </a:cubicBezTo>
                      <a:cubicBezTo>
                        <a:pt x="389" y="508"/>
                        <a:pt x="389" y="508"/>
                        <a:pt x="390" y="507"/>
                      </a:cubicBezTo>
                      <a:cubicBezTo>
                        <a:pt x="391" y="507"/>
                        <a:pt x="391" y="507"/>
                        <a:pt x="392" y="506"/>
                      </a:cubicBezTo>
                      <a:cubicBezTo>
                        <a:pt x="393" y="506"/>
                        <a:pt x="393" y="505"/>
                        <a:pt x="394" y="505"/>
                      </a:cubicBezTo>
                      <a:cubicBezTo>
                        <a:pt x="394" y="504"/>
                        <a:pt x="395" y="504"/>
                        <a:pt x="395" y="504"/>
                      </a:cubicBezTo>
                      <a:cubicBezTo>
                        <a:pt x="395" y="504"/>
                        <a:pt x="396" y="503"/>
                        <a:pt x="397" y="503"/>
                      </a:cubicBezTo>
                      <a:cubicBezTo>
                        <a:pt x="397" y="502"/>
                        <a:pt x="397" y="502"/>
                        <a:pt x="397" y="502"/>
                      </a:cubicBezTo>
                      <a:cubicBezTo>
                        <a:pt x="398" y="502"/>
                        <a:pt x="398" y="501"/>
                        <a:pt x="399" y="501"/>
                      </a:cubicBezTo>
                      <a:cubicBezTo>
                        <a:pt x="399" y="500"/>
                        <a:pt x="399" y="500"/>
                        <a:pt x="400" y="500"/>
                      </a:cubicBezTo>
                      <a:cubicBezTo>
                        <a:pt x="400" y="499"/>
                        <a:pt x="401" y="499"/>
                        <a:pt x="401" y="498"/>
                      </a:cubicBezTo>
                      <a:cubicBezTo>
                        <a:pt x="402" y="498"/>
                        <a:pt x="402" y="498"/>
                        <a:pt x="402" y="497"/>
                      </a:cubicBezTo>
                      <a:cubicBezTo>
                        <a:pt x="403" y="497"/>
                        <a:pt x="403" y="496"/>
                        <a:pt x="404" y="496"/>
                      </a:cubicBezTo>
                      <a:cubicBezTo>
                        <a:pt x="404" y="495"/>
                        <a:pt x="404" y="495"/>
                        <a:pt x="405" y="49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1E1E1">
                        <a:shade val="67500"/>
                        <a:satMod val="115000"/>
                      </a:srgbClr>
                    </a:gs>
                    <a:gs pos="100000">
                      <a:srgbClr val="E1E1E1">
                        <a:shade val="100000"/>
                        <a:satMod val="115000"/>
                        <a:alpha val="0"/>
                      </a:srgbClr>
                    </a:gs>
                  </a:gsLst>
                  <a:lin ang="9000000" scaled="0"/>
                </a:gradFill>
                <a:ln>
                  <a:noFill/>
                </a:ln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00" name="Freeform 56"/>
                <p:cNvSpPr>
                  <a:spLocks/>
                </p:cNvSpPr>
                <p:nvPr/>
              </p:nvSpPr>
              <p:spPr bwMode="auto">
                <a:xfrm>
                  <a:off x="11099005" y="12811124"/>
                  <a:ext cx="920750" cy="1647825"/>
                </a:xfrm>
                <a:custGeom>
                  <a:avLst/>
                  <a:gdLst>
                    <a:gd name="T0" fmla="*/ 290 w 290"/>
                    <a:gd name="T1" fmla="*/ 290 h 519"/>
                    <a:gd name="T2" fmla="*/ 25 w 290"/>
                    <a:gd name="T3" fmla="*/ 0 h 519"/>
                    <a:gd name="T4" fmla="*/ 27 w 290"/>
                    <a:gd name="T5" fmla="*/ 45 h 519"/>
                    <a:gd name="T6" fmla="*/ 9 w 290"/>
                    <a:gd name="T7" fmla="*/ 361 h 519"/>
                    <a:gd name="T8" fmla="*/ 0 w 290"/>
                    <a:gd name="T9" fmla="*/ 384 h 519"/>
                    <a:gd name="T10" fmla="*/ 152 w 290"/>
                    <a:gd name="T11" fmla="*/ 519 h 519"/>
                    <a:gd name="T12" fmla="*/ 176 w 290"/>
                    <a:gd name="T13" fmla="*/ 506 h 519"/>
                    <a:gd name="T14" fmla="*/ 290 w 290"/>
                    <a:gd name="T15" fmla="*/ 290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19">
                      <a:moveTo>
                        <a:pt x="290" y="290"/>
                      </a:moveTo>
                      <a:cubicBezTo>
                        <a:pt x="206" y="243"/>
                        <a:pt x="43" y="134"/>
                        <a:pt x="25" y="0"/>
                      </a:cubicBezTo>
                      <a:cubicBezTo>
                        <a:pt x="24" y="16"/>
                        <a:pt x="25" y="31"/>
                        <a:pt x="27" y="45"/>
                      </a:cubicBezTo>
                      <a:cubicBezTo>
                        <a:pt x="38" y="104"/>
                        <a:pt x="4" y="323"/>
                        <a:pt x="9" y="361"/>
                      </a:cubicBezTo>
                      <a:cubicBezTo>
                        <a:pt x="10" y="367"/>
                        <a:pt x="7" y="375"/>
                        <a:pt x="0" y="384"/>
                      </a:cubicBezTo>
                      <a:cubicBezTo>
                        <a:pt x="55" y="402"/>
                        <a:pt x="129" y="441"/>
                        <a:pt x="152" y="519"/>
                      </a:cubicBezTo>
                      <a:cubicBezTo>
                        <a:pt x="162" y="514"/>
                        <a:pt x="171" y="509"/>
                        <a:pt x="176" y="506"/>
                      </a:cubicBezTo>
                      <a:cubicBezTo>
                        <a:pt x="220" y="478"/>
                        <a:pt x="288" y="296"/>
                        <a:pt x="290" y="29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1E1E1">
                        <a:shade val="67500"/>
                        <a:satMod val="115000"/>
                        <a:lumMod val="94000"/>
                      </a:srgbClr>
                    </a:gs>
                    <a:gs pos="100000">
                      <a:srgbClr val="E1E1E1">
                        <a:shade val="100000"/>
                        <a:satMod val="115000"/>
                        <a:alpha val="0"/>
                      </a:srgbClr>
                    </a:gs>
                  </a:gsLst>
                  <a:lin ang="6000000" scaled="0"/>
                </a:gradFill>
                <a:ln>
                  <a:noFill/>
                </a:ln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01" name="Freeform 58"/>
                <p:cNvSpPr>
                  <a:spLocks/>
                </p:cNvSpPr>
                <p:nvPr/>
              </p:nvSpPr>
              <p:spPr bwMode="auto">
                <a:xfrm>
                  <a:off x="11848305" y="10299699"/>
                  <a:ext cx="1984375" cy="1222375"/>
                </a:xfrm>
                <a:custGeom>
                  <a:avLst/>
                  <a:gdLst>
                    <a:gd name="T0" fmla="*/ 224 w 625"/>
                    <a:gd name="T1" fmla="*/ 340 h 385"/>
                    <a:gd name="T2" fmla="*/ 222 w 625"/>
                    <a:gd name="T3" fmla="*/ 335 h 385"/>
                    <a:gd name="T4" fmla="*/ 222 w 625"/>
                    <a:gd name="T5" fmla="*/ 335 h 385"/>
                    <a:gd name="T6" fmla="*/ 488 w 625"/>
                    <a:gd name="T7" fmla="*/ 206 h 385"/>
                    <a:gd name="T8" fmla="*/ 625 w 625"/>
                    <a:gd name="T9" fmla="*/ 60 h 385"/>
                    <a:gd name="T10" fmla="*/ 526 w 625"/>
                    <a:gd name="T11" fmla="*/ 4 h 385"/>
                    <a:gd name="T12" fmla="*/ 474 w 625"/>
                    <a:gd name="T13" fmla="*/ 52 h 385"/>
                    <a:gd name="T14" fmla="*/ 330 w 625"/>
                    <a:gd name="T15" fmla="*/ 118 h 385"/>
                    <a:gd name="T16" fmla="*/ 330 w 625"/>
                    <a:gd name="T17" fmla="*/ 118 h 385"/>
                    <a:gd name="T18" fmla="*/ 330 w 625"/>
                    <a:gd name="T19" fmla="*/ 118 h 385"/>
                    <a:gd name="T20" fmla="*/ 251 w 625"/>
                    <a:gd name="T21" fmla="*/ 155 h 385"/>
                    <a:gd name="T22" fmla="*/ 41 w 625"/>
                    <a:gd name="T23" fmla="*/ 367 h 385"/>
                    <a:gd name="T24" fmla="*/ 224 w 625"/>
                    <a:gd name="T25" fmla="*/ 340 h 3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25" h="385">
                      <a:moveTo>
                        <a:pt x="224" y="340"/>
                      </a:moveTo>
                      <a:cubicBezTo>
                        <a:pt x="223" y="339"/>
                        <a:pt x="223" y="337"/>
                        <a:pt x="222" y="335"/>
                      </a:cubicBezTo>
                      <a:cubicBezTo>
                        <a:pt x="222" y="335"/>
                        <a:pt x="222" y="335"/>
                        <a:pt x="222" y="335"/>
                      </a:cubicBezTo>
                      <a:cubicBezTo>
                        <a:pt x="222" y="335"/>
                        <a:pt x="380" y="310"/>
                        <a:pt x="488" y="206"/>
                      </a:cubicBezTo>
                      <a:cubicBezTo>
                        <a:pt x="544" y="151"/>
                        <a:pt x="594" y="102"/>
                        <a:pt x="625" y="60"/>
                      </a:cubicBezTo>
                      <a:cubicBezTo>
                        <a:pt x="604" y="7"/>
                        <a:pt x="561" y="0"/>
                        <a:pt x="526" y="4"/>
                      </a:cubicBezTo>
                      <a:cubicBezTo>
                        <a:pt x="521" y="23"/>
                        <a:pt x="507" y="39"/>
                        <a:pt x="474" y="52"/>
                      </a:cubicBezTo>
                      <a:cubicBezTo>
                        <a:pt x="444" y="65"/>
                        <a:pt x="388" y="91"/>
                        <a:pt x="330" y="118"/>
                      </a:cubicBezTo>
                      <a:cubicBezTo>
                        <a:pt x="330" y="118"/>
                        <a:pt x="330" y="118"/>
                        <a:pt x="330" y="118"/>
                      </a:cubicBezTo>
                      <a:cubicBezTo>
                        <a:pt x="330" y="118"/>
                        <a:pt x="330" y="118"/>
                        <a:pt x="330" y="118"/>
                      </a:cubicBezTo>
                      <a:cubicBezTo>
                        <a:pt x="303" y="130"/>
                        <a:pt x="276" y="143"/>
                        <a:pt x="251" y="155"/>
                      </a:cubicBezTo>
                      <a:cubicBezTo>
                        <a:pt x="37" y="263"/>
                        <a:pt x="0" y="342"/>
                        <a:pt x="41" y="367"/>
                      </a:cubicBezTo>
                      <a:cubicBezTo>
                        <a:pt x="72" y="385"/>
                        <a:pt x="168" y="359"/>
                        <a:pt x="224" y="3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1E1E1"/>
                    </a:gs>
                    <a:gs pos="100000">
                      <a:srgbClr val="E1E1E1">
                        <a:alpha val="0"/>
                      </a:srgbClr>
                    </a:gs>
                  </a:gsLst>
                  <a:lin ang="7800000" scaled="0"/>
                </a:gradFill>
                <a:ln>
                  <a:noFill/>
                </a:ln>
                <a:effectLst>
                  <a:outerShdw dist="50800" sx="1000" sy="1000" algn="ctr" rotWithShape="0">
                    <a:srgbClr val="000000"/>
                  </a:outerShdw>
                </a:effectLst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  <p:sp>
              <p:nvSpPr>
                <p:cNvPr id="302" name="Oval 52"/>
                <p:cNvSpPr>
                  <a:spLocks noChangeArrowheads="1"/>
                </p:cNvSpPr>
                <p:nvPr/>
              </p:nvSpPr>
              <p:spPr bwMode="auto">
                <a:xfrm>
                  <a:off x="11016455" y="9055099"/>
                  <a:ext cx="2070100" cy="20097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E1E1E1">
                        <a:shade val="30000"/>
                        <a:satMod val="115000"/>
                      </a:srgbClr>
                    </a:gs>
                    <a:gs pos="50000">
                      <a:srgbClr val="E1E1E1">
                        <a:shade val="67500"/>
                        <a:satMod val="115000"/>
                      </a:srgbClr>
                    </a:gs>
                    <a:gs pos="100000">
                      <a:srgbClr val="E1E1E1">
                        <a:shade val="100000"/>
                        <a:satMod val="115000"/>
                      </a:srgbClr>
                    </a:gs>
                  </a:gsLst>
                  <a:lin ang="12600000" scaled="0"/>
                  <a:tileRect/>
                </a:gradFill>
                <a:ln>
                  <a:noFill/>
                </a:ln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</p:grpSp>
          <p:sp>
            <p:nvSpPr>
              <p:cNvPr id="292" name="Заголовок 5"/>
              <p:cNvSpPr txBox="1">
                <a:spLocks/>
              </p:cNvSpPr>
              <p:nvPr/>
            </p:nvSpPr>
            <p:spPr>
              <a:xfrm rot="20350510">
                <a:off x="18675566" y="2152182"/>
                <a:ext cx="1634223" cy="2163867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0" marR="0" indent="0" algn="l" defTabSz="2438522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641725" algn="l"/>
                  </a:tabLst>
                  <a:defRPr sz="8800" b="0" i="0" kern="1200" baseline="0">
                    <a:solidFill>
                      <a:schemeClr val="tx2"/>
                    </a:solidFill>
                    <a:latin typeface="Roboto Medium" charset="0"/>
                    <a:ea typeface="Roboto Medium" charset="0"/>
                    <a:cs typeface="Roboto Medium" charset="0"/>
                  </a:defRPr>
                </a:lvl1pPr>
              </a:lstStyle>
              <a:p>
                <a:pPr algn="ctr"/>
                <a:r>
                  <a:rPr lang="en-US" sz="3499" b="1" dirty="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S</a:t>
                </a:r>
              </a:p>
            </p:txBody>
          </p:sp>
          <p:sp>
            <p:nvSpPr>
              <p:cNvPr id="293" name="Заголовок 5"/>
              <p:cNvSpPr txBox="1">
                <a:spLocks/>
              </p:cNvSpPr>
              <p:nvPr/>
            </p:nvSpPr>
            <p:spPr>
              <a:xfrm>
                <a:off x="20607573" y="4192152"/>
                <a:ext cx="1634223" cy="2163867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0" marR="0" indent="0" algn="l" defTabSz="2438522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641725" algn="l"/>
                  </a:tabLst>
                  <a:defRPr sz="8800" b="0" i="0" kern="1200" baseline="0">
                    <a:solidFill>
                      <a:schemeClr val="tx2"/>
                    </a:solidFill>
                    <a:latin typeface="Roboto Medium" charset="0"/>
                    <a:ea typeface="Roboto Medium" charset="0"/>
                    <a:cs typeface="Roboto Medium" charset="0"/>
                  </a:defRPr>
                </a:lvl1pPr>
              </a:lstStyle>
              <a:p>
                <a:pPr algn="ctr"/>
                <a:r>
                  <a:rPr lang="en-US" sz="3499" b="1" dirty="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W</a:t>
                </a:r>
              </a:p>
            </p:txBody>
          </p:sp>
          <p:sp>
            <p:nvSpPr>
              <p:cNvPr id="294" name="Заголовок 5"/>
              <p:cNvSpPr txBox="1">
                <a:spLocks/>
              </p:cNvSpPr>
              <p:nvPr/>
            </p:nvSpPr>
            <p:spPr>
              <a:xfrm>
                <a:off x="21225910" y="7245324"/>
                <a:ext cx="1634223" cy="2163867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0" marR="0" indent="0" algn="l" defTabSz="2438522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641725" algn="l"/>
                  </a:tabLst>
                  <a:defRPr sz="8800" b="0" i="0" kern="1200" baseline="0">
                    <a:solidFill>
                      <a:schemeClr val="tx2"/>
                    </a:solidFill>
                    <a:latin typeface="Roboto Medium" charset="0"/>
                    <a:ea typeface="Roboto Medium" charset="0"/>
                    <a:cs typeface="Roboto Medium" charset="0"/>
                  </a:defRPr>
                </a:lvl1pPr>
              </a:lstStyle>
              <a:p>
                <a:pPr algn="ctr"/>
                <a:r>
                  <a:rPr lang="en-US" sz="3499" b="1" dirty="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O</a:t>
                </a:r>
              </a:p>
            </p:txBody>
          </p:sp>
          <p:sp>
            <p:nvSpPr>
              <p:cNvPr id="295" name="Заголовок 5"/>
              <p:cNvSpPr txBox="1">
                <a:spLocks/>
              </p:cNvSpPr>
              <p:nvPr/>
            </p:nvSpPr>
            <p:spPr>
              <a:xfrm>
                <a:off x="20937877" y="10298497"/>
                <a:ext cx="1634223" cy="2163867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0" marR="0" indent="0" algn="l" defTabSz="2438522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641725" algn="l"/>
                  </a:tabLst>
                  <a:defRPr sz="8800" b="0" i="0" kern="1200" baseline="0">
                    <a:solidFill>
                      <a:schemeClr val="tx2"/>
                    </a:solidFill>
                    <a:latin typeface="Roboto Medium" charset="0"/>
                    <a:ea typeface="Roboto Medium" charset="0"/>
                    <a:cs typeface="Roboto Medium" charset="0"/>
                  </a:defRPr>
                </a:lvl1pPr>
              </a:lstStyle>
              <a:p>
                <a:pPr algn="ctr"/>
                <a:r>
                  <a:rPr lang="en-US" sz="3499" b="1" dirty="0">
                    <a:solidFill>
                      <a:schemeClr val="bg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rPr>
                  <a:t>T</a:t>
                </a:r>
              </a:p>
            </p:txBody>
          </p:sp>
        </p:grpSp>
        <p:sp>
          <p:nvSpPr>
            <p:cNvPr id="287" name="Овал 286"/>
            <p:cNvSpPr/>
            <p:nvPr/>
          </p:nvSpPr>
          <p:spPr>
            <a:xfrm rot="10800000">
              <a:off x="15001106" y="4050482"/>
              <a:ext cx="2456797" cy="2233453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85" name="Заголовок 2"/>
          <p:cNvSpPr>
            <a:spLocks noGrp="1"/>
          </p:cNvSpPr>
          <p:nvPr>
            <p:ph type="title"/>
          </p:nvPr>
        </p:nvSpPr>
        <p:spPr>
          <a:xfrm>
            <a:off x="910121" y="1737008"/>
            <a:ext cx="2699988" cy="14759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86" name="Текст 5"/>
          <p:cNvSpPr>
            <a:spLocks noGrp="1"/>
          </p:cNvSpPr>
          <p:nvPr>
            <p:ph type="body" sz="quarter" idx="13"/>
          </p:nvPr>
        </p:nvSpPr>
        <p:spPr>
          <a:xfrm>
            <a:off x="910609" y="3393000"/>
            <a:ext cx="2699500" cy="2951986"/>
          </a:xfrm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87" name="Текст 9"/>
          <p:cNvSpPr>
            <a:spLocks noGrp="1"/>
          </p:cNvSpPr>
          <p:nvPr>
            <p:ph type="body" sz="quarter" idx="15"/>
          </p:nvPr>
        </p:nvSpPr>
        <p:spPr>
          <a:xfrm>
            <a:off x="910121" y="510295"/>
            <a:ext cx="2699500" cy="63370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2044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47" name="Группа 46"/>
          <p:cNvGrpSpPr/>
          <p:nvPr/>
        </p:nvGrpSpPr>
        <p:grpSpPr>
          <a:xfrm>
            <a:off x="4715694" y="925628"/>
            <a:ext cx="1969374" cy="2900925"/>
            <a:chOff x="3851978" y="3546426"/>
            <a:chExt cx="4333124" cy="6382773"/>
          </a:xfrm>
        </p:grpSpPr>
        <p:grpSp>
          <p:nvGrpSpPr>
            <p:cNvPr id="48" name="Группа 47"/>
            <p:cNvGrpSpPr/>
            <p:nvPr/>
          </p:nvGrpSpPr>
          <p:grpSpPr>
            <a:xfrm>
              <a:off x="3851978" y="3583970"/>
              <a:ext cx="4333124" cy="6345229"/>
              <a:chOff x="7094537" y="-1587500"/>
              <a:chExt cx="5767388" cy="8445500"/>
            </a:xfrm>
          </p:grpSpPr>
          <p:sp>
            <p:nvSpPr>
              <p:cNvPr id="50" name="Freeform 32"/>
              <p:cNvSpPr>
                <a:spLocks/>
              </p:cNvSpPr>
              <p:nvPr/>
            </p:nvSpPr>
            <p:spPr bwMode="auto">
              <a:xfrm>
                <a:off x="7856537" y="784225"/>
                <a:ext cx="5005388" cy="1666875"/>
              </a:xfrm>
              <a:custGeom>
                <a:avLst/>
                <a:gdLst>
                  <a:gd name="T0" fmla="*/ 94 w 1576"/>
                  <a:gd name="T1" fmla="*/ 327 h 525"/>
                  <a:gd name="T2" fmla="*/ 12 w 1576"/>
                  <a:gd name="T3" fmla="*/ 189 h 525"/>
                  <a:gd name="T4" fmla="*/ 238 w 1576"/>
                  <a:gd name="T5" fmla="*/ 139 h 525"/>
                  <a:gd name="T6" fmla="*/ 835 w 1576"/>
                  <a:gd name="T7" fmla="*/ 148 h 525"/>
                  <a:gd name="T8" fmla="*/ 1140 w 1576"/>
                  <a:gd name="T9" fmla="*/ 163 h 525"/>
                  <a:gd name="T10" fmla="*/ 1385 w 1576"/>
                  <a:gd name="T11" fmla="*/ 139 h 525"/>
                  <a:gd name="T12" fmla="*/ 1512 w 1576"/>
                  <a:gd name="T13" fmla="*/ 187 h 525"/>
                  <a:gd name="T14" fmla="*/ 1496 w 1576"/>
                  <a:gd name="T15" fmla="*/ 256 h 525"/>
                  <a:gd name="T16" fmla="*/ 1147 w 1576"/>
                  <a:gd name="T17" fmla="*/ 395 h 525"/>
                  <a:gd name="T18" fmla="*/ 985 w 1576"/>
                  <a:gd name="T19" fmla="*/ 513 h 525"/>
                  <a:gd name="T20" fmla="*/ 465 w 1576"/>
                  <a:gd name="T21" fmla="*/ 482 h 525"/>
                  <a:gd name="T22" fmla="*/ 94 w 1576"/>
                  <a:gd name="T23" fmla="*/ 327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6" h="525">
                    <a:moveTo>
                      <a:pt x="94" y="327"/>
                    </a:moveTo>
                    <a:cubicBezTo>
                      <a:pt x="94" y="327"/>
                      <a:pt x="0" y="286"/>
                      <a:pt x="12" y="189"/>
                    </a:cubicBezTo>
                    <a:cubicBezTo>
                      <a:pt x="25" y="92"/>
                      <a:pt x="132" y="99"/>
                      <a:pt x="238" y="139"/>
                    </a:cubicBezTo>
                    <a:cubicBezTo>
                      <a:pt x="344" y="180"/>
                      <a:pt x="640" y="0"/>
                      <a:pt x="835" y="148"/>
                    </a:cubicBezTo>
                    <a:cubicBezTo>
                      <a:pt x="897" y="196"/>
                      <a:pt x="1016" y="223"/>
                      <a:pt x="1140" y="163"/>
                    </a:cubicBezTo>
                    <a:cubicBezTo>
                      <a:pt x="1264" y="104"/>
                      <a:pt x="1335" y="72"/>
                      <a:pt x="1385" y="139"/>
                    </a:cubicBezTo>
                    <a:cubicBezTo>
                      <a:pt x="1434" y="205"/>
                      <a:pt x="1475" y="187"/>
                      <a:pt x="1512" y="187"/>
                    </a:cubicBezTo>
                    <a:cubicBezTo>
                      <a:pt x="1549" y="187"/>
                      <a:pt x="1576" y="234"/>
                      <a:pt x="1496" y="256"/>
                    </a:cubicBezTo>
                    <a:cubicBezTo>
                      <a:pt x="1416" y="279"/>
                      <a:pt x="1206" y="337"/>
                      <a:pt x="1147" y="395"/>
                    </a:cubicBezTo>
                    <a:cubicBezTo>
                      <a:pt x="1088" y="454"/>
                      <a:pt x="1029" y="500"/>
                      <a:pt x="985" y="513"/>
                    </a:cubicBezTo>
                    <a:cubicBezTo>
                      <a:pt x="941" y="525"/>
                      <a:pt x="465" y="482"/>
                      <a:pt x="465" y="482"/>
                    </a:cubicBezTo>
                    <a:lnTo>
                      <a:pt x="94" y="32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" name="Freeform 33"/>
              <p:cNvSpPr>
                <a:spLocks noEditPoints="1"/>
              </p:cNvSpPr>
              <p:nvPr/>
            </p:nvSpPr>
            <p:spPr bwMode="auto">
              <a:xfrm>
                <a:off x="7094537" y="1565275"/>
                <a:ext cx="4268788" cy="5292725"/>
              </a:xfrm>
              <a:custGeom>
                <a:avLst/>
                <a:gdLst>
                  <a:gd name="T0" fmla="*/ 1239 w 1344"/>
                  <a:gd name="T1" fmla="*/ 1485 h 1667"/>
                  <a:gd name="T2" fmla="*/ 1136 w 1344"/>
                  <a:gd name="T3" fmla="*/ 1324 h 1667"/>
                  <a:gd name="T4" fmla="*/ 1048 w 1344"/>
                  <a:gd name="T5" fmla="*/ 882 h 1667"/>
                  <a:gd name="T6" fmla="*/ 982 w 1344"/>
                  <a:gd name="T7" fmla="*/ 695 h 1667"/>
                  <a:gd name="T8" fmla="*/ 1116 w 1344"/>
                  <a:gd name="T9" fmla="*/ 636 h 1667"/>
                  <a:gd name="T10" fmla="*/ 1344 w 1344"/>
                  <a:gd name="T11" fmla="*/ 330 h 1667"/>
                  <a:gd name="T12" fmla="*/ 823 w 1344"/>
                  <a:gd name="T13" fmla="*/ 15 h 1667"/>
                  <a:gd name="T14" fmla="*/ 795 w 1344"/>
                  <a:gd name="T15" fmla="*/ 4 h 1667"/>
                  <a:gd name="T16" fmla="*/ 554 w 1344"/>
                  <a:gd name="T17" fmla="*/ 4 h 1667"/>
                  <a:gd name="T18" fmla="*/ 518 w 1344"/>
                  <a:gd name="T19" fmla="*/ 11 h 1667"/>
                  <a:gd name="T20" fmla="*/ 309 w 1344"/>
                  <a:gd name="T21" fmla="*/ 91 h 1667"/>
                  <a:gd name="T22" fmla="*/ 0 w 1344"/>
                  <a:gd name="T23" fmla="*/ 331 h 1667"/>
                  <a:gd name="T24" fmla="*/ 148 w 1344"/>
                  <a:gd name="T25" fmla="*/ 560 h 1667"/>
                  <a:gd name="T26" fmla="*/ 362 w 1344"/>
                  <a:gd name="T27" fmla="*/ 696 h 1667"/>
                  <a:gd name="T28" fmla="*/ 278 w 1344"/>
                  <a:gd name="T29" fmla="*/ 945 h 1667"/>
                  <a:gd name="T30" fmla="*/ 216 w 1344"/>
                  <a:gd name="T31" fmla="*/ 1247 h 1667"/>
                  <a:gd name="T32" fmla="*/ 100 w 1344"/>
                  <a:gd name="T33" fmla="*/ 1491 h 1667"/>
                  <a:gd name="T34" fmla="*/ 23 w 1344"/>
                  <a:gd name="T35" fmla="*/ 1590 h 1667"/>
                  <a:gd name="T36" fmla="*/ 111 w 1344"/>
                  <a:gd name="T37" fmla="*/ 1654 h 1667"/>
                  <a:gd name="T38" fmla="*/ 290 w 1344"/>
                  <a:gd name="T39" fmla="*/ 1622 h 1667"/>
                  <a:gd name="T40" fmla="*/ 369 w 1344"/>
                  <a:gd name="T41" fmla="*/ 1530 h 1667"/>
                  <a:gd name="T42" fmla="*/ 385 w 1344"/>
                  <a:gd name="T43" fmla="*/ 1406 h 1667"/>
                  <a:gd name="T44" fmla="*/ 581 w 1344"/>
                  <a:gd name="T45" fmla="*/ 1056 h 1667"/>
                  <a:gd name="T46" fmla="*/ 671 w 1344"/>
                  <a:gd name="T47" fmla="*/ 931 h 1667"/>
                  <a:gd name="T48" fmla="*/ 809 w 1344"/>
                  <a:gd name="T49" fmla="*/ 1149 h 1667"/>
                  <a:gd name="T50" fmla="*/ 969 w 1344"/>
                  <a:gd name="T51" fmla="*/ 1394 h 1667"/>
                  <a:gd name="T52" fmla="*/ 979 w 1344"/>
                  <a:gd name="T53" fmla="*/ 1474 h 1667"/>
                  <a:gd name="T54" fmla="*/ 1013 w 1344"/>
                  <a:gd name="T55" fmla="*/ 1582 h 1667"/>
                  <a:gd name="T56" fmla="*/ 1190 w 1344"/>
                  <a:gd name="T57" fmla="*/ 1653 h 1667"/>
                  <a:gd name="T58" fmla="*/ 1261 w 1344"/>
                  <a:gd name="T59" fmla="*/ 1653 h 1667"/>
                  <a:gd name="T60" fmla="*/ 1322 w 1344"/>
                  <a:gd name="T61" fmla="*/ 1595 h 1667"/>
                  <a:gd name="T62" fmla="*/ 1239 w 1344"/>
                  <a:gd name="T63" fmla="*/ 1485 h 1667"/>
                  <a:gd name="T64" fmla="*/ 408 w 1344"/>
                  <a:gd name="T65" fmla="*/ 499 h 1667"/>
                  <a:gd name="T66" fmla="*/ 284 w 1344"/>
                  <a:gd name="T67" fmla="*/ 437 h 1667"/>
                  <a:gd name="T68" fmla="*/ 182 w 1344"/>
                  <a:gd name="T69" fmla="*/ 391 h 1667"/>
                  <a:gd name="T70" fmla="*/ 151 w 1344"/>
                  <a:gd name="T71" fmla="*/ 340 h 1667"/>
                  <a:gd name="T72" fmla="*/ 386 w 1344"/>
                  <a:gd name="T73" fmla="*/ 282 h 1667"/>
                  <a:gd name="T74" fmla="*/ 408 w 1344"/>
                  <a:gd name="T75" fmla="*/ 499 h 1667"/>
                  <a:gd name="T76" fmla="*/ 925 w 1344"/>
                  <a:gd name="T77" fmla="*/ 449 h 1667"/>
                  <a:gd name="T78" fmla="*/ 973 w 1344"/>
                  <a:gd name="T79" fmla="*/ 276 h 1667"/>
                  <a:gd name="T80" fmla="*/ 1188 w 1344"/>
                  <a:gd name="T81" fmla="*/ 331 h 1667"/>
                  <a:gd name="T82" fmla="*/ 1092 w 1344"/>
                  <a:gd name="T83" fmla="*/ 428 h 1667"/>
                  <a:gd name="T84" fmla="*/ 925 w 1344"/>
                  <a:gd name="T85" fmla="*/ 449 h 1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44" h="1667">
                    <a:moveTo>
                      <a:pt x="1239" y="1485"/>
                    </a:moveTo>
                    <a:cubicBezTo>
                      <a:pt x="1172" y="1454"/>
                      <a:pt x="1148" y="1430"/>
                      <a:pt x="1136" y="1324"/>
                    </a:cubicBezTo>
                    <a:cubicBezTo>
                      <a:pt x="1124" y="1218"/>
                      <a:pt x="1115" y="1072"/>
                      <a:pt x="1048" y="882"/>
                    </a:cubicBezTo>
                    <a:cubicBezTo>
                      <a:pt x="986" y="703"/>
                      <a:pt x="982" y="695"/>
                      <a:pt x="982" y="695"/>
                    </a:cubicBezTo>
                    <a:cubicBezTo>
                      <a:pt x="982" y="695"/>
                      <a:pt x="1037" y="706"/>
                      <a:pt x="1116" y="636"/>
                    </a:cubicBezTo>
                    <a:cubicBezTo>
                      <a:pt x="1195" y="565"/>
                      <a:pt x="1344" y="417"/>
                      <a:pt x="1344" y="330"/>
                    </a:cubicBezTo>
                    <a:cubicBezTo>
                      <a:pt x="1344" y="243"/>
                      <a:pt x="1174" y="119"/>
                      <a:pt x="823" y="15"/>
                    </a:cubicBezTo>
                    <a:cubicBezTo>
                      <a:pt x="793" y="0"/>
                      <a:pt x="795" y="4"/>
                      <a:pt x="795" y="4"/>
                    </a:cubicBezTo>
                    <a:cubicBezTo>
                      <a:pt x="554" y="4"/>
                      <a:pt x="554" y="4"/>
                      <a:pt x="554" y="4"/>
                    </a:cubicBezTo>
                    <a:cubicBezTo>
                      <a:pt x="554" y="4"/>
                      <a:pt x="535" y="4"/>
                      <a:pt x="518" y="11"/>
                    </a:cubicBezTo>
                    <a:cubicBezTo>
                      <a:pt x="502" y="19"/>
                      <a:pt x="309" y="91"/>
                      <a:pt x="309" y="91"/>
                    </a:cubicBezTo>
                    <a:cubicBezTo>
                      <a:pt x="309" y="91"/>
                      <a:pt x="0" y="205"/>
                      <a:pt x="0" y="331"/>
                    </a:cubicBezTo>
                    <a:cubicBezTo>
                      <a:pt x="0" y="402"/>
                      <a:pt x="56" y="437"/>
                      <a:pt x="148" y="560"/>
                    </a:cubicBezTo>
                    <a:cubicBezTo>
                      <a:pt x="239" y="683"/>
                      <a:pt x="362" y="696"/>
                      <a:pt x="362" y="696"/>
                    </a:cubicBezTo>
                    <a:cubicBezTo>
                      <a:pt x="362" y="696"/>
                      <a:pt x="298" y="874"/>
                      <a:pt x="278" y="945"/>
                    </a:cubicBezTo>
                    <a:cubicBezTo>
                      <a:pt x="258" y="1016"/>
                      <a:pt x="223" y="1149"/>
                      <a:pt x="216" y="1247"/>
                    </a:cubicBezTo>
                    <a:cubicBezTo>
                      <a:pt x="210" y="1345"/>
                      <a:pt x="197" y="1462"/>
                      <a:pt x="100" y="1491"/>
                    </a:cubicBezTo>
                    <a:cubicBezTo>
                      <a:pt x="100" y="1491"/>
                      <a:pt x="23" y="1522"/>
                      <a:pt x="23" y="1590"/>
                    </a:cubicBezTo>
                    <a:cubicBezTo>
                      <a:pt x="23" y="1658"/>
                      <a:pt x="46" y="1654"/>
                      <a:pt x="111" y="1654"/>
                    </a:cubicBezTo>
                    <a:cubicBezTo>
                      <a:pt x="177" y="1654"/>
                      <a:pt x="257" y="1667"/>
                      <a:pt x="290" y="1622"/>
                    </a:cubicBezTo>
                    <a:cubicBezTo>
                      <a:pt x="323" y="1577"/>
                      <a:pt x="371" y="1572"/>
                      <a:pt x="369" y="1530"/>
                    </a:cubicBezTo>
                    <a:cubicBezTo>
                      <a:pt x="366" y="1487"/>
                      <a:pt x="352" y="1448"/>
                      <a:pt x="385" y="1406"/>
                    </a:cubicBezTo>
                    <a:cubicBezTo>
                      <a:pt x="417" y="1363"/>
                      <a:pt x="533" y="1153"/>
                      <a:pt x="581" y="1056"/>
                    </a:cubicBezTo>
                    <a:cubicBezTo>
                      <a:pt x="630" y="959"/>
                      <a:pt x="639" y="931"/>
                      <a:pt x="671" y="931"/>
                    </a:cubicBezTo>
                    <a:cubicBezTo>
                      <a:pt x="704" y="931"/>
                      <a:pt x="762" y="1060"/>
                      <a:pt x="809" y="1149"/>
                    </a:cubicBezTo>
                    <a:cubicBezTo>
                      <a:pt x="855" y="1238"/>
                      <a:pt x="943" y="1359"/>
                      <a:pt x="969" y="1394"/>
                    </a:cubicBezTo>
                    <a:cubicBezTo>
                      <a:pt x="994" y="1428"/>
                      <a:pt x="987" y="1450"/>
                      <a:pt x="979" y="1474"/>
                    </a:cubicBezTo>
                    <a:cubicBezTo>
                      <a:pt x="971" y="1499"/>
                      <a:pt x="967" y="1551"/>
                      <a:pt x="1013" y="1582"/>
                    </a:cubicBezTo>
                    <a:cubicBezTo>
                      <a:pt x="1058" y="1612"/>
                      <a:pt x="1041" y="1653"/>
                      <a:pt x="1190" y="1653"/>
                    </a:cubicBezTo>
                    <a:cubicBezTo>
                      <a:pt x="1225" y="1653"/>
                      <a:pt x="1247" y="1653"/>
                      <a:pt x="1261" y="1653"/>
                    </a:cubicBezTo>
                    <a:cubicBezTo>
                      <a:pt x="1261" y="1653"/>
                      <a:pt x="1322" y="1657"/>
                      <a:pt x="1322" y="1595"/>
                    </a:cubicBezTo>
                    <a:cubicBezTo>
                      <a:pt x="1322" y="1533"/>
                      <a:pt x="1306" y="1516"/>
                      <a:pt x="1239" y="1485"/>
                    </a:cubicBezTo>
                    <a:close/>
                    <a:moveTo>
                      <a:pt x="408" y="499"/>
                    </a:moveTo>
                    <a:cubicBezTo>
                      <a:pt x="392" y="498"/>
                      <a:pt x="356" y="437"/>
                      <a:pt x="284" y="437"/>
                    </a:cubicBezTo>
                    <a:cubicBezTo>
                      <a:pt x="213" y="437"/>
                      <a:pt x="202" y="419"/>
                      <a:pt x="182" y="391"/>
                    </a:cubicBezTo>
                    <a:cubicBezTo>
                      <a:pt x="162" y="362"/>
                      <a:pt x="151" y="340"/>
                      <a:pt x="151" y="340"/>
                    </a:cubicBezTo>
                    <a:cubicBezTo>
                      <a:pt x="151" y="340"/>
                      <a:pt x="315" y="253"/>
                      <a:pt x="386" y="282"/>
                    </a:cubicBezTo>
                    <a:cubicBezTo>
                      <a:pt x="386" y="282"/>
                      <a:pt x="439" y="319"/>
                      <a:pt x="408" y="499"/>
                    </a:cubicBezTo>
                    <a:close/>
                    <a:moveTo>
                      <a:pt x="925" y="449"/>
                    </a:moveTo>
                    <a:cubicBezTo>
                      <a:pt x="925" y="449"/>
                      <a:pt x="908" y="270"/>
                      <a:pt x="973" y="276"/>
                    </a:cubicBezTo>
                    <a:cubicBezTo>
                      <a:pt x="1039" y="282"/>
                      <a:pt x="1152" y="342"/>
                      <a:pt x="1188" y="331"/>
                    </a:cubicBezTo>
                    <a:cubicBezTo>
                      <a:pt x="1182" y="382"/>
                      <a:pt x="1178" y="428"/>
                      <a:pt x="1092" y="428"/>
                    </a:cubicBezTo>
                    <a:cubicBezTo>
                      <a:pt x="1007" y="428"/>
                      <a:pt x="925" y="449"/>
                      <a:pt x="925" y="4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0200000" scaled="0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" name="Oval 34"/>
              <p:cNvSpPr>
                <a:spLocks noChangeArrowheads="1"/>
              </p:cNvSpPr>
              <p:nvPr/>
            </p:nvSpPr>
            <p:spPr bwMode="auto">
              <a:xfrm>
                <a:off x="7589837" y="-1587500"/>
                <a:ext cx="3232150" cy="3235325"/>
              </a:xfrm>
              <a:prstGeom prst="ellipse">
                <a:avLst/>
              </a:prstGeom>
              <a:gradFill flip="none" rotWithShape="1"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5000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1400000" scaled="0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" name="Freeform 35"/>
              <p:cNvSpPr>
                <a:spLocks/>
              </p:cNvSpPr>
              <p:nvPr/>
            </p:nvSpPr>
            <p:spPr bwMode="auto">
              <a:xfrm>
                <a:off x="7097712" y="2530475"/>
                <a:ext cx="1292225" cy="1241425"/>
              </a:xfrm>
              <a:custGeom>
                <a:avLst/>
                <a:gdLst>
                  <a:gd name="T0" fmla="*/ 283 w 407"/>
                  <a:gd name="T1" fmla="*/ 133 h 391"/>
                  <a:gd name="T2" fmla="*/ 181 w 407"/>
                  <a:gd name="T3" fmla="*/ 87 h 391"/>
                  <a:gd name="T4" fmla="*/ 150 w 407"/>
                  <a:gd name="T5" fmla="*/ 36 h 391"/>
                  <a:gd name="T6" fmla="*/ 0 w 407"/>
                  <a:gd name="T7" fmla="*/ 44 h 391"/>
                  <a:gd name="T8" fmla="*/ 147 w 407"/>
                  <a:gd name="T9" fmla="*/ 256 h 391"/>
                  <a:gd name="T10" fmla="*/ 360 w 407"/>
                  <a:gd name="T11" fmla="*/ 391 h 391"/>
                  <a:gd name="T12" fmla="*/ 407 w 407"/>
                  <a:gd name="T13" fmla="*/ 195 h 391"/>
                  <a:gd name="T14" fmla="*/ 283 w 407"/>
                  <a:gd name="T15" fmla="*/ 133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7" h="391">
                    <a:moveTo>
                      <a:pt x="283" y="133"/>
                    </a:moveTo>
                    <a:cubicBezTo>
                      <a:pt x="212" y="133"/>
                      <a:pt x="201" y="115"/>
                      <a:pt x="181" y="87"/>
                    </a:cubicBezTo>
                    <a:cubicBezTo>
                      <a:pt x="161" y="58"/>
                      <a:pt x="150" y="36"/>
                      <a:pt x="150" y="36"/>
                    </a:cubicBezTo>
                    <a:cubicBezTo>
                      <a:pt x="102" y="0"/>
                      <a:pt x="43" y="20"/>
                      <a:pt x="0" y="44"/>
                    </a:cubicBezTo>
                    <a:cubicBezTo>
                      <a:pt x="9" y="104"/>
                      <a:pt x="63" y="144"/>
                      <a:pt x="147" y="256"/>
                    </a:cubicBezTo>
                    <a:cubicBezTo>
                      <a:pt x="233" y="372"/>
                      <a:pt x="347" y="390"/>
                      <a:pt x="360" y="391"/>
                    </a:cubicBezTo>
                    <a:cubicBezTo>
                      <a:pt x="385" y="311"/>
                      <a:pt x="399" y="239"/>
                      <a:pt x="407" y="195"/>
                    </a:cubicBezTo>
                    <a:cubicBezTo>
                      <a:pt x="390" y="193"/>
                      <a:pt x="354" y="133"/>
                      <a:pt x="283" y="133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46000"/>
                    </a:srgbClr>
                  </a:gs>
                  <a:gs pos="100000">
                    <a:srgbClr val="E1E1E1">
                      <a:shade val="67500"/>
                      <a:satMod val="115000"/>
                      <a:alpha val="0"/>
                    </a:srgbClr>
                  </a:gs>
                </a:gsLst>
                <a:lin ang="138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" name="Freeform 36"/>
              <p:cNvSpPr>
                <a:spLocks/>
              </p:cNvSpPr>
              <p:nvPr/>
            </p:nvSpPr>
            <p:spPr bwMode="auto">
              <a:xfrm>
                <a:off x="8408987" y="3019425"/>
                <a:ext cx="0" cy="6350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10034587" y="2451100"/>
                <a:ext cx="1328738" cy="1397000"/>
              </a:xfrm>
              <a:custGeom>
                <a:avLst/>
                <a:gdLst>
                  <a:gd name="T0" fmla="*/ 56 w 418"/>
                  <a:gd name="T1" fmla="*/ 416 h 440"/>
                  <a:gd name="T2" fmla="*/ 190 w 418"/>
                  <a:gd name="T3" fmla="*/ 357 h 440"/>
                  <a:gd name="T4" fmla="*/ 418 w 418"/>
                  <a:gd name="T5" fmla="*/ 51 h 440"/>
                  <a:gd name="T6" fmla="*/ 417 w 418"/>
                  <a:gd name="T7" fmla="*/ 45 h 440"/>
                  <a:gd name="T8" fmla="*/ 262 w 418"/>
                  <a:gd name="T9" fmla="*/ 52 h 440"/>
                  <a:gd name="T10" fmla="*/ 166 w 418"/>
                  <a:gd name="T11" fmla="*/ 149 h 440"/>
                  <a:gd name="T12" fmla="*/ 0 w 418"/>
                  <a:gd name="T13" fmla="*/ 170 h 440"/>
                  <a:gd name="T14" fmla="*/ 65 w 418"/>
                  <a:gd name="T15" fmla="*/ 440 h 440"/>
                  <a:gd name="T16" fmla="*/ 65 w 418"/>
                  <a:gd name="T17" fmla="*/ 440 h 440"/>
                  <a:gd name="T18" fmla="*/ 56 w 418"/>
                  <a:gd name="T19" fmla="*/ 416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8" h="440">
                    <a:moveTo>
                      <a:pt x="56" y="416"/>
                    </a:moveTo>
                    <a:cubicBezTo>
                      <a:pt x="56" y="416"/>
                      <a:pt x="111" y="427"/>
                      <a:pt x="190" y="357"/>
                    </a:cubicBezTo>
                    <a:cubicBezTo>
                      <a:pt x="269" y="286"/>
                      <a:pt x="418" y="138"/>
                      <a:pt x="418" y="51"/>
                    </a:cubicBezTo>
                    <a:cubicBezTo>
                      <a:pt x="418" y="49"/>
                      <a:pt x="417" y="47"/>
                      <a:pt x="417" y="45"/>
                    </a:cubicBezTo>
                    <a:cubicBezTo>
                      <a:pt x="387" y="26"/>
                      <a:pt x="325" y="0"/>
                      <a:pt x="262" y="52"/>
                    </a:cubicBezTo>
                    <a:cubicBezTo>
                      <a:pt x="256" y="103"/>
                      <a:pt x="252" y="149"/>
                      <a:pt x="166" y="149"/>
                    </a:cubicBezTo>
                    <a:cubicBezTo>
                      <a:pt x="83" y="149"/>
                      <a:pt x="4" y="168"/>
                      <a:pt x="0" y="170"/>
                    </a:cubicBezTo>
                    <a:cubicBezTo>
                      <a:pt x="4" y="212"/>
                      <a:pt x="21" y="354"/>
                      <a:pt x="65" y="440"/>
                    </a:cubicBezTo>
                    <a:cubicBezTo>
                      <a:pt x="65" y="440"/>
                      <a:pt x="65" y="440"/>
                      <a:pt x="65" y="440"/>
                    </a:cubicBezTo>
                    <a:cubicBezTo>
                      <a:pt x="57" y="418"/>
                      <a:pt x="56" y="416"/>
                      <a:pt x="56" y="416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46000"/>
                    </a:srgbClr>
                  </a:gs>
                  <a:gs pos="100000">
                    <a:srgbClr val="E1E1E1">
                      <a:shade val="67500"/>
                      <a:satMod val="115000"/>
                      <a:alpha val="0"/>
                    </a:srgbClr>
                  </a:gs>
                </a:gsLst>
                <a:lin ang="180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10028237" y="29495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" name="Freeform 39"/>
              <p:cNvSpPr>
                <a:spLocks/>
              </p:cNvSpPr>
              <p:nvPr/>
            </p:nvSpPr>
            <p:spPr bwMode="auto">
              <a:xfrm>
                <a:off x="10040937" y="5810250"/>
                <a:ext cx="609600" cy="869950"/>
              </a:xfrm>
              <a:custGeom>
                <a:avLst/>
                <a:gdLst>
                  <a:gd name="T0" fmla="*/ 130 w 192"/>
                  <a:gd name="T1" fmla="*/ 97 h 274"/>
                  <a:gd name="T2" fmla="*/ 0 w 192"/>
                  <a:gd name="T3" fmla="*/ 0 h 274"/>
                  <a:gd name="T4" fmla="*/ 0 w 192"/>
                  <a:gd name="T5" fmla="*/ 0 h 274"/>
                  <a:gd name="T6" fmla="*/ 41 w 192"/>
                  <a:gd name="T7" fmla="*/ 57 h 274"/>
                  <a:gd name="T8" fmla="*/ 51 w 192"/>
                  <a:gd name="T9" fmla="*/ 137 h 274"/>
                  <a:gd name="T10" fmla="*/ 85 w 192"/>
                  <a:gd name="T11" fmla="*/ 245 h 274"/>
                  <a:gd name="T12" fmla="*/ 116 w 192"/>
                  <a:gd name="T13" fmla="*/ 274 h 274"/>
                  <a:gd name="T14" fmla="*/ 112 w 192"/>
                  <a:gd name="T15" fmla="*/ 208 h 274"/>
                  <a:gd name="T16" fmla="*/ 77 w 192"/>
                  <a:gd name="T17" fmla="*/ 189 h 274"/>
                  <a:gd name="T18" fmla="*/ 130 w 192"/>
                  <a:gd name="T19" fmla="*/ 9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274">
                    <a:moveTo>
                      <a:pt x="130" y="97"/>
                    </a:moveTo>
                    <a:cubicBezTo>
                      <a:pt x="192" y="95"/>
                      <a:pt x="69" y="9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5"/>
                      <a:pt x="32" y="46"/>
                      <a:pt x="41" y="57"/>
                    </a:cubicBezTo>
                    <a:cubicBezTo>
                      <a:pt x="66" y="91"/>
                      <a:pt x="59" y="113"/>
                      <a:pt x="51" y="137"/>
                    </a:cubicBezTo>
                    <a:cubicBezTo>
                      <a:pt x="43" y="162"/>
                      <a:pt x="39" y="214"/>
                      <a:pt x="85" y="245"/>
                    </a:cubicBezTo>
                    <a:cubicBezTo>
                      <a:pt x="99" y="254"/>
                      <a:pt x="107" y="265"/>
                      <a:pt x="116" y="274"/>
                    </a:cubicBezTo>
                    <a:cubicBezTo>
                      <a:pt x="115" y="274"/>
                      <a:pt x="91" y="242"/>
                      <a:pt x="112" y="208"/>
                    </a:cubicBezTo>
                    <a:cubicBezTo>
                      <a:pt x="128" y="181"/>
                      <a:pt x="103" y="210"/>
                      <a:pt x="77" y="189"/>
                    </a:cubicBezTo>
                    <a:cubicBezTo>
                      <a:pt x="52" y="168"/>
                      <a:pt x="68" y="99"/>
                      <a:pt x="130" y="9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46000"/>
                    </a:srgbClr>
                  </a:gs>
                  <a:gs pos="100000">
                    <a:srgbClr val="E1E1E1">
                      <a:shade val="67500"/>
                      <a:satMod val="115000"/>
                      <a:alpha val="0"/>
                    </a:srgbClr>
                  </a:gs>
                </a:gsLst>
                <a:lin ang="36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" name="Freeform 40"/>
              <p:cNvSpPr>
                <a:spLocks/>
              </p:cNvSpPr>
              <p:nvPr/>
            </p:nvSpPr>
            <p:spPr bwMode="auto">
              <a:xfrm>
                <a:off x="7923212" y="5768975"/>
                <a:ext cx="555625" cy="914400"/>
              </a:xfrm>
              <a:custGeom>
                <a:avLst/>
                <a:gdLst>
                  <a:gd name="T0" fmla="*/ 175 w 175"/>
                  <a:gd name="T1" fmla="*/ 0 h 288"/>
                  <a:gd name="T2" fmla="*/ 50 w 175"/>
                  <a:gd name="T3" fmla="*/ 102 h 288"/>
                  <a:gd name="T4" fmla="*/ 71 w 175"/>
                  <a:gd name="T5" fmla="*/ 187 h 288"/>
                  <a:gd name="T6" fmla="*/ 36 w 175"/>
                  <a:gd name="T7" fmla="*/ 209 h 288"/>
                  <a:gd name="T8" fmla="*/ 37 w 175"/>
                  <a:gd name="T9" fmla="*/ 287 h 288"/>
                  <a:gd name="T10" fmla="*/ 37 w 175"/>
                  <a:gd name="T11" fmla="*/ 288 h 288"/>
                  <a:gd name="T12" fmla="*/ 108 w 175"/>
                  <a:gd name="T13" fmla="*/ 206 h 288"/>
                  <a:gd name="T14" fmla="*/ 124 w 175"/>
                  <a:gd name="T15" fmla="*/ 82 h 288"/>
                  <a:gd name="T16" fmla="*/ 175 w 175"/>
                  <a:gd name="T17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288">
                    <a:moveTo>
                      <a:pt x="175" y="0"/>
                    </a:moveTo>
                    <a:cubicBezTo>
                      <a:pt x="174" y="0"/>
                      <a:pt x="100" y="69"/>
                      <a:pt x="50" y="102"/>
                    </a:cubicBezTo>
                    <a:cubicBezTo>
                      <a:pt x="0" y="136"/>
                      <a:pt x="58" y="125"/>
                      <a:pt x="71" y="187"/>
                    </a:cubicBezTo>
                    <a:cubicBezTo>
                      <a:pt x="84" y="249"/>
                      <a:pt x="36" y="209"/>
                      <a:pt x="36" y="209"/>
                    </a:cubicBezTo>
                    <a:cubicBezTo>
                      <a:pt x="36" y="209"/>
                      <a:pt x="74" y="248"/>
                      <a:pt x="37" y="287"/>
                    </a:cubicBezTo>
                    <a:cubicBezTo>
                      <a:pt x="37" y="288"/>
                      <a:pt x="37" y="288"/>
                      <a:pt x="37" y="288"/>
                    </a:cubicBezTo>
                    <a:cubicBezTo>
                      <a:pt x="69" y="252"/>
                      <a:pt x="110" y="245"/>
                      <a:pt x="108" y="206"/>
                    </a:cubicBezTo>
                    <a:cubicBezTo>
                      <a:pt x="105" y="163"/>
                      <a:pt x="91" y="124"/>
                      <a:pt x="124" y="82"/>
                    </a:cubicBezTo>
                    <a:cubicBezTo>
                      <a:pt x="134" y="68"/>
                      <a:pt x="153" y="38"/>
                      <a:pt x="17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46000"/>
                    </a:srgbClr>
                  </a:gs>
                  <a:gs pos="100000">
                    <a:srgbClr val="E1E1E1">
                      <a:shade val="67500"/>
                      <a:satMod val="115000"/>
                      <a:alpha val="0"/>
                    </a:srgbClr>
                  </a:gs>
                </a:gsLst>
                <a:lin ang="36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49" name="Овал 48"/>
            <p:cNvSpPr/>
            <p:nvPr/>
          </p:nvSpPr>
          <p:spPr>
            <a:xfrm rot="10800000">
              <a:off x="4271915" y="3546426"/>
              <a:ext cx="2233452" cy="203041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8355381" y="905038"/>
            <a:ext cx="2298958" cy="2971896"/>
            <a:chOff x="9888538" y="3472441"/>
            <a:chExt cx="5058294" cy="6538928"/>
          </a:xfrm>
        </p:grpSpPr>
        <p:grpSp>
          <p:nvGrpSpPr>
            <p:cNvPr id="60" name="Группа 59"/>
            <p:cNvGrpSpPr/>
            <p:nvPr/>
          </p:nvGrpSpPr>
          <p:grpSpPr>
            <a:xfrm>
              <a:off x="9888538" y="3644670"/>
              <a:ext cx="5058294" cy="6366699"/>
              <a:chOff x="9888538" y="3644670"/>
              <a:chExt cx="5058294" cy="6366699"/>
            </a:xfrm>
          </p:grpSpPr>
          <p:sp>
            <p:nvSpPr>
              <p:cNvPr id="62" name="Oval 24"/>
              <p:cNvSpPr>
                <a:spLocks noChangeArrowheads="1"/>
              </p:cNvSpPr>
              <p:nvPr/>
            </p:nvSpPr>
            <p:spPr bwMode="auto">
              <a:xfrm>
                <a:off x="11563106" y="4069276"/>
                <a:ext cx="1857054" cy="1855860"/>
              </a:xfrm>
              <a:prstGeom prst="ellipse">
                <a:avLst/>
              </a:prstGeom>
              <a:gradFill flip="none" rotWithShape="1"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5000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3" name="Freeform 25"/>
              <p:cNvSpPr>
                <a:spLocks/>
              </p:cNvSpPr>
              <p:nvPr/>
            </p:nvSpPr>
            <p:spPr bwMode="auto">
              <a:xfrm>
                <a:off x="9888538" y="3644671"/>
                <a:ext cx="5058294" cy="6366698"/>
              </a:xfrm>
              <a:custGeom>
                <a:avLst/>
                <a:gdLst>
                  <a:gd name="T0" fmla="*/ 567 w 2120"/>
                  <a:gd name="T1" fmla="*/ 1113 h 2669"/>
                  <a:gd name="T2" fmla="*/ 108 w 2120"/>
                  <a:gd name="T3" fmla="*/ 794 h 2669"/>
                  <a:gd name="T4" fmla="*/ 108 w 2120"/>
                  <a:gd name="T5" fmla="*/ 534 h 2669"/>
                  <a:gd name="T6" fmla="*/ 378 w 2120"/>
                  <a:gd name="T7" fmla="*/ 654 h 2669"/>
                  <a:gd name="T8" fmla="*/ 828 w 2120"/>
                  <a:gd name="T9" fmla="*/ 843 h 2669"/>
                  <a:gd name="T10" fmla="*/ 1068 w 2120"/>
                  <a:gd name="T11" fmla="*/ 806 h 2669"/>
                  <a:gd name="T12" fmla="*/ 1400 w 2120"/>
                  <a:gd name="T13" fmla="*/ 578 h 2669"/>
                  <a:gd name="T14" fmla="*/ 1710 w 2120"/>
                  <a:gd name="T15" fmla="*/ 120 h 2669"/>
                  <a:gd name="T16" fmla="*/ 1968 w 2120"/>
                  <a:gd name="T17" fmla="*/ 46 h 2669"/>
                  <a:gd name="T18" fmla="*/ 1934 w 2120"/>
                  <a:gd name="T19" fmla="*/ 476 h 2669"/>
                  <a:gd name="T20" fmla="*/ 1443 w 2120"/>
                  <a:gd name="T21" fmla="*/ 952 h 2669"/>
                  <a:gd name="T22" fmla="*/ 1152 w 2120"/>
                  <a:gd name="T23" fmla="*/ 1534 h 2669"/>
                  <a:gd name="T24" fmla="*/ 1404 w 2120"/>
                  <a:gd name="T25" fmla="*/ 1802 h 2669"/>
                  <a:gd name="T26" fmla="*/ 1687 w 2120"/>
                  <a:gd name="T27" fmla="*/ 1823 h 2669"/>
                  <a:gd name="T28" fmla="*/ 1363 w 2120"/>
                  <a:gd name="T29" fmla="*/ 2173 h 2669"/>
                  <a:gd name="T30" fmla="*/ 931 w 2120"/>
                  <a:gd name="T31" fmla="*/ 1950 h 2669"/>
                  <a:gd name="T32" fmla="*/ 1092 w 2120"/>
                  <a:gd name="T33" fmla="*/ 2255 h 2669"/>
                  <a:gd name="T34" fmla="*/ 1212 w 2120"/>
                  <a:gd name="T35" fmla="*/ 2536 h 2669"/>
                  <a:gd name="T36" fmla="*/ 660 w 2120"/>
                  <a:gd name="T37" fmla="*/ 2339 h 2669"/>
                  <a:gd name="T38" fmla="*/ 537 w 2120"/>
                  <a:gd name="T39" fmla="*/ 1664 h 2669"/>
                  <a:gd name="T40" fmla="*/ 567 w 2120"/>
                  <a:gd name="T41" fmla="*/ 1113 h 2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20" h="2669">
                    <a:moveTo>
                      <a:pt x="567" y="1113"/>
                    </a:moveTo>
                    <a:cubicBezTo>
                      <a:pt x="567" y="1113"/>
                      <a:pt x="333" y="1082"/>
                      <a:pt x="108" y="794"/>
                    </a:cubicBezTo>
                    <a:cubicBezTo>
                      <a:pt x="34" y="700"/>
                      <a:pt x="0" y="577"/>
                      <a:pt x="108" y="534"/>
                    </a:cubicBezTo>
                    <a:cubicBezTo>
                      <a:pt x="216" y="491"/>
                      <a:pt x="299" y="559"/>
                      <a:pt x="378" y="654"/>
                    </a:cubicBezTo>
                    <a:cubicBezTo>
                      <a:pt x="456" y="748"/>
                      <a:pt x="671" y="996"/>
                      <a:pt x="828" y="843"/>
                    </a:cubicBezTo>
                    <a:cubicBezTo>
                      <a:pt x="887" y="796"/>
                      <a:pt x="968" y="811"/>
                      <a:pt x="1068" y="806"/>
                    </a:cubicBezTo>
                    <a:cubicBezTo>
                      <a:pt x="1169" y="801"/>
                      <a:pt x="1226" y="767"/>
                      <a:pt x="1400" y="578"/>
                    </a:cubicBezTo>
                    <a:cubicBezTo>
                      <a:pt x="1574" y="389"/>
                      <a:pt x="1662" y="240"/>
                      <a:pt x="1710" y="120"/>
                    </a:cubicBezTo>
                    <a:cubicBezTo>
                      <a:pt x="1758" y="0"/>
                      <a:pt x="1887" y="0"/>
                      <a:pt x="1968" y="46"/>
                    </a:cubicBezTo>
                    <a:cubicBezTo>
                      <a:pt x="2049" y="93"/>
                      <a:pt x="2120" y="211"/>
                      <a:pt x="1934" y="476"/>
                    </a:cubicBezTo>
                    <a:cubicBezTo>
                      <a:pt x="1747" y="741"/>
                      <a:pt x="1638" y="840"/>
                      <a:pt x="1443" y="952"/>
                    </a:cubicBezTo>
                    <a:cubicBezTo>
                      <a:pt x="1248" y="1064"/>
                      <a:pt x="1072" y="1385"/>
                      <a:pt x="1152" y="1534"/>
                    </a:cubicBezTo>
                    <a:cubicBezTo>
                      <a:pt x="1232" y="1682"/>
                      <a:pt x="1336" y="1761"/>
                      <a:pt x="1404" y="1802"/>
                    </a:cubicBezTo>
                    <a:cubicBezTo>
                      <a:pt x="1482" y="1724"/>
                      <a:pt x="1610" y="1715"/>
                      <a:pt x="1687" y="1823"/>
                    </a:cubicBezTo>
                    <a:cubicBezTo>
                      <a:pt x="1764" y="1931"/>
                      <a:pt x="1589" y="2234"/>
                      <a:pt x="1363" y="2173"/>
                    </a:cubicBezTo>
                    <a:cubicBezTo>
                      <a:pt x="1137" y="2112"/>
                      <a:pt x="961" y="1913"/>
                      <a:pt x="931" y="1950"/>
                    </a:cubicBezTo>
                    <a:cubicBezTo>
                      <a:pt x="902" y="1987"/>
                      <a:pt x="947" y="2174"/>
                      <a:pt x="1092" y="2255"/>
                    </a:cubicBezTo>
                    <a:cubicBezTo>
                      <a:pt x="1237" y="2336"/>
                      <a:pt x="1269" y="2438"/>
                      <a:pt x="1212" y="2536"/>
                    </a:cubicBezTo>
                    <a:cubicBezTo>
                      <a:pt x="1156" y="2635"/>
                      <a:pt x="887" y="2669"/>
                      <a:pt x="660" y="2339"/>
                    </a:cubicBezTo>
                    <a:cubicBezTo>
                      <a:pt x="578" y="2196"/>
                      <a:pt x="537" y="1940"/>
                      <a:pt x="537" y="1664"/>
                    </a:cubicBezTo>
                    <a:cubicBezTo>
                      <a:pt x="537" y="1388"/>
                      <a:pt x="567" y="1113"/>
                      <a:pt x="567" y="111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5000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4" name="Freeform 26"/>
              <p:cNvSpPr>
                <a:spLocks/>
              </p:cNvSpPr>
              <p:nvPr/>
            </p:nvSpPr>
            <p:spPr bwMode="auto">
              <a:xfrm>
                <a:off x="9888538" y="4815914"/>
                <a:ext cx="1686495" cy="1483734"/>
              </a:xfrm>
              <a:custGeom>
                <a:avLst/>
                <a:gdLst>
                  <a:gd name="T0" fmla="*/ 378 w 707"/>
                  <a:gd name="T1" fmla="*/ 163 h 622"/>
                  <a:gd name="T2" fmla="*/ 108 w 707"/>
                  <a:gd name="T3" fmla="*/ 43 h 622"/>
                  <a:gd name="T4" fmla="*/ 108 w 707"/>
                  <a:gd name="T5" fmla="*/ 303 h 622"/>
                  <a:gd name="T6" fmla="*/ 566 w 707"/>
                  <a:gd name="T7" fmla="*/ 622 h 622"/>
                  <a:gd name="T8" fmla="*/ 617 w 707"/>
                  <a:gd name="T9" fmla="*/ 446 h 622"/>
                  <a:gd name="T10" fmla="*/ 707 w 707"/>
                  <a:gd name="T11" fmla="*/ 401 h 622"/>
                  <a:gd name="T12" fmla="*/ 378 w 707"/>
                  <a:gd name="T13" fmla="*/ 163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7" h="622">
                    <a:moveTo>
                      <a:pt x="378" y="163"/>
                    </a:moveTo>
                    <a:cubicBezTo>
                      <a:pt x="299" y="68"/>
                      <a:pt x="216" y="0"/>
                      <a:pt x="108" y="43"/>
                    </a:cubicBezTo>
                    <a:cubicBezTo>
                      <a:pt x="0" y="86"/>
                      <a:pt x="34" y="209"/>
                      <a:pt x="108" y="303"/>
                    </a:cubicBezTo>
                    <a:cubicBezTo>
                      <a:pt x="326" y="582"/>
                      <a:pt x="551" y="620"/>
                      <a:pt x="566" y="622"/>
                    </a:cubicBezTo>
                    <a:cubicBezTo>
                      <a:pt x="564" y="602"/>
                      <a:pt x="555" y="496"/>
                      <a:pt x="617" y="446"/>
                    </a:cubicBezTo>
                    <a:cubicBezTo>
                      <a:pt x="650" y="420"/>
                      <a:pt x="683" y="409"/>
                      <a:pt x="707" y="401"/>
                    </a:cubicBezTo>
                    <a:cubicBezTo>
                      <a:pt x="575" y="394"/>
                      <a:pt x="437" y="235"/>
                      <a:pt x="378" y="1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92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5" name="Freeform 28"/>
              <p:cNvSpPr>
                <a:spLocks/>
              </p:cNvSpPr>
              <p:nvPr/>
            </p:nvSpPr>
            <p:spPr bwMode="auto">
              <a:xfrm>
                <a:off x="12731964" y="65882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6" name="Freeform 29"/>
              <p:cNvSpPr>
                <a:spLocks/>
              </p:cNvSpPr>
              <p:nvPr/>
            </p:nvSpPr>
            <p:spPr bwMode="auto">
              <a:xfrm>
                <a:off x="11186209" y="8000456"/>
                <a:ext cx="1729433" cy="2010913"/>
              </a:xfrm>
              <a:custGeom>
                <a:avLst/>
                <a:gdLst>
                  <a:gd name="T0" fmla="*/ 668 w 725"/>
                  <a:gd name="T1" fmla="*/ 710 h 843"/>
                  <a:gd name="T2" fmla="*/ 548 w 725"/>
                  <a:gd name="T3" fmla="*/ 429 h 843"/>
                  <a:gd name="T4" fmla="*/ 387 w 725"/>
                  <a:gd name="T5" fmla="*/ 124 h 843"/>
                  <a:gd name="T6" fmla="*/ 394 w 725"/>
                  <a:gd name="T7" fmla="*/ 120 h 843"/>
                  <a:gd name="T8" fmla="*/ 231 w 725"/>
                  <a:gd name="T9" fmla="*/ 59 h 843"/>
                  <a:gd name="T10" fmla="*/ 0 w 725"/>
                  <a:gd name="T11" fmla="*/ 35 h 843"/>
                  <a:gd name="T12" fmla="*/ 116 w 725"/>
                  <a:gd name="T13" fmla="*/ 513 h 843"/>
                  <a:gd name="T14" fmla="*/ 668 w 725"/>
                  <a:gd name="T15" fmla="*/ 71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5" h="843">
                    <a:moveTo>
                      <a:pt x="668" y="710"/>
                    </a:moveTo>
                    <a:cubicBezTo>
                      <a:pt x="725" y="612"/>
                      <a:pt x="693" y="510"/>
                      <a:pt x="548" y="429"/>
                    </a:cubicBezTo>
                    <a:cubicBezTo>
                      <a:pt x="403" y="348"/>
                      <a:pt x="358" y="161"/>
                      <a:pt x="387" y="124"/>
                    </a:cubicBezTo>
                    <a:cubicBezTo>
                      <a:pt x="389" y="122"/>
                      <a:pt x="391" y="120"/>
                      <a:pt x="394" y="120"/>
                    </a:cubicBezTo>
                    <a:cubicBezTo>
                      <a:pt x="365" y="118"/>
                      <a:pt x="283" y="109"/>
                      <a:pt x="231" y="59"/>
                    </a:cubicBezTo>
                    <a:cubicBezTo>
                      <a:pt x="193" y="22"/>
                      <a:pt x="77" y="0"/>
                      <a:pt x="0" y="35"/>
                    </a:cubicBezTo>
                    <a:cubicBezTo>
                      <a:pt x="15" y="232"/>
                      <a:pt x="54" y="405"/>
                      <a:pt x="116" y="513"/>
                    </a:cubicBezTo>
                    <a:cubicBezTo>
                      <a:pt x="343" y="843"/>
                      <a:pt x="612" y="809"/>
                      <a:pt x="668" y="7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29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60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7" name="Freeform 30"/>
              <p:cNvSpPr>
                <a:spLocks/>
              </p:cNvSpPr>
              <p:nvPr/>
            </p:nvSpPr>
            <p:spPr bwMode="auto">
              <a:xfrm>
                <a:off x="13216205" y="79312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8" name="Freeform 31"/>
              <p:cNvSpPr>
                <a:spLocks/>
              </p:cNvSpPr>
              <p:nvPr/>
            </p:nvSpPr>
            <p:spPr bwMode="auto">
              <a:xfrm>
                <a:off x="13237674" y="7738059"/>
                <a:ext cx="704893" cy="491397"/>
              </a:xfrm>
              <a:custGeom>
                <a:avLst/>
                <a:gdLst>
                  <a:gd name="T0" fmla="*/ 283 w 295"/>
                  <a:gd name="T1" fmla="*/ 107 h 206"/>
                  <a:gd name="T2" fmla="*/ 0 w 295"/>
                  <a:gd name="T3" fmla="*/ 86 h 206"/>
                  <a:gd name="T4" fmla="*/ 295 w 295"/>
                  <a:gd name="T5" fmla="*/ 132 h 206"/>
                  <a:gd name="T6" fmla="*/ 283 w 295"/>
                  <a:gd name="T7" fmla="*/ 10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5" h="206">
                    <a:moveTo>
                      <a:pt x="283" y="107"/>
                    </a:moveTo>
                    <a:cubicBezTo>
                      <a:pt x="206" y="0"/>
                      <a:pt x="78" y="8"/>
                      <a:pt x="0" y="86"/>
                    </a:cubicBezTo>
                    <a:cubicBezTo>
                      <a:pt x="42" y="109"/>
                      <a:pt x="228" y="206"/>
                      <a:pt x="295" y="132"/>
                    </a:cubicBezTo>
                    <a:cubicBezTo>
                      <a:pt x="292" y="123"/>
                      <a:pt x="288" y="115"/>
                      <a:pt x="283" y="1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29000"/>
                    </a:srgbClr>
                  </a:gs>
                  <a:gs pos="100000">
                    <a:srgbClr val="E1E1E1">
                      <a:shade val="100000"/>
                      <a:satMod val="115000"/>
                      <a:alpha val="0"/>
                    </a:srgbClr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9" name="Freeform 27"/>
              <p:cNvSpPr>
                <a:spLocks/>
              </p:cNvSpPr>
              <p:nvPr/>
            </p:nvSpPr>
            <p:spPr bwMode="auto">
              <a:xfrm>
                <a:off x="12853619" y="3644670"/>
                <a:ext cx="2093211" cy="2702686"/>
              </a:xfrm>
              <a:custGeom>
                <a:avLst/>
                <a:gdLst>
                  <a:gd name="T0" fmla="*/ 725 w 877"/>
                  <a:gd name="T1" fmla="*/ 46 h 1133"/>
                  <a:gd name="T2" fmla="*/ 467 w 877"/>
                  <a:gd name="T3" fmla="*/ 120 h 1133"/>
                  <a:gd name="T4" fmla="*/ 157 w 877"/>
                  <a:gd name="T5" fmla="*/ 578 h 1133"/>
                  <a:gd name="T6" fmla="*/ 18 w 877"/>
                  <a:gd name="T7" fmla="*/ 718 h 1133"/>
                  <a:gd name="T8" fmla="*/ 30 w 877"/>
                  <a:gd name="T9" fmla="*/ 956 h 1133"/>
                  <a:gd name="T10" fmla="*/ 10 w 877"/>
                  <a:gd name="T11" fmla="*/ 1133 h 1133"/>
                  <a:gd name="T12" fmla="*/ 200 w 877"/>
                  <a:gd name="T13" fmla="*/ 952 h 1133"/>
                  <a:gd name="T14" fmla="*/ 691 w 877"/>
                  <a:gd name="T15" fmla="*/ 476 h 1133"/>
                  <a:gd name="T16" fmla="*/ 725 w 877"/>
                  <a:gd name="T17" fmla="*/ 46 h 1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7" h="1133">
                    <a:moveTo>
                      <a:pt x="725" y="46"/>
                    </a:moveTo>
                    <a:cubicBezTo>
                      <a:pt x="644" y="0"/>
                      <a:pt x="515" y="0"/>
                      <a:pt x="467" y="120"/>
                    </a:cubicBezTo>
                    <a:cubicBezTo>
                      <a:pt x="419" y="240"/>
                      <a:pt x="331" y="389"/>
                      <a:pt x="157" y="578"/>
                    </a:cubicBezTo>
                    <a:cubicBezTo>
                      <a:pt x="100" y="639"/>
                      <a:pt x="56" y="684"/>
                      <a:pt x="18" y="718"/>
                    </a:cubicBezTo>
                    <a:cubicBezTo>
                      <a:pt x="0" y="829"/>
                      <a:pt x="7" y="919"/>
                      <a:pt x="30" y="956"/>
                    </a:cubicBezTo>
                    <a:cubicBezTo>
                      <a:pt x="60" y="1003"/>
                      <a:pt x="39" y="1074"/>
                      <a:pt x="10" y="1133"/>
                    </a:cubicBezTo>
                    <a:cubicBezTo>
                      <a:pt x="64" y="1058"/>
                      <a:pt x="131" y="992"/>
                      <a:pt x="200" y="952"/>
                    </a:cubicBezTo>
                    <a:cubicBezTo>
                      <a:pt x="395" y="840"/>
                      <a:pt x="504" y="741"/>
                      <a:pt x="691" y="476"/>
                    </a:cubicBezTo>
                    <a:cubicBezTo>
                      <a:pt x="877" y="211"/>
                      <a:pt x="806" y="93"/>
                      <a:pt x="725" y="46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92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1" name="Овал 60"/>
            <p:cNvSpPr/>
            <p:nvPr/>
          </p:nvSpPr>
          <p:spPr>
            <a:xfrm rot="10800000">
              <a:off x="11054101" y="3472441"/>
              <a:ext cx="2030411" cy="184582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70" name="Заголовок 5"/>
          <p:cNvSpPr txBox="1">
            <a:spLocks/>
          </p:cNvSpPr>
          <p:nvPr/>
        </p:nvSpPr>
        <p:spPr>
          <a:xfrm>
            <a:off x="4555560" y="4291351"/>
            <a:ext cx="3100549" cy="3976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71" name="Заголовок 5"/>
          <p:cNvSpPr txBox="1">
            <a:spLocks/>
          </p:cNvSpPr>
          <p:nvPr/>
        </p:nvSpPr>
        <p:spPr>
          <a:xfrm>
            <a:off x="8167660" y="4291351"/>
            <a:ext cx="3100549" cy="3976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73" name="Заголовок 2"/>
          <p:cNvSpPr>
            <a:spLocks noGrp="1"/>
          </p:cNvSpPr>
          <p:nvPr>
            <p:ph type="title"/>
          </p:nvPr>
        </p:nvSpPr>
        <p:spPr>
          <a:xfrm>
            <a:off x="910121" y="1737008"/>
            <a:ext cx="2699988" cy="14759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74" name="Текст 5"/>
          <p:cNvSpPr>
            <a:spLocks noGrp="1"/>
          </p:cNvSpPr>
          <p:nvPr>
            <p:ph type="body" sz="quarter" idx="13"/>
          </p:nvPr>
        </p:nvSpPr>
        <p:spPr>
          <a:xfrm>
            <a:off x="910609" y="3393000"/>
            <a:ext cx="2699500" cy="2951986"/>
          </a:xfrm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75" name="Текст 9"/>
          <p:cNvSpPr>
            <a:spLocks noGrp="1"/>
          </p:cNvSpPr>
          <p:nvPr>
            <p:ph type="body" sz="quarter" idx="15"/>
          </p:nvPr>
        </p:nvSpPr>
        <p:spPr>
          <a:xfrm>
            <a:off x="910121" y="510295"/>
            <a:ext cx="2699500" cy="63370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4968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2" name="Заголовок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183" name="Текст 5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b="1" dirty="0"/>
              <a:t>Lorem Ipsum</a:t>
            </a:r>
            <a:r>
              <a:rPr lang="en-US" dirty="0"/>
              <a:t>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ru-RU" dirty="0"/>
          </a:p>
        </p:txBody>
      </p:sp>
      <p:sp>
        <p:nvSpPr>
          <p:cNvPr id="184" name="Текст 9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47" name="Группа 46"/>
          <p:cNvGrpSpPr/>
          <p:nvPr/>
        </p:nvGrpSpPr>
        <p:grpSpPr>
          <a:xfrm>
            <a:off x="8237522" y="685696"/>
            <a:ext cx="1895597" cy="3147704"/>
            <a:chOff x="16826098" y="3731010"/>
            <a:chExt cx="3791632" cy="6296136"/>
          </a:xfrm>
        </p:grpSpPr>
        <p:grpSp>
          <p:nvGrpSpPr>
            <p:cNvPr id="48" name="Группа 47"/>
            <p:cNvGrpSpPr/>
            <p:nvPr/>
          </p:nvGrpSpPr>
          <p:grpSpPr>
            <a:xfrm>
              <a:off x="16826098" y="3774949"/>
              <a:ext cx="3791632" cy="6252197"/>
              <a:chOff x="14849475" y="-2009775"/>
              <a:chExt cx="5046663" cy="8321675"/>
            </a:xfrm>
          </p:grpSpPr>
          <p:grpSp>
            <p:nvGrpSpPr>
              <p:cNvPr id="50" name="Группа 49"/>
              <p:cNvGrpSpPr/>
              <p:nvPr/>
            </p:nvGrpSpPr>
            <p:grpSpPr>
              <a:xfrm>
                <a:off x="14849475" y="-555625"/>
                <a:ext cx="701675" cy="774700"/>
                <a:chOff x="14849475" y="-555625"/>
                <a:chExt cx="701675" cy="774700"/>
              </a:xfrm>
            </p:grpSpPr>
            <p:grpSp>
              <p:nvGrpSpPr>
                <p:cNvPr id="56" name="Группа 55"/>
                <p:cNvGrpSpPr/>
                <p:nvPr/>
              </p:nvGrpSpPr>
              <p:grpSpPr>
                <a:xfrm>
                  <a:off x="14973300" y="-384175"/>
                  <a:ext cx="577850" cy="603250"/>
                  <a:chOff x="14973300" y="-384175"/>
                  <a:chExt cx="577850" cy="603250"/>
                </a:xfrm>
              </p:grpSpPr>
              <p:sp>
                <p:nvSpPr>
                  <p:cNvPr id="58" name="Freeform 77"/>
                  <p:cNvSpPr>
                    <a:spLocks/>
                  </p:cNvSpPr>
                  <p:nvPr/>
                </p:nvSpPr>
                <p:spPr bwMode="auto">
                  <a:xfrm>
                    <a:off x="14973300" y="-263525"/>
                    <a:ext cx="441325" cy="482600"/>
                  </a:xfrm>
                  <a:custGeom>
                    <a:avLst/>
                    <a:gdLst>
                      <a:gd name="T0" fmla="*/ 278 w 278"/>
                      <a:gd name="T1" fmla="*/ 266 h 304"/>
                      <a:gd name="T2" fmla="*/ 236 w 278"/>
                      <a:gd name="T3" fmla="*/ 304 h 304"/>
                      <a:gd name="T4" fmla="*/ 0 w 278"/>
                      <a:gd name="T5" fmla="*/ 36 h 304"/>
                      <a:gd name="T6" fmla="*/ 44 w 278"/>
                      <a:gd name="T7" fmla="*/ 0 h 304"/>
                      <a:gd name="T8" fmla="*/ 278 w 278"/>
                      <a:gd name="T9" fmla="*/ 266 h 3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8" h="304">
                        <a:moveTo>
                          <a:pt x="278" y="266"/>
                        </a:moveTo>
                        <a:lnTo>
                          <a:pt x="236" y="304"/>
                        </a:lnTo>
                        <a:lnTo>
                          <a:pt x="0" y="36"/>
                        </a:lnTo>
                        <a:lnTo>
                          <a:pt x="44" y="0"/>
                        </a:lnTo>
                        <a:lnTo>
                          <a:pt x="278" y="2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45715" tIns="22857" rIns="45715" bIns="22857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900"/>
                  </a:p>
                </p:txBody>
              </p:sp>
              <p:sp>
                <p:nvSpPr>
                  <p:cNvPr id="59" name="Freeform 78"/>
                  <p:cNvSpPr>
                    <a:spLocks/>
                  </p:cNvSpPr>
                  <p:nvPr/>
                </p:nvSpPr>
                <p:spPr bwMode="auto">
                  <a:xfrm>
                    <a:off x="15043150" y="-323850"/>
                    <a:ext cx="438150" cy="482600"/>
                  </a:xfrm>
                  <a:custGeom>
                    <a:avLst/>
                    <a:gdLst>
                      <a:gd name="T0" fmla="*/ 276 w 276"/>
                      <a:gd name="T1" fmla="*/ 266 h 304"/>
                      <a:gd name="T2" fmla="*/ 234 w 276"/>
                      <a:gd name="T3" fmla="*/ 304 h 304"/>
                      <a:gd name="T4" fmla="*/ 0 w 276"/>
                      <a:gd name="T5" fmla="*/ 38 h 304"/>
                      <a:gd name="T6" fmla="*/ 42 w 276"/>
                      <a:gd name="T7" fmla="*/ 0 h 304"/>
                      <a:gd name="T8" fmla="*/ 276 w 276"/>
                      <a:gd name="T9" fmla="*/ 266 h 3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6" h="304">
                        <a:moveTo>
                          <a:pt x="276" y="266"/>
                        </a:moveTo>
                        <a:lnTo>
                          <a:pt x="234" y="304"/>
                        </a:lnTo>
                        <a:lnTo>
                          <a:pt x="0" y="38"/>
                        </a:lnTo>
                        <a:lnTo>
                          <a:pt x="42" y="0"/>
                        </a:lnTo>
                        <a:lnTo>
                          <a:pt x="276" y="2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45715" tIns="22857" rIns="45715" bIns="22857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900"/>
                  </a:p>
                </p:txBody>
              </p:sp>
              <p:sp>
                <p:nvSpPr>
                  <p:cNvPr id="60" name="Freeform 79"/>
                  <p:cNvSpPr>
                    <a:spLocks/>
                  </p:cNvSpPr>
                  <p:nvPr/>
                </p:nvSpPr>
                <p:spPr bwMode="auto">
                  <a:xfrm>
                    <a:off x="15109825" y="-384175"/>
                    <a:ext cx="441325" cy="482600"/>
                  </a:xfrm>
                  <a:custGeom>
                    <a:avLst/>
                    <a:gdLst>
                      <a:gd name="T0" fmla="*/ 278 w 278"/>
                      <a:gd name="T1" fmla="*/ 268 h 304"/>
                      <a:gd name="T2" fmla="*/ 234 w 278"/>
                      <a:gd name="T3" fmla="*/ 304 h 304"/>
                      <a:gd name="T4" fmla="*/ 0 w 278"/>
                      <a:gd name="T5" fmla="*/ 38 h 304"/>
                      <a:gd name="T6" fmla="*/ 42 w 278"/>
                      <a:gd name="T7" fmla="*/ 0 h 304"/>
                      <a:gd name="T8" fmla="*/ 278 w 278"/>
                      <a:gd name="T9" fmla="*/ 268 h 3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8" h="304">
                        <a:moveTo>
                          <a:pt x="278" y="268"/>
                        </a:moveTo>
                        <a:lnTo>
                          <a:pt x="234" y="304"/>
                        </a:lnTo>
                        <a:lnTo>
                          <a:pt x="0" y="38"/>
                        </a:lnTo>
                        <a:lnTo>
                          <a:pt x="42" y="0"/>
                        </a:lnTo>
                        <a:lnTo>
                          <a:pt x="278" y="268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45715" tIns="22857" rIns="45715" bIns="22857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900"/>
                  </a:p>
                </p:txBody>
              </p:sp>
            </p:grpSp>
            <p:sp>
              <p:nvSpPr>
                <p:cNvPr id="57" name="Freeform 80"/>
                <p:cNvSpPr>
                  <a:spLocks/>
                </p:cNvSpPr>
                <p:nvPr/>
              </p:nvSpPr>
              <p:spPr bwMode="auto">
                <a:xfrm>
                  <a:off x="14849475" y="-555625"/>
                  <a:ext cx="330200" cy="349250"/>
                </a:xfrm>
                <a:custGeom>
                  <a:avLst/>
                  <a:gdLst>
                    <a:gd name="T0" fmla="*/ 0 w 208"/>
                    <a:gd name="T1" fmla="*/ 0 h 220"/>
                    <a:gd name="T2" fmla="*/ 78 w 208"/>
                    <a:gd name="T3" fmla="*/ 220 h 220"/>
                    <a:gd name="T4" fmla="*/ 208 w 208"/>
                    <a:gd name="T5" fmla="*/ 106 h 220"/>
                    <a:gd name="T6" fmla="*/ 0 w 208"/>
                    <a:gd name="T7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8" h="220">
                      <a:moveTo>
                        <a:pt x="0" y="0"/>
                      </a:moveTo>
                      <a:lnTo>
                        <a:pt x="78" y="220"/>
                      </a:lnTo>
                      <a:lnTo>
                        <a:pt x="208" y="1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900"/>
                </a:p>
              </p:txBody>
            </p:sp>
          </p:grpSp>
          <p:sp>
            <p:nvSpPr>
              <p:cNvPr id="51" name="Freeform 81"/>
              <p:cNvSpPr>
                <a:spLocks/>
              </p:cNvSpPr>
              <p:nvPr/>
            </p:nvSpPr>
            <p:spPr bwMode="auto">
              <a:xfrm>
                <a:off x="15195550" y="-317500"/>
                <a:ext cx="4398963" cy="6629400"/>
              </a:xfrm>
              <a:custGeom>
                <a:avLst/>
                <a:gdLst>
                  <a:gd name="T0" fmla="*/ 628 w 1385"/>
                  <a:gd name="T1" fmla="*/ 1263 h 2088"/>
                  <a:gd name="T2" fmla="*/ 673 w 1385"/>
                  <a:gd name="T3" fmla="*/ 1683 h 2088"/>
                  <a:gd name="T4" fmla="*/ 626 w 1385"/>
                  <a:gd name="T5" fmla="*/ 1900 h 2088"/>
                  <a:gd name="T6" fmla="*/ 538 w 1385"/>
                  <a:gd name="T7" fmla="*/ 2036 h 2088"/>
                  <a:gd name="T8" fmla="*/ 804 w 1385"/>
                  <a:gd name="T9" fmla="*/ 2036 h 2088"/>
                  <a:gd name="T10" fmla="*/ 914 w 1385"/>
                  <a:gd name="T11" fmla="*/ 1924 h 2088"/>
                  <a:gd name="T12" fmla="*/ 886 w 1385"/>
                  <a:gd name="T13" fmla="*/ 1755 h 2088"/>
                  <a:gd name="T14" fmla="*/ 918 w 1385"/>
                  <a:gd name="T15" fmla="*/ 1405 h 2088"/>
                  <a:gd name="T16" fmla="*/ 966 w 1385"/>
                  <a:gd name="T17" fmla="*/ 1747 h 2088"/>
                  <a:gd name="T18" fmla="*/ 966 w 1385"/>
                  <a:gd name="T19" fmla="*/ 1957 h 2088"/>
                  <a:gd name="T20" fmla="*/ 994 w 1385"/>
                  <a:gd name="T21" fmla="*/ 2061 h 2088"/>
                  <a:gd name="T22" fmla="*/ 1197 w 1385"/>
                  <a:gd name="T23" fmla="*/ 1957 h 2088"/>
                  <a:gd name="T24" fmla="*/ 1189 w 1385"/>
                  <a:gd name="T25" fmla="*/ 1653 h 2088"/>
                  <a:gd name="T26" fmla="*/ 1208 w 1385"/>
                  <a:gd name="T27" fmla="*/ 1069 h 2088"/>
                  <a:gd name="T28" fmla="*/ 1179 w 1385"/>
                  <a:gd name="T29" fmla="*/ 697 h 2088"/>
                  <a:gd name="T30" fmla="*/ 1234 w 1385"/>
                  <a:gd name="T31" fmla="*/ 941 h 2088"/>
                  <a:gd name="T32" fmla="*/ 1234 w 1385"/>
                  <a:gd name="T33" fmla="*/ 1144 h 2088"/>
                  <a:gd name="T34" fmla="*/ 1233 w 1385"/>
                  <a:gd name="T35" fmla="*/ 1298 h 2088"/>
                  <a:gd name="T36" fmla="*/ 1252 w 1385"/>
                  <a:gd name="T37" fmla="*/ 1316 h 2088"/>
                  <a:gd name="T38" fmla="*/ 1227 w 1385"/>
                  <a:gd name="T39" fmla="*/ 1438 h 2088"/>
                  <a:gd name="T40" fmla="*/ 1331 w 1385"/>
                  <a:gd name="T41" fmla="*/ 1366 h 2088"/>
                  <a:gd name="T42" fmla="*/ 1356 w 1385"/>
                  <a:gd name="T43" fmla="*/ 1048 h 2088"/>
                  <a:gd name="T44" fmla="*/ 1160 w 1385"/>
                  <a:gd name="T45" fmla="*/ 483 h 2088"/>
                  <a:gd name="T46" fmla="*/ 538 w 1385"/>
                  <a:gd name="T47" fmla="*/ 448 h 2088"/>
                  <a:gd name="T48" fmla="*/ 271 w 1385"/>
                  <a:gd name="T49" fmla="*/ 237 h 2088"/>
                  <a:gd name="T50" fmla="*/ 115 w 1385"/>
                  <a:gd name="T51" fmla="*/ 27 h 2088"/>
                  <a:gd name="T52" fmla="*/ 71 w 1385"/>
                  <a:gd name="T53" fmla="*/ 118 h 2088"/>
                  <a:gd name="T54" fmla="*/ 1 w 1385"/>
                  <a:gd name="T55" fmla="*/ 212 h 2088"/>
                  <a:gd name="T56" fmla="*/ 128 w 1385"/>
                  <a:gd name="T57" fmla="*/ 334 h 2088"/>
                  <a:gd name="T58" fmla="*/ 484 w 1385"/>
                  <a:gd name="T59" fmla="*/ 608 h 2088"/>
                  <a:gd name="T60" fmla="*/ 663 w 1385"/>
                  <a:gd name="T61" fmla="*/ 875 h 2088"/>
                  <a:gd name="T62" fmla="*/ 628 w 1385"/>
                  <a:gd name="T63" fmla="*/ 1263 h 2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85" h="2088">
                    <a:moveTo>
                      <a:pt x="628" y="1263"/>
                    </a:moveTo>
                    <a:cubicBezTo>
                      <a:pt x="628" y="1263"/>
                      <a:pt x="613" y="1495"/>
                      <a:pt x="673" y="1683"/>
                    </a:cubicBezTo>
                    <a:cubicBezTo>
                      <a:pt x="734" y="1870"/>
                      <a:pt x="722" y="1879"/>
                      <a:pt x="626" y="1900"/>
                    </a:cubicBezTo>
                    <a:cubicBezTo>
                      <a:pt x="531" y="1922"/>
                      <a:pt x="508" y="2031"/>
                      <a:pt x="538" y="2036"/>
                    </a:cubicBezTo>
                    <a:cubicBezTo>
                      <a:pt x="568" y="2041"/>
                      <a:pt x="710" y="2059"/>
                      <a:pt x="804" y="2036"/>
                    </a:cubicBezTo>
                    <a:cubicBezTo>
                      <a:pt x="898" y="2013"/>
                      <a:pt x="929" y="1999"/>
                      <a:pt x="914" y="1924"/>
                    </a:cubicBezTo>
                    <a:cubicBezTo>
                      <a:pt x="899" y="1849"/>
                      <a:pt x="866" y="1911"/>
                      <a:pt x="886" y="1755"/>
                    </a:cubicBezTo>
                    <a:cubicBezTo>
                      <a:pt x="906" y="1599"/>
                      <a:pt x="930" y="1509"/>
                      <a:pt x="918" y="1405"/>
                    </a:cubicBezTo>
                    <a:cubicBezTo>
                      <a:pt x="938" y="1500"/>
                      <a:pt x="936" y="1680"/>
                      <a:pt x="966" y="1747"/>
                    </a:cubicBezTo>
                    <a:cubicBezTo>
                      <a:pt x="996" y="1813"/>
                      <a:pt x="1010" y="1927"/>
                      <a:pt x="966" y="1957"/>
                    </a:cubicBezTo>
                    <a:cubicBezTo>
                      <a:pt x="923" y="1988"/>
                      <a:pt x="908" y="2061"/>
                      <a:pt x="994" y="2061"/>
                    </a:cubicBezTo>
                    <a:cubicBezTo>
                      <a:pt x="1080" y="2061"/>
                      <a:pt x="1254" y="2088"/>
                      <a:pt x="1197" y="1957"/>
                    </a:cubicBezTo>
                    <a:cubicBezTo>
                      <a:pt x="1140" y="1827"/>
                      <a:pt x="1164" y="1792"/>
                      <a:pt x="1189" y="1653"/>
                    </a:cubicBezTo>
                    <a:cubicBezTo>
                      <a:pt x="1214" y="1514"/>
                      <a:pt x="1246" y="1280"/>
                      <a:pt x="1208" y="1069"/>
                    </a:cubicBezTo>
                    <a:cubicBezTo>
                      <a:pt x="1170" y="858"/>
                      <a:pt x="1164" y="734"/>
                      <a:pt x="1179" y="697"/>
                    </a:cubicBezTo>
                    <a:cubicBezTo>
                      <a:pt x="1224" y="796"/>
                      <a:pt x="1217" y="854"/>
                      <a:pt x="1234" y="941"/>
                    </a:cubicBezTo>
                    <a:cubicBezTo>
                      <a:pt x="1251" y="1028"/>
                      <a:pt x="1246" y="1112"/>
                      <a:pt x="1234" y="1144"/>
                    </a:cubicBezTo>
                    <a:cubicBezTo>
                      <a:pt x="1222" y="1176"/>
                      <a:pt x="1221" y="1261"/>
                      <a:pt x="1233" y="1298"/>
                    </a:cubicBezTo>
                    <a:cubicBezTo>
                      <a:pt x="1240" y="1314"/>
                      <a:pt x="1252" y="1316"/>
                      <a:pt x="1252" y="1316"/>
                    </a:cubicBezTo>
                    <a:cubicBezTo>
                      <a:pt x="1252" y="1316"/>
                      <a:pt x="1212" y="1405"/>
                      <a:pt x="1227" y="1438"/>
                    </a:cubicBezTo>
                    <a:cubicBezTo>
                      <a:pt x="1242" y="1470"/>
                      <a:pt x="1292" y="1497"/>
                      <a:pt x="1331" y="1366"/>
                    </a:cubicBezTo>
                    <a:cubicBezTo>
                      <a:pt x="1370" y="1234"/>
                      <a:pt x="1376" y="1168"/>
                      <a:pt x="1356" y="1048"/>
                    </a:cubicBezTo>
                    <a:cubicBezTo>
                      <a:pt x="1336" y="927"/>
                      <a:pt x="1385" y="512"/>
                      <a:pt x="1160" y="483"/>
                    </a:cubicBezTo>
                    <a:cubicBezTo>
                      <a:pt x="934" y="454"/>
                      <a:pt x="762" y="518"/>
                      <a:pt x="538" y="448"/>
                    </a:cubicBezTo>
                    <a:cubicBezTo>
                      <a:pt x="315" y="378"/>
                      <a:pt x="293" y="339"/>
                      <a:pt x="271" y="237"/>
                    </a:cubicBezTo>
                    <a:cubicBezTo>
                      <a:pt x="248" y="136"/>
                      <a:pt x="166" y="54"/>
                      <a:pt x="115" y="27"/>
                    </a:cubicBezTo>
                    <a:cubicBezTo>
                      <a:pt x="64" y="0"/>
                      <a:pt x="10" y="43"/>
                      <a:pt x="71" y="118"/>
                    </a:cubicBezTo>
                    <a:cubicBezTo>
                      <a:pt x="83" y="134"/>
                      <a:pt x="0" y="141"/>
                      <a:pt x="1" y="212"/>
                    </a:cubicBezTo>
                    <a:cubicBezTo>
                      <a:pt x="3" y="282"/>
                      <a:pt x="59" y="291"/>
                      <a:pt x="128" y="334"/>
                    </a:cubicBezTo>
                    <a:cubicBezTo>
                      <a:pt x="196" y="377"/>
                      <a:pt x="238" y="510"/>
                      <a:pt x="484" y="608"/>
                    </a:cubicBezTo>
                    <a:cubicBezTo>
                      <a:pt x="590" y="649"/>
                      <a:pt x="667" y="666"/>
                      <a:pt x="663" y="875"/>
                    </a:cubicBezTo>
                    <a:cubicBezTo>
                      <a:pt x="660" y="1083"/>
                      <a:pt x="629" y="1145"/>
                      <a:pt x="628" y="126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0200000" scaled="0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" name="Freeform 82"/>
              <p:cNvSpPr>
                <a:spLocks/>
              </p:cNvSpPr>
              <p:nvPr/>
            </p:nvSpPr>
            <p:spPr bwMode="auto">
              <a:xfrm>
                <a:off x="17238662" y="3800475"/>
                <a:ext cx="911225" cy="1819275"/>
              </a:xfrm>
              <a:custGeom>
                <a:avLst/>
                <a:gdLst>
                  <a:gd name="T0" fmla="*/ 243 w 287"/>
                  <a:gd name="T1" fmla="*/ 458 h 573"/>
                  <a:gd name="T2" fmla="*/ 275 w 287"/>
                  <a:gd name="T3" fmla="*/ 108 h 573"/>
                  <a:gd name="T4" fmla="*/ 275 w 287"/>
                  <a:gd name="T5" fmla="*/ 108 h 573"/>
                  <a:gd name="T6" fmla="*/ 202 w 287"/>
                  <a:gd name="T7" fmla="*/ 72 h 573"/>
                  <a:gd name="T8" fmla="*/ 0 w 287"/>
                  <a:gd name="T9" fmla="*/ 254 h 573"/>
                  <a:gd name="T10" fmla="*/ 30 w 287"/>
                  <a:gd name="T11" fmla="*/ 386 h 573"/>
                  <a:gd name="T12" fmla="*/ 66 w 287"/>
                  <a:gd name="T13" fmla="*/ 522 h 573"/>
                  <a:gd name="T14" fmla="*/ 244 w 287"/>
                  <a:gd name="T15" fmla="*/ 573 h 573"/>
                  <a:gd name="T16" fmla="*/ 243 w 287"/>
                  <a:gd name="T17" fmla="*/ 458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7" h="573">
                    <a:moveTo>
                      <a:pt x="243" y="458"/>
                    </a:moveTo>
                    <a:cubicBezTo>
                      <a:pt x="263" y="302"/>
                      <a:pt x="287" y="212"/>
                      <a:pt x="275" y="108"/>
                    </a:cubicBezTo>
                    <a:cubicBezTo>
                      <a:pt x="275" y="108"/>
                      <a:pt x="275" y="108"/>
                      <a:pt x="275" y="108"/>
                    </a:cubicBezTo>
                    <a:cubicBezTo>
                      <a:pt x="262" y="46"/>
                      <a:pt x="222" y="0"/>
                      <a:pt x="202" y="72"/>
                    </a:cubicBezTo>
                    <a:cubicBezTo>
                      <a:pt x="187" y="126"/>
                      <a:pt x="93" y="240"/>
                      <a:pt x="0" y="254"/>
                    </a:cubicBezTo>
                    <a:cubicBezTo>
                      <a:pt x="7" y="298"/>
                      <a:pt x="17" y="343"/>
                      <a:pt x="30" y="386"/>
                    </a:cubicBezTo>
                    <a:cubicBezTo>
                      <a:pt x="51" y="449"/>
                      <a:pt x="63" y="492"/>
                      <a:pt x="66" y="522"/>
                    </a:cubicBezTo>
                    <a:cubicBezTo>
                      <a:pt x="110" y="544"/>
                      <a:pt x="178" y="572"/>
                      <a:pt x="244" y="573"/>
                    </a:cubicBezTo>
                    <a:cubicBezTo>
                      <a:pt x="236" y="560"/>
                      <a:pt x="233" y="537"/>
                      <a:pt x="243" y="458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777777">
                      <a:alpha val="47000"/>
                    </a:srgbClr>
                  </a:gs>
                  <a:gs pos="0">
                    <a:schemeClr val="bg1">
                      <a:alpha val="0"/>
                      <a:lumMod val="0"/>
                    </a:schemeClr>
                  </a:gs>
                </a:gsLst>
                <a:lin ang="66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" name="Freeform 83"/>
              <p:cNvSpPr>
                <a:spLocks/>
              </p:cNvSpPr>
              <p:nvPr/>
            </p:nvSpPr>
            <p:spPr bwMode="auto">
              <a:xfrm>
                <a:off x="15195550" y="73025"/>
                <a:ext cx="504825" cy="596900"/>
              </a:xfrm>
              <a:custGeom>
                <a:avLst/>
                <a:gdLst>
                  <a:gd name="T0" fmla="*/ 130 w 159"/>
                  <a:gd name="T1" fmla="*/ 65 h 188"/>
                  <a:gd name="T2" fmla="*/ 72 w 159"/>
                  <a:gd name="T3" fmla="*/ 0 h 188"/>
                  <a:gd name="T4" fmla="*/ 1 w 159"/>
                  <a:gd name="T5" fmla="*/ 89 h 188"/>
                  <a:gd name="T6" fmla="*/ 87 w 159"/>
                  <a:gd name="T7" fmla="*/ 188 h 188"/>
                  <a:gd name="T8" fmla="*/ 130 w 159"/>
                  <a:gd name="T9" fmla="*/ 65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88">
                    <a:moveTo>
                      <a:pt x="130" y="65"/>
                    </a:moveTo>
                    <a:cubicBezTo>
                      <a:pt x="108" y="51"/>
                      <a:pt x="86" y="21"/>
                      <a:pt x="72" y="0"/>
                    </a:cubicBezTo>
                    <a:cubicBezTo>
                      <a:pt x="67" y="13"/>
                      <a:pt x="0" y="26"/>
                      <a:pt x="1" y="89"/>
                    </a:cubicBezTo>
                    <a:cubicBezTo>
                      <a:pt x="3" y="145"/>
                      <a:pt x="38" y="162"/>
                      <a:pt x="87" y="188"/>
                    </a:cubicBezTo>
                    <a:cubicBezTo>
                      <a:pt x="148" y="162"/>
                      <a:pt x="159" y="82"/>
                      <a:pt x="130" y="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5000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90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" name="Freeform 84"/>
              <p:cNvSpPr>
                <a:spLocks/>
              </p:cNvSpPr>
              <p:nvPr/>
            </p:nvSpPr>
            <p:spPr bwMode="auto">
              <a:xfrm>
                <a:off x="18140361" y="4041774"/>
                <a:ext cx="939801" cy="1749425"/>
              </a:xfrm>
              <a:custGeom>
                <a:avLst/>
                <a:gdLst>
                  <a:gd name="T0" fmla="*/ 257 w 296"/>
                  <a:gd name="T1" fmla="*/ 551 h 551"/>
                  <a:gd name="T2" fmla="*/ 262 w 296"/>
                  <a:gd name="T3" fmla="*/ 280 h 551"/>
                  <a:gd name="T4" fmla="*/ 296 w 296"/>
                  <a:gd name="T5" fmla="*/ 0 h 551"/>
                  <a:gd name="T6" fmla="*/ 0 w 296"/>
                  <a:gd name="T7" fmla="*/ 95 h 551"/>
                  <a:gd name="T8" fmla="*/ 39 w 296"/>
                  <a:gd name="T9" fmla="*/ 374 h 551"/>
                  <a:gd name="T10" fmla="*/ 65 w 296"/>
                  <a:gd name="T11" fmla="*/ 531 h 551"/>
                  <a:gd name="T12" fmla="*/ 257 w 296"/>
                  <a:gd name="T13" fmla="*/ 55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6" h="551">
                    <a:moveTo>
                      <a:pt x="257" y="551"/>
                    </a:moveTo>
                    <a:cubicBezTo>
                      <a:pt x="218" y="447"/>
                      <a:pt x="239" y="406"/>
                      <a:pt x="262" y="280"/>
                    </a:cubicBezTo>
                    <a:cubicBezTo>
                      <a:pt x="275" y="207"/>
                      <a:pt x="290" y="108"/>
                      <a:pt x="296" y="0"/>
                    </a:cubicBezTo>
                    <a:cubicBezTo>
                      <a:pt x="277" y="35"/>
                      <a:pt x="201" y="139"/>
                      <a:pt x="0" y="95"/>
                    </a:cubicBezTo>
                    <a:cubicBezTo>
                      <a:pt x="11" y="192"/>
                      <a:pt x="15" y="319"/>
                      <a:pt x="39" y="374"/>
                    </a:cubicBezTo>
                    <a:cubicBezTo>
                      <a:pt x="59" y="418"/>
                      <a:pt x="72" y="483"/>
                      <a:pt x="65" y="531"/>
                    </a:cubicBezTo>
                    <a:cubicBezTo>
                      <a:pt x="107" y="526"/>
                      <a:pt x="179" y="523"/>
                      <a:pt x="257" y="55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777777">
                      <a:alpha val="47000"/>
                    </a:srgbClr>
                  </a:gs>
                  <a:gs pos="0">
                    <a:schemeClr val="bg1">
                      <a:alpha val="0"/>
                      <a:lumMod val="0"/>
                    </a:schemeClr>
                  </a:gs>
                </a:gsLst>
                <a:lin ang="66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" name="Oval 85"/>
              <p:cNvSpPr>
                <a:spLocks noChangeArrowheads="1"/>
              </p:cNvSpPr>
              <p:nvPr/>
            </p:nvSpPr>
            <p:spPr bwMode="auto">
              <a:xfrm rot="11841406">
                <a:off x="16559213" y="-2009775"/>
                <a:ext cx="3336925" cy="3336925"/>
              </a:xfrm>
              <a:prstGeom prst="ellipse">
                <a:avLst/>
              </a:prstGeom>
              <a:gradFill flip="none" rotWithShape="1"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5000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49" name="Овал 48"/>
            <p:cNvSpPr/>
            <p:nvPr/>
          </p:nvSpPr>
          <p:spPr>
            <a:xfrm rot="10800000">
              <a:off x="18473947" y="3731010"/>
              <a:ext cx="2030411" cy="184582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4048636" y="1017011"/>
            <a:ext cx="3019360" cy="2795223"/>
            <a:chOff x="887031" y="4050482"/>
            <a:chExt cx="8641467" cy="7999983"/>
          </a:xfrm>
        </p:grpSpPr>
        <p:grpSp>
          <p:nvGrpSpPr>
            <p:cNvPr id="62" name="Группа 61"/>
            <p:cNvGrpSpPr/>
            <p:nvPr/>
          </p:nvGrpSpPr>
          <p:grpSpPr>
            <a:xfrm>
              <a:off x="887031" y="4122490"/>
              <a:ext cx="8641467" cy="7927975"/>
              <a:chOff x="-1704976" y="-1420813"/>
              <a:chExt cx="8248650" cy="7207250"/>
            </a:xfrm>
          </p:grpSpPr>
          <p:sp>
            <p:nvSpPr>
              <p:cNvPr id="64" name="Freeform 87"/>
              <p:cNvSpPr>
                <a:spLocks noEditPoints="1"/>
              </p:cNvSpPr>
              <p:nvPr/>
            </p:nvSpPr>
            <p:spPr bwMode="auto">
              <a:xfrm>
                <a:off x="571499" y="735012"/>
                <a:ext cx="5972175" cy="5051425"/>
              </a:xfrm>
              <a:custGeom>
                <a:avLst/>
                <a:gdLst>
                  <a:gd name="T0" fmla="*/ 1858 w 1880"/>
                  <a:gd name="T1" fmla="*/ 1233 h 1591"/>
                  <a:gd name="T2" fmla="*/ 1548 w 1880"/>
                  <a:gd name="T3" fmla="*/ 964 h 1591"/>
                  <a:gd name="T4" fmla="*/ 1362 w 1880"/>
                  <a:gd name="T5" fmla="*/ 407 h 1591"/>
                  <a:gd name="T6" fmla="*/ 1302 w 1880"/>
                  <a:gd name="T7" fmla="*/ 220 h 1591"/>
                  <a:gd name="T8" fmla="*/ 1132 w 1880"/>
                  <a:gd name="T9" fmla="*/ 53 h 1591"/>
                  <a:gd name="T10" fmla="*/ 553 w 1880"/>
                  <a:gd name="T11" fmla="*/ 131 h 1591"/>
                  <a:gd name="T12" fmla="*/ 145 w 1880"/>
                  <a:gd name="T13" fmla="*/ 424 h 1591"/>
                  <a:gd name="T14" fmla="*/ 0 w 1880"/>
                  <a:gd name="T15" fmla="*/ 475 h 1591"/>
                  <a:gd name="T16" fmla="*/ 61 w 1880"/>
                  <a:gd name="T17" fmla="*/ 619 h 1591"/>
                  <a:gd name="T18" fmla="*/ 140 w 1880"/>
                  <a:gd name="T19" fmla="*/ 595 h 1591"/>
                  <a:gd name="T20" fmla="*/ 284 w 1880"/>
                  <a:gd name="T21" fmla="*/ 504 h 1591"/>
                  <a:gd name="T22" fmla="*/ 421 w 1880"/>
                  <a:gd name="T23" fmla="*/ 440 h 1591"/>
                  <a:gd name="T24" fmla="*/ 530 w 1880"/>
                  <a:gd name="T25" fmla="*/ 417 h 1591"/>
                  <a:gd name="T26" fmla="*/ 958 w 1880"/>
                  <a:gd name="T27" fmla="*/ 664 h 1591"/>
                  <a:gd name="T28" fmla="*/ 634 w 1880"/>
                  <a:gd name="T29" fmla="*/ 1035 h 1591"/>
                  <a:gd name="T30" fmla="*/ 369 w 1880"/>
                  <a:gd name="T31" fmla="*/ 1060 h 1591"/>
                  <a:gd name="T32" fmla="*/ 101 w 1880"/>
                  <a:gd name="T33" fmla="*/ 967 h 1591"/>
                  <a:gd name="T34" fmla="*/ 69 w 1880"/>
                  <a:gd name="T35" fmla="*/ 1041 h 1591"/>
                  <a:gd name="T36" fmla="*/ 568 w 1880"/>
                  <a:gd name="T37" fmla="*/ 1515 h 1591"/>
                  <a:gd name="T38" fmla="*/ 796 w 1880"/>
                  <a:gd name="T39" fmla="*/ 1221 h 1591"/>
                  <a:gd name="T40" fmla="*/ 969 w 1880"/>
                  <a:gd name="T41" fmla="*/ 953 h 1591"/>
                  <a:gd name="T42" fmla="*/ 1177 w 1880"/>
                  <a:gd name="T43" fmla="*/ 800 h 1591"/>
                  <a:gd name="T44" fmla="*/ 1258 w 1880"/>
                  <a:gd name="T45" fmla="*/ 799 h 1591"/>
                  <a:gd name="T46" fmla="*/ 1318 w 1880"/>
                  <a:gd name="T47" fmla="*/ 1011 h 1591"/>
                  <a:gd name="T48" fmla="*/ 1509 w 1880"/>
                  <a:gd name="T49" fmla="*/ 1187 h 1591"/>
                  <a:gd name="T50" fmla="*/ 1581 w 1880"/>
                  <a:gd name="T51" fmla="*/ 1321 h 1591"/>
                  <a:gd name="T52" fmla="*/ 1628 w 1880"/>
                  <a:gd name="T53" fmla="*/ 1499 h 1591"/>
                  <a:gd name="T54" fmla="*/ 1858 w 1880"/>
                  <a:gd name="T55" fmla="*/ 1233 h 1591"/>
                  <a:gd name="T56" fmla="*/ 1147 w 1880"/>
                  <a:gd name="T57" fmla="*/ 286 h 1591"/>
                  <a:gd name="T58" fmla="*/ 1069 w 1880"/>
                  <a:gd name="T59" fmla="*/ 265 h 1591"/>
                  <a:gd name="T60" fmla="*/ 1147 w 1880"/>
                  <a:gd name="T61" fmla="*/ 247 h 1591"/>
                  <a:gd name="T62" fmla="*/ 1147 w 1880"/>
                  <a:gd name="T63" fmla="*/ 286 h 1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80" h="1591">
                    <a:moveTo>
                      <a:pt x="1858" y="1233"/>
                    </a:moveTo>
                    <a:cubicBezTo>
                      <a:pt x="1837" y="1019"/>
                      <a:pt x="1652" y="1007"/>
                      <a:pt x="1548" y="964"/>
                    </a:cubicBezTo>
                    <a:cubicBezTo>
                      <a:pt x="1550" y="559"/>
                      <a:pt x="1412" y="472"/>
                      <a:pt x="1362" y="407"/>
                    </a:cubicBezTo>
                    <a:cubicBezTo>
                      <a:pt x="1396" y="317"/>
                      <a:pt x="1302" y="287"/>
                      <a:pt x="1302" y="220"/>
                    </a:cubicBezTo>
                    <a:cubicBezTo>
                      <a:pt x="1302" y="153"/>
                      <a:pt x="1306" y="107"/>
                      <a:pt x="1132" y="53"/>
                    </a:cubicBezTo>
                    <a:cubicBezTo>
                      <a:pt x="957" y="0"/>
                      <a:pt x="822" y="51"/>
                      <a:pt x="553" y="131"/>
                    </a:cubicBezTo>
                    <a:cubicBezTo>
                      <a:pt x="284" y="211"/>
                      <a:pt x="169" y="424"/>
                      <a:pt x="145" y="424"/>
                    </a:cubicBezTo>
                    <a:cubicBezTo>
                      <a:pt x="73" y="429"/>
                      <a:pt x="0" y="475"/>
                      <a:pt x="0" y="475"/>
                    </a:cubicBezTo>
                    <a:cubicBezTo>
                      <a:pt x="61" y="619"/>
                      <a:pt x="61" y="619"/>
                      <a:pt x="61" y="619"/>
                    </a:cubicBezTo>
                    <a:cubicBezTo>
                      <a:pt x="61" y="619"/>
                      <a:pt x="92" y="608"/>
                      <a:pt x="140" y="595"/>
                    </a:cubicBezTo>
                    <a:cubicBezTo>
                      <a:pt x="188" y="581"/>
                      <a:pt x="220" y="512"/>
                      <a:pt x="284" y="504"/>
                    </a:cubicBezTo>
                    <a:cubicBezTo>
                      <a:pt x="348" y="496"/>
                      <a:pt x="382" y="457"/>
                      <a:pt x="421" y="440"/>
                    </a:cubicBezTo>
                    <a:cubicBezTo>
                      <a:pt x="460" y="423"/>
                      <a:pt x="497" y="372"/>
                      <a:pt x="530" y="417"/>
                    </a:cubicBezTo>
                    <a:cubicBezTo>
                      <a:pt x="564" y="463"/>
                      <a:pt x="838" y="620"/>
                      <a:pt x="958" y="664"/>
                    </a:cubicBezTo>
                    <a:cubicBezTo>
                      <a:pt x="777" y="781"/>
                      <a:pt x="697" y="899"/>
                      <a:pt x="634" y="1035"/>
                    </a:cubicBezTo>
                    <a:cubicBezTo>
                      <a:pt x="572" y="1171"/>
                      <a:pt x="470" y="1128"/>
                      <a:pt x="369" y="1060"/>
                    </a:cubicBezTo>
                    <a:cubicBezTo>
                      <a:pt x="268" y="992"/>
                      <a:pt x="165" y="955"/>
                      <a:pt x="101" y="967"/>
                    </a:cubicBezTo>
                    <a:cubicBezTo>
                      <a:pt x="37" y="979"/>
                      <a:pt x="69" y="1041"/>
                      <a:pt x="69" y="1041"/>
                    </a:cubicBezTo>
                    <a:cubicBezTo>
                      <a:pt x="165" y="1227"/>
                      <a:pt x="425" y="1439"/>
                      <a:pt x="568" y="1515"/>
                    </a:cubicBezTo>
                    <a:cubicBezTo>
                      <a:pt x="710" y="1591"/>
                      <a:pt x="765" y="1301"/>
                      <a:pt x="796" y="1221"/>
                    </a:cubicBezTo>
                    <a:cubicBezTo>
                      <a:pt x="826" y="1141"/>
                      <a:pt x="908" y="981"/>
                      <a:pt x="969" y="953"/>
                    </a:cubicBezTo>
                    <a:cubicBezTo>
                      <a:pt x="1030" y="925"/>
                      <a:pt x="1146" y="848"/>
                      <a:pt x="1177" y="800"/>
                    </a:cubicBezTo>
                    <a:cubicBezTo>
                      <a:pt x="1242" y="812"/>
                      <a:pt x="1258" y="799"/>
                      <a:pt x="1258" y="799"/>
                    </a:cubicBezTo>
                    <a:cubicBezTo>
                      <a:pt x="1258" y="799"/>
                      <a:pt x="1298" y="844"/>
                      <a:pt x="1318" y="1011"/>
                    </a:cubicBezTo>
                    <a:cubicBezTo>
                      <a:pt x="1338" y="1177"/>
                      <a:pt x="1412" y="1173"/>
                      <a:pt x="1509" y="1187"/>
                    </a:cubicBezTo>
                    <a:cubicBezTo>
                      <a:pt x="1606" y="1200"/>
                      <a:pt x="1590" y="1241"/>
                      <a:pt x="1581" y="1321"/>
                    </a:cubicBezTo>
                    <a:cubicBezTo>
                      <a:pt x="1432" y="1424"/>
                      <a:pt x="1476" y="1499"/>
                      <a:pt x="1628" y="1499"/>
                    </a:cubicBezTo>
                    <a:cubicBezTo>
                      <a:pt x="1780" y="1499"/>
                      <a:pt x="1880" y="1447"/>
                      <a:pt x="1858" y="1233"/>
                    </a:cubicBezTo>
                    <a:close/>
                    <a:moveTo>
                      <a:pt x="1147" y="286"/>
                    </a:moveTo>
                    <a:cubicBezTo>
                      <a:pt x="1112" y="269"/>
                      <a:pt x="1069" y="265"/>
                      <a:pt x="1069" y="265"/>
                    </a:cubicBezTo>
                    <a:cubicBezTo>
                      <a:pt x="1098" y="260"/>
                      <a:pt x="1147" y="247"/>
                      <a:pt x="1147" y="247"/>
                    </a:cubicBezTo>
                    <a:cubicBezTo>
                      <a:pt x="1147" y="247"/>
                      <a:pt x="1144" y="255"/>
                      <a:pt x="1147" y="28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0200000" scaled="0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5" name="Freeform 121"/>
              <p:cNvSpPr>
                <a:spLocks/>
              </p:cNvSpPr>
              <p:nvPr/>
            </p:nvSpPr>
            <p:spPr bwMode="auto">
              <a:xfrm>
                <a:off x="4579937" y="2830512"/>
                <a:ext cx="1922463" cy="2422525"/>
              </a:xfrm>
              <a:custGeom>
                <a:avLst/>
                <a:gdLst>
                  <a:gd name="T0" fmla="*/ 596 w 605"/>
                  <a:gd name="T1" fmla="*/ 573 h 763"/>
                  <a:gd name="T2" fmla="*/ 290 w 605"/>
                  <a:gd name="T3" fmla="*/ 305 h 763"/>
                  <a:gd name="T4" fmla="*/ 291 w 605"/>
                  <a:gd name="T5" fmla="*/ 306 h 763"/>
                  <a:gd name="T6" fmla="*/ 286 w 605"/>
                  <a:gd name="T7" fmla="*/ 304 h 763"/>
                  <a:gd name="T8" fmla="*/ 252 w 605"/>
                  <a:gd name="T9" fmla="*/ 0 h 763"/>
                  <a:gd name="T10" fmla="*/ 183 w 605"/>
                  <a:gd name="T11" fmla="*/ 61 h 763"/>
                  <a:gd name="T12" fmla="*/ 0 w 605"/>
                  <a:gd name="T13" fmla="*/ 143 h 763"/>
                  <a:gd name="T14" fmla="*/ 56 w 605"/>
                  <a:gd name="T15" fmla="*/ 351 h 763"/>
                  <a:gd name="T16" fmla="*/ 77 w 605"/>
                  <a:gd name="T17" fmla="*/ 436 h 763"/>
                  <a:gd name="T18" fmla="*/ 77 w 605"/>
                  <a:gd name="T19" fmla="*/ 437 h 763"/>
                  <a:gd name="T20" fmla="*/ 76 w 605"/>
                  <a:gd name="T21" fmla="*/ 436 h 763"/>
                  <a:gd name="T22" fmla="*/ 247 w 605"/>
                  <a:gd name="T23" fmla="*/ 527 h 763"/>
                  <a:gd name="T24" fmla="*/ 319 w 605"/>
                  <a:gd name="T25" fmla="*/ 661 h 763"/>
                  <a:gd name="T26" fmla="*/ 459 w 605"/>
                  <a:gd name="T27" fmla="*/ 664 h 763"/>
                  <a:gd name="T28" fmla="*/ 566 w 605"/>
                  <a:gd name="T29" fmla="*/ 763 h 763"/>
                  <a:gd name="T30" fmla="*/ 596 w 605"/>
                  <a:gd name="T31" fmla="*/ 573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5" h="763">
                    <a:moveTo>
                      <a:pt x="596" y="573"/>
                    </a:moveTo>
                    <a:cubicBezTo>
                      <a:pt x="575" y="361"/>
                      <a:pt x="394" y="347"/>
                      <a:pt x="290" y="305"/>
                    </a:cubicBezTo>
                    <a:cubicBezTo>
                      <a:pt x="290" y="306"/>
                      <a:pt x="291" y="306"/>
                      <a:pt x="291" y="306"/>
                    </a:cubicBezTo>
                    <a:cubicBezTo>
                      <a:pt x="289" y="305"/>
                      <a:pt x="287" y="305"/>
                      <a:pt x="286" y="304"/>
                    </a:cubicBezTo>
                    <a:cubicBezTo>
                      <a:pt x="287" y="173"/>
                      <a:pt x="273" y="75"/>
                      <a:pt x="252" y="0"/>
                    </a:cubicBezTo>
                    <a:cubicBezTo>
                      <a:pt x="226" y="43"/>
                      <a:pt x="183" y="61"/>
                      <a:pt x="183" y="61"/>
                    </a:cubicBezTo>
                    <a:cubicBezTo>
                      <a:pt x="183" y="61"/>
                      <a:pt x="103" y="130"/>
                      <a:pt x="0" y="143"/>
                    </a:cubicBezTo>
                    <a:cubicBezTo>
                      <a:pt x="9" y="157"/>
                      <a:pt x="40" y="212"/>
                      <a:pt x="56" y="351"/>
                    </a:cubicBezTo>
                    <a:cubicBezTo>
                      <a:pt x="61" y="387"/>
                      <a:pt x="68" y="415"/>
                      <a:pt x="77" y="436"/>
                    </a:cubicBezTo>
                    <a:cubicBezTo>
                      <a:pt x="77" y="437"/>
                      <a:pt x="77" y="437"/>
                      <a:pt x="77" y="437"/>
                    </a:cubicBezTo>
                    <a:cubicBezTo>
                      <a:pt x="77" y="436"/>
                      <a:pt x="76" y="436"/>
                      <a:pt x="76" y="436"/>
                    </a:cubicBezTo>
                    <a:cubicBezTo>
                      <a:pt x="109" y="516"/>
                      <a:pt x="171" y="516"/>
                      <a:pt x="247" y="527"/>
                    </a:cubicBezTo>
                    <a:cubicBezTo>
                      <a:pt x="344" y="540"/>
                      <a:pt x="328" y="581"/>
                      <a:pt x="319" y="661"/>
                    </a:cubicBezTo>
                    <a:cubicBezTo>
                      <a:pt x="319" y="661"/>
                      <a:pt x="416" y="688"/>
                      <a:pt x="459" y="664"/>
                    </a:cubicBezTo>
                    <a:cubicBezTo>
                      <a:pt x="557" y="665"/>
                      <a:pt x="566" y="762"/>
                      <a:pt x="566" y="763"/>
                    </a:cubicBezTo>
                    <a:cubicBezTo>
                      <a:pt x="593" y="722"/>
                      <a:pt x="605" y="661"/>
                      <a:pt x="596" y="5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13000"/>
                    </a:srgbClr>
                  </a:gs>
                  <a:gs pos="100000">
                    <a:srgbClr val="E1E1E1">
                      <a:shade val="67500"/>
                      <a:satMod val="115000"/>
                    </a:srgbClr>
                  </a:gs>
                </a:gsLst>
                <a:lin ang="66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6" name="Freeform 88"/>
              <p:cNvSpPr>
                <a:spLocks/>
              </p:cNvSpPr>
              <p:nvPr/>
            </p:nvSpPr>
            <p:spPr bwMode="auto">
              <a:xfrm>
                <a:off x="2528887" y="750887"/>
                <a:ext cx="2476500" cy="1431925"/>
              </a:xfrm>
              <a:custGeom>
                <a:avLst/>
                <a:gdLst>
                  <a:gd name="T0" fmla="*/ 746 w 780"/>
                  <a:gd name="T1" fmla="*/ 402 h 451"/>
                  <a:gd name="T2" fmla="*/ 686 w 780"/>
                  <a:gd name="T3" fmla="*/ 215 h 451"/>
                  <a:gd name="T4" fmla="*/ 516 w 780"/>
                  <a:gd name="T5" fmla="*/ 48 h 451"/>
                  <a:gd name="T6" fmla="*/ 12 w 780"/>
                  <a:gd name="T7" fmla="*/ 103 h 451"/>
                  <a:gd name="T8" fmla="*/ 52 w 780"/>
                  <a:gd name="T9" fmla="*/ 263 h 451"/>
                  <a:gd name="T10" fmla="*/ 350 w 780"/>
                  <a:gd name="T11" fmla="*/ 343 h 451"/>
                  <a:gd name="T12" fmla="*/ 350 w 780"/>
                  <a:gd name="T13" fmla="*/ 283 h 451"/>
                  <a:gd name="T14" fmla="*/ 508 w 780"/>
                  <a:gd name="T15" fmla="*/ 272 h 451"/>
                  <a:gd name="T16" fmla="*/ 517 w 780"/>
                  <a:gd name="T17" fmla="*/ 275 h 451"/>
                  <a:gd name="T18" fmla="*/ 453 w 780"/>
                  <a:gd name="T19" fmla="*/ 260 h 451"/>
                  <a:gd name="T20" fmla="*/ 531 w 780"/>
                  <a:gd name="T21" fmla="*/ 242 h 451"/>
                  <a:gd name="T22" fmla="*/ 531 w 780"/>
                  <a:gd name="T23" fmla="*/ 280 h 451"/>
                  <a:gd name="T24" fmla="*/ 752 w 780"/>
                  <a:gd name="T25" fmla="*/ 409 h 451"/>
                  <a:gd name="T26" fmla="*/ 746 w 780"/>
                  <a:gd name="T27" fmla="*/ 402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0" h="451">
                    <a:moveTo>
                      <a:pt x="746" y="402"/>
                    </a:moveTo>
                    <a:cubicBezTo>
                      <a:pt x="780" y="312"/>
                      <a:pt x="686" y="282"/>
                      <a:pt x="686" y="215"/>
                    </a:cubicBezTo>
                    <a:cubicBezTo>
                      <a:pt x="686" y="148"/>
                      <a:pt x="690" y="102"/>
                      <a:pt x="516" y="48"/>
                    </a:cubicBezTo>
                    <a:cubicBezTo>
                      <a:pt x="358" y="0"/>
                      <a:pt x="233" y="37"/>
                      <a:pt x="12" y="103"/>
                    </a:cubicBezTo>
                    <a:cubicBezTo>
                      <a:pt x="0" y="149"/>
                      <a:pt x="10" y="203"/>
                      <a:pt x="52" y="263"/>
                    </a:cubicBezTo>
                    <a:cubicBezTo>
                      <a:pt x="187" y="451"/>
                      <a:pt x="370" y="382"/>
                      <a:pt x="350" y="343"/>
                    </a:cubicBezTo>
                    <a:cubicBezTo>
                      <a:pt x="330" y="304"/>
                      <a:pt x="350" y="283"/>
                      <a:pt x="350" y="283"/>
                    </a:cubicBezTo>
                    <a:cubicBezTo>
                      <a:pt x="350" y="283"/>
                      <a:pt x="432" y="247"/>
                      <a:pt x="508" y="272"/>
                    </a:cubicBezTo>
                    <a:cubicBezTo>
                      <a:pt x="511" y="273"/>
                      <a:pt x="514" y="274"/>
                      <a:pt x="517" y="275"/>
                    </a:cubicBezTo>
                    <a:cubicBezTo>
                      <a:pt x="486" y="263"/>
                      <a:pt x="453" y="260"/>
                      <a:pt x="453" y="260"/>
                    </a:cubicBezTo>
                    <a:cubicBezTo>
                      <a:pt x="482" y="255"/>
                      <a:pt x="531" y="242"/>
                      <a:pt x="531" y="242"/>
                    </a:cubicBezTo>
                    <a:cubicBezTo>
                      <a:pt x="531" y="242"/>
                      <a:pt x="528" y="250"/>
                      <a:pt x="531" y="280"/>
                    </a:cubicBezTo>
                    <a:cubicBezTo>
                      <a:pt x="671" y="332"/>
                      <a:pt x="752" y="409"/>
                      <a:pt x="752" y="409"/>
                    </a:cubicBezTo>
                    <a:cubicBezTo>
                      <a:pt x="750" y="406"/>
                      <a:pt x="748" y="404"/>
                      <a:pt x="746" y="402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46000"/>
                    </a:srgbClr>
                  </a:gs>
                  <a:gs pos="100000">
                    <a:srgbClr val="E1E1E1">
                      <a:shade val="67500"/>
                      <a:satMod val="115000"/>
                      <a:alpha val="0"/>
                    </a:srgbClr>
                  </a:gs>
                </a:gsLst>
                <a:lin ang="84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7" name="Freeform 90"/>
              <p:cNvSpPr>
                <a:spLocks/>
              </p:cNvSpPr>
              <p:nvPr/>
            </p:nvSpPr>
            <p:spPr bwMode="auto">
              <a:xfrm>
                <a:off x="761999" y="3763962"/>
                <a:ext cx="1865313" cy="1822450"/>
              </a:xfrm>
              <a:custGeom>
                <a:avLst/>
                <a:gdLst>
                  <a:gd name="T0" fmla="*/ 94 w 587"/>
                  <a:gd name="T1" fmla="*/ 66 h 574"/>
                  <a:gd name="T2" fmla="*/ 1 w 587"/>
                  <a:gd name="T3" fmla="*/ 56 h 574"/>
                  <a:gd name="T4" fmla="*/ 1 w 587"/>
                  <a:gd name="T5" fmla="*/ 56 h 574"/>
                  <a:gd name="T6" fmla="*/ 9 w 587"/>
                  <a:gd name="T7" fmla="*/ 87 h 574"/>
                  <a:gd name="T8" fmla="*/ 508 w 587"/>
                  <a:gd name="T9" fmla="*/ 561 h 574"/>
                  <a:gd name="T10" fmla="*/ 526 w 587"/>
                  <a:gd name="T11" fmla="*/ 569 h 574"/>
                  <a:gd name="T12" fmla="*/ 534 w 587"/>
                  <a:gd name="T13" fmla="*/ 571 h 574"/>
                  <a:gd name="T14" fmla="*/ 572 w 587"/>
                  <a:gd name="T15" fmla="*/ 571 h 574"/>
                  <a:gd name="T16" fmla="*/ 523 w 587"/>
                  <a:gd name="T17" fmla="*/ 471 h 574"/>
                  <a:gd name="T18" fmla="*/ 94 w 587"/>
                  <a:gd name="T19" fmla="*/ 66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7" h="574">
                    <a:moveTo>
                      <a:pt x="94" y="66"/>
                    </a:moveTo>
                    <a:cubicBezTo>
                      <a:pt x="0" y="0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72"/>
                      <a:pt x="9" y="87"/>
                      <a:pt x="9" y="87"/>
                    </a:cubicBezTo>
                    <a:cubicBezTo>
                      <a:pt x="105" y="273"/>
                      <a:pt x="365" y="485"/>
                      <a:pt x="508" y="561"/>
                    </a:cubicBezTo>
                    <a:cubicBezTo>
                      <a:pt x="514" y="564"/>
                      <a:pt x="520" y="567"/>
                      <a:pt x="526" y="569"/>
                    </a:cubicBezTo>
                    <a:cubicBezTo>
                      <a:pt x="529" y="569"/>
                      <a:pt x="531" y="570"/>
                      <a:pt x="534" y="571"/>
                    </a:cubicBezTo>
                    <a:cubicBezTo>
                      <a:pt x="547" y="574"/>
                      <a:pt x="560" y="574"/>
                      <a:pt x="572" y="571"/>
                    </a:cubicBezTo>
                    <a:cubicBezTo>
                      <a:pt x="587" y="556"/>
                      <a:pt x="558" y="508"/>
                      <a:pt x="523" y="471"/>
                    </a:cubicBezTo>
                    <a:cubicBezTo>
                      <a:pt x="438" y="372"/>
                      <a:pt x="188" y="132"/>
                      <a:pt x="94" y="66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100000">
                    <a:srgbClr val="E1E1E1">
                      <a:shade val="67500"/>
                      <a:satMod val="115000"/>
                    </a:srgbClr>
                  </a:gs>
                </a:gsLst>
                <a:lin ang="10800000" scaled="1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8" name="Freeform 91"/>
              <p:cNvSpPr>
                <a:spLocks/>
              </p:cNvSpPr>
              <p:nvPr/>
            </p:nvSpPr>
            <p:spPr bwMode="auto">
              <a:xfrm>
                <a:off x="2938462" y="2840037"/>
                <a:ext cx="1377950" cy="1095375"/>
              </a:xfrm>
              <a:custGeom>
                <a:avLst/>
                <a:gdLst>
                  <a:gd name="T0" fmla="*/ 165 w 434"/>
                  <a:gd name="T1" fmla="*/ 345 h 345"/>
                  <a:gd name="T2" fmla="*/ 224 w 434"/>
                  <a:gd name="T3" fmla="*/ 290 h 345"/>
                  <a:gd name="T4" fmla="*/ 432 w 434"/>
                  <a:gd name="T5" fmla="*/ 137 h 345"/>
                  <a:gd name="T6" fmla="*/ 434 w 434"/>
                  <a:gd name="T7" fmla="*/ 137 h 345"/>
                  <a:gd name="T8" fmla="*/ 255 w 434"/>
                  <a:gd name="T9" fmla="*/ 34 h 345"/>
                  <a:gd name="T10" fmla="*/ 211 w 434"/>
                  <a:gd name="T11" fmla="*/ 0 h 345"/>
                  <a:gd name="T12" fmla="*/ 213 w 434"/>
                  <a:gd name="T13" fmla="*/ 1 h 345"/>
                  <a:gd name="T14" fmla="*/ 0 w 434"/>
                  <a:gd name="T15" fmla="*/ 188 h 345"/>
                  <a:gd name="T16" fmla="*/ 165 w 434"/>
                  <a:gd name="T17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4" h="345">
                    <a:moveTo>
                      <a:pt x="165" y="345"/>
                    </a:moveTo>
                    <a:cubicBezTo>
                      <a:pt x="185" y="319"/>
                      <a:pt x="206" y="299"/>
                      <a:pt x="224" y="290"/>
                    </a:cubicBezTo>
                    <a:cubicBezTo>
                      <a:pt x="285" y="262"/>
                      <a:pt x="401" y="185"/>
                      <a:pt x="432" y="137"/>
                    </a:cubicBezTo>
                    <a:cubicBezTo>
                      <a:pt x="433" y="137"/>
                      <a:pt x="434" y="137"/>
                      <a:pt x="434" y="137"/>
                    </a:cubicBezTo>
                    <a:cubicBezTo>
                      <a:pt x="319" y="116"/>
                      <a:pt x="255" y="34"/>
                      <a:pt x="255" y="34"/>
                    </a:cubicBezTo>
                    <a:cubicBezTo>
                      <a:pt x="226" y="4"/>
                      <a:pt x="211" y="0"/>
                      <a:pt x="211" y="0"/>
                    </a:cubicBezTo>
                    <a:cubicBezTo>
                      <a:pt x="212" y="0"/>
                      <a:pt x="212" y="1"/>
                      <a:pt x="213" y="1"/>
                    </a:cubicBezTo>
                    <a:cubicBezTo>
                      <a:pt x="119" y="62"/>
                      <a:pt x="52" y="124"/>
                      <a:pt x="0" y="188"/>
                    </a:cubicBezTo>
                    <a:cubicBezTo>
                      <a:pt x="28" y="249"/>
                      <a:pt x="89" y="297"/>
                      <a:pt x="165" y="345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46000"/>
                    </a:srgbClr>
                  </a:gs>
                  <a:gs pos="100000">
                    <a:srgbClr val="E1E1E1">
                      <a:shade val="67500"/>
                      <a:satMod val="115000"/>
                      <a:alpha val="0"/>
                    </a:srgbClr>
                  </a:gs>
                </a:gsLst>
                <a:lin ang="78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9" name="Freeform 92"/>
              <p:cNvSpPr>
                <a:spLocks/>
              </p:cNvSpPr>
              <p:nvPr/>
            </p:nvSpPr>
            <p:spPr bwMode="auto">
              <a:xfrm>
                <a:off x="4325937" y="3278187"/>
                <a:ext cx="25400" cy="3175"/>
              </a:xfrm>
              <a:custGeom>
                <a:avLst/>
                <a:gdLst>
                  <a:gd name="T0" fmla="*/ 0 w 8"/>
                  <a:gd name="T1" fmla="*/ 0 h 1"/>
                  <a:gd name="T2" fmla="*/ 8 w 8"/>
                  <a:gd name="T3" fmla="*/ 1 h 1"/>
                  <a:gd name="T4" fmla="*/ 0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cubicBezTo>
                      <a:pt x="3" y="0"/>
                      <a:pt x="5" y="1"/>
                      <a:pt x="8" y="1"/>
                    </a:cubicBezTo>
                    <a:cubicBezTo>
                      <a:pt x="5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93"/>
              <p:cNvSpPr>
                <a:spLocks/>
              </p:cNvSpPr>
              <p:nvPr/>
            </p:nvSpPr>
            <p:spPr bwMode="auto">
              <a:xfrm>
                <a:off x="4364037" y="3284537"/>
                <a:ext cx="98425" cy="6350"/>
              </a:xfrm>
              <a:custGeom>
                <a:avLst/>
                <a:gdLst>
                  <a:gd name="T0" fmla="*/ 31 w 31"/>
                  <a:gd name="T1" fmla="*/ 2 h 2"/>
                  <a:gd name="T2" fmla="*/ 10 w 31"/>
                  <a:gd name="T3" fmla="*/ 1 h 2"/>
                  <a:gd name="T4" fmla="*/ 0 w 31"/>
                  <a:gd name="T5" fmla="*/ 0 h 2"/>
                  <a:gd name="T6" fmla="*/ 31 w 3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">
                    <a:moveTo>
                      <a:pt x="31" y="2"/>
                    </a:moveTo>
                    <a:cubicBezTo>
                      <a:pt x="24" y="2"/>
                      <a:pt x="17" y="2"/>
                      <a:pt x="10" y="1"/>
                    </a:cubicBezTo>
                    <a:cubicBezTo>
                      <a:pt x="7" y="0"/>
                      <a:pt x="3" y="0"/>
                      <a:pt x="0" y="0"/>
                    </a:cubicBezTo>
                    <a:cubicBezTo>
                      <a:pt x="12" y="1"/>
                      <a:pt x="23" y="2"/>
                      <a:pt x="31" y="2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4579937" y="2830512"/>
                <a:ext cx="923925" cy="1520825"/>
              </a:xfrm>
              <a:custGeom>
                <a:avLst/>
                <a:gdLst>
                  <a:gd name="T0" fmla="*/ 208 w 291"/>
                  <a:gd name="T1" fmla="*/ 432 h 479"/>
                  <a:gd name="T2" fmla="*/ 290 w 291"/>
                  <a:gd name="T3" fmla="*/ 305 h 479"/>
                  <a:gd name="T4" fmla="*/ 291 w 291"/>
                  <a:gd name="T5" fmla="*/ 306 h 479"/>
                  <a:gd name="T6" fmla="*/ 286 w 291"/>
                  <a:gd name="T7" fmla="*/ 304 h 479"/>
                  <a:gd name="T8" fmla="*/ 252 w 291"/>
                  <a:gd name="T9" fmla="*/ 0 h 479"/>
                  <a:gd name="T10" fmla="*/ 183 w 291"/>
                  <a:gd name="T11" fmla="*/ 61 h 479"/>
                  <a:gd name="T12" fmla="*/ 0 w 291"/>
                  <a:gd name="T13" fmla="*/ 143 h 479"/>
                  <a:gd name="T14" fmla="*/ 56 w 291"/>
                  <a:gd name="T15" fmla="*/ 351 h 479"/>
                  <a:gd name="T16" fmla="*/ 77 w 291"/>
                  <a:gd name="T17" fmla="*/ 436 h 479"/>
                  <a:gd name="T18" fmla="*/ 208 w 291"/>
                  <a:gd name="T19" fmla="*/ 432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1" h="479">
                    <a:moveTo>
                      <a:pt x="208" y="432"/>
                    </a:moveTo>
                    <a:cubicBezTo>
                      <a:pt x="282" y="398"/>
                      <a:pt x="291" y="339"/>
                      <a:pt x="290" y="305"/>
                    </a:cubicBezTo>
                    <a:cubicBezTo>
                      <a:pt x="290" y="306"/>
                      <a:pt x="291" y="306"/>
                      <a:pt x="291" y="306"/>
                    </a:cubicBezTo>
                    <a:cubicBezTo>
                      <a:pt x="289" y="305"/>
                      <a:pt x="287" y="305"/>
                      <a:pt x="286" y="304"/>
                    </a:cubicBezTo>
                    <a:cubicBezTo>
                      <a:pt x="287" y="173"/>
                      <a:pt x="273" y="75"/>
                      <a:pt x="252" y="0"/>
                    </a:cubicBezTo>
                    <a:cubicBezTo>
                      <a:pt x="226" y="43"/>
                      <a:pt x="183" y="61"/>
                      <a:pt x="183" y="61"/>
                    </a:cubicBezTo>
                    <a:cubicBezTo>
                      <a:pt x="183" y="61"/>
                      <a:pt x="103" y="130"/>
                      <a:pt x="0" y="143"/>
                    </a:cubicBezTo>
                    <a:cubicBezTo>
                      <a:pt x="9" y="157"/>
                      <a:pt x="40" y="212"/>
                      <a:pt x="56" y="351"/>
                    </a:cubicBezTo>
                    <a:cubicBezTo>
                      <a:pt x="61" y="387"/>
                      <a:pt x="68" y="415"/>
                      <a:pt x="77" y="436"/>
                    </a:cubicBezTo>
                    <a:cubicBezTo>
                      <a:pt x="79" y="440"/>
                      <a:pt x="105" y="479"/>
                      <a:pt x="208" y="432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46000"/>
                    </a:srgbClr>
                  </a:gs>
                  <a:gs pos="100000">
                    <a:srgbClr val="E1E1E1">
                      <a:shade val="67500"/>
                      <a:satMod val="115000"/>
                      <a:alpha val="0"/>
                    </a:srgbClr>
                  </a:gs>
                </a:gsLst>
                <a:lin ang="78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123"/>
              <p:cNvSpPr>
                <a:spLocks noEditPoints="1"/>
              </p:cNvSpPr>
              <p:nvPr/>
            </p:nvSpPr>
            <p:spPr bwMode="auto">
              <a:xfrm>
                <a:off x="-1704976" y="-293688"/>
                <a:ext cx="2751138" cy="3622675"/>
              </a:xfrm>
              <a:custGeom>
                <a:avLst/>
                <a:gdLst>
                  <a:gd name="T0" fmla="*/ 495 w 866"/>
                  <a:gd name="T1" fmla="*/ 209 h 1141"/>
                  <a:gd name="T2" fmla="*/ 150 w 866"/>
                  <a:gd name="T3" fmla="*/ 63 h 1141"/>
                  <a:gd name="T4" fmla="*/ 143 w 866"/>
                  <a:gd name="T5" fmla="*/ 68 h 1141"/>
                  <a:gd name="T6" fmla="*/ 100 w 866"/>
                  <a:gd name="T7" fmla="*/ 97 h 1141"/>
                  <a:gd name="T8" fmla="*/ 93 w 866"/>
                  <a:gd name="T9" fmla="*/ 102 h 1141"/>
                  <a:gd name="T10" fmla="*/ 86 w 866"/>
                  <a:gd name="T11" fmla="*/ 107 h 1141"/>
                  <a:gd name="T12" fmla="*/ 86 w 866"/>
                  <a:gd name="T13" fmla="*/ 107 h 1141"/>
                  <a:gd name="T14" fmla="*/ 86 w 866"/>
                  <a:gd name="T15" fmla="*/ 107 h 1141"/>
                  <a:gd name="T16" fmla="*/ 101 w 866"/>
                  <a:gd name="T17" fmla="*/ 476 h 1141"/>
                  <a:gd name="T18" fmla="*/ 443 w 866"/>
                  <a:gd name="T19" fmla="*/ 623 h 1141"/>
                  <a:gd name="T20" fmla="*/ 443 w 866"/>
                  <a:gd name="T21" fmla="*/ 623 h 1141"/>
                  <a:gd name="T22" fmla="*/ 435 w 866"/>
                  <a:gd name="T23" fmla="*/ 628 h 1141"/>
                  <a:gd name="T24" fmla="*/ 506 w 866"/>
                  <a:gd name="T25" fmla="*/ 732 h 1141"/>
                  <a:gd name="T26" fmla="*/ 496 w 866"/>
                  <a:gd name="T27" fmla="*/ 739 h 1141"/>
                  <a:gd name="T28" fmla="*/ 769 w 866"/>
                  <a:gd name="T29" fmla="*/ 1141 h 1141"/>
                  <a:gd name="T30" fmla="*/ 866 w 866"/>
                  <a:gd name="T31" fmla="*/ 1076 h 1141"/>
                  <a:gd name="T32" fmla="*/ 593 w 866"/>
                  <a:gd name="T33" fmla="*/ 674 h 1141"/>
                  <a:gd name="T34" fmla="*/ 583 w 866"/>
                  <a:gd name="T35" fmla="*/ 680 h 1141"/>
                  <a:gd name="T36" fmla="*/ 512 w 866"/>
                  <a:gd name="T37" fmla="*/ 576 h 1141"/>
                  <a:gd name="T38" fmla="*/ 505 w 866"/>
                  <a:gd name="T39" fmla="*/ 580 h 1141"/>
                  <a:gd name="T40" fmla="*/ 505 w 866"/>
                  <a:gd name="T41" fmla="*/ 580 h 1141"/>
                  <a:gd name="T42" fmla="*/ 495 w 866"/>
                  <a:gd name="T43" fmla="*/ 209 h 1141"/>
                  <a:gd name="T44" fmla="*/ 472 w 866"/>
                  <a:gd name="T45" fmla="*/ 598 h 1141"/>
                  <a:gd name="T46" fmla="*/ 470 w 866"/>
                  <a:gd name="T47" fmla="*/ 599 h 1141"/>
                  <a:gd name="T48" fmla="*/ 471 w 866"/>
                  <a:gd name="T49" fmla="*/ 598 h 1141"/>
                  <a:gd name="T50" fmla="*/ 158 w 866"/>
                  <a:gd name="T51" fmla="*/ 437 h 1141"/>
                  <a:gd name="T52" fmla="*/ 124 w 866"/>
                  <a:gd name="T53" fmla="*/ 86 h 1141"/>
                  <a:gd name="T54" fmla="*/ 437 w 866"/>
                  <a:gd name="T55" fmla="*/ 248 h 1141"/>
                  <a:gd name="T56" fmla="*/ 471 w 866"/>
                  <a:gd name="T57" fmla="*/ 598 h 1141"/>
                  <a:gd name="T58" fmla="*/ 472 w 866"/>
                  <a:gd name="T59" fmla="*/ 598 h 1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66" h="1141">
                    <a:moveTo>
                      <a:pt x="495" y="209"/>
                    </a:moveTo>
                    <a:cubicBezTo>
                      <a:pt x="397" y="65"/>
                      <a:pt x="243" y="0"/>
                      <a:pt x="150" y="63"/>
                    </a:cubicBezTo>
                    <a:cubicBezTo>
                      <a:pt x="148" y="65"/>
                      <a:pt x="146" y="67"/>
                      <a:pt x="143" y="68"/>
                    </a:cubicBezTo>
                    <a:cubicBezTo>
                      <a:pt x="100" y="97"/>
                      <a:pt x="100" y="97"/>
                      <a:pt x="100" y="97"/>
                    </a:cubicBezTo>
                    <a:cubicBezTo>
                      <a:pt x="98" y="99"/>
                      <a:pt x="95" y="100"/>
                      <a:pt x="93" y="102"/>
                    </a:cubicBezTo>
                    <a:cubicBezTo>
                      <a:pt x="91" y="104"/>
                      <a:pt x="88" y="106"/>
                      <a:pt x="86" y="107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0" y="174"/>
                      <a:pt x="6" y="336"/>
                      <a:pt x="101" y="476"/>
                    </a:cubicBezTo>
                    <a:cubicBezTo>
                      <a:pt x="197" y="618"/>
                      <a:pt x="350" y="683"/>
                      <a:pt x="443" y="623"/>
                    </a:cubicBezTo>
                    <a:cubicBezTo>
                      <a:pt x="443" y="623"/>
                      <a:pt x="443" y="623"/>
                      <a:pt x="443" y="623"/>
                    </a:cubicBezTo>
                    <a:cubicBezTo>
                      <a:pt x="435" y="628"/>
                      <a:pt x="435" y="628"/>
                      <a:pt x="435" y="628"/>
                    </a:cubicBezTo>
                    <a:cubicBezTo>
                      <a:pt x="506" y="732"/>
                      <a:pt x="506" y="732"/>
                      <a:pt x="506" y="732"/>
                    </a:cubicBezTo>
                    <a:cubicBezTo>
                      <a:pt x="496" y="739"/>
                      <a:pt x="496" y="739"/>
                      <a:pt x="496" y="739"/>
                    </a:cubicBezTo>
                    <a:cubicBezTo>
                      <a:pt x="769" y="1141"/>
                      <a:pt x="769" y="1141"/>
                      <a:pt x="769" y="1141"/>
                    </a:cubicBezTo>
                    <a:cubicBezTo>
                      <a:pt x="866" y="1076"/>
                      <a:pt x="866" y="1076"/>
                      <a:pt x="866" y="1076"/>
                    </a:cubicBezTo>
                    <a:cubicBezTo>
                      <a:pt x="593" y="674"/>
                      <a:pt x="593" y="674"/>
                      <a:pt x="593" y="674"/>
                    </a:cubicBezTo>
                    <a:cubicBezTo>
                      <a:pt x="583" y="680"/>
                      <a:pt x="583" y="680"/>
                      <a:pt x="583" y="680"/>
                    </a:cubicBezTo>
                    <a:cubicBezTo>
                      <a:pt x="512" y="576"/>
                      <a:pt x="512" y="576"/>
                      <a:pt x="512" y="576"/>
                    </a:cubicBezTo>
                    <a:cubicBezTo>
                      <a:pt x="505" y="580"/>
                      <a:pt x="505" y="580"/>
                      <a:pt x="505" y="580"/>
                    </a:cubicBezTo>
                    <a:cubicBezTo>
                      <a:pt x="505" y="580"/>
                      <a:pt x="505" y="580"/>
                      <a:pt x="505" y="580"/>
                    </a:cubicBezTo>
                    <a:cubicBezTo>
                      <a:pt x="595" y="516"/>
                      <a:pt x="591" y="351"/>
                      <a:pt x="495" y="209"/>
                    </a:cubicBezTo>
                    <a:close/>
                    <a:moveTo>
                      <a:pt x="472" y="598"/>
                    </a:moveTo>
                    <a:cubicBezTo>
                      <a:pt x="470" y="599"/>
                      <a:pt x="470" y="599"/>
                      <a:pt x="470" y="599"/>
                    </a:cubicBezTo>
                    <a:cubicBezTo>
                      <a:pt x="470" y="599"/>
                      <a:pt x="471" y="598"/>
                      <a:pt x="471" y="598"/>
                    </a:cubicBezTo>
                    <a:cubicBezTo>
                      <a:pt x="378" y="631"/>
                      <a:pt x="245" y="565"/>
                      <a:pt x="158" y="437"/>
                    </a:cubicBezTo>
                    <a:cubicBezTo>
                      <a:pt x="71" y="309"/>
                      <a:pt x="59" y="161"/>
                      <a:pt x="124" y="86"/>
                    </a:cubicBezTo>
                    <a:cubicBezTo>
                      <a:pt x="218" y="54"/>
                      <a:pt x="350" y="119"/>
                      <a:pt x="437" y="248"/>
                    </a:cubicBezTo>
                    <a:cubicBezTo>
                      <a:pt x="524" y="376"/>
                      <a:pt x="536" y="523"/>
                      <a:pt x="471" y="598"/>
                    </a:cubicBezTo>
                    <a:cubicBezTo>
                      <a:pt x="471" y="598"/>
                      <a:pt x="472" y="598"/>
                      <a:pt x="472" y="59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124"/>
              <p:cNvSpPr>
                <a:spLocks/>
              </p:cNvSpPr>
              <p:nvPr/>
            </p:nvSpPr>
            <p:spPr bwMode="auto">
              <a:xfrm>
                <a:off x="571499" y="1452562"/>
                <a:ext cx="1893888" cy="1247775"/>
              </a:xfrm>
              <a:custGeom>
                <a:avLst/>
                <a:gdLst>
                  <a:gd name="T0" fmla="*/ 61 w 596"/>
                  <a:gd name="T1" fmla="*/ 393 h 393"/>
                  <a:gd name="T2" fmla="*/ 140 w 596"/>
                  <a:gd name="T3" fmla="*/ 369 h 393"/>
                  <a:gd name="T4" fmla="*/ 284 w 596"/>
                  <a:gd name="T5" fmla="*/ 278 h 393"/>
                  <a:gd name="T6" fmla="*/ 421 w 596"/>
                  <a:gd name="T7" fmla="*/ 214 h 393"/>
                  <a:gd name="T8" fmla="*/ 530 w 596"/>
                  <a:gd name="T9" fmla="*/ 191 h 393"/>
                  <a:gd name="T10" fmla="*/ 596 w 596"/>
                  <a:gd name="T11" fmla="*/ 244 h 393"/>
                  <a:gd name="T12" fmla="*/ 596 w 596"/>
                  <a:gd name="T13" fmla="*/ 244 h 393"/>
                  <a:gd name="T14" fmla="*/ 356 w 596"/>
                  <a:gd name="T15" fmla="*/ 0 h 393"/>
                  <a:gd name="T16" fmla="*/ 145 w 596"/>
                  <a:gd name="T17" fmla="*/ 198 h 393"/>
                  <a:gd name="T18" fmla="*/ 0 w 596"/>
                  <a:gd name="T19" fmla="*/ 249 h 393"/>
                  <a:gd name="T20" fmla="*/ 61 w 596"/>
                  <a:gd name="T21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6" h="393">
                    <a:moveTo>
                      <a:pt x="61" y="393"/>
                    </a:moveTo>
                    <a:cubicBezTo>
                      <a:pt x="61" y="393"/>
                      <a:pt x="92" y="382"/>
                      <a:pt x="140" y="369"/>
                    </a:cubicBezTo>
                    <a:cubicBezTo>
                      <a:pt x="188" y="355"/>
                      <a:pt x="220" y="286"/>
                      <a:pt x="284" y="278"/>
                    </a:cubicBezTo>
                    <a:cubicBezTo>
                      <a:pt x="348" y="270"/>
                      <a:pt x="382" y="231"/>
                      <a:pt x="421" y="214"/>
                    </a:cubicBezTo>
                    <a:cubicBezTo>
                      <a:pt x="460" y="197"/>
                      <a:pt x="497" y="146"/>
                      <a:pt x="530" y="191"/>
                    </a:cubicBezTo>
                    <a:cubicBezTo>
                      <a:pt x="539" y="203"/>
                      <a:pt x="563" y="221"/>
                      <a:pt x="596" y="244"/>
                    </a:cubicBezTo>
                    <a:cubicBezTo>
                      <a:pt x="596" y="244"/>
                      <a:pt x="596" y="244"/>
                      <a:pt x="596" y="244"/>
                    </a:cubicBezTo>
                    <a:cubicBezTo>
                      <a:pt x="596" y="244"/>
                      <a:pt x="434" y="120"/>
                      <a:pt x="356" y="0"/>
                    </a:cubicBezTo>
                    <a:cubicBezTo>
                      <a:pt x="225" y="91"/>
                      <a:pt x="162" y="198"/>
                      <a:pt x="145" y="198"/>
                    </a:cubicBezTo>
                    <a:cubicBezTo>
                      <a:pt x="73" y="203"/>
                      <a:pt x="0" y="249"/>
                      <a:pt x="0" y="249"/>
                    </a:cubicBezTo>
                    <a:lnTo>
                      <a:pt x="61" y="393"/>
                    </a:ln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  <a:alpha val="70000"/>
                    </a:srgbClr>
                  </a:gs>
                  <a:gs pos="100000">
                    <a:srgbClr val="E1E1E1">
                      <a:shade val="67500"/>
                      <a:satMod val="115000"/>
                    </a:srgbClr>
                  </a:gs>
                </a:gsLst>
                <a:lin ang="10800000" scaled="1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Oval 86"/>
              <p:cNvSpPr>
                <a:spLocks noChangeArrowheads="1"/>
              </p:cNvSpPr>
              <p:nvPr/>
            </p:nvSpPr>
            <p:spPr bwMode="auto">
              <a:xfrm>
                <a:off x="241299" y="-1420813"/>
                <a:ext cx="2967038" cy="2965450"/>
              </a:xfrm>
              <a:prstGeom prst="ellipse">
                <a:avLst/>
              </a:prstGeom>
              <a:gradFill flip="none" rotWithShape="1"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122"/>
              <p:cNvSpPr>
                <a:spLocks/>
              </p:cNvSpPr>
              <p:nvPr/>
            </p:nvSpPr>
            <p:spPr bwMode="auto">
              <a:xfrm>
                <a:off x="-155576" y="2058987"/>
                <a:ext cx="1195388" cy="1206500"/>
              </a:xfrm>
              <a:custGeom>
                <a:avLst/>
                <a:gdLst>
                  <a:gd name="T0" fmla="*/ 151 w 376"/>
                  <a:gd name="T1" fmla="*/ 12 h 380"/>
                  <a:gd name="T2" fmla="*/ 36 w 376"/>
                  <a:gd name="T3" fmla="*/ 155 h 380"/>
                  <a:gd name="T4" fmla="*/ 245 w 376"/>
                  <a:gd name="T5" fmla="*/ 332 h 380"/>
                  <a:gd name="T6" fmla="*/ 235 w 376"/>
                  <a:gd name="T7" fmla="*/ 24 h 380"/>
                  <a:gd name="T8" fmla="*/ 151 w 376"/>
                  <a:gd name="T9" fmla="*/ 12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6" h="380">
                    <a:moveTo>
                      <a:pt x="151" y="12"/>
                    </a:moveTo>
                    <a:cubicBezTo>
                      <a:pt x="151" y="12"/>
                      <a:pt x="0" y="58"/>
                      <a:pt x="36" y="155"/>
                    </a:cubicBezTo>
                    <a:cubicBezTo>
                      <a:pt x="72" y="253"/>
                      <a:pt x="114" y="380"/>
                      <a:pt x="245" y="332"/>
                    </a:cubicBezTo>
                    <a:cubicBezTo>
                      <a:pt x="376" y="284"/>
                      <a:pt x="312" y="115"/>
                      <a:pt x="235" y="24"/>
                    </a:cubicBezTo>
                    <a:cubicBezTo>
                      <a:pt x="205" y="0"/>
                      <a:pt x="151" y="12"/>
                      <a:pt x="151" y="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100000">
                    <a:srgbClr val="E1E1E1">
                      <a:shade val="67500"/>
                      <a:satMod val="115000"/>
                    </a:srgbClr>
                  </a:gs>
                </a:gsLst>
                <a:lin ang="10800000" scaled="1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3" name="Овал 62"/>
            <p:cNvSpPr/>
            <p:nvPr/>
          </p:nvSpPr>
          <p:spPr>
            <a:xfrm rot="10800000">
              <a:off x="2831755" y="4050482"/>
              <a:ext cx="2972725" cy="2702478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76" name="Заголовок 5"/>
          <p:cNvSpPr txBox="1">
            <a:spLocks/>
          </p:cNvSpPr>
          <p:nvPr/>
        </p:nvSpPr>
        <p:spPr>
          <a:xfrm>
            <a:off x="4555560" y="4291351"/>
            <a:ext cx="3100549" cy="3976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77" name="Заголовок 5"/>
          <p:cNvSpPr txBox="1">
            <a:spLocks/>
          </p:cNvSpPr>
          <p:nvPr/>
        </p:nvSpPr>
        <p:spPr>
          <a:xfrm>
            <a:off x="8167660" y="4291351"/>
            <a:ext cx="3100549" cy="3976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</p:spTree>
    <p:extLst>
      <p:ext uri="{BB962C8B-B14F-4D97-AF65-F5344CB8AC3E}">
        <p14:creationId xmlns:p14="http://schemas.microsoft.com/office/powerpoint/2010/main" val="168900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2" name="Заголовок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183" name="Текст 5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b="1" dirty="0"/>
              <a:t>Lorem Ipsum</a:t>
            </a:r>
            <a:r>
              <a:rPr lang="en-US" dirty="0"/>
              <a:t>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ru-RU" dirty="0"/>
          </a:p>
        </p:txBody>
      </p:sp>
      <p:sp>
        <p:nvSpPr>
          <p:cNvPr id="184" name="Текст 9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grpSp>
        <p:nvGrpSpPr>
          <p:cNvPr id="47" name="Группа 46"/>
          <p:cNvGrpSpPr/>
          <p:nvPr/>
        </p:nvGrpSpPr>
        <p:grpSpPr>
          <a:xfrm>
            <a:off x="8702900" y="964370"/>
            <a:ext cx="1842167" cy="2929234"/>
            <a:chOff x="16009218" y="1962250"/>
            <a:chExt cx="6912768" cy="10992010"/>
          </a:xfrm>
        </p:grpSpPr>
        <p:grpSp>
          <p:nvGrpSpPr>
            <p:cNvPr id="48" name="Группа 47"/>
            <p:cNvGrpSpPr/>
            <p:nvPr/>
          </p:nvGrpSpPr>
          <p:grpSpPr>
            <a:xfrm>
              <a:off x="16009218" y="2034258"/>
              <a:ext cx="6912768" cy="10920002"/>
              <a:chOff x="212724" y="5920804"/>
              <a:chExt cx="4957763" cy="7831708"/>
            </a:xfrm>
          </p:grpSpPr>
          <p:sp>
            <p:nvSpPr>
              <p:cNvPr id="50" name="Freeform 62"/>
              <p:cNvSpPr>
                <a:spLocks noEditPoints="1"/>
              </p:cNvSpPr>
              <p:nvPr/>
            </p:nvSpPr>
            <p:spPr bwMode="auto">
              <a:xfrm>
                <a:off x="212724" y="8174037"/>
                <a:ext cx="2725738" cy="5578475"/>
              </a:xfrm>
              <a:custGeom>
                <a:avLst/>
                <a:gdLst>
                  <a:gd name="T0" fmla="*/ 683 w 858"/>
                  <a:gd name="T1" fmla="*/ 228 h 1757"/>
                  <a:gd name="T2" fmla="*/ 858 w 858"/>
                  <a:gd name="T3" fmla="*/ 279 h 1757"/>
                  <a:gd name="T4" fmla="*/ 858 w 858"/>
                  <a:gd name="T5" fmla="*/ 111 h 1757"/>
                  <a:gd name="T6" fmla="*/ 351 w 858"/>
                  <a:gd name="T7" fmla="*/ 52 h 1757"/>
                  <a:gd name="T8" fmla="*/ 26 w 858"/>
                  <a:gd name="T9" fmla="*/ 304 h 1757"/>
                  <a:gd name="T10" fmla="*/ 114 w 858"/>
                  <a:gd name="T11" fmla="*/ 449 h 1757"/>
                  <a:gd name="T12" fmla="*/ 242 w 858"/>
                  <a:gd name="T13" fmla="*/ 470 h 1757"/>
                  <a:gd name="T14" fmla="*/ 216 w 858"/>
                  <a:gd name="T15" fmla="*/ 746 h 1757"/>
                  <a:gd name="T16" fmla="*/ 190 w 858"/>
                  <a:gd name="T17" fmla="*/ 1222 h 1757"/>
                  <a:gd name="T18" fmla="*/ 173 w 858"/>
                  <a:gd name="T19" fmla="*/ 1467 h 1757"/>
                  <a:gd name="T20" fmla="*/ 122 w 858"/>
                  <a:gd name="T21" fmla="*/ 1572 h 1757"/>
                  <a:gd name="T22" fmla="*/ 140 w 858"/>
                  <a:gd name="T23" fmla="*/ 1738 h 1757"/>
                  <a:gd name="T24" fmla="*/ 348 w 858"/>
                  <a:gd name="T25" fmla="*/ 1667 h 1757"/>
                  <a:gd name="T26" fmla="*/ 338 w 858"/>
                  <a:gd name="T27" fmla="*/ 1569 h 1757"/>
                  <a:gd name="T28" fmla="*/ 314 w 858"/>
                  <a:gd name="T29" fmla="*/ 1476 h 1757"/>
                  <a:gd name="T30" fmla="*/ 337 w 858"/>
                  <a:gd name="T31" fmla="*/ 1314 h 1757"/>
                  <a:gd name="T32" fmla="*/ 412 w 858"/>
                  <a:gd name="T33" fmla="*/ 954 h 1757"/>
                  <a:gd name="T34" fmla="*/ 463 w 858"/>
                  <a:gd name="T35" fmla="*/ 740 h 1757"/>
                  <a:gd name="T36" fmla="*/ 528 w 858"/>
                  <a:gd name="T37" fmla="*/ 1045 h 1757"/>
                  <a:gd name="T38" fmla="*/ 594 w 858"/>
                  <a:gd name="T39" fmla="*/ 1339 h 1757"/>
                  <a:gd name="T40" fmla="*/ 578 w 858"/>
                  <a:gd name="T41" fmla="*/ 1600 h 1757"/>
                  <a:gd name="T42" fmla="*/ 654 w 858"/>
                  <a:gd name="T43" fmla="*/ 1739 h 1757"/>
                  <a:gd name="T44" fmla="*/ 843 w 858"/>
                  <a:gd name="T45" fmla="*/ 1662 h 1757"/>
                  <a:gd name="T46" fmla="*/ 768 w 858"/>
                  <a:gd name="T47" fmla="*/ 1490 h 1757"/>
                  <a:gd name="T48" fmla="*/ 734 w 858"/>
                  <a:gd name="T49" fmla="*/ 1271 h 1757"/>
                  <a:gd name="T50" fmla="*/ 707 w 858"/>
                  <a:gd name="T51" fmla="*/ 828 h 1757"/>
                  <a:gd name="T52" fmla="*/ 665 w 858"/>
                  <a:gd name="T53" fmla="*/ 426 h 1757"/>
                  <a:gd name="T54" fmla="*/ 683 w 858"/>
                  <a:gd name="T55" fmla="*/ 228 h 1757"/>
                  <a:gd name="T56" fmla="*/ 255 w 858"/>
                  <a:gd name="T57" fmla="*/ 357 h 1757"/>
                  <a:gd name="T58" fmla="*/ 155 w 858"/>
                  <a:gd name="T59" fmla="*/ 337 h 1757"/>
                  <a:gd name="T60" fmla="*/ 259 w 858"/>
                  <a:gd name="T61" fmla="*/ 234 h 1757"/>
                  <a:gd name="T62" fmla="*/ 255 w 858"/>
                  <a:gd name="T63" fmla="*/ 357 h 1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58" h="1757">
                    <a:moveTo>
                      <a:pt x="683" y="228"/>
                    </a:moveTo>
                    <a:cubicBezTo>
                      <a:pt x="726" y="240"/>
                      <a:pt x="858" y="279"/>
                      <a:pt x="858" y="279"/>
                    </a:cubicBezTo>
                    <a:cubicBezTo>
                      <a:pt x="858" y="111"/>
                      <a:pt x="858" y="111"/>
                      <a:pt x="858" y="111"/>
                    </a:cubicBezTo>
                    <a:cubicBezTo>
                      <a:pt x="858" y="111"/>
                      <a:pt x="552" y="0"/>
                      <a:pt x="351" y="52"/>
                    </a:cubicBezTo>
                    <a:cubicBezTo>
                      <a:pt x="172" y="98"/>
                      <a:pt x="89" y="140"/>
                      <a:pt x="26" y="304"/>
                    </a:cubicBezTo>
                    <a:cubicBezTo>
                      <a:pt x="0" y="366"/>
                      <a:pt x="34" y="433"/>
                      <a:pt x="114" y="449"/>
                    </a:cubicBezTo>
                    <a:cubicBezTo>
                      <a:pt x="242" y="470"/>
                      <a:pt x="242" y="470"/>
                      <a:pt x="242" y="470"/>
                    </a:cubicBezTo>
                    <a:cubicBezTo>
                      <a:pt x="242" y="470"/>
                      <a:pt x="234" y="644"/>
                      <a:pt x="216" y="746"/>
                    </a:cubicBezTo>
                    <a:cubicBezTo>
                      <a:pt x="197" y="849"/>
                      <a:pt x="196" y="1059"/>
                      <a:pt x="190" y="1222"/>
                    </a:cubicBezTo>
                    <a:cubicBezTo>
                      <a:pt x="183" y="1384"/>
                      <a:pt x="185" y="1431"/>
                      <a:pt x="173" y="1467"/>
                    </a:cubicBezTo>
                    <a:cubicBezTo>
                      <a:pt x="173" y="1467"/>
                      <a:pt x="152" y="1541"/>
                      <a:pt x="122" y="1572"/>
                    </a:cubicBezTo>
                    <a:cubicBezTo>
                      <a:pt x="92" y="1603"/>
                      <a:pt x="31" y="1738"/>
                      <a:pt x="140" y="1738"/>
                    </a:cubicBezTo>
                    <a:cubicBezTo>
                      <a:pt x="249" y="1738"/>
                      <a:pt x="348" y="1757"/>
                      <a:pt x="348" y="1667"/>
                    </a:cubicBezTo>
                    <a:cubicBezTo>
                      <a:pt x="348" y="1613"/>
                      <a:pt x="336" y="1597"/>
                      <a:pt x="338" y="1569"/>
                    </a:cubicBezTo>
                    <a:cubicBezTo>
                      <a:pt x="340" y="1541"/>
                      <a:pt x="329" y="1509"/>
                      <a:pt x="314" y="1476"/>
                    </a:cubicBezTo>
                    <a:cubicBezTo>
                      <a:pt x="299" y="1443"/>
                      <a:pt x="313" y="1393"/>
                      <a:pt x="337" y="1314"/>
                    </a:cubicBezTo>
                    <a:cubicBezTo>
                      <a:pt x="361" y="1235"/>
                      <a:pt x="398" y="1095"/>
                      <a:pt x="412" y="954"/>
                    </a:cubicBezTo>
                    <a:cubicBezTo>
                      <a:pt x="426" y="813"/>
                      <a:pt x="436" y="740"/>
                      <a:pt x="463" y="740"/>
                    </a:cubicBezTo>
                    <a:cubicBezTo>
                      <a:pt x="490" y="740"/>
                      <a:pt x="522" y="932"/>
                      <a:pt x="528" y="1045"/>
                    </a:cubicBezTo>
                    <a:cubicBezTo>
                      <a:pt x="534" y="1158"/>
                      <a:pt x="570" y="1238"/>
                      <a:pt x="594" y="1339"/>
                    </a:cubicBezTo>
                    <a:cubicBezTo>
                      <a:pt x="618" y="1440"/>
                      <a:pt x="622" y="1525"/>
                      <a:pt x="578" y="1600"/>
                    </a:cubicBezTo>
                    <a:cubicBezTo>
                      <a:pt x="534" y="1675"/>
                      <a:pt x="558" y="1739"/>
                      <a:pt x="654" y="1739"/>
                    </a:cubicBezTo>
                    <a:cubicBezTo>
                      <a:pt x="750" y="1739"/>
                      <a:pt x="843" y="1739"/>
                      <a:pt x="843" y="1662"/>
                    </a:cubicBezTo>
                    <a:cubicBezTo>
                      <a:pt x="843" y="1585"/>
                      <a:pt x="802" y="1561"/>
                      <a:pt x="768" y="1490"/>
                    </a:cubicBezTo>
                    <a:cubicBezTo>
                      <a:pt x="734" y="1419"/>
                      <a:pt x="739" y="1398"/>
                      <a:pt x="734" y="1271"/>
                    </a:cubicBezTo>
                    <a:cubicBezTo>
                      <a:pt x="729" y="1144"/>
                      <a:pt x="725" y="970"/>
                      <a:pt x="707" y="828"/>
                    </a:cubicBezTo>
                    <a:cubicBezTo>
                      <a:pt x="689" y="686"/>
                      <a:pt x="671" y="556"/>
                      <a:pt x="665" y="426"/>
                    </a:cubicBezTo>
                    <a:cubicBezTo>
                      <a:pt x="659" y="296"/>
                      <a:pt x="640" y="216"/>
                      <a:pt x="683" y="228"/>
                    </a:cubicBezTo>
                    <a:close/>
                    <a:moveTo>
                      <a:pt x="255" y="357"/>
                    </a:moveTo>
                    <a:cubicBezTo>
                      <a:pt x="255" y="357"/>
                      <a:pt x="200" y="349"/>
                      <a:pt x="155" y="337"/>
                    </a:cubicBezTo>
                    <a:cubicBezTo>
                      <a:pt x="159" y="296"/>
                      <a:pt x="251" y="233"/>
                      <a:pt x="259" y="234"/>
                    </a:cubicBezTo>
                    <a:cubicBezTo>
                      <a:pt x="266" y="234"/>
                      <a:pt x="255" y="357"/>
                      <a:pt x="255" y="3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10200000" scaled="0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" name="Freeform 63"/>
              <p:cNvSpPr>
                <a:spLocks/>
              </p:cNvSpPr>
              <p:nvPr/>
            </p:nvSpPr>
            <p:spPr bwMode="auto">
              <a:xfrm>
                <a:off x="212724" y="9012237"/>
                <a:ext cx="2041525" cy="933450"/>
              </a:xfrm>
              <a:custGeom>
                <a:avLst/>
                <a:gdLst>
                  <a:gd name="T0" fmla="*/ 533 w 643"/>
                  <a:gd name="T1" fmla="*/ 64 h 294"/>
                  <a:gd name="T2" fmla="*/ 492 w 643"/>
                  <a:gd name="T3" fmla="*/ 62 h 294"/>
                  <a:gd name="T4" fmla="*/ 455 w 643"/>
                  <a:gd name="T5" fmla="*/ 8 h 294"/>
                  <a:gd name="T6" fmla="*/ 319 w 643"/>
                  <a:gd name="T7" fmla="*/ 75 h 294"/>
                  <a:gd name="T8" fmla="*/ 255 w 643"/>
                  <a:gd name="T9" fmla="*/ 93 h 294"/>
                  <a:gd name="T10" fmla="*/ 232 w 643"/>
                  <a:gd name="T11" fmla="*/ 89 h 294"/>
                  <a:gd name="T12" fmla="*/ 231 w 643"/>
                  <a:gd name="T13" fmla="*/ 89 h 294"/>
                  <a:gd name="T14" fmla="*/ 231 w 643"/>
                  <a:gd name="T15" fmla="*/ 89 h 294"/>
                  <a:gd name="T16" fmla="*/ 155 w 643"/>
                  <a:gd name="T17" fmla="*/ 73 h 294"/>
                  <a:gd name="T18" fmla="*/ 38 w 643"/>
                  <a:gd name="T19" fmla="*/ 10 h 294"/>
                  <a:gd name="T20" fmla="*/ 26 w 643"/>
                  <a:gd name="T21" fmla="*/ 40 h 294"/>
                  <a:gd name="T22" fmla="*/ 114 w 643"/>
                  <a:gd name="T23" fmla="*/ 185 h 294"/>
                  <a:gd name="T24" fmla="*/ 231 w 643"/>
                  <a:gd name="T25" fmla="*/ 204 h 294"/>
                  <a:gd name="T26" fmla="*/ 231 w 643"/>
                  <a:gd name="T27" fmla="*/ 204 h 294"/>
                  <a:gd name="T28" fmla="*/ 236 w 643"/>
                  <a:gd name="T29" fmla="*/ 205 h 294"/>
                  <a:gd name="T30" fmla="*/ 242 w 643"/>
                  <a:gd name="T31" fmla="*/ 206 h 294"/>
                  <a:gd name="T32" fmla="*/ 242 w 643"/>
                  <a:gd name="T33" fmla="*/ 206 h 294"/>
                  <a:gd name="T34" fmla="*/ 382 w 643"/>
                  <a:gd name="T35" fmla="*/ 255 h 294"/>
                  <a:gd name="T36" fmla="*/ 527 w 643"/>
                  <a:gd name="T37" fmla="*/ 192 h 294"/>
                  <a:gd name="T38" fmla="*/ 494 w 643"/>
                  <a:gd name="T39" fmla="*/ 132 h 294"/>
                  <a:gd name="T40" fmla="*/ 634 w 643"/>
                  <a:gd name="T41" fmla="*/ 120 h 294"/>
                  <a:gd name="T42" fmla="*/ 533 w 643"/>
                  <a:gd name="T43" fmla="*/ 64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43" h="294">
                    <a:moveTo>
                      <a:pt x="533" y="64"/>
                    </a:moveTo>
                    <a:cubicBezTo>
                      <a:pt x="492" y="62"/>
                      <a:pt x="492" y="62"/>
                      <a:pt x="492" y="62"/>
                    </a:cubicBezTo>
                    <a:cubicBezTo>
                      <a:pt x="492" y="62"/>
                      <a:pt x="498" y="16"/>
                      <a:pt x="455" y="8"/>
                    </a:cubicBezTo>
                    <a:cubicBezTo>
                      <a:pt x="412" y="0"/>
                      <a:pt x="348" y="28"/>
                      <a:pt x="319" y="75"/>
                    </a:cubicBezTo>
                    <a:cubicBezTo>
                      <a:pt x="302" y="108"/>
                      <a:pt x="255" y="93"/>
                      <a:pt x="255" y="93"/>
                    </a:cubicBezTo>
                    <a:cubicBezTo>
                      <a:pt x="255" y="93"/>
                      <a:pt x="246" y="91"/>
                      <a:pt x="232" y="89"/>
                    </a:cubicBezTo>
                    <a:cubicBezTo>
                      <a:pt x="231" y="89"/>
                      <a:pt x="231" y="89"/>
                      <a:pt x="231" y="89"/>
                    </a:cubicBezTo>
                    <a:cubicBezTo>
                      <a:pt x="231" y="89"/>
                      <a:pt x="231" y="89"/>
                      <a:pt x="231" y="89"/>
                    </a:cubicBezTo>
                    <a:cubicBezTo>
                      <a:pt x="211" y="86"/>
                      <a:pt x="182" y="80"/>
                      <a:pt x="155" y="73"/>
                    </a:cubicBezTo>
                    <a:cubicBezTo>
                      <a:pt x="155" y="73"/>
                      <a:pt x="56" y="70"/>
                      <a:pt x="38" y="10"/>
                    </a:cubicBezTo>
                    <a:cubicBezTo>
                      <a:pt x="34" y="20"/>
                      <a:pt x="30" y="29"/>
                      <a:pt x="26" y="40"/>
                    </a:cubicBezTo>
                    <a:cubicBezTo>
                      <a:pt x="0" y="102"/>
                      <a:pt x="34" y="169"/>
                      <a:pt x="114" y="185"/>
                    </a:cubicBezTo>
                    <a:cubicBezTo>
                      <a:pt x="231" y="204"/>
                      <a:pt x="231" y="204"/>
                      <a:pt x="231" y="204"/>
                    </a:cubicBezTo>
                    <a:cubicBezTo>
                      <a:pt x="231" y="204"/>
                      <a:pt x="231" y="204"/>
                      <a:pt x="231" y="204"/>
                    </a:cubicBezTo>
                    <a:cubicBezTo>
                      <a:pt x="231" y="204"/>
                      <a:pt x="233" y="204"/>
                      <a:pt x="236" y="205"/>
                    </a:cubicBezTo>
                    <a:cubicBezTo>
                      <a:pt x="242" y="206"/>
                      <a:pt x="242" y="206"/>
                      <a:pt x="242" y="206"/>
                    </a:cubicBezTo>
                    <a:cubicBezTo>
                      <a:pt x="242" y="206"/>
                      <a:pt x="242" y="206"/>
                      <a:pt x="242" y="206"/>
                    </a:cubicBezTo>
                    <a:cubicBezTo>
                      <a:pt x="267" y="210"/>
                      <a:pt x="330" y="225"/>
                      <a:pt x="382" y="255"/>
                    </a:cubicBezTo>
                    <a:cubicBezTo>
                      <a:pt x="447" y="294"/>
                      <a:pt x="531" y="238"/>
                      <a:pt x="527" y="192"/>
                    </a:cubicBezTo>
                    <a:cubicBezTo>
                      <a:pt x="523" y="147"/>
                      <a:pt x="494" y="132"/>
                      <a:pt x="494" y="132"/>
                    </a:cubicBezTo>
                    <a:cubicBezTo>
                      <a:pt x="494" y="132"/>
                      <a:pt x="624" y="162"/>
                      <a:pt x="634" y="120"/>
                    </a:cubicBezTo>
                    <a:cubicBezTo>
                      <a:pt x="643" y="79"/>
                      <a:pt x="533" y="64"/>
                      <a:pt x="533" y="64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  <a:lumMod val="0"/>
                      <a:lumOff val="100000"/>
                      <a:alpha val="30000"/>
                    </a:srgbClr>
                  </a:gs>
                  <a:gs pos="100000">
                    <a:srgbClr val="E1E1E1">
                      <a:shade val="100000"/>
                      <a:satMod val="115000"/>
                      <a:lumMod val="64000"/>
                      <a:lumOff val="36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" name="Freeform 64"/>
              <p:cNvSpPr>
                <a:spLocks/>
              </p:cNvSpPr>
              <p:nvPr/>
            </p:nvSpPr>
            <p:spPr bwMode="auto">
              <a:xfrm>
                <a:off x="1470024" y="9075737"/>
                <a:ext cx="304800" cy="133350"/>
              </a:xfrm>
              <a:custGeom>
                <a:avLst/>
                <a:gdLst>
                  <a:gd name="T0" fmla="*/ 96 w 96"/>
                  <a:gd name="T1" fmla="*/ 40 h 42"/>
                  <a:gd name="T2" fmla="*/ 87 w 96"/>
                  <a:gd name="T3" fmla="*/ 4 h 42"/>
                  <a:gd name="T4" fmla="*/ 0 w 96"/>
                  <a:gd name="T5" fmla="*/ 42 h 42"/>
                  <a:gd name="T6" fmla="*/ 96 w 96"/>
                  <a:gd name="T7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42">
                    <a:moveTo>
                      <a:pt x="96" y="40"/>
                    </a:moveTo>
                    <a:cubicBezTo>
                      <a:pt x="96" y="35"/>
                      <a:pt x="96" y="18"/>
                      <a:pt x="87" y="4"/>
                    </a:cubicBezTo>
                    <a:cubicBezTo>
                      <a:pt x="44" y="0"/>
                      <a:pt x="3" y="17"/>
                      <a:pt x="0" y="42"/>
                    </a:cubicBezTo>
                    <a:cubicBezTo>
                      <a:pt x="32" y="37"/>
                      <a:pt x="66" y="38"/>
                      <a:pt x="96" y="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lumMod val="83000"/>
                    </a:srgbClr>
                  </a:gs>
                </a:gsLst>
                <a:lin ang="210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" name="Freeform 66"/>
              <p:cNvSpPr>
                <a:spLocks/>
              </p:cNvSpPr>
              <p:nvPr/>
            </p:nvSpPr>
            <p:spPr bwMode="auto">
              <a:xfrm>
                <a:off x="327024" y="8440737"/>
                <a:ext cx="815975" cy="803275"/>
              </a:xfrm>
              <a:custGeom>
                <a:avLst/>
                <a:gdLst>
                  <a:gd name="T0" fmla="*/ 119 w 257"/>
                  <a:gd name="T1" fmla="*/ 253 h 253"/>
                  <a:gd name="T2" fmla="*/ 119 w 257"/>
                  <a:gd name="T3" fmla="*/ 253 h 253"/>
                  <a:gd name="T4" fmla="*/ 223 w 257"/>
                  <a:gd name="T5" fmla="*/ 150 h 253"/>
                  <a:gd name="T6" fmla="*/ 224 w 257"/>
                  <a:gd name="T7" fmla="*/ 204 h 253"/>
                  <a:gd name="T8" fmla="*/ 224 w 257"/>
                  <a:gd name="T9" fmla="*/ 204 h 253"/>
                  <a:gd name="T10" fmla="*/ 207 w 257"/>
                  <a:gd name="T11" fmla="*/ 0 h 253"/>
                  <a:gd name="T12" fmla="*/ 0 w 257"/>
                  <a:gd name="T13" fmla="*/ 195 h 253"/>
                  <a:gd name="T14" fmla="*/ 2 w 257"/>
                  <a:gd name="T15" fmla="*/ 190 h 253"/>
                  <a:gd name="T16" fmla="*/ 119 w 257"/>
                  <a:gd name="T17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7" h="253">
                    <a:moveTo>
                      <a:pt x="119" y="253"/>
                    </a:moveTo>
                    <a:cubicBezTo>
                      <a:pt x="119" y="253"/>
                      <a:pt x="119" y="253"/>
                      <a:pt x="119" y="253"/>
                    </a:cubicBezTo>
                    <a:cubicBezTo>
                      <a:pt x="123" y="212"/>
                      <a:pt x="215" y="149"/>
                      <a:pt x="223" y="150"/>
                    </a:cubicBezTo>
                    <a:cubicBezTo>
                      <a:pt x="226" y="150"/>
                      <a:pt x="226" y="176"/>
                      <a:pt x="224" y="204"/>
                    </a:cubicBezTo>
                    <a:cubicBezTo>
                      <a:pt x="224" y="204"/>
                      <a:pt x="224" y="204"/>
                      <a:pt x="224" y="204"/>
                    </a:cubicBezTo>
                    <a:cubicBezTo>
                      <a:pt x="224" y="204"/>
                      <a:pt x="257" y="58"/>
                      <a:pt x="207" y="0"/>
                    </a:cubicBezTo>
                    <a:cubicBezTo>
                      <a:pt x="106" y="36"/>
                      <a:pt x="47" y="86"/>
                      <a:pt x="0" y="195"/>
                    </a:cubicBezTo>
                    <a:cubicBezTo>
                      <a:pt x="1" y="194"/>
                      <a:pt x="1" y="192"/>
                      <a:pt x="2" y="190"/>
                    </a:cubicBezTo>
                    <a:cubicBezTo>
                      <a:pt x="20" y="250"/>
                      <a:pt x="119" y="253"/>
                      <a:pt x="119" y="2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  <a:alpha val="0"/>
                      <a:lumMod val="0"/>
                    </a:srgbClr>
                  </a:gs>
                  <a:gs pos="100000">
                    <a:srgbClr val="E1E1E1">
                      <a:shade val="100000"/>
                      <a:satMod val="115000"/>
                      <a:lumMod val="86000"/>
                    </a:srgbClr>
                  </a:gs>
                </a:gsLst>
                <a:lin ang="66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" name="Freeform 67"/>
              <p:cNvSpPr>
                <a:spLocks/>
              </p:cNvSpPr>
              <p:nvPr/>
            </p:nvSpPr>
            <p:spPr bwMode="auto">
              <a:xfrm>
                <a:off x="301624" y="9082087"/>
                <a:ext cx="15875" cy="38100"/>
              </a:xfrm>
              <a:custGeom>
                <a:avLst/>
                <a:gdLst>
                  <a:gd name="T0" fmla="*/ 0 w 5"/>
                  <a:gd name="T1" fmla="*/ 12 h 12"/>
                  <a:gd name="T2" fmla="*/ 0 w 5"/>
                  <a:gd name="T3" fmla="*/ 12 h 12"/>
                  <a:gd name="T4" fmla="*/ 5 w 5"/>
                  <a:gd name="T5" fmla="*/ 0 h 12"/>
                  <a:gd name="T6" fmla="*/ 0 w 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" y="8"/>
                      <a:pt x="3" y="4"/>
                      <a:pt x="5" y="0"/>
                    </a:cubicBezTo>
                    <a:cubicBezTo>
                      <a:pt x="3" y="4"/>
                      <a:pt x="2" y="8"/>
                      <a:pt x="0" y="12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" name="Freeform 68"/>
              <p:cNvSpPr>
                <a:spLocks/>
              </p:cNvSpPr>
              <p:nvPr/>
            </p:nvSpPr>
            <p:spPr bwMode="auto">
              <a:xfrm>
                <a:off x="749299" y="92567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" name="Freeform 69"/>
              <p:cNvSpPr>
                <a:spLocks/>
              </p:cNvSpPr>
              <p:nvPr/>
            </p:nvSpPr>
            <p:spPr bwMode="auto">
              <a:xfrm>
                <a:off x="727074" y="9250362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" name="Freeform 70"/>
              <p:cNvSpPr>
                <a:spLocks/>
              </p:cNvSpPr>
              <p:nvPr/>
            </p:nvSpPr>
            <p:spPr bwMode="auto">
              <a:xfrm>
                <a:off x="2295524" y="8396287"/>
                <a:ext cx="642938" cy="663575"/>
              </a:xfrm>
              <a:custGeom>
                <a:avLst/>
                <a:gdLst>
                  <a:gd name="T0" fmla="*/ 202 w 202"/>
                  <a:gd name="T1" fmla="*/ 41 h 209"/>
                  <a:gd name="T2" fmla="*/ 61 w 202"/>
                  <a:gd name="T3" fmla="*/ 0 h 209"/>
                  <a:gd name="T4" fmla="*/ 0 w 202"/>
                  <a:gd name="T5" fmla="*/ 195 h 209"/>
                  <a:gd name="T6" fmla="*/ 27 w 202"/>
                  <a:gd name="T7" fmla="*/ 158 h 209"/>
                  <a:gd name="T8" fmla="*/ 202 w 202"/>
                  <a:gd name="T9" fmla="*/ 209 h 209"/>
                  <a:gd name="T10" fmla="*/ 202 w 202"/>
                  <a:gd name="T11" fmla="*/ 4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209">
                    <a:moveTo>
                      <a:pt x="202" y="41"/>
                    </a:moveTo>
                    <a:cubicBezTo>
                      <a:pt x="202" y="41"/>
                      <a:pt x="143" y="19"/>
                      <a:pt x="61" y="0"/>
                    </a:cubicBezTo>
                    <a:cubicBezTo>
                      <a:pt x="9" y="46"/>
                      <a:pt x="0" y="140"/>
                      <a:pt x="0" y="195"/>
                    </a:cubicBezTo>
                    <a:cubicBezTo>
                      <a:pt x="1" y="166"/>
                      <a:pt x="7" y="152"/>
                      <a:pt x="27" y="158"/>
                    </a:cubicBezTo>
                    <a:cubicBezTo>
                      <a:pt x="70" y="170"/>
                      <a:pt x="202" y="209"/>
                      <a:pt x="202" y="209"/>
                    </a:cubicBezTo>
                    <a:lnTo>
                      <a:pt x="202" y="41"/>
                    </a:ln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  <a:alpha val="0"/>
                    </a:srgbClr>
                  </a:gs>
                  <a:gs pos="100000">
                    <a:srgbClr val="E1E1E1">
                      <a:alpha val="63000"/>
                      <a:lumMod val="66000"/>
                    </a:srgbClr>
                  </a:gs>
                </a:gsLst>
                <a:lin ang="21594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" name="Freeform 71"/>
              <p:cNvSpPr>
                <a:spLocks/>
              </p:cNvSpPr>
              <p:nvPr/>
            </p:nvSpPr>
            <p:spPr bwMode="auto">
              <a:xfrm>
                <a:off x="2295524" y="9088437"/>
                <a:ext cx="3175" cy="60325"/>
              </a:xfrm>
              <a:custGeom>
                <a:avLst/>
                <a:gdLst>
                  <a:gd name="T0" fmla="*/ 1 w 1"/>
                  <a:gd name="T1" fmla="*/ 19 h 19"/>
                  <a:gd name="T2" fmla="*/ 0 w 1"/>
                  <a:gd name="T3" fmla="*/ 0 h 19"/>
                  <a:gd name="T4" fmla="*/ 1 w 1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9">
                    <a:moveTo>
                      <a:pt x="1" y="19"/>
                    </a:moveTo>
                    <a:cubicBezTo>
                      <a:pt x="0" y="12"/>
                      <a:pt x="0" y="6"/>
                      <a:pt x="0" y="0"/>
                    </a:cubicBezTo>
                    <a:cubicBezTo>
                      <a:pt x="0" y="12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9" name="Freeform 72"/>
              <p:cNvSpPr>
                <a:spLocks/>
              </p:cNvSpPr>
              <p:nvPr/>
            </p:nvSpPr>
            <p:spPr bwMode="auto">
              <a:xfrm>
                <a:off x="546099" y="11561762"/>
                <a:ext cx="923925" cy="1673225"/>
              </a:xfrm>
              <a:custGeom>
                <a:avLst/>
                <a:gdLst>
                  <a:gd name="T0" fmla="*/ 291 w 291"/>
                  <a:gd name="T1" fmla="*/ 0 h 527"/>
                  <a:gd name="T2" fmla="*/ 88 w 291"/>
                  <a:gd name="T3" fmla="*/ 67 h 527"/>
                  <a:gd name="T4" fmla="*/ 85 w 291"/>
                  <a:gd name="T5" fmla="*/ 155 h 527"/>
                  <a:gd name="T6" fmla="*/ 68 w 291"/>
                  <a:gd name="T7" fmla="*/ 400 h 527"/>
                  <a:gd name="T8" fmla="*/ 17 w 291"/>
                  <a:gd name="T9" fmla="*/ 505 h 527"/>
                  <a:gd name="T10" fmla="*/ 0 w 291"/>
                  <a:gd name="T11" fmla="*/ 527 h 527"/>
                  <a:gd name="T12" fmla="*/ 135 w 291"/>
                  <a:gd name="T13" fmla="*/ 491 h 527"/>
                  <a:gd name="T14" fmla="*/ 234 w 291"/>
                  <a:gd name="T15" fmla="*/ 525 h 527"/>
                  <a:gd name="T16" fmla="*/ 233 w 291"/>
                  <a:gd name="T17" fmla="*/ 502 h 527"/>
                  <a:gd name="T18" fmla="*/ 209 w 291"/>
                  <a:gd name="T19" fmla="*/ 409 h 527"/>
                  <a:gd name="T20" fmla="*/ 232 w 291"/>
                  <a:gd name="T21" fmla="*/ 247 h 527"/>
                  <a:gd name="T22" fmla="*/ 291 w 291"/>
                  <a:gd name="T23" fmla="*/ 0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1" h="527">
                    <a:moveTo>
                      <a:pt x="291" y="0"/>
                    </a:moveTo>
                    <a:cubicBezTo>
                      <a:pt x="256" y="56"/>
                      <a:pt x="192" y="115"/>
                      <a:pt x="88" y="67"/>
                    </a:cubicBezTo>
                    <a:cubicBezTo>
                      <a:pt x="87" y="97"/>
                      <a:pt x="86" y="127"/>
                      <a:pt x="85" y="155"/>
                    </a:cubicBezTo>
                    <a:cubicBezTo>
                      <a:pt x="78" y="317"/>
                      <a:pt x="80" y="364"/>
                      <a:pt x="68" y="400"/>
                    </a:cubicBezTo>
                    <a:cubicBezTo>
                      <a:pt x="68" y="400"/>
                      <a:pt x="47" y="474"/>
                      <a:pt x="17" y="505"/>
                    </a:cubicBezTo>
                    <a:cubicBezTo>
                      <a:pt x="12" y="510"/>
                      <a:pt x="6" y="518"/>
                      <a:pt x="0" y="527"/>
                    </a:cubicBezTo>
                    <a:cubicBezTo>
                      <a:pt x="35" y="504"/>
                      <a:pt x="83" y="483"/>
                      <a:pt x="135" y="491"/>
                    </a:cubicBezTo>
                    <a:cubicBezTo>
                      <a:pt x="179" y="497"/>
                      <a:pt x="212" y="511"/>
                      <a:pt x="234" y="525"/>
                    </a:cubicBezTo>
                    <a:cubicBezTo>
                      <a:pt x="233" y="517"/>
                      <a:pt x="232" y="510"/>
                      <a:pt x="233" y="502"/>
                    </a:cubicBezTo>
                    <a:cubicBezTo>
                      <a:pt x="235" y="474"/>
                      <a:pt x="224" y="442"/>
                      <a:pt x="209" y="409"/>
                    </a:cubicBezTo>
                    <a:cubicBezTo>
                      <a:pt x="194" y="376"/>
                      <a:pt x="208" y="326"/>
                      <a:pt x="232" y="247"/>
                    </a:cubicBezTo>
                    <a:cubicBezTo>
                      <a:pt x="249" y="189"/>
                      <a:pt x="274" y="99"/>
                      <a:pt x="29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  <a:alpha val="0"/>
                    </a:srgbClr>
                  </a:gs>
                  <a:gs pos="100000">
                    <a:srgbClr val="E1E1E1">
                      <a:shade val="100000"/>
                      <a:satMod val="115000"/>
                      <a:lumMod val="64000"/>
                      <a:lumOff val="36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0" name="Freeform 73"/>
              <p:cNvSpPr>
                <a:spLocks/>
              </p:cNvSpPr>
              <p:nvPr/>
            </p:nvSpPr>
            <p:spPr bwMode="auto">
              <a:xfrm>
                <a:off x="1901824" y="11634787"/>
                <a:ext cx="976313" cy="1701800"/>
              </a:xfrm>
              <a:custGeom>
                <a:avLst/>
                <a:gdLst>
                  <a:gd name="T0" fmla="*/ 307 w 307"/>
                  <a:gd name="T1" fmla="*/ 536 h 536"/>
                  <a:gd name="T2" fmla="*/ 236 w 307"/>
                  <a:gd name="T3" fmla="*/ 400 h 536"/>
                  <a:gd name="T4" fmla="*/ 202 w 307"/>
                  <a:gd name="T5" fmla="*/ 181 h 536"/>
                  <a:gd name="T6" fmla="*/ 195 w 307"/>
                  <a:gd name="T7" fmla="*/ 10 h 536"/>
                  <a:gd name="T8" fmla="*/ 0 w 307"/>
                  <a:gd name="T9" fmla="*/ 0 h 536"/>
                  <a:gd name="T10" fmla="*/ 62 w 307"/>
                  <a:gd name="T11" fmla="*/ 249 h 536"/>
                  <a:gd name="T12" fmla="*/ 49 w 307"/>
                  <a:gd name="T13" fmla="*/ 505 h 536"/>
                  <a:gd name="T14" fmla="*/ 307 w 307"/>
                  <a:gd name="T15" fmla="*/ 536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7" h="536">
                    <a:moveTo>
                      <a:pt x="307" y="536"/>
                    </a:moveTo>
                    <a:cubicBezTo>
                      <a:pt x="297" y="485"/>
                      <a:pt x="264" y="458"/>
                      <a:pt x="236" y="400"/>
                    </a:cubicBezTo>
                    <a:cubicBezTo>
                      <a:pt x="202" y="329"/>
                      <a:pt x="207" y="308"/>
                      <a:pt x="202" y="181"/>
                    </a:cubicBezTo>
                    <a:cubicBezTo>
                      <a:pt x="200" y="130"/>
                      <a:pt x="198" y="71"/>
                      <a:pt x="195" y="10"/>
                    </a:cubicBezTo>
                    <a:cubicBezTo>
                      <a:pt x="102" y="47"/>
                      <a:pt x="40" y="28"/>
                      <a:pt x="0" y="0"/>
                    </a:cubicBezTo>
                    <a:cubicBezTo>
                      <a:pt x="12" y="90"/>
                      <a:pt x="41" y="162"/>
                      <a:pt x="62" y="249"/>
                    </a:cubicBezTo>
                    <a:cubicBezTo>
                      <a:pt x="85" y="348"/>
                      <a:pt x="90" y="431"/>
                      <a:pt x="49" y="505"/>
                    </a:cubicBezTo>
                    <a:cubicBezTo>
                      <a:pt x="172" y="451"/>
                      <a:pt x="269" y="507"/>
                      <a:pt x="307" y="536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  <a:alpha val="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1" name="Freeform 74"/>
              <p:cNvSpPr>
                <a:spLocks/>
              </p:cNvSpPr>
              <p:nvPr/>
            </p:nvSpPr>
            <p:spPr bwMode="auto">
              <a:xfrm>
                <a:off x="2687637" y="8275637"/>
                <a:ext cx="2482850" cy="2552700"/>
              </a:xfrm>
              <a:custGeom>
                <a:avLst/>
                <a:gdLst>
                  <a:gd name="T0" fmla="*/ 48 w 782"/>
                  <a:gd name="T1" fmla="*/ 26 h 804"/>
                  <a:gd name="T2" fmla="*/ 16 w 782"/>
                  <a:gd name="T3" fmla="*/ 404 h 804"/>
                  <a:gd name="T4" fmla="*/ 6 w 782"/>
                  <a:gd name="T5" fmla="*/ 770 h 804"/>
                  <a:gd name="T6" fmla="*/ 740 w 782"/>
                  <a:gd name="T7" fmla="*/ 750 h 804"/>
                  <a:gd name="T8" fmla="*/ 776 w 782"/>
                  <a:gd name="T9" fmla="*/ 256 h 804"/>
                  <a:gd name="T10" fmla="*/ 760 w 782"/>
                  <a:gd name="T11" fmla="*/ 26 h 804"/>
                  <a:gd name="T12" fmla="*/ 48 w 782"/>
                  <a:gd name="T13" fmla="*/ 26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2" h="804">
                    <a:moveTo>
                      <a:pt x="48" y="26"/>
                    </a:moveTo>
                    <a:cubicBezTo>
                      <a:pt x="48" y="26"/>
                      <a:pt x="32" y="200"/>
                      <a:pt x="16" y="404"/>
                    </a:cubicBezTo>
                    <a:cubicBezTo>
                      <a:pt x="0" y="608"/>
                      <a:pt x="6" y="770"/>
                      <a:pt x="6" y="770"/>
                    </a:cubicBezTo>
                    <a:cubicBezTo>
                      <a:pt x="6" y="770"/>
                      <a:pt x="622" y="804"/>
                      <a:pt x="740" y="750"/>
                    </a:cubicBezTo>
                    <a:cubicBezTo>
                      <a:pt x="778" y="588"/>
                      <a:pt x="770" y="309"/>
                      <a:pt x="776" y="256"/>
                    </a:cubicBezTo>
                    <a:cubicBezTo>
                      <a:pt x="782" y="204"/>
                      <a:pt x="760" y="26"/>
                      <a:pt x="760" y="26"/>
                    </a:cubicBezTo>
                    <a:cubicBezTo>
                      <a:pt x="760" y="26"/>
                      <a:pt x="282" y="0"/>
                      <a:pt x="48" y="2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2" name="Freeform 75"/>
              <p:cNvSpPr>
                <a:spLocks/>
              </p:cNvSpPr>
              <p:nvPr/>
            </p:nvSpPr>
            <p:spPr bwMode="auto">
              <a:xfrm>
                <a:off x="3541712" y="8139112"/>
                <a:ext cx="768350" cy="533400"/>
              </a:xfrm>
              <a:custGeom>
                <a:avLst/>
                <a:gdLst>
                  <a:gd name="T0" fmla="*/ 123 w 242"/>
                  <a:gd name="T1" fmla="*/ 7 h 168"/>
                  <a:gd name="T2" fmla="*/ 6 w 242"/>
                  <a:gd name="T3" fmla="*/ 64 h 168"/>
                  <a:gd name="T4" fmla="*/ 116 w 242"/>
                  <a:gd name="T5" fmla="*/ 152 h 168"/>
                  <a:gd name="T6" fmla="*/ 237 w 242"/>
                  <a:gd name="T7" fmla="*/ 68 h 168"/>
                  <a:gd name="T8" fmla="*/ 123 w 242"/>
                  <a:gd name="T9" fmla="*/ 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2" h="168">
                    <a:moveTo>
                      <a:pt x="123" y="7"/>
                    </a:moveTo>
                    <a:cubicBezTo>
                      <a:pt x="123" y="7"/>
                      <a:pt x="12" y="0"/>
                      <a:pt x="6" y="64"/>
                    </a:cubicBezTo>
                    <a:cubicBezTo>
                      <a:pt x="0" y="128"/>
                      <a:pt x="12" y="168"/>
                      <a:pt x="116" y="152"/>
                    </a:cubicBezTo>
                    <a:cubicBezTo>
                      <a:pt x="220" y="136"/>
                      <a:pt x="242" y="104"/>
                      <a:pt x="237" y="68"/>
                    </a:cubicBezTo>
                    <a:cubicBezTo>
                      <a:pt x="232" y="32"/>
                      <a:pt x="191" y="6"/>
                      <a:pt x="123" y="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lumMod val="66000"/>
                    </a:srgbClr>
                  </a:gs>
                </a:gsLst>
                <a:lin ang="21594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3" name="Oval 76"/>
              <p:cNvSpPr>
                <a:spLocks noChangeArrowheads="1"/>
              </p:cNvSpPr>
              <p:nvPr/>
            </p:nvSpPr>
            <p:spPr bwMode="auto">
              <a:xfrm>
                <a:off x="412805" y="5920804"/>
                <a:ext cx="2560527" cy="2562448"/>
              </a:xfrm>
              <a:prstGeom prst="ellipse">
                <a:avLst/>
              </a:prstGeom>
              <a:gradFill flip="none" rotWithShape="1">
                <a:gsLst>
                  <a:gs pos="0">
                    <a:srgbClr val="E1E1E1">
                      <a:shade val="30000"/>
                      <a:satMod val="115000"/>
                    </a:srgbClr>
                  </a:gs>
                  <a:gs pos="50000">
                    <a:srgbClr val="E1E1E1">
                      <a:shade val="67500"/>
                      <a:satMod val="115000"/>
                    </a:srgbClr>
                  </a:gs>
                  <a:gs pos="100000">
                    <a:srgbClr val="E1E1E1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49" name="Овал 48"/>
            <p:cNvSpPr/>
            <p:nvPr/>
          </p:nvSpPr>
          <p:spPr>
            <a:xfrm rot="10800000">
              <a:off x="16411628" y="1962250"/>
              <a:ext cx="3269998" cy="29727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4407665" y="1038187"/>
            <a:ext cx="2682597" cy="2817180"/>
            <a:chOff x="887538" y="3690442"/>
            <a:chExt cx="8319418" cy="8736796"/>
          </a:xfrm>
        </p:grpSpPr>
        <p:grpSp>
          <p:nvGrpSpPr>
            <p:cNvPr id="65" name="Группа 64"/>
            <p:cNvGrpSpPr/>
            <p:nvPr/>
          </p:nvGrpSpPr>
          <p:grpSpPr>
            <a:xfrm>
              <a:off x="887538" y="3762450"/>
              <a:ext cx="8319418" cy="8664788"/>
              <a:chOff x="13344922" y="5384103"/>
              <a:chExt cx="7563107" cy="7877080"/>
            </a:xfrm>
          </p:grpSpPr>
          <p:sp>
            <p:nvSpPr>
              <p:cNvPr id="75" name="Freeform 6"/>
              <p:cNvSpPr>
                <a:spLocks noEditPoints="1"/>
              </p:cNvSpPr>
              <p:nvPr/>
            </p:nvSpPr>
            <p:spPr bwMode="auto">
              <a:xfrm>
                <a:off x="13344922" y="7895883"/>
                <a:ext cx="6872154" cy="5314038"/>
              </a:xfrm>
              <a:custGeom>
                <a:avLst/>
                <a:gdLst>
                  <a:gd name="T0" fmla="*/ 3134 w 3215"/>
                  <a:gd name="T1" fmla="*/ 152 h 2486"/>
                  <a:gd name="T2" fmla="*/ 2770 w 3215"/>
                  <a:gd name="T3" fmla="*/ 0 h 2486"/>
                  <a:gd name="T4" fmla="*/ 2377 w 3215"/>
                  <a:gd name="T5" fmla="*/ 160 h 2486"/>
                  <a:gd name="T6" fmla="*/ 1747 w 3215"/>
                  <a:gd name="T7" fmla="*/ 79 h 2486"/>
                  <a:gd name="T8" fmla="*/ 1464 w 3215"/>
                  <a:gd name="T9" fmla="*/ 80 h 2486"/>
                  <a:gd name="T10" fmla="*/ 1131 w 3215"/>
                  <a:gd name="T11" fmla="*/ 233 h 2486"/>
                  <a:gd name="T12" fmla="*/ 663 w 3215"/>
                  <a:gd name="T13" fmla="*/ 654 h 2486"/>
                  <a:gd name="T14" fmla="*/ 490 w 3215"/>
                  <a:gd name="T15" fmla="*/ 583 h 2486"/>
                  <a:gd name="T16" fmla="*/ 285 w 3215"/>
                  <a:gd name="T17" fmla="*/ 501 h 2486"/>
                  <a:gd name="T18" fmla="*/ 158 w 3215"/>
                  <a:gd name="T19" fmla="*/ 549 h 2486"/>
                  <a:gd name="T20" fmla="*/ 242 w 3215"/>
                  <a:gd name="T21" fmla="*/ 700 h 2486"/>
                  <a:gd name="T22" fmla="*/ 354 w 3215"/>
                  <a:gd name="T23" fmla="*/ 756 h 2486"/>
                  <a:gd name="T24" fmla="*/ 152 w 3215"/>
                  <a:gd name="T25" fmla="*/ 812 h 2486"/>
                  <a:gd name="T26" fmla="*/ 99 w 3215"/>
                  <a:gd name="T27" fmla="*/ 1020 h 2486"/>
                  <a:gd name="T28" fmla="*/ 601 w 3215"/>
                  <a:gd name="T29" fmla="*/ 1020 h 2486"/>
                  <a:gd name="T30" fmla="*/ 729 w 3215"/>
                  <a:gd name="T31" fmla="*/ 845 h 2486"/>
                  <a:gd name="T32" fmla="*/ 899 w 3215"/>
                  <a:gd name="T33" fmla="*/ 767 h 2486"/>
                  <a:gd name="T34" fmla="*/ 1220 w 3215"/>
                  <a:gd name="T35" fmla="*/ 489 h 2486"/>
                  <a:gd name="T36" fmla="*/ 1131 w 3215"/>
                  <a:gd name="T37" fmla="*/ 971 h 2486"/>
                  <a:gd name="T38" fmla="*/ 1271 w 3215"/>
                  <a:gd name="T39" fmla="*/ 1674 h 2486"/>
                  <a:gd name="T40" fmla="*/ 1263 w 3215"/>
                  <a:gd name="T41" fmla="*/ 1691 h 2486"/>
                  <a:gd name="T42" fmla="*/ 1013 w 3215"/>
                  <a:gd name="T43" fmla="*/ 1596 h 2486"/>
                  <a:gd name="T44" fmla="*/ 910 w 3215"/>
                  <a:gd name="T45" fmla="*/ 1737 h 2486"/>
                  <a:gd name="T46" fmla="*/ 723 w 3215"/>
                  <a:gd name="T47" fmla="*/ 2178 h 2486"/>
                  <a:gd name="T48" fmla="*/ 853 w 3215"/>
                  <a:gd name="T49" fmla="*/ 2394 h 2486"/>
                  <a:gd name="T50" fmla="*/ 1159 w 3215"/>
                  <a:gd name="T51" fmla="*/ 2373 h 2486"/>
                  <a:gd name="T52" fmla="*/ 1280 w 3215"/>
                  <a:gd name="T53" fmla="*/ 2485 h 2486"/>
                  <a:gd name="T54" fmla="*/ 1616 w 3215"/>
                  <a:gd name="T55" fmla="*/ 2485 h 2486"/>
                  <a:gd name="T56" fmla="*/ 1736 w 3215"/>
                  <a:gd name="T57" fmla="*/ 2358 h 2486"/>
                  <a:gd name="T58" fmla="*/ 1634 w 3215"/>
                  <a:gd name="T59" fmla="*/ 2096 h 2486"/>
                  <a:gd name="T60" fmla="*/ 1584 w 3215"/>
                  <a:gd name="T61" fmla="*/ 1896 h 2486"/>
                  <a:gd name="T62" fmla="*/ 1584 w 3215"/>
                  <a:gd name="T63" fmla="*/ 1783 h 2486"/>
                  <a:gd name="T64" fmla="*/ 1895 w 3215"/>
                  <a:gd name="T65" fmla="*/ 1400 h 2486"/>
                  <a:gd name="T66" fmla="*/ 1973 w 3215"/>
                  <a:gd name="T67" fmla="*/ 655 h 2486"/>
                  <a:gd name="T68" fmla="*/ 2094 w 3215"/>
                  <a:gd name="T69" fmla="*/ 440 h 2486"/>
                  <a:gd name="T70" fmla="*/ 2285 w 3215"/>
                  <a:gd name="T71" fmla="*/ 410 h 2486"/>
                  <a:gd name="T72" fmla="*/ 2490 w 3215"/>
                  <a:gd name="T73" fmla="*/ 353 h 2486"/>
                  <a:gd name="T74" fmla="*/ 2561 w 3215"/>
                  <a:gd name="T75" fmla="*/ 283 h 2486"/>
                  <a:gd name="T76" fmla="*/ 2653 w 3215"/>
                  <a:gd name="T77" fmla="*/ 338 h 2486"/>
                  <a:gd name="T78" fmla="*/ 2739 w 3215"/>
                  <a:gd name="T79" fmla="*/ 223 h 2486"/>
                  <a:gd name="T80" fmla="*/ 2729 w 3215"/>
                  <a:gd name="T81" fmla="*/ 171 h 2486"/>
                  <a:gd name="T82" fmla="*/ 2853 w 3215"/>
                  <a:gd name="T83" fmla="*/ 243 h 2486"/>
                  <a:gd name="T84" fmla="*/ 3045 w 3215"/>
                  <a:gd name="T85" fmla="*/ 363 h 2486"/>
                  <a:gd name="T86" fmla="*/ 3134 w 3215"/>
                  <a:gd name="T87" fmla="*/ 152 h 2486"/>
                  <a:gd name="T88" fmla="*/ 1250 w 3215"/>
                  <a:gd name="T89" fmla="*/ 2142 h 2486"/>
                  <a:gd name="T90" fmla="*/ 1354 w 3215"/>
                  <a:gd name="T91" fmla="*/ 1952 h 2486"/>
                  <a:gd name="T92" fmla="*/ 1374 w 3215"/>
                  <a:gd name="T93" fmla="*/ 2048 h 2486"/>
                  <a:gd name="T94" fmla="*/ 1250 w 3215"/>
                  <a:gd name="T95" fmla="*/ 2142 h 2486"/>
                  <a:gd name="T96" fmla="*/ 1577 w 3215"/>
                  <a:gd name="T97" fmla="*/ 1322 h 2486"/>
                  <a:gd name="T98" fmla="*/ 1594 w 3215"/>
                  <a:gd name="T99" fmla="*/ 1197 h 2486"/>
                  <a:gd name="T100" fmla="*/ 1577 w 3215"/>
                  <a:gd name="T101" fmla="*/ 1322 h 2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5" h="2486">
                    <a:moveTo>
                      <a:pt x="3134" y="152"/>
                    </a:moveTo>
                    <a:cubicBezTo>
                      <a:pt x="3052" y="60"/>
                      <a:pt x="2948" y="0"/>
                      <a:pt x="2770" y="0"/>
                    </a:cubicBezTo>
                    <a:cubicBezTo>
                      <a:pt x="2593" y="0"/>
                      <a:pt x="2501" y="177"/>
                      <a:pt x="2377" y="160"/>
                    </a:cubicBezTo>
                    <a:cubicBezTo>
                      <a:pt x="2254" y="142"/>
                      <a:pt x="1747" y="79"/>
                      <a:pt x="1747" y="79"/>
                    </a:cubicBezTo>
                    <a:cubicBezTo>
                      <a:pt x="1747" y="79"/>
                      <a:pt x="1640" y="80"/>
                      <a:pt x="1464" y="80"/>
                    </a:cubicBezTo>
                    <a:cubicBezTo>
                      <a:pt x="1464" y="80"/>
                      <a:pt x="1300" y="77"/>
                      <a:pt x="1131" y="233"/>
                    </a:cubicBezTo>
                    <a:cubicBezTo>
                      <a:pt x="963" y="389"/>
                      <a:pt x="742" y="686"/>
                      <a:pt x="663" y="654"/>
                    </a:cubicBezTo>
                    <a:cubicBezTo>
                      <a:pt x="585" y="621"/>
                      <a:pt x="552" y="595"/>
                      <a:pt x="490" y="583"/>
                    </a:cubicBezTo>
                    <a:cubicBezTo>
                      <a:pt x="427" y="570"/>
                      <a:pt x="315" y="516"/>
                      <a:pt x="285" y="501"/>
                    </a:cubicBezTo>
                    <a:cubicBezTo>
                      <a:pt x="255" y="486"/>
                      <a:pt x="174" y="494"/>
                      <a:pt x="158" y="549"/>
                    </a:cubicBezTo>
                    <a:cubicBezTo>
                      <a:pt x="142" y="604"/>
                      <a:pt x="158" y="676"/>
                      <a:pt x="242" y="700"/>
                    </a:cubicBezTo>
                    <a:cubicBezTo>
                      <a:pt x="325" y="724"/>
                      <a:pt x="331" y="760"/>
                      <a:pt x="354" y="756"/>
                    </a:cubicBezTo>
                    <a:cubicBezTo>
                      <a:pt x="310" y="780"/>
                      <a:pt x="227" y="812"/>
                      <a:pt x="152" y="812"/>
                    </a:cubicBezTo>
                    <a:cubicBezTo>
                      <a:pt x="78" y="812"/>
                      <a:pt x="0" y="917"/>
                      <a:pt x="99" y="1020"/>
                    </a:cubicBezTo>
                    <a:cubicBezTo>
                      <a:pt x="199" y="1124"/>
                      <a:pt x="379" y="1165"/>
                      <a:pt x="601" y="1020"/>
                    </a:cubicBezTo>
                    <a:cubicBezTo>
                      <a:pt x="758" y="928"/>
                      <a:pt x="702" y="863"/>
                      <a:pt x="729" y="845"/>
                    </a:cubicBezTo>
                    <a:cubicBezTo>
                      <a:pt x="757" y="826"/>
                      <a:pt x="774" y="808"/>
                      <a:pt x="899" y="767"/>
                    </a:cubicBezTo>
                    <a:cubicBezTo>
                      <a:pt x="1086" y="715"/>
                      <a:pt x="1220" y="489"/>
                      <a:pt x="1220" y="489"/>
                    </a:cubicBezTo>
                    <a:cubicBezTo>
                      <a:pt x="1220" y="489"/>
                      <a:pt x="1131" y="720"/>
                      <a:pt x="1131" y="971"/>
                    </a:cubicBezTo>
                    <a:cubicBezTo>
                      <a:pt x="1131" y="1221"/>
                      <a:pt x="1196" y="1476"/>
                      <a:pt x="1271" y="1674"/>
                    </a:cubicBezTo>
                    <a:cubicBezTo>
                      <a:pt x="1278" y="1693"/>
                      <a:pt x="1263" y="1691"/>
                      <a:pt x="1263" y="1691"/>
                    </a:cubicBezTo>
                    <a:cubicBezTo>
                      <a:pt x="1263" y="1691"/>
                      <a:pt x="1116" y="1559"/>
                      <a:pt x="1013" y="1596"/>
                    </a:cubicBezTo>
                    <a:cubicBezTo>
                      <a:pt x="966" y="1617"/>
                      <a:pt x="934" y="1680"/>
                      <a:pt x="910" y="1737"/>
                    </a:cubicBezTo>
                    <a:cubicBezTo>
                      <a:pt x="887" y="1793"/>
                      <a:pt x="723" y="2178"/>
                      <a:pt x="723" y="2178"/>
                    </a:cubicBezTo>
                    <a:cubicBezTo>
                      <a:pt x="723" y="2178"/>
                      <a:pt x="657" y="2363"/>
                      <a:pt x="853" y="2394"/>
                    </a:cubicBezTo>
                    <a:cubicBezTo>
                      <a:pt x="1049" y="2425"/>
                      <a:pt x="1159" y="2373"/>
                      <a:pt x="1159" y="2373"/>
                    </a:cubicBezTo>
                    <a:cubicBezTo>
                      <a:pt x="1159" y="2373"/>
                      <a:pt x="1121" y="2485"/>
                      <a:pt x="1280" y="2485"/>
                    </a:cubicBezTo>
                    <a:cubicBezTo>
                      <a:pt x="1438" y="2485"/>
                      <a:pt x="1616" y="2485"/>
                      <a:pt x="1616" y="2485"/>
                    </a:cubicBezTo>
                    <a:cubicBezTo>
                      <a:pt x="1616" y="2485"/>
                      <a:pt x="1736" y="2486"/>
                      <a:pt x="1736" y="2358"/>
                    </a:cubicBezTo>
                    <a:cubicBezTo>
                      <a:pt x="1736" y="2229"/>
                      <a:pt x="1689" y="2146"/>
                      <a:pt x="1634" y="2096"/>
                    </a:cubicBezTo>
                    <a:cubicBezTo>
                      <a:pt x="1579" y="2046"/>
                      <a:pt x="1584" y="1990"/>
                      <a:pt x="1584" y="1896"/>
                    </a:cubicBezTo>
                    <a:cubicBezTo>
                      <a:pt x="1584" y="1803"/>
                      <a:pt x="1584" y="1783"/>
                      <a:pt x="1584" y="1783"/>
                    </a:cubicBezTo>
                    <a:cubicBezTo>
                      <a:pt x="1584" y="1783"/>
                      <a:pt x="1826" y="1638"/>
                      <a:pt x="1895" y="1400"/>
                    </a:cubicBezTo>
                    <a:cubicBezTo>
                      <a:pt x="1963" y="1161"/>
                      <a:pt x="2002" y="868"/>
                      <a:pt x="1973" y="655"/>
                    </a:cubicBezTo>
                    <a:cubicBezTo>
                      <a:pt x="1945" y="442"/>
                      <a:pt x="1979" y="440"/>
                      <a:pt x="2094" y="440"/>
                    </a:cubicBezTo>
                    <a:cubicBezTo>
                      <a:pt x="2209" y="440"/>
                      <a:pt x="2173" y="413"/>
                      <a:pt x="2285" y="410"/>
                    </a:cubicBezTo>
                    <a:cubicBezTo>
                      <a:pt x="2351" y="343"/>
                      <a:pt x="2440" y="367"/>
                      <a:pt x="2490" y="353"/>
                    </a:cubicBezTo>
                    <a:cubicBezTo>
                      <a:pt x="2540" y="339"/>
                      <a:pt x="2561" y="283"/>
                      <a:pt x="2561" y="283"/>
                    </a:cubicBezTo>
                    <a:cubicBezTo>
                      <a:pt x="2561" y="283"/>
                      <a:pt x="2578" y="338"/>
                      <a:pt x="2653" y="338"/>
                    </a:cubicBezTo>
                    <a:cubicBezTo>
                      <a:pt x="2728" y="338"/>
                      <a:pt x="2762" y="267"/>
                      <a:pt x="2739" y="223"/>
                    </a:cubicBezTo>
                    <a:cubicBezTo>
                      <a:pt x="2717" y="180"/>
                      <a:pt x="2729" y="171"/>
                      <a:pt x="2729" y="171"/>
                    </a:cubicBezTo>
                    <a:cubicBezTo>
                      <a:pt x="2729" y="171"/>
                      <a:pt x="2793" y="156"/>
                      <a:pt x="2853" y="243"/>
                    </a:cubicBezTo>
                    <a:cubicBezTo>
                      <a:pt x="2913" y="331"/>
                      <a:pt x="2930" y="363"/>
                      <a:pt x="3045" y="363"/>
                    </a:cubicBezTo>
                    <a:cubicBezTo>
                      <a:pt x="3160" y="363"/>
                      <a:pt x="3215" y="244"/>
                      <a:pt x="3134" y="152"/>
                    </a:cubicBezTo>
                    <a:close/>
                    <a:moveTo>
                      <a:pt x="1250" y="2142"/>
                    </a:moveTo>
                    <a:cubicBezTo>
                      <a:pt x="1242" y="2063"/>
                      <a:pt x="1354" y="1952"/>
                      <a:pt x="1354" y="1952"/>
                    </a:cubicBezTo>
                    <a:cubicBezTo>
                      <a:pt x="1354" y="1952"/>
                      <a:pt x="1374" y="1967"/>
                      <a:pt x="1374" y="2048"/>
                    </a:cubicBezTo>
                    <a:cubicBezTo>
                      <a:pt x="1374" y="2130"/>
                      <a:pt x="1250" y="2142"/>
                      <a:pt x="1250" y="2142"/>
                    </a:cubicBezTo>
                    <a:close/>
                    <a:moveTo>
                      <a:pt x="1577" y="1322"/>
                    </a:moveTo>
                    <a:cubicBezTo>
                      <a:pt x="1577" y="1322"/>
                      <a:pt x="1560" y="1197"/>
                      <a:pt x="1594" y="1197"/>
                    </a:cubicBezTo>
                    <a:cubicBezTo>
                      <a:pt x="1628" y="1197"/>
                      <a:pt x="1611" y="1293"/>
                      <a:pt x="1577" y="132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8D8D8">
                      <a:shade val="30000"/>
                      <a:satMod val="115000"/>
                    </a:srgbClr>
                  </a:gs>
                  <a:gs pos="50000">
                    <a:srgbClr val="D8D8D8">
                      <a:shade val="67500"/>
                      <a:satMod val="115000"/>
                    </a:srgbClr>
                  </a:gs>
                  <a:gs pos="100000">
                    <a:srgbClr val="D8D8D8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7"/>
              <p:cNvSpPr>
                <a:spLocks/>
              </p:cNvSpPr>
              <p:nvPr/>
            </p:nvSpPr>
            <p:spPr bwMode="auto">
              <a:xfrm>
                <a:off x="16377854" y="7996269"/>
                <a:ext cx="567073" cy="1818692"/>
              </a:xfrm>
              <a:custGeom>
                <a:avLst/>
                <a:gdLst>
                  <a:gd name="T0" fmla="*/ 68 w 265"/>
                  <a:gd name="T1" fmla="*/ 17 h 851"/>
                  <a:gd name="T2" fmla="*/ 96 w 265"/>
                  <a:gd name="T3" fmla="*/ 101 h 851"/>
                  <a:gd name="T4" fmla="*/ 64 w 265"/>
                  <a:gd name="T5" fmla="*/ 330 h 851"/>
                  <a:gd name="T6" fmla="*/ 18 w 265"/>
                  <a:gd name="T7" fmla="*/ 772 h 851"/>
                  <a:gd name="T8" fmla="*/ 110 w 265"/>
                  <a:gd name="T9" fmla="*/ 822 h 851"/>
                  <a:gd name="T10" fmla="*/ 179 w 265"/>
                  <a:gd name="T11" fmla="*/ 739 h 851"/>
                  <a:gd name="T12" fmla="*/ 189 w 265"/>
                  <a:gd name="T13" fmla="*/ 109 h 851"/>
                  <a:gd name="T14" fmla="*/ 240 w 265"/>
                  <a:gd name="T15" fmla="*/ 17 h 851"/>
                  <a:gd name="T16" fmla="*/ 68 w 265"/>
                  <a:gd name="T17" fmla="*/ 17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5" h="851">
                    <a:moveTo>
                      <a:pt x="68" y="17"/>
                    </a:moveTo>
                    <a:cubicBezTo>
                      <a:pt x="68" y="17"/>
                      <a:pt x="63" y="58"/>
                      <a:pt x="96" y="101"/>
                    </a:cubicBezTo>
                    <a:cubicBezTo>
                      <a:pt x="101" y="114"/>
                      <a:pt x="78" y="234"/>
                      <a:pt x="64" y="330"/>
                    </a:cubicBezTo>
                    <a:cubicBezTo>
                      <a:pt x="50" y="425"/>
                      <a:pt x="0" y="751"/>
                      <a:pt x="18" y="772"/>
                    </a:cubicBezTo>
                    <a:cubicBezTo>
                      <a:pt x="37" y="793"/>
                      <a:pt x="60" y="851"/>
                      <a:pt x="110" y="822"/>
                    </a:cubicBezTo>
                    <a:cubicBezTo>
                      <a:pt x="161" y="793"/>
                      <a:pt x="182" y="789"/>
                      <a:pt x="179" y="739"/>
                    </a:cubicBezTo>
                    <a:cubicBezTo>
                      <a:pt x="176" y="688"/>
                      <a:pt x="177" y="118"/>
                      <a:pt x="189" y="109"/>
                    </a:cubicBezTo>
                    <a:cubicBezTo>
                      <a:pt x="202" y="99"/>
                      <a:pt x="265" y="29"/>
                      <a:pt x="240" y="17"/>
                    </a:cubicBezTo>
                    <a:cubicBezTo>
                      <a:pt x="231" y="12"/>
                      <a:pt x="67" y="0"/>
                      <a:pt x="68" y="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Oval 8"/>
              <p:cNvSpPr>
                <a:spLocks noChangeArrowheads="1"/>
              </p:cNvSpPr>
              <p:nvPr/>
            </p:nvSpPr>
            <p:spPr bwMode="auto">
              <a:xfrm>
                <a:off x="15415646" y="5384103"/>
                <a:ext cx="2715756" cy="2716823"/>
              </a:xfrm>
              <a:prstGeom prst="ellipse">
                <a:avLst/>
              </a:prstGeom>
              <a:gradFill flip="none" rotWithShape="1">
                <a:gsLst>
                  <a:gs pos="0">
                    <a:srgbClr val="D8D8D8">
                      <a:shade val="30000"/>
                      <a:satMod val="115000"/>
                    </a:srgbClr>
                  </a:gs>
                  <a:gs pos="50000">
                    <a:srgbClr val="D8D8D8">
                      <a:shade val="67500"/>
                      <a:satMod val="115000"/>
                    </a:srgbClr>
                  </a:gs>
                  <a:gs pos="100000">
                    <a:srgbClr val="D8D8D8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9"/>
              <p:cNvSpPr>
                <a:spLocks/>
              </p:cNvSpPr>
              <p:nvPr/>
            </p:nvSpPr>
            <p:spPr bwMode="auto">
              <a:xfrm>
                <a:off x="13648215" y="9018282"/>
                <a:ext cx="690953" cy="514744"/>
              </a:xfrm>
              <a:custGeom>
                <a:avLst/>
                <a:gdLst>
                  <a:gd name="T0" fmla="*/ 192 w 323"/>
                  <a:gd name="T1" fmla="*/ 241 h 241"/>
                  <a:gd name="T2" fmla="*/ 281 w 323"/>
                  <a:gd name="T3" fmla="*/ 203 h 241"/>
                  <a:gd name="T4" fmla="*/ 111 w 323"/>
                  <a:gd name="T5" fmla="*/ 100 h 241"/>
                  <a:gd name="T6" fmla="*/ 30 w 323"/>
                  <a:gd name="T7" fmla="*/ 0 h 241"/>
                  <a:gd name="T8" fmla="*/ 16 w 323"/>
                  <a:gd name="T9" fmla="*/ 24 h 241"/>
                  <a:gd name="T10" fmla="*/ 100 w 323"/>
                  <a:gd name="T11" fmla="*/ 175 h 241"/>
                  <a:gd name="T12" fmla="*/ 212 w 323"/>
                  <a:gd name="T13" fmla="*/ 231 h 241"/>
                  <a:gd name="T14" fmla="*/ 192 w 323"/>
                  <a:gd name="T15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3" h="241">
                    <a:moveTo>
                      <a:pt x="192" y="241"/>
                    </a:moveTo>
                    <a:cubicBezTo>
                      <a:pt x="192" y="241"/>
                      <a:pt x="239" y="233"/>
                      <a:pt x="281" y="203"/>
                    </a:cubicBezTo>
                    <a:cubicBezTo>
                      <a:pt x="323" y="173"/>
                      <a:pt x="236" y="154"/>
                      <a:pt x="111" y="100"/>
                    </a:cubicBezTo>
                    <a:cubicBezTo>
                      <a:pt x="40" y="70"/>
                      <a:pt x="27" y="29"/>
                      <a:pt x="30" y="0"/>
                    </a:cubicBezTo>
                    <a:cubicBezTo>
                      <a:pt x="24" y="6"/>
                      <a:pt x="19" y="14"/>
                      <a:pt x="16" y="24"/>
                    </a:cubicBezTo>
                    <a:cubicBezTo>
                      <a:pt x="0" y="79"/>
                      <a:pt x="16" y="151"/>
                      <a:pt x="100" y="175"/>
                    </a:cubicBezTo>
                    <a:cubicBezTo>
                      <a:pt x="183" y="199"/>
                      <a:pt x="189" y="235"/>
                      <a:pt x="212" y="231"/>
                    </a:cubicBezTo>
                    <a:cubicBezTo>
                      <a:pt x="206" y="234"/>
                      <a:pt x="199" y="238"/>
                      <a:pt x="192" y="2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D8D8D8">
                      <a:shade val="30000"/>
                      <a:satMod val="115000"/>
                      <a:lumMod val="68000"/>
                      <a:lumOff val="32000"/>
                    </a:srgbClr>
                  </a:gs>
                  <a:gs pos="63000">
                    <a:schemeClr val="bg1">
                      <a:alpha val="0"/>
                    </a:schemeClr>
                  </a:gs>
                </a:gsLst>
                <a:lin ang="132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10"/>
              <p:cNvSpPr>
                <a:spLocks/>
              </p:cNvSpPr>
              <p:nvPr/>
            </p:nvSpPr>
            <p:spPr bwMode="auto">
              <a:xfrm>
                <a:off x="14853913" y="8365774"/>
                <a:ext cx="1192882" cy="1348801"/>
              </a:xfrm>
              <a:custGeom>
                <a:avLst/>
                <a:gdLst>
                  <a:gd name="T0" fmla="*/ 17 w 558"/>
                  <a:gd name="T1" fmla="*/ 631 h 631"/>
                  <a:gd name="T2" fmla="*/ 23 w 558"/>
                  <a:gd name="T3" fmla="*/ 625 h 631"/>
                  <a:gd name="T4" fmla="*/ 193 w 558"/>
                  <a:gd name="T5" fmla="*/ 547 h 631"/>
                  <a:gd name="T6" fmla="*/ 514 w 558"/>
                  <a:gd name="T7" fmla="*/ 269 h 631"/>
                  <a:gd name="T8" fmla="*/ 520 w 558"/>
                  <a:gd name="T9" fmla="*/ 13 h 631"/>
                  <a:gd name="T10" fmla="*/ 375 w 558"/>
                  <a:gd name="T11" fmla="*/ 310 h 631"/>
                  <a:gd name="T12" fmla="*/ 13 w 558"/>
                  <a:gd name="T13" fmla="*/ 566 h 631"/>
                  <a:gd name="T14" fmla="*/ 17 w 558"/>
                  <a:gd name="T15" fmla="*/ 631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8" h="631">
                    <a:moveTo>
                      <a:pt x="17" y="631"/>
                    </a:moveTo>
                    <a:cubicBezTo>
                      <a:pt x="19" y="629"/>
                      <a:pt x="21" y="626"/>
                      <a:pt x="23" y="625"/>
                    </a:cubicBezTo>
                    <a:cubicBezTo>
                      <a:pt x="51" y="606"/>
                      <a:pt x="68" y="588"/>
                      <a:pt x="193" y="547"/>
                    </a:cubicBezTo>
                    <a:cubicBezTo>
                      <a:pt x="380" y="495"/>
                      <a:pt x="514" y="269"/>
                      <a:pt x="514" y="269"/>
                    </a:cubicBezTo>
                    <a:cubicBezTo>
                      <a:pt x="526" y="113"/>
                      <a:pt x="558" y="0"/>
                      <a:pt x="520" y="13"/>
                    </a:cubicBezTo>
                    <a:cubicBezTo>
                      <a:pt x="481" y="25"/>
                      <a:pt x="471" y="123"/>
                      <a:pt x="375" y="310"/>
                    </a:cubicBezTo>
                    <a:cubicBezTo>
                      <a:pt x="278" y="497"/>
                      <a:pt x="0" y="523"/>
                      <a:pt x="13" y="566"/>
                    </a:cubicBezTo>
                    <a:cubicBezTo>
                      <a:pt x="20" y="589"/>
                      <a:pt x="19" y="614"/>
                      <a:pt x="17" y="631"/>
                    </a:cubicBezTo>
                    <a:close/>
                  </a:path>
                </a:pathLst>
              </a:custGeom>
              <a:gradFill flip="none" rotWithShape="1">
                <a:gsLst>
                  <a:gs pos="63000">
                    <a:schemeClr val="bg1">
                      <a:alpha val="0"/>
                    </a:schemeClr>
                  </a:gs>
                  <a:gs pos="0">
                    <a:srgbClr val="D8D8D8">
                      <a:shade val="30000"/>
                      <a:satMod val="115000"/>
                    </a:srgbClr>
                  </a:gs>
                </a:gsLst>
                <a:lin ang="12000000" scaled="0"/>
                <a:tileRect/>
              </a:gradFill>
              <a:ln>
                <a:noFill/>
              </a:ln>
              <a:effectLst>
                <a:glow rad="127000">
                  <a:schemeClr val="accent1">
                    <a:alpha val="0"/>
                  </a:schemeClr>
                </a:glow>
                <a:softEdge rad="0"/>
              </a:effec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0" name="Freeform 11"/>
              <p:cNvSpPr>
                <a:spLocks/>
              </p:cNvSpPr>
              <p:nvPr/>
            </p:nvSpPr>
            <p:spPr bwMode="auto">
              <a:xfrm>
                <a:off x="14881679" y="97701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1" name="Freeform 12"/>
              <p:cNvSpPr>
                <a:spLocks/>
              </p:cNvSpPr>
              <p:nvPr/>
            </p:nvSpPr>
            <p:spPr bwMode="auto">
              <a:xfrm>
                <a:off x="15931457" y="10591348"/>
                <a:ext cx="797747" cy="1017741"/>
              </a:xfrm>
              <a:custGeom>
                <a:avLst/>
                <a:gdLst>
                  <a:gd name="T0" fmla="*/ 53 w 373"/>
                  <a:gd name="T1" fmla="*/ 430 h 476"/>
                  <a:gd name="T2" fmla="*/ 0 w 373"/>
                  <a:gd name="T3" fmla="*/ 390 h 476"/>
                  <a:gd name="T4" fmla="*/ 51 w 373"/>
                  <a:gd name="T5" fmla="*/ 461 h 476"/>
                  <a:gd name="T6" fmla="*/ 373 w 373"/>
                  <a:gd name="T7" fmla="*/ 55 h 476"/>
                  <a:gd name="T8" fmla="*/ 373 w 373"/>
                  <a:gd name="T9" fmla="*/ 55 h 476"/>
                  <a:gd name="T10" fmla="*/ 367 w 373"/>
                  <a:gd name="T11" fmla="*/ 61 h 476"/>
                  <a:gd name="T12" fmla="*/ 362 w 373"/>
                  <a:gd name="T13" fmla="*/ 0 h 476"/>
                  <a:gd name="T14" fmla="*/ 144 w 373"/>
                  <a:gd name="T15" fmla="*/ 309 h 476"/>
                  <a:gd name="T16" fmla="*/ 47 w 373"/>
                  <a:gd name="T17" fmla="*/ 374 h 476"/>
                  <a:gd name="T18" fmla="*/ 61 w 373"/>
                  <a:gd name="T19" fmla="*/ 413 h 476"/>
                  <a:gd name="T20" fmla="*/ 53 w 373"/>
                  <a:gd name="T21" fmla="*/ 43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3" h="476">
                    <a:moveTo>
                      <a:pt x="53" y="430"/>
                    </a:moveTo>
                    <a:cubicBezTo>
                      <a:pt x="53" y="430"/>
                      <a:pt x="32" y="411"/>
                      <a:pt x="0" y="390"/>
                    </a:cubicBezTo>
                    <a:cubicBezTo>
                      <a:pt x="30" y="419"/>
                      <a:pt x="42" y="457"/>
                      <a:pt x="51" y="461"/>
                    </a:cubicBezTo>
                    <a:cubicBezTo>
                      <a:pt x="120" y="476"/>
                      <a:pt x="373" y="55"/>
                      <a:pt x="373" y="55"/>
                    </a:cubicBezTo>
                    <a:cubicBezTo>
                      <a:pt x="373" y="55"/>
                      <a:pt x="373" y="55"/>
                      <a:pt x="373" y="55"/>
                    </a:cubicBezTo>
                    <a:cubicBezTo>
                      <a:pt x="371" y="57"/>
                      <a:pt x="369" y="59"/>
                      <a:pt x="367" y="61"/>
                    </a:cubicBezTo>
                    <a:cubicBezTo>
                      <a:pt x="367" y="61"/>
                      <a:pt x="363" y="31"/>
                      <a:pt x="362" y="0"/>
                    </a:cubicBezTo>
                    <a:cubicBezTo>
                      <a:pt x="358" y="63"/>
                      <a:pt x="251" y="165"/>
                      <a:pt x="144" y="309"/>
                    </a:cubicBezTo>
                    <a:cubicBezTo>
                      <a:pt x="107" y="358"/>
                      <a:pt x="74" y="375"/>
                      <a:pt x="47" y="374"/>
                    </a:cubicBezTo>
                    <a:cubicBezTo>
                      <a:pt x="52" y="388"/>
                      <a:pt x="56" y="400"/>
                      <a:pt x="61" y="413"/>
                    </a:cubicBezTo>
                    <a:cubicBezTo>
                      <a:pt x="68" y="432"/>
                      <a:pt x="53" y="430"/>
                      <a:pt x="53" y="43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8D8D8">
                      <a:shade val="30000"/>
                      <a:satMod val="115000"/>
                    </a:srgbClr>
                  </a:gs>
                  <a:gs pos="100000">
                    <a:srgbClr val="D8D8D8">
                      <a:shade val="67500"/>
                      <a:satMod val="115000"/>
                      <a:lumMod val="74000"/>
                      <a:alpha val="0"/>
                    </a:srgbClr>
                  </a:gs>
                </a:gsLst>
                <a:lin ang="138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2" name="Freeform 13"/>
              <p:cNvSpPr>
                <a:spLocks/>
              </p:cNvSpPr>
              <p:nvPr/>
            </p:nvSpPr>
            <p:spPr bwMode="auto">
              <a:xfrm>
                <a:off x="16703574" y="10514457"/>
                <a:ext cx="8543" cy="59804"/>
              </a:xfrm>
              <a:custGeom>
                <a:avLst/>
                <a:gdLst>
                  <a:gd name="T0" fmla="*/ 4 w 4"/>
                  <a:gd name="T1" fmla="*/ 0 h 28"/>
                  <a:gd name="T2" fmla="*/ 2 w 4"/>
                  <a:gd name="T3" fmla="*/ 28 h 28"/>
                  <a:gd name="T4" fmla="*/ 4 w 4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8">
                    <a:moveTo>
                      <a:pt x="4" y="0"/>
                    </a:moveTo>
                    <a:cubicBezTo>
                      <a:pt x="2" y="1"/>
                      <a:pt x="0" y="9"/>
                      <a:pt x="2" y="28"/>
                    </a:cubicBezTo>
                    <a:cubicBezTo>
                      <a:pt x="2" y="18"/>
                      <a:pt x="3" y="8"/>
                      <a:pt x="4" y="0"/>
                    </a:cubicBez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3" name="Freeform 14"/>
              <p:cNvSpPr>
                <a:spLocks/>
              </p:cNvSpPr>
              <p:nvPr/>
            </p:nvSpPr>
            <p:spPr bwMode="auto">
              <a:xfrm>
                <a:off x="15784083" y="12339556"/>
                <a:ext cx="296886" cy="641829"/>
              </a:xfrm>
              <a:custGeom>
                <a:avLst/>
                <a:gdLst>
                  <a:gd name="T0" fmla="*/ 139 w 139"/>
                  <a:gd name="T1" fmla="*/ 57 h 300"/>
                  <a:gd name="T2" fmla="*/ 109 w 139"/>
                  <a:gd name="T3" fmla="*/ 63 h 300"/>
                  <a:gd name="T4" fmla="*/ 122 w 139"/>
                  <a:gd name="T5" fmla="*/ 0 h 300"/>
                  <a:gd name="T6" fmla="*/ 122 w 139"/>
                  <a:gd name="T7" fmla="*/ 0 h 300"/>
                  <a:gd name="T8" fmla="*/ 0 w 139"/>
                  <a:gd name="T9" fmla="*/ 300 h 300"/>
                  <a:gd name="T10" fmla="*/ 18 w 139"/>
                  <a:gd name="T11" fmla="*/ 294 h 300"/>
                  <a:gd name="T12" fmla="*/ 16 w 139"/>
                  <a:gd name="T13" fmla="*/ 300 h 300"/>
                  <a:gd name="T14" fmla="*/ 139 w 139"/>
                  <a:gd name="T15" fmla="*/ 5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9" h="300">
                    <a:moveTo>
                      <a:pt x="139" y="57"/>
                    </a:moveTo>
                    <a:cubicBezTo>
                      <a:pt x="121" y="61"/>
                      <a:pt x="109" y="63"/>
                      <a:pt x="109" y="63"/>
                    </a:cubicBezTo>
                    <a:cubicBezTo>
                      <a:pt x="107" y="43"/>
                      <a:pt x="112" y="21"/>
                      <a:pt x="122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0"/>
                      <a:pt x="16" y="108"/>
                      <a:pt x="0" y="300"/>
                    </a:cubicBezTo>
                    <a:cubicBezTo>
                      <a:pt x="12" y="297"/>
                      <a:pt x="18" y="294"/>
                      <a:pt x="18" y="294"/>
                    </a:cubicBezTo>
                    <a:cubicBezTo>
                      <a:pt x="18" y="294"/>
                      <a:pt x="17" y="296"/>
                      <a:pt x="16" y="300"/>
                    </a:cubicBezTo>
                    <a:cubicBezTo>
                      <a:pt x="16" y="300"/>
                      <a:pt x="87" y="124"/>
                      <a:pt x="139" y="57"/>
                    </a:cubicBezTo>
                    <a:close/>
                  </a:path>
                </a:pathLst>
              </a:custGeom>
              <a:gradFill>
                <a:gsLst>
                  <a:gs pos="0">
                    <a:srgbClr val="D8D8D8">
                      <a:shade val="30000"/>
                      <a:satMod val="115000"/>
                    </a:srgbClr>
                  </a:gs>
                  <a:gs pos="100000">
                    <a:srgbClr val="D8D8D8">
                      <a:shade val="67500"/>
                      <a:satMod val="115000"/>
                    </a:srgbClr>
                  </a:gs>
                </a:gsLst>
                <a:lin ang="210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15"/>
              <p:cNvSpPr>
                <a:spLocks/>
              </p:cNvSpPr>
              <p:nvPr/>
            </p:nvSpPr>
            <p:spPr bwMode="auto">
              <a:xfrm>
                <a:off x="16224071" y="11679573"/>
                <a:ext cx="789203" cy="973956"/>
              </a:xfrm>
              <a:custGeom>
                <a:avLst/>
                <a:gdLst>
                  <a:gd name="T0" fmla="*/ 369 w 369"/>
                  <a:gd name="T1" fmla="*/ 456 h 456"/>
                  <a:gd name="T2" fmla="*/ 287 w 369"/>
                  <a:gd name="T3" fmla="*/ 326 h 456"/>
                  <a:gd name="T4" fmla="*/ 237 w 369"/>
                  <a:gd name="T5" fmla="*/ 126 h 456"/>
                  <a:gd name="T6" fmla="*/ 237 w 369"/>
                  <a:gd name="T7" fmla="*/ 13 h 456"/>
                  <a:gd name="T8" fmla="*/ 257 w 369"/>
                  <a:gd name="T9" fmla="*/ 0 h 456"/>
                  <a:gd name="T10" fmla="*/ 116 w 369"/>
                  <a:gd name="T11" fmla="*/ 93 h 456"/>
                  <a:gd name="T12" fmla="*/ 7 w 369"/>
                  <a:gd name="T13" fmla="*/ 183 h 456"/>
                  <a:gd name="T14" fmla="*/ 27 w 369"/>
                  <a:gd name="T15" fmla="*/ 278 h 456"/>
                  <a:gd name="T16" fmla="*/ 0 w 369"/>
                  <a:gd name="T17" fmla="*/ 334 h 456"/>
                  <a:gd name="T18" fmla="*/ 369 w 369"/>
                  <a:gd name="T19" fmla="*/ 45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9" h="456">
                    <a:moveTo>
                      <a:pt x="369" y="456"/>
                    </a:moveTo>
                    <a:cubicBezTo>
                      <a:pt x="351" y="399"/>
                      <a:pt x="320" y="356"/>
                      <a:pt x="287" y="326"/>
                    </a:cubicBezTo>
                    <a:cubicBezTo>
                      <a:pt x="232" y="276"/>
                      <a:pt x="237" y="220"/>
                      <a:pt x="237" y="126"/>
                    </a:cubicBezTo>
                    <a:cubicBezTo>
                      <a:pt x="237" y="33"/>
                      <a:pt x="237" y="13"/>
                      <a:pt x="237" y="13"/>
                    </a:cubicBezTo>
                    <a:cubicBezTo>
                      <a:pt x="237" y="13"/>
                      <a:pt x="245" y="8"/>
                      <a:pt x="257" y="0"/>
                    </a:cubicBezTo>
                    <a:cubicBezTo>
                      <a:pt x="255" y="1"/>
                      <a:pt x="177" y="51"/>
                      <a:pt x="116" y="93"/>
                    </a:cubicBezTo>
                    <a:cubicBezTo>
                      <a:pt x="71" y="123"/>
                      <a:pt x="28" y="162"/>
                      <a:pt x="7" y="183"/>
                    </a:cubicBezTo>
                    <a:cubicBezTo>
                      <a:pt x="10" y="186"/>
                      <a:pt x="27" y="205"/>
                      <a:pt x="27" y="278"/>
                    </a:cubicBezTo>
                    <a:cubicBezTo>
                      <a:pt x="27" y="303"/>
                      <a:pt x="16" y="321"/>
                      <a:pt x="0" y="334"/>
                    </a:cubicBezTo>
                    <a:cubicBezTo>
                      <a:pt x="99" y="322"/>
                      <a:pt x="320" y="327"/>
                      <a:pt x="369" y="456"/>
                    </a:cubicBezTo>
                    <a:close/>
                  </a:path>
                </a:pathLst>
              </a:custGeom>
              <a:gradFill>
                <a:gsLst>
                  <a:gs pos="0">
                    <a:srgbClr val="D8D8D8">
                      <a:shade val="30000"/>
                      <a:satMod val="115000"/>
                    </a:srgbClr>
                  </a:gs>
                  <a:gs pos="50000">
                    <a:srgbClr val="D8D8D8">
                      <a:shade val="67500"/>
                      <a:satMod val="115000"/>
                    </a:srgbClr>
                  </a:gs>
                  <a:gs pos="100000">
                    <a:srgbClr val="D8D8D8">
                      <a:shade val="100000"/>
                      <a:satMod val="115000"/>
                    </a:srgb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16"/>
              <p:cNvSpPr>
                <a:spLocks/>
              </p:cNvSpPr>
              <p:nvPr/>
            </p:nvSpPr>
            <p:spPr bwMode="auto">
              <a:xfrm>
                <a:off x="16211256" y="120982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17"/>
              <p:cNvSpPr>
                <a:spLocks/>
              </p:cNvSpPr>
              <p:nvPr/>
            </p:nvSpPr>
            <p:spPr bwMode="auto">
              <a:xfrm>
                <a:off x="17363557" y="8079568"/>
                <a:ext cx="1513262" cy="1022013"/>
              </a:xfrm>
              <a:custGeom>
                <a:avLst/>
                <a:gdLst>
                  <a:gd name="T0" fmla="*/ 610 w 708"/>
                  <a:gd name="T1" fmla="*/ 267 h 478"/>
                  <a:gd name="T2" fmla="*/ 680 w 708"/>
                  <a:gd name="T3" fmla="*/ 199 h 478"/>
                  <a:gd name="T4" fmla="*/ 708 w 708"/>
                  <a:gd name="T5" fmla="*/ 0 h 478"/>
                  <a:gd name="T6" fmla="*/ 484 w 708"/>
                  <a:gd name="T7" fmla="*/ 261 h 478"/>
                  <a:gd name="T8" fmla="*/ 106 w 708"/>
                  <a:gd name="T9" fmla="*/ 245 h 478"/>
                  <a:gd name="T10" fmla="*/ 84 w 708"/>
                  <a:gd name="T11" fmla="*/ 478 h 478"/>
                  <a:gd name="T12" fmla="*/ 84 w 708"/>
                  <a:gd name="T13" fmla="*/ 478 h 478"/>
                  <a:gd name="T14" fmla="*/ 214 w 708"/>
                  <a:gd name="T15" fmla="*/ 354 h 478"/>
                  <a:gd name="T16" fmla="*/ 405 w 708"/>
                  <a:gd name="T17" fmla="*/ 324 h 478"/>
                  <a:gd name="T18" fmla="*/ 610 w 708"/>
                  <a:gd name="T19" fmla="*/ 267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8" h="478">
                    <a:moveTo>
                      <a:pt x="610" y="267"/>
                    </a:moveTo>
                    <a:cubicBezTo>
                      <a:pt x="655" y="255"/>
                      <a:pt x="676" y="208"/>
                      <a:pt x="680" y="199"/>
                    </a:cubicBezTo>
                    <a:cubicBezTo>
                      <a:pt x="662" y="149"/>
                      <a:pt x="670" y="54"/>
                      <a:pt x="708" y="0"/>
                    </a:cubicBezTo>
                    <a:cubicBezTo>
                      <a:pt x="621" y="32"/>
                      <a:pt x="616" y="196"/>
                      <a:pt x="484" y="261"/>
                    </a:cubicBezTo>
                    <a:cubicBezTo>
                      <a:pt x="352" y="326"/>
                      <a:pt x="212" y="201"/>
                      <a:pt x="106" y="245"/>
                    </a:cubicBezTo>
                    <a:cubicBezTo>
                      <a:pt x="0" y="288"/>
                      <a:pt x="84" y="478"/>
                      <a:pt x="84" y="478"/>
                    </a:cubicBezTo>
                    <a:cubicBezTo>
                      <a:pt x="84" y="478"/>
                      <a:pt x="84" y="478"/>
                      <a:pt x="84" y="478"/>
                    </a:cubicBezTo>
                    <a:cubicBezTo>
                      <a:pt x="79" y="355"/>
                      <a:pt x="119" y="354"/>
                      <a:pt x="214" y="354"/>
                    </a:cubicBezTo>
                    <a:cubicBezTo>
                      <a:pt x="329" y="354"/>
                      <a:pt x="293" y="327"/>
                      <a:pt x="405" y="324"/>
                    </a:cubicBezTo>
                    <a:cubicBezTo>
                      <a:pt x="471" y="257"/>
                      <a:pt x="560" y="281"/>
                      <a:pt x="610" y="2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DADAD">
                      <a:shade val="30000"/>
                      <a:satMod val="115000"/>
                    </a:srgbClr>
                  </a:gs>
                  <a:gs pos="50000">
                    <a:schemeClr val="bg1">
                      <a:alpha val="0"/>
                    </a:schemeClr>
                  </a:gs>
                </a:gsLst>
                <a:lin ang="16800000" scaled="0"/>
                <a:tileRect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7" name="Freeform 18"/>
              <p:cNvSpPr>
                <a:spLocks/>
              </p:cNvSpPr>
              <p:nvPr/>
            </p:nvSpPr>
            <p:spPr bwMode="auto">
              <a:xfrm>
                <a:off x="19060503" y="7985590"/>
                <a:ext cx="383389" cy="429309"/>
              </a:xfrm>
              <a:custGeom>
                <a:avLst/>
                <a:gdLst>
                  <a:gd name="T0" fmla="*/ 22 w 179"/>
                  <a:gd name="T1" fmla="*/ 90 h 201"/>
                  <a:gd name="T2" fmla="*/ 71 w 179"/>
                  <a:gd name="T3" fmla="*/ 200 h 201"/>
                  <a:gd name="T4" fmla="*/ 65 w 179"/>
                  <a:gd name="T5" fmla="*/ 181 h 201"/>
                  <a:gd name="T6" fmla="*/ 55 w 179"/>
                  <a:gd name="T7" fmla="*/ 129 h 201"/>
                  <a:gd name="T8" fmla="*/ 179 w 179"/>
                  <a:gd name="T9" fmla="*/ 201 h 201"/>
                  <a:gd name="T10" fmla="*/ 22 w 179"/>
                  <a:gd name="T11" fmla="*/ 9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201">
                    <a:moveTo>
                      <a:pt x="22" y="90"/>
                    </a:moveTo>
                    <a:cubicBezTo>
                      <a:pt x="43" y="141"/>
                      <a:pt x="71" y="198"/>
                      <a:pt x="71" y="200"/>
                    </a:cubicBezTo>
                    <a:cubicBezTo>
                      <a:pt x="70" y="193"/>
                      <a:pt x="68" y="187"/>
                      <a:pt x="65" y="181"/>
                    </a:cubicBezTo>
                    <a:cubicBezTo>
                      <a:pt x="43" y="138"/>
                      <a:pt x="55" y="129"/>
                      <a:pt x="55" y="129"/>
                    </a:cubicBezTo>
                    <a:cubicBezTo>
                      <a:pt x="55" y="129"/>
                      <a:pt x="119" y="114"/>
                      <a:pt x="179" y="201"/>
                    </a:cubicBezTo>
                    <a:cubicBezTo>
                      <a:pt x="45" y="0"/>
                      <a:pt x="0" y="39"/>
                      <a:pt x="22" y="9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8" name="Freeform 19"/>
              <p:cNvSpPr>
                <a:spLocks/>
              </p:cNvSpPr>
              <p:nvPr/>
            </p:nvSpPr>
            <p:spPr bwMode="auto">
              <a:xfrm>
                <a:off x="19213218" y="8414899"/>
                <a:ext cx="2136" cy="36310"/>
              </a:xfrm>
              <a:custGeom>
                <a:avLst/>
                <a:gdLst>
                  <a:gd name="T0" fmla="*/ 1 w 1"/>
                  <a:gd name="T1" fmla="*/ 17 h 17"/>
                  <a:gd name="T2" fmla="*/ 0 w 1"/>
                  <a:gd name="T3" fmla="*/ 0 h 17"/>
                  <a:gd name="T4" fmla="*/ 1 w 1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7">
                    <a:moveTo>
                      <a:pt x="1" y="17"/>
                    </a:moveTo>
                    <a:cubicBezTo>
                      <a:pt x="1" y="11"/>
                      <a:pt x="1" y="5"/>
                      <a:pt x="0" y="0"/>
                    </a:cubicBez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9" name="Freeform 20"/>
              <p:cNvSpPr>
                <a:spLocks/>
              </p:cNvSpPr>
              <p:nvPr/>
            </p:nvSpPr>
            <p:spPr bwMode="auto">
              <a:xfrm>
                <a:off x="17887912" y="9110124"/>
                <a:ext cx="2718959" cy="3849901"/>
              </a:xfrm>
              <a:custGeom>
                <a:avLst/>
                <a:gdLst>
                  <a:gd name="T0" fmla="*/ 161 w 1272"/>
                  <a:gd name="T1" fmla="*/ 1801 h 1801"/>
                  <a:gd name="T2" fmla="*/ 0 w 1272"/>
                  <a:gd name="T3" fmla="*/ 1639 h 1801"/>
                  <a:gd name="T4" fmla="*/ 0 w 1272"/>
                  <a:gd name="T5" fmla="*/ 161 h 1801"/>
                  <a:gd name="T6" fmla="*/ 161 w 1272"/>
                  <a:gd name="T7" fmla="*/ 0 h 1801"/>
                  <a:gd name="T8" fmla="*/ 1111 w 1272"/>
                  <a:gd name="T9" fmla="*/ 0 h 1801"/>
                  <a:gd name="T10" fmla="*/ 1272 w 1272"/>
                  <a:gd name="T11" fmla="*/ 161 h 1801"/>
                  <a:gd name="T12" fmla="*/ 1272 w 1272"/>
                  <a:gd name="T13" fmla="*/ 1639 h 1801"/>
                  <a:gd name="T14" fmla="*/ 1111 w 1272"/>
                  <a:gd name="T15" fmla="*/ 1801 h 1801"/>
                  <a:gd name="T16" fmla="*/ 161 w 1272"/>
                  <a:gd name="T17" fmla="*/ 1801 h 1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2" h="1801">
                    <a:moveTo>
                      <a:pt x="161" y="1801"/>
                    </a:moveTo>
                    <a:cubicBezTo>
                      <a:pt x="72" y="1801"/>
                      <a:pt x="0" y="1728"/>
                      <a:pt x="0" y="1639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72"/>
                      <a:pt x="72" y="0"/>
                      <a:pt x="161" y="0"/>
                    </a:cubicBezTo>
                    <a:cubicBezTo>
                      <a:pt x="1111" y="0"/>
                      <a:pt x="1111" y="0"/>
                      <a:pt x="1111" y="0"/>
                    </a:cubicBezTo>
                    <a:cubicBezTo>
                      <a:pt x="1199" y="0"/>
                      <a:pt x="1272" y="72"/>
                      <a:pt x="1272" y="161"/>
                    </a:cubicBezTo>
                    <a:cubicBezTo>
                      <a:pt x="1272" y="1639"/>
                      <a:pt x="1272" y="1639"/>
                      <a:pt x="1272" y="1639"/>
                    </a:cubicBezTo>
                    <a:cubicBezTo>
                      <a:pt x="1272" y="1728"/>
                      <a:pt x="1199" y="1801"/>
                      <a:pt x="1111" y="1801"/>
                    </a:cubicBezTo>
                    <a:lnTo>
                      <a:pt x="161" y="18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90" name="Freeform 21"/>
              <p:cNvSpPr>
                <a:spLocks noEditPoints="1"/>
              </p:cNvSpPr>
              <p:nvPr/>
            </p:nvSpPr>
            <p:spPr bwMode="auto">
              <a:xfrm>
                <a:off x="17583551" y="8806831"/>
                <a:ext cx="3324478" cy="4454352"/>
              </a:xfrm>
              <a:custGeom>
                <a:avLst/>
                <a:gdLst>
                  <a:gd name="T0" fmla="*/ 1253 w 1555"/>
                  <a:gd name="T1" fmla="*/ 0 h 2084"/>
                  <a:gd name="T2" fmla="*/ 303 w 1555"/>
                  <a:gd name="T3" fmla="*/ 0 h 2084"/>
                  <a:gd name="T4" fmla="*/ 0 w 1555"/>
                  <a:gd name="T5" fmla="*/ 303 h 2084"/>
                  <a:gd name="T6" fmla="*/ 0 w 1555"/>
                  <a:gd name="T7" fmla="*/ 1781 h 2084"/>
                  <a:gd name="T8" fmla="*/ 303 w 1555"/>
                  <a:gd name="T9" fmla="*/ 2084 h 2084"/>
                  <a:gd name="T10" fmla="*/ 1253 w 1555"/>
                  <a:gd name="T11" fmla="*/ 2084 h 2084"/>
                  <a:gd name="T12" fmla="*/ 1555 w 1555"/>
                  <a:gd name="T13" fmla="*/ 1781 h 2084"/>
                  <a:gd name="T14" fmla="*/ 1555 w 1555"/>
                  <a:gd name="T15" fmla="*/ 303 h 2084"/>
                  <a:gd name="T16" fmla="*/ 1253 w 1555"/>
                  <a:gd name="T17" fmla="*/ 0 h 2084"/>
                  <a:gd name="T18" fmla="*/ 1414 w 1555"/>
                  <a:gd name="T19" fmla="*/ 1781 h 2084"/>
                  <a:gd name="T20" fmla="*/ 1253 w 1555"/>
                  <a:gd name="T21" fmla="*/ 1943 h 2084"/>
                  <a:gd name="T22" fmla="*/ 303 w 1555"/>
                  <a:gd name="T23" fmla="*/ 1943 h 2084"/>
                  <a:gd name="T24" fmla="*/ 142 w 1555"/>
                  <a:gd name="T25" fmla="*/ 1781 h 2084"/>
                  <a:gd name="T26" fmla="*/ 142 w 1555"/>
                  <a:gd name="T27" fmla="*/ 303 h 2084"/>
                  <a:gd name="T28" fmla="*/ 263 w 1555"/>
                  <a:gd name="T29" fmla="*/ 147 h 2084"/>
                  <a:gd name="T30" fmla="*/ 303 w 1555"/>
                  <a:gd name="T31" fmla="*/ 142 h 2084"/>
                  <a:gd name="T32" fmla="*/ 1253 w 1555"/>
                  <a:gd name="T33" fmla="*/ 142 h 2084"/>
                  <a:gd name="T34" fmla="*/ 1414 w 1555"/>
                  <a:gd name="T35" fmla="*/ 303 h 2084"/>
                  <a:gd name="T36" fmla="*/ 1414 w 1555"/>
                  <a:gd name="T37" fmla="*/ 1781 h 2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5" h="2084">
                    <a:moveTo>
                      <a:pt x="1253" y="0"/>
                    </a:moveTo>
                    <a:cubicBezTo>
                      <a:pt x="303" y="0"/>
                      <a:pt x="303" y="0"/>
                      <a:pt x="303" y="0"/>
                    </a:cubicBezTo>
                    <a:cubicBezTo>
                      <a:pt x="136" y="0"/>
                      <a:pt x="0" y="136"/>
                      <a:pt x="0" y="303"/>
                    </a:cubicBezTo>
                    <a:cubicBezTo>
                      <a:pt x="0" y="1781"/>
                      <a:pt x="0" y="1781"/>
                      <a:pt x="0" y="1781"/>
                    </a:cubicBezTo>
                    <a:cubicBezTo>
                      <a:pt x="0" y="1948"/>
                      <a:pt x="136" y="2084"/>
                      <a:pt x="303" y="2084"/>
                    </a:cubicBezTo>
                    <a:cubicBezTo>
                      <a:pt x="1253" y="2084"/>
                      <a:pt x="1253" y="2084"/>
                      <a:pt x="1253" y="2084"/>
                    </a:cubicBezTo>
                    <a:cubicBezTo>
                      <a:pt x="1420" y="2084"/>
                      <a:pt x="1555" y="1948"/>
                      <a:pt x="1555" y="1781"/>
                    </a:cubicBezTo>
                    <a:cubicBezTo>
                      <a:pt x="1555" y="303"/>
                      <a:pt x="1555" y="303"/>
                      <a:pt x="1555" y="303"/>
                    </a:cubicBezTo>
                    <a:cubicBezTo>
                      <a:pt x="1555" y="136"/>
                      <a:pt x="1420" y="0"/>
                      <a:pt x="1253" y="0"/>
                    </a:cubicBezTo>
                    <a:close/>
                    <a:moveTo>
                      <a:pt x="1414" y="1781"/>
                    </a:moveTo>
                    <a:cubicBezTo>
                      <a:pt x="1414" y="1870"/>
                      <a:pt x="1341" y="1943"/>
                      <a:pt x="1253" y="1943"/>
                    </a:cubicBezTo>
                    <a:cubicBezTo>
                      <a:pt x="303" y="1943"/>
                      <a:pt x="303" y="1943"/>
                      <a:pt x="303" y="1943"/>
                    </a:cubicBezTo>
                    <a:cubicBezTo>
                      <a:pt x="214" y="1943"/>
                      <a:pt x="142" y="1870"/>
                      <a:pt x="142" y="1781"/>
                    </a:cubicBezTo>
                    <a:cubicBezTo>
                      <a:pt x="142" y="303"/>
                      <a:pt x="142" y="303"/>
                      <a:pt x="142" y="303"/>
                    </a:cubicBezTo>
                    <a:cubicBezTo>
                      <a:pt x="142" y="228"/>
                      <a:pt x="193" y="165"/>
                      <a:pt x="263" y="147"/>
                    </a:cubicBezTo>
                    <a:cubicBezTo>
                      <a:pt x="275" y="143"/>
                      <a:pt x="289" y="142"/>
                      <a:pt x="303" y="142"/>
                    </a:cubicBezTo>
                    <a:cubicBezTo>
                      <a:pt x="1253" y="142"/>
                      <a:pt x="1253" y="142"/>
                      <a:pt x="1253" y="142"/>
                    </a:cubicBezTo>
                    <a:cubicBezTo>
                      <a:pt x="1341" y="142"/>
                      <a:pt x="1414" y="214"/>
                      <a:pt x="1414" y="303"/>
                    </a:cubicBezTo>
                    <a:lnTo>
                      <a:pt x="1414" y="178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91" name="Freeform 22"/>
              <p:cNvSpPr>
                <a:spLocks/>
              </p:cNvSpPr>
              <p:nvPr/>
            </p:nvSpPr>
            <p:spPr bwMode="auto">
              <a:xfrm>
                <a:off x="18092955" y="8226943"/>
                <a:ext cx="2238389" cy="887453"/>
              </a:xfrm>
              <a:custGeom>
                <a:avLst/>
                <a:gdLst>
                  <a:gd name="T0" fmla="*/ 27 w 1047"/>
                  <a:gd name="T1" fmla="*/ 413 h 415"/>
                  <a:gd name="T2" fmla="*/ 46 w 1047"/>
                  <a:gd name="T3" fmla="*/ 325 h 415"/>
                  <a:gd name="T4" fmla="*/ 62 w 1047"/>
                  <a:gd name="T5" fmla="*/ 271 h 415"/>
                  <a:gd name="T6" fmla="*/ 251 w 1047"/>
                  <a:gd name="T7" fmla="*/ 201 h 415"/>
                  <a:gd name="T8" fmla="*/ 339 w 1047"/>
                  <a:gd name="T9" fmla="*/ 130 h 415"/>
                  <a:gd name="T10" fmla="*/ 516 w 1047"/>
                  <a:gd name="T11" fmla="*/ 135 h 415"/>
                  <a:gd name="T12" fmla="*/ 513 w 1047"/>
                  <a:gd name="T13" fmla="*/ 64 h 415"/>
                  <a:gd name="T14" fmla="*/ 540 w 1047"/>
                  <a:gd name="T15" fmla="*/ 17 h 415"/>
                  <a:gd name="T16" fmla="*/ 672 w 1047"/>
                  <a:gd name="T17" fmla="*/ 146 h 415"/>
                  <a:gd name="T18" fmla="*/ 896 w 1047"/>
                  <a:gd name="T19" fmla="*/ 189 h 415"/>
                  <a:gd name="T20" fmla="*/ 969 w 1047"/>
                  <a:gd name="T21" fmla="*/ 279 h 415"/>
                  <a:gd name="T22" fmla="*/ 1001 w 1047"/>
                  <a:gd name="T23" fmla="*/ 413 h 415"/>
                  <a:gd name="T24" fmla="*/ 85 w 1047"/>
                  <a:gd name="T25" fmla="*/ 413 h 415"/>
                  <a:gd name="T26" fmla="*/ 28 w 1047"/>
                  <a:gd name="T27" fmla="*/ 415 h 415"/>
                  <a:gd name="T28" fmla="*/ 27 w 1047"/>
                  <a:gd name="T29" fmla="*/ 413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47" h="415">
                    <a:moveTo>
                      <a:pt x="27" y="413"/>
                    </a:moveTo>
                    <a:cubicBezTo>
                      <a:pt x="27" y="413"/>
                      <a:pt x="0" y="353"/>
                      <a:pt x="46" y="325"/>
                    </a:cubicBezTo>
                    <a:cubicBezTo>
                      <a:pt x="52" y="283"/>
                      <a:pt x="62" y="271"/>
                      <a:pt x="62" y="271"/>
                    </a:cubicBezTo>
                    <a:cubicBezTo>
                      <a:pt x="62" y="271"/>
                      <a:pt x="70" y="204"/>
                      <a:pt x="251" y="201"/>
                    </a:cubicBezTo>
                    <a:cubicBezTo>
                      <a:pt x="314" y="202"/>
                      <a:pt x="338" y="132"/>
                      <a:pt x="339" y="130"/>
                    </a:cubicBezTo>
                    <a:cubicBezTo>
                      <a:pt x="366" y="180"/>
                      <a:pt x="459" y="214"/>
                      <a:pt x="516" y="135"/>
                    </a:cubicBezTo>
                    <a:cubicBezTo>
                      <a:pt x="526" y="116"/>
                      <a:pt x="528" y="96"/>
                      <a:pt x="513" y="64"/>
                    </a:cubicBezTo>
                    <a:cubicBezTo>
                      <a:pt x="498" y="31"/>
                      <a:pt x="501" y="0"/>
                      <a:pt x="540" y="17"/>
                    </a:cubicBezTo>
                    <a:cubicBezTo>
                      <a:pt x="579" y="34"/>
                      <a:pt x="614" y="51"/>
                      <a:pt x="672" y="146"/>
                    </a:cubicBezTo>
                    <a:cubicBezTo>
                      <a:pt x="702" y="189"/>
                      <a:pt x="787" y="233"/>
                      <a:pt x="896" y="189"/>
                    </a:cubicBezTo>
                    <a:cubicBezTo>
                      <a:pt x="972" y="204"/>
                      <a:pt x="969" y="279"/>
                      <a:pt x="969" y="279"/>
                    </a:cubicBezTo>
                    <a:cubicBezTo>
                      <a:pt x="969" y="279"/>
                      <a:pt x="1047" y="323"/>
                      <a:pt x="1001" y="413"/>
                    </a:cubicBezTo>
                    <a:cubicBezTo>
                      <a:pt x="884" y="413"/>
                      <a:pt x="85" y="413"/>
                      <a:pt x="85" y="413"/>
                    </a:cubicBezTo>
                    <a:cubicBezTo>
                      <a:pt x="85" y="413"/>
                      <a:pt x="41" y="411"/>
                      <a:pt x="28" y="415"/>
                    </a:cubicBezTo>
                    <a:cubicBezTo>
                      <a:pt x="27" y="414"/>
                      <a:pt x="27" y="413"/>
                      <a:pt x="27" y="413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92" name="Freeform 23"/>
              <p:cNvSpPr>
                <a:spLocks/>
              </p:cNvSpPr>
              <p:nvPr/>
            </p:nvSpPr>
            <p:spPr bwMode="auto">
              <a:xfrm>
                <a:off x="14804788" y="12378001"/>
                <a:ext cx="1017741" cy="680274"/>
              </a:xfrm>
              <a:custGeom>
                <a:avLst/>
                <a:gdLst>
                  <a:gd name="T0" fmla="*/ 440 w 476"/>
                  <a:gd name="T1" fmla="*/ 288 h 318"/>
                  <a:gd name="T2" fmla="*/ 453 w 476"/>
                  <a:gd name="T3" fmla="*/ 166 h 318"/>
                  <a:gd name="T4" fmla="*/ 325 w 476"/>
                  <a:gd name="T5" fmla="*/ 60 h 318"/>
                  <a:gd name="T6" fmla="*/ 136 w 476"/>
                  <a:gd name="T7" fmla="*/ 95 h 318"/>
                  <a:gd name="T8" fmla="*/ 37 w 476"/>
                  <a:gd name="T9" fmla="*/ 91 h 318"/>
                  <a:gd name="T10" fmla="*/ 170 w 476"/>
                  <a:gd name="T11" fmla="*/ 297 h 318"/>
                  <a:gd name="T12" fmla="*/ 440 w 476"/>
                  <a:gd name="T13" fmla="*/ 28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6" h="318">
                    <a:moveTo>
                      <a:pt x="440" y="288"/>
                    </a:moveTo>
                    <a:cubicBezTo>
                      <a:pt x="438" y="269"/>
                      <a:pt x="439" y="231"/>
                      <a:pt x="453" y="166"/>
                    </a:cubicBezTo>
                    <a:cubicBezTo>
                      <a:pt x="476" y="59"/>
                      <a:pt x="435" y="70"/>
                      <a:pt x="325" y="60"/>
                    </a:cubicBezTo>
                    <a:cubicBezTo>
                      <a:pt x="214" y="49"/>
                      <a:pt x="233" y="0"/>
                      <a:pt x="136" y="95"/>
                    </a:cubicBezTo>
                    <a:cubicBezTo>
                      <a:pt x="39" y="189"/>
                      <a:pt x="37" y="91"/>
                      <a:pt x="37" y="91"/>
                    </a:cubicBezTo>
                    <a:cubicBezTo>
                      <a:pt x="27" y="128"/>
                      <a:pt x="0" y="270"/>
                      <a:pt x="170" y="297"/>
                    </a:cubicBezTo>
                    <a:cubicBezTo>
                      <a:pt x="301" y="318"/>
                      <a:pt x="393" y="301"/>
                      <a:pt x="440" y="288"/>
                    </a:cubicBezTo>
                    <a:close/>
                  </a:path>
                </a:pathLst>
              </a:custGeom>
              <a:gradFill>
                <a:gsLst>
                  <a:gs pos="0">
                    <a:srgbClr val="ECECEC">
                      <a:shade val="67500"/>
                      <a:satMod val="115000"/>
                      <a:lumMod val="80000"/>
                    </a:srgbClr>
                  </a:gs>
                  <a:gs pos="100000">
                    <a:srgbClr val="ECECEC">
                      <a:shade val="100000"/>
                      <a:satMod val="115000"/>
                      <a:lumMod val="0"/>
                      <a:lumOff val="100000"/>
                      <a:alpha val="0"/>
                    </a:srgbClr>
                  </a:gs>
                </a:gsLst>
                <a:lin ang="17400000" scaled="0"/>
              </a:gra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grpSp>
          <p:nvGrpSpPr>
            <p:cNvPr id="66" name="Группа 65"/>
            <p:cNvGrpSpPr/>
            <p:nvPr/>
          </p:nvGrpSpPr>
          <p:grpSpPr>
            <a:xfrm>
              <a:off x="6497971" y="9352223"/>
              <a:ext cx="1825441" cy="1611027"/>
              <a:chOff x="8011677" y="3320784"/>
              <a:chExt cx="324353" cy="286255"/>
            </a:xfrm>
          </p:grpSpPr>
          <p:sp>
            <p:nvSpPr>
              <p:cNvPr id="68" name="Freeform 2140"/>
              <p:cNvSpPr>
                <a:spLocks/>
              </p:cNvSpPr>
              <p:nvPr/>
            </p:nvSpPr>
            <p:spPr bwMode="auto">
              <a:xfrm>
                <a:off x="8011677" y="3320784"/>
                <a:ext cx="324353" cy="74138"/>
              </a:xfrm>
              <a:custGeom>
                <a:avLst/>
                <a:gdLst>
                  <a:gd name="T0" fmla="*/ 277 w 315"/>
                  <a:gd name="T1" fmla="*/ 0 h 72"/>
                  <a:gd name="T2" fmla="*/ 239 w 315"/>
                  <a:gd name="T3" fmla="*/ 0 h 72"/>
                  <a:gd name="T4" fmla="*/ 76 w 315"/>
                  <a:gd name="T5" fmla="*/ 0 h 72"/>
                  <a:gd name="T6" fmla="*/ 38 w 315"/>
                  <a:gd name="T7" fmla="*/ 0 h 72"/>
                  <a:gd name="T8" fmla="*/ 0 w 315"/>
                  <a:gd name="T9" fmla="*/ 72 h 72"/>
                  <a:gd name="T10" fmla="*/ 48 w 315"/>
                  <a:gd name="T11" fmla="*/ 72 h 72"/>
                  <a:gd name="T12" fmla="*/ 267 w 315"/>
                  <a:gd name="T13" fmla="*/ 72 h 72"/>
                  <a:gd name="T14" fmla="*/ 315 w 315"/>
                  <a:gd name="T15" fmla="*/ 72 h 72"/>
                  <a:gd name="T16" fmla="*/ 277 w 315"/>
                  <a:gd name="T1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72">
                    <a:moveTo>
                      <a:pt x="277" y="0"/>
                    </a:moveTo>
                    <a:lnTo>
                      <a:pt x="239" y="0"/>
                    </a:lnTo>
                    <a:lnTo>
                      <a:pt x="76" y="0"/>
                    </a:lnTo>
                    <a:lnTo>
                      <a:pt x="38" y="0"/>
                    </a:lnTo>
                    <a:lnTo>
                      <a:pt x="0" y="72"/>
                    </a:lnTo>
                    <a:lnTo>
                      <a:pt x="48" y="72"/>
                    </a:lnTo>
                    <a:lnTo>
                      <a:pt x="267" y="72"/>
                    </a:lnTo>
                    <a:lnTo>
                      <a:pt x="315" y="72"/>
                    </a:lnTo>
                    <a:lnTo>
                      <a:pt x="277" y="0"/>
                    </a:lnTo>
                    <a:close/>
                  </a:path>
                </a:pathLst>
              </a:custGeom>
              <a:noFill/>
              <a:ln w="762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9" name="Oval 2141"/>
              <p:cNvSpPr>
                <a:spLocks noChangeArrowheads="1"/>
              </p:cNvSpPr>
              <p:nvPr/>
            </p:nvSpPr>
            <p:spPr bwMode="auto">
              <a:xfrm>
                <a:off x="8100230" y="3462882"/>
                <a:ext cx="147246" cy="144157"/>
              </a:xfrm>
              <a:prstGeom prst="ellipse">
                <a:avLst/>
              </a:prstGeom>
              <a:noFill/>
              <a:ln w="762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2142"/>
              <p:cNvSpPr>
                <a:spLocks/>
              </p:cNvSpPr>
              <p:nvPr/>
            </p:nvSpPr>
            <p:spPr bwMode="auto">
              <a:xfrm>
                <a:off x="8013736" y="3394922"/>
                <a:ext cx="147246" cy="119444"/>
              </a:xfrm>
              <a:custGeom>
                <a:avLst/>
                <a:gdLst>
                  <a:gd name="T0" fmla="*/ 71 w 71"/>
                  <a:gd name="T1" fmla="*/ 34 h 58"/>
                  <a:gd name="T2" fmla="*/ 51 w 71"/>
                  <a:gd name="T3" fmla="*/ 1 h 58"/>
                  <a:gd name="T4" fmla="*/ 51 w 71"/>
                  <a:gd name="T5" fmla="*/ 0 h 58"/>
                  <a:gd name="T6" fmla="*/ 23 w 71"/>
                  <a:gd name="T7" fmla="*/ 0 h 58"/>
                  <a:gd name="T8" fmla="*/ 0 w 71"/>
                  <a:gd name="T9" fmla="*/ 0 h 58"/>
                  <a:gd name="T10" fmla="*/ 0 w 71"/>
                  <a:gd name="T11" fmla="*/ 0 h 58"/>
                  <a:gd name="T12" fmla="*/ 44 w 71"/>
                  <a:gd name="T13" fmla="*/ 58 h 58"/>
                  <a:gd name="T14" fmla="*/ 71 w 71"/>
                  <a:gd name="T15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58">
                    <a:moveTo>
                      <a:pt x="71" y="34"/>
                    </a:moveTo>
                    <a:cubicBezTo>
                      <a:pt x="51" y="1"/>
                      <a:pt x="51" y="1"/>
                      <a:pt x="51" y="1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8" y="45"/>
                      <a:pt x="58" y="36"/>
                      <a:pt x="71" y="34"/>
                    </a:cubicBezTo>
                    <a:close/>
                  </a:path>
                </a:pathLst>
              </a:custGeom>
              <a:noFill/>
              <a:ln w="762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2143"/>
              <p:cNvSpPr>
                <a:spLocks/>
              </p:cNvSpPr>
              <p:nvPr/>
            </p:nvSpPr>
            <p:spPr bwMode="auto">
              <a:xfrm>
                <a:off x="8187754" y="3394922"/>
                <a:ext cx="146216" cy="119444"/>
              </a:xfrm>
              <a:custGeom>
                <a:avLst/>
                <a:gdLst>
                  <a:gd name="T0" fmla="*/ 20 w 71"/>
                  <a:gd name="T1" fmla="*/ 0 h 58"/>
                  <a:gd name="T2" fmla="*/ 20 w 71"/>
                  <a:gd name="T3" fmla="*/ 1 h 58"/>
                  <a:gd name="T4" fmla="*/ 0 w 71"/>
                  <a:gd name="T5" fmla="*/ 34 h 58"/>
                  <a:gd name="T6" fmla="*/ 27 w 71"/>
                  <a:gd name="T7" fmla="*/ 58 h 58"/>
                  <a:gd name="T8" fmla="*/ 71 w 71"/>
                  <a:gd name="T9" fmla="*/ 0 h 58"/>
                  <a:gd name="T10" fmla="*/ 71 w 71"/>
                  <a:gd name="T11" fmla="*/ 0 h 58"/>
                  <a:gd name="T12" fmla="*/ 48 w 71"/>
                  <a:gd name="T13" fmla="*/ 0 h 58"/>
                  <a:gd name="T14" fmla="*/ 20 w 71"/>
                  <a:gd name="T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58">
                    <a:moveTo>
                      <a:pt x="20" y="0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3" y="36"/>
                      <a:pt x="23" y="45"/>
                      <a:pt x="27" y="58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8" y="0"/>
                      <a:pt x="48" y="0"/>
                      <a:pt x="48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noFill/>
              <a:ln w="762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Line 2144"/>
              <p:cNvSpPr>
                <a:spLocks noChangeShapeType="1"/>
              </p:cNvSpPr>
              <p:nvPr/>
            </p:nvSpPr>
            <p:spPr bwMode="auto">
              <a:xfrm flipV="1">
                <a:off x="8160982" y="3502010"/>
                <a:ext cx="14416" cy="16475"/>
              </a:xfrm>
              <a:prstGeom prst="line">
                <a:avLst/>
              </a:prstGeom>
              <a:noFill/>
              <a:ln w="762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Line 2145"/>
              <p:cNvSpPr>
                <a:spLocks noChangeShapeType="1"/>
              </p:cNvSpPr>
              <p:nvPr/>
            </p:nvSpPr>
            <p:spPr bwMode="auto">
              <a:xfrm>
                <a:off x="8175397" y="3502010"/>
                <a:ext cx="0" cy="63841"/>
              </a:xfrm>
              <a:prstGeom prst="line">
                <a:avLst/>
              </a:prstGeom>
              <a:noFill/>
              <a:ln w="762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Line 2146"/>
              <p:cNvSpPr>
                <a:spLocks noChangeShapeType="1"/>
              </p:cNvSpPr>
              <p:nvPr/>
            </p:nvSpPr>
            <p:spPr bwMode="auto">
              <a:xfrm>
                <a:off x="8156863" y="3565851"/>
                <a:ext cx="39128" cy="0"/>
              </a:xfrm>
              <a:prstGeom prst="line">
                <a:avLst/>
              </a:prstGeom>
              <a:noFill/>
              <a:ln w="762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7" name="Овал 66"/>
            <p:cNvSpPr/>
            <p:nvPr/>
          </p:nvSpPr>
          <p:spPr>
            <a:xfrm rot="10800000">
              <a:off x="3292022" y="3690442"/>
              <a:ext cx="2702477" cy="2456798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93" name="Заголовок 5"/>
          <p:cNvSpPr txBox="1">
            <a:spLocks/>
          </p:cNvSpPr>
          <p:nvPr/>
        </p:nvSpPr>
        <p:spPr>
          <a:xfrm>
            <a:off x="4555560" y="4291351"/>
            <a:ext cx="3100549" cy="3976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94" name="Заголовок 5"/>
          <p:cNvSpPr txBox="1">
            <a:spLocks/>
          </p:cNvSpPr>
          <p:nvPr/>
        </p:nvSpPr>
        <p:spPr>
          <a:xfrm>
            <a:off x="8167660" y="4291351"/>
            <a:ext cx="3100549" cy="3976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</p:spTree>
    <p:extLst>
      <p:ext uri="{BB962C8B-B14F-4D97-AF65-F5344CB8AC3E}">
        <p14:creationId xmlns:p14="http://schemas.microsoft.com/office/powerpoint/2010/main" val="302122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8347500" y="1466840"/>
            <a:ext cx="2593148" cy="2433887"/>
            <a:chOff x="1215110" y="4050482"/>
            <a:chExt cx="8466501" cy="7946522"/>
          </a:xfrm>
        </p:grpSpPr>
        <p:sp>
          <p:nvSpPr>
            <p:cNvPr id="51" name="Freeform 1536"/>
            <p:cNvSpPr>
              <a:spLocks/>
            </p:cNvSpPr>
            <p:nvPr/>
          </p:nvSpPr>
          <p:spPr bwMode="auto">
            <a:xfrm>
              <a:off x="6360252" y="8275302"/>
              <a:ext cx="696892" cy="845167"/>
            </a:xfrm>
            <a:custGeom>
              <a:avLst/>
              <a:gdLst>
                <a:gd name="T0" fmla="*/ 22 w 47"/>
                <a:gd name="T1" fmla="*/ 14 h 57"/>
                <a:gd name="T2" fmla="*/ 34 w 47"/>
                <a:gd name="T3" fmla="*/ 23 h 57"/>
                <a:gd name="T4" fmla="*/ 37 w 47"/>
                <a:gd name="T5" fmla="*/ 6 h 57"/>
                <a:gd name="T6" fmla="*/ 46 w 47"/>
                <a:gd name="T7" fmla="*/ 6 h 57"/>
                <a:gd name="T8" fmla="*/ 45 w 47"/>
                <a:gd name="T9" fmla="*/ 30 h 57"/>
                <a:gd name="T10" fmla="*/ 17 w 47"/>
                <a:gd name="T11" fmla="*/ 54 h 57"/>
                <a:gd name="T12" fmla="*/ 4 w 47"/>
                <a:gd name="T13" fmla="*/ 47 h 57"/>
                <a:gd name="T14" fmla="*/ 9 w 47"/>
                <a:gd name="T15" fmla="*/ 40 h 57"/>
                <a:gd name="T16" fmla="*/ 18 w 47"/>
                <a:gd name="T17" fmla="*/ 46 h 57"/>
                <a:gd name="T18" fmla="*/ 18 w 47"/>
                <a:gd name="T19" fmla="*/ 45 h 57"/>
                <a:gd name="T20" fmla="*/ 6 w 47"/>
                <a:gd name="T21" fmla="*/ 37 h 57"/>
                <a:gd name="T22" fmla="*/ 11 w 47"/>
                <a:gd name="T23" fmla="*/ 30 h 57"/>
                <a:gd name="T24" fmla="*/ 23 w 47"/>
                <a:gd name="T25" fmla="*/ 38 h 57"/>
                <a:gd name="T26" fmla="*/ 24 w 47"/>
                <a:gd name="T27" fmla="*/ 37 h 57"/>
                <a:gd name="T28" fmla="*/ 10 w 47"/>
                <a:gd name="T29" fmla="*/ 27 h 57"/>
                <a:gd name="T30" fmla="*/ 15 w 47"/>
                <a:gd name="T31" fmla="*/ 21 h 57"/>
                <a:gd name="T32" fmla="*/ 29 w 47"/>
                <a:gd name="T33" fmla="*/ 31 h 57"/>
                <a:gd name="T34" fmla="*/ 30 w 47"/>
                <a:gd name="T35" fmla="*/ 29 h 57"/>
                <a:gd name="T36" fmla="*/ 17 w 47"/>
                <a:gd name="T37" fmla="*/ 21 h 57"/>
                <a:gd name="T38" fmla="*/ 22 w 47"/>
                <a:gd name="T39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57">
                  <a:moveTo>
                    <a:pt x="22" y="14"/>
                  </a:moveTo>
                  <a:cubicBezTo>
                    <a:pt x="22" y="14"/>
                    <a:pt x="25" y="16"/>
                    <a:pt x="34" y="23"/>
                  </a:cubicBezTo>
                  <a:cubicBezTo>
                    <a:pt x="36" y="24"/>
                    <a:pt x="35" y="15"/>
                    <a:pt x="37" y="6"/>
                  </a:cubicBezTo>
                  <a:cubicBezTo>
                    <a:pt x="39" y="0"/>
                    <a:pt x="47" y="0"/>
                    <a:pt x="46" y="6"/>
                  </a:cubicBezTo>
                  <a:cubicBezTo>
                    <a:pt x="46" y="6"/>
                    <a:pt x="45" y="22"/>
                    <a:pt x="45" y="30"/>
                  </a:cubicBezTo>
                  <a:cubicBezTo>
                    <a:pt x="45" y="46"/>
                    <a:pt x="28" y="57"/>
                    <a:pt x="17" y="54"/>
                  </a:cubicBezTo>
                  <a:cubicBezTo>
                    <a:pt x="11" y="53"/>
                    <a:pt x="4" y="47"/>
                    <a:pt x="4" y="47"/>
                  </a:cubicBezTo>
                  <a:cubicBezTo>
                    <a:pt x="0" y="44"/>
                    <a:pt x="4" y="37"/>
                    <a:pt x="9" y="40"/>
                  </a:cubicBezTo>
                  <a:cubicBezTo>
                    <a:pt x="9" y="40"/>
                    <a:pt x="16" y="45"/>
                    <a:pt x="18" y="46"/>
                  </a:cubicBezTo>
                  <a:cubicBezTo>
                    <a:pt x="19" y="47"/>
                    <a:pt x="20" y="46"/>
                    <a:pt x="18" y="45"/>
                  </a:cubicBezTo>
                  <a:cubicBezTo>
                    <a:pt x="17" y="44"/>
                    <a:pt x="6" y="37"/>
                    <a:pt x="6" y="37"/>
                  </a:cubicBezTo>
                  <a:cubicBezTo>
                    <a:pt x="1" y="33"/>
                    <a:pt x="6" y="27"/>
                    <a:pt x="11" y="30"/>
                  </a:cubicBezTo>
                  <a:cubicBezTo>
                    <a:pt x="11" y="30"/>
                    <a:pt x="22" y="38"/>
                    <a:pt x="23" y="38"/>
                  </a:cubicBezTo>
                  <a:cubicBezTo>
                    <a:pt x="24" y="39"/>
                    <a:pt x="25" y="38"/>
                    <a:pt x="24" y="37"/>
                  </a:cubicBezTo>
                  <a:cubicBezTo>
                    <a:pt x="23" y="36"/>
                    <a:pt x="10" y="27"/>
                    <a:pt x="10" y="27"/>
                  </a:cubicBezTo>
                  <a:cubicBezTo>
                    <a:pt x="5" y="24"/>
                    <a:pt x="10" y="17"/>
                    <a:pt x="15" y="21"/>
                  </a:cubicBezTo>
                  <a:cubicBezTo>
                    <a:pt x="15" y="21"/>
                    <a:pt x="27" y="29"/>
                    <a:pt x="29" y="31"/>
                  </a:cubicBezTo>
                  <a:cubicBezTo>
                    <a:pt x="30" y="32"/>
                    <a:pt x="31" y="30"/>
                    <a:pt x="30" y="29"/>
                  </a:cubicBezTo>
                  <a:cubicBezTo>
                    <a:pt x="28" y="28"/>
                    <a:pt x="17" y="21"/>
                    <a:pt x="17" y="21"/>
                  </a:cubicBezTo>
                  <a:cubicBezTo>
                    <a:pt x="12" y="17"/>
                    <a:pt x="17" y="11"/>
                    <a:pt x="22" y="14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2" name="Freeform 1537"/>
            <p:cNvSpPr>
              <a:spLocks/>
            </p:cNvSpPr>
            <p:nvPr/>
          </p:nvSpPr>
          <p:spPr bwMode="auto">
            <a:xfrm>
              <a:off x="2000967" y="4123603"/>
              <a:ext cx="4344457" cy="6138584"/>
            </a:xfrm>
            <a:custGeom>
              <a:avLst/>
              <a:gdLst>
                <a:gd name="T0" fmla="*/ 293 w 293"/>
                <a:gd name="T1" fmla="*/ 100 h 414"/>
                <a:gd name="T2" fmla="*/ 193 w 293"/>
                <a:gd name="T3" fmla="*/ 0 h 414"/>
                <a:gd name="T4" fmla="*/ 93 w 293"/>
                <a:gd name="T5" fmla="*/ 100 h 414"/>
                <a:gd name="T6" fmla="*/ 163 w 293"/>
                <a:gd name="T7" fmla="*/ 195 h 414"/>
                <a:gd name="T8" fmla="*/ 167 w 293"/>
                <a:gd name="T9" fmla="*/ 214 h 414"/>
                <a:gd name="T10" fmla="*/ 135 w 293"/>
                <a:gd name="T11" fmla="*/ 206 h 414"/>
                <a:gd name="T12" fmla="*/ 86 w 293"/>
                <a:gd name="T13" fmla="*/ 172 h 414"/>
                <a:gd name="T14" fmla="*/ 63 w 293"/>
                <a:gd name="T15" fmla="*/ 154 h 414"/>
                <a:gd name="T16" fmla="*/ 42 w 293"/>
                <a:gd name="T17" fmla="*/ 141 h 414"/>
                <a:gd name="T18" fmla="*/ 5 w 293"/>
                <a:gd name="T19" fmla="*/ 157 h 414"/>
                <a:gd name="T20" fmla="*/ 32 w 293"/>
                <a:gd name="T21" fmla="*/ 152 h 414"/>
                <a:gd name="T22" fmla="*/ 49 w 293"/>
                <a:gd name="T23" fmla="*/ 165 h 414"/>
                <a:gd name="T24" fmla="*/ 35 w 293"/>
                <a:gd name="T25" fmla="*/ 166 h 414"/>
                <a:gd name="T26" fmla="*/ 61 w 293"/>
                <a:gd name="T27" fmla="*/ 179 h 414"/>
                <a:gd name="T28" fmla="*/ 83 w 293"/>
                <a:gd name="T29" fmla="*/ 202 h 414"/>
                <a:gd name="T30" fmla="*/ 118 w 293"/>
                <a:gd name="T31" fmla="*/ 236 h 414"/>
                <a:gd name="T32" fmla="*/ 124 w 293"/>
                <a:gd name="T33" fmla="*/ 242 h 414"/>
                <a:gd name="T34" fmla="*/ 170 w 293"/>
                <a:gd name="T35" fmla="*/ 387 h 414"/>
                <a:gd name="T36" fmla="*/ 176 w 293"/>
                <a:gd name="T37" fmla="*/ 414 h 414"/>
                <a:gd name="T38" fmla="*/ 190 w 293"/>
                <a:gd name="T39" fmla="*/ 386 h 414"/>
                <a:gd name="T40" fmla="*/ 194 w 293"/>
                <a:gd name="T41" fmla="*/ 394 h 414"/>
                <a:gd name="T42" fmla="*/ 202 w 293"/>
                <a:gd name="T43" fmla="*/ 370 h 414"/>
                <a:gd name="T44" fmla="*/ 251 w 293"/>
                <a:gd name="T45" fmla="*/ 239 h 414"/>
                <a:gd name="T46" fmla="*/ 256 w 293"/>
                <a:gd name="T47" fmla="*/ 229 h 414"/>
                <a:gd name="T48" fmla="*/ 219 w 293"/>
                <a:gd name="T49" fmla="*/ 214 h 414"/>
                <a:gd name="T50" fmla="*/ 224 w 293"/>
                <a:gd name="T51" fmla="*/ 195 h 414"/>
                <a:gd name="T52" fmla="*/ 293 w 293"/>
                <a:gd name="T53" fmla="*/ 1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3" h="414">
                  <a:moveTo>
                    <a:pt x="293" y="100"/>
                  </a:moveTo>
                  <a:cubicBezTo>
                    <a:pt x="293" y="45"/>
                    <a:pt x="249" y="0"/>
                    <a:pt x="193" y="0"/>
                  </a:cubicBezTo>
                  <a:cubicBezTo>
                    <a:pt x="138" y="0"/>
                    <a:pt x="93" y="45"/>
                    <a:pt x="93" y="100"/>
                  </a:cubicBezTo>
                  <a:cubicBezTo>
                    <a:pt x="93" y="145"/>
                    <a:pt x="123" y="183"/>
                    <a:pt x="163" y="195"/>
                  </a:cubicBezTo>
                  <a:cubicBezTo>
                    <a:pt x="168" y="201"/>
                    <a:pt x="173" y="212"/>
                    <a:pt x="167" y="214"/>
                  </a:cubicBezTo>
                  <a:cubicBezTo>
                    <a:pt x="160" y="216"/>
                    <a:pt x="145" y="210"/>
                    <a:pt x="135" y="206"/>
                  </a:cubicBezTo>
                  <a:cubicBezTo>
                    <a:pt x="122" y="201"/>
                    <a:pt x="95" y="181"/>
                    <a:pt x="86" y="172"/>
                  </a:cubicBezTo>
                  <a:cubicBezTo>
                    <a:pt x="80" y="166"/>
                    <a:pt x="71" y="159"/>
                    <a:pt x="63" y="154"/>
                  </a:cubicBezTo>
                  <a:cubicBezTo>
                    <a:pt x="55" y="147"/>
                    <a:pt x="46" y="141"/>
                    <a:pt x="42" y="141"/>
                  </a:cubicBezTo>
                  <a:cubicBezTo>
                    <a:pt x="26" y="139"/>
                    <a:pt x="0" y="150"/>
                    <a:pt x="5" y="157"/>
                  </a:cubicBezTo>
                  <a:cubicBezTo>
                    <a:pt x="10" y="164"/>
                    <a:pt x="20" y="149"/>
                    <a:pt x="32" y="152"/>
                  </a:cubicBezTo>
                  <a:cubicBezTo>
                    <a:pt x="46" y="155"/>
                    <a:pt x="56" y="166"/>
                    <a:pt x="49" y="165"/>
                  </a:cubicBezTo>
                  <a:cubicBezTo>
                    <a:pt x="45" y="164"/>
                    <a:pt x="37" y="161"/>
                    <a:pt x="35" y="166"/>
                  </a:cubicBezTo>
                  <a:cubicBezTo>
                    <a:pt x="33" y="173"/>
                    <a:pt x="56" y="176"/>
                    <a:pt x="61" y="179"/>
                  </a:cubicBezTo>
                  <a:cubicBezTo>
                    <a:pt x="67" y="183"/>
                    <a:pt x="75" y="191"/>
                    <a:pt x="83" y="202"/>
                  </a:cubicBezTo>
                  <a:cubicBezTo>
                    <a:pt x="92" y="213"/>
                    <a:pt x="112" y="231"/>
                    <a:pt x="118" y="236"/>
                  </a:cubicBezTo>
                  <a:cubicBezTo>
                    <a:pt x="119" y="237"/>
                    <a:pt x="121" y="239"/>
                    <a:pt x="124" y="242"/>
                  </a:cubicBezTo>
                  <a:cubicBezTo>
                    <a:pt x="150" y="295"/>
                    <a:pt x="162" y="350"/>
                    <a:pt x="170" y="387"/>
                  </a:cubicBezTo>
                  <a:cubicBezTo>
                    <a:pt x="172" y="396"/>
                    <a:pt x="174" y="406"/>
                    <a:pt x="176" y="414"/>
                  </a:cubicBezTo>
                  <a:cubicBezTo>
                    <a:pt x="182" y="399"/>
                    <a:pt x="189" y="386"/>
                    <a:pt x="190" y="386"/>
                  </a:cubicBezTo>
                  <a:cubicBezTo>
                    <a:pt x="192" y="386"/>
                    <a:pt x="193" y="389"/>
                    <a:pt x="194" y="394"/>
                  </a:cubicBezTo>
                  <a:cubicBezTo>
                    <a:pt x="197" y="387"/>
                    <a:pt x="199" y="379"/>
                    <a:pt x="202" y="370"/>
                  </a:cubicBezTo>
                  <a:cubicBezTo>
                    <a:pt x="212" y="337"/>
                    <a:pt x="227" y="291"/>
                    <a:pt x="251" y="239"/>
                  </a:cubicBezTo>
                  <a:cubicBezTo>
                    <a:pt x="253" y="236"/>
                    <a:pt x="255" y="232"/>
                    <a:pt x="256" y="229"/>
                  </a:cubicBezTo>
                  <a:cubicBezTo>
                    <a:pt x="249" y="221"/>
                    <a:pt x="237" y="216"/>
                    <a:pt x="219" y="214"/>
                  </a:cubicBezTo>
                  <a:cubicBezTo>
                    <a:pt x="213" y="213"/>
                    <a:pt x="219" y="201"/>
                    <a:pt x="224" y="195"/>
                  </a:cubicBezTo>
                  <a:cubicBezTo>
                    <a:pt x="264" y="182"/>
                    <a:pt x="293" y="145"/>
                    <a:pt x="293" y="10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3" name="Freeform 1538"/>
            <p:cNvSpPr>
              <a:spLocks/>
            </p:cNvSpPr>
            <p:nvPr/>
          </p:nvSpPr>
          <p:spPr bwMode="auto">
            <a:xfrm>
              <a:off x="5233362" y="11240802"/>
              <a:ext cx="548617" cy="756202"/>
            </a:xfrm>
            <a:custGeom>
              <a:avLst/>
              <a:gdLst>
                <a:gd name="T0" fmla="*/ 27 w 37"/>
                <a:gd name="T1" fmla="*/ 0 h 51"/>
                <a:gd name="T2" fmla="*/ 0 w 37"/>
                <a:gd name="T3" fmla="*/ 50 h 51"/>
                <a:gd name="T4" fmla="*/ 8 w 37"/>
                <a:gd name="T5" fmla="*/ 50 h 51"/>
                <a:gd name="T6" fmla="*/ 37 w 37"/>
                <a:gd name="T7" fmla="*/ 44 h 51"/>
                <a:gd name="T8" fmla="*/ 28 w 37"/>
                <a:gd name="T9" fmla="*/ 26 h 51"/>
                <a:gd name="T10" fmla="*/ 27 w 37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51">
                  <a:moveTo>
                    <a:pt x="27" y="0"/>
                  </a:moveTo>
                  <a:cubicBezTo>
                    <a:pt x="17" y="24"/>
                    <a:pt x="10" y="41"/>
                    <a:pt x="0" y="50"/>
                  </a:cubicBezTo>
                  <a:cubicBezTo>
                    <a:pt x="2" y="50"/>
                    <a:pt x="5" y="50"/>
                    <a:pt x="8" y="50"/>
                  </a:cubicBezTo>
                  <a:cubicBezTo>
                    <a:pt x="23" y="50"/>
                    <a:pt x="37" y="51"/>
                    <a:pt x="37" y="44"/>
                  </a:cubicBezTo>
                  <a:cubicBezTo>
                    <a:pt x="37" y="35"/>
                    <a:pt x="30" y="30"/>
                    <a:pt x="28" y="26"/>
                  </a:cubicBezTo>
                  <a:cubicBezTo>
                    <a:pt x="25" y="22"/>
                    <a:pt x="25" y="13"/>
                    <a:pt x="27" y="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4" name="Freeform 1539"/>
            <p:cNvSpPr>
              <a:spLocks/>
            </p:cNvSpPr>
            <p:nvPr/>
          </p:nvSpPr>
          <p:spPr bwMode="auto">
            <a:xfrm>
              <a:off x="3261305" y="11433559"/>
              <a:ext cx="948960" cy="548617"/>
            </a:xfrm>
            <a:custGeom>
              <a:avLst/>
              <a:gdLst>
                <a:gd name="T0" fmla="*/ 41 w 64"/>
                <a:gd name="T1" fmla="*/ 5 h 37"/>
                <a:gd name="T2" fmla="*/ 8 w 64"/>
                <a:gd name="T3" fmla="*/ 13 h 37"/>
                <a:gd name="T4" fmla="*/ 3 w 64"/>
                <a:gd name="T5" fmla="*/ 31 h 37"/>
                <a:gd name="T6" fmla="*/ 27 w 64"/>
                <a:gd name="T7" fmla="*/ 37 h 37"/>
                <a:gd name="T8" fmla="*/ 54 w 64"/>
                <a:gd name="T9" fmla="*/ 37 h 37"/>
                <a:gd name="T10" fmla="*/ 64 w 64"/>
                <a:gd name="T11" fmla="*/ 37 h 37"/>
                <a:gd name="T12" fmla="*/ 41 w 64"/>
                <a:gd name="T13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7">
                  <a:moveTo>
                    <a:pt x="41" y="5"/>
                  </a:moveTo>
                  <a:cubicBezTo>
                    <a:pt x="34" y="15"/>
                    <a:pt x="20" y="0"/>
                    <a:pt x="8" y="13"/>
                  </a:cubicBezTo>
                  <a:cubicBezTo>
                    <a:pt x="5" y="16"/>
                    <a:pt x="0" y="23"/>
                    <a:pt x="3" y="31"/>
                  </a:cubicBezTo>
                  <a:cubicBezTo>
                    <a:pt x="5" y="36"/>
                    <a:pt x="11" y="37"/>
                    <a:pt x="27" y="37"/>
                  </a:cubicBezTo>
                  <a:cubicBezTo>
                    <a:pt x="32" y="37"/>
                    <a:pt x="50" y="37"/>
                    <a:pt x="54" y="37"/>
                  </a:cubicBezTo>
                  <a:cubicBezTo>
                    <a:pt x="58" y="37"/>
                    <a:pt x="61" y="37"/>
                    <a:pt x="64" y="37"/>
                  </a:cubicBezTo>
                  <a:cubicBezTo>
                    <a:pt x="56" y="30"/>
                    <a:pt x="49" y="20"/>
                    <a:pt x="41" y="5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5" name="Freeform 1565"/>
            <p:cNvSpPr>
              <a:spLocks/>
            </p:cNvSpPr>
            <p:nvPr/>
          </p:nvSpPr>
          <p:spPr bwMode="auto">
            <a:xfrm>
              <a:off x="1215110" y="4123603"/>
              <a:ext cx="8466501" cy="7858574"/>
            </a:xfrm>
            <a:custGeom>
              <a:avLst/>
              <a:gdLst>
                <a:gd name="T0" fmla="*/ 475 w 571"/>
                <a:gd name="T1" fmla="*/ 3 h 530"/>
                <a:gd name="T2" fmla="*/ 310 w 571"/>
                <a:gd name="T3" fmla="*/ 242 h 530"/>
                <a:gd name="T4" fmla="*/ 233 w 571"/>
                <a:gd name="T5" fmla="*/ 431 h 530"/>
                <a:gd name="T6" fmla="*/ 171 w 571"/>
                <a:gd name="T7" fmla="*/ 244 h 530"/>
                <a:gd name="T8" fmla="*/ 166 w 571"/>
                <a:gd name="T9" fmla="*/ 240 h 530"/>
                <a:gd name="T10" fmla="*/ 163 w 571"/>
                <a:gd name="T11" fmla="*/ 237 h 530"/>
                <a:gd name="T12" fmla="*/ 132 w 571"/>
                <a:gd name="T13" fmla="*/ 206 h 530"/>
                <a:gd name="T14" fmla="*/ 111 w 571"/>
                <a:gd name="T15" fmla="*/ 184 h 530"/>
                <a:gd name="T16" fmla="*/ 104 w 571"/>
                <a:gd name="T17" fmla="*/ 182 h 530"/>
                <a:gd name="T18" fmla="*/ 83 w 571"/>
                <a:gd name="T19" fmla="*/ 171 h 530"/>
                <a:gd name="T20" fmla="*/ 83 w 571"/>
                <a:gd name="T21" fmla="*/ 164 h 530"/>
                <a:gd name="T22" fmla="*/ 87 w 571"/>
                <a:gd name="T23" fmla="*/ 158 h 530"/>
                <a:gd name="T24" fmla="*/ 83 w 571"/>
                <a:gd name="T25" fmla="*/ 158 h 530"/>
                <a:gd name="T26" fmla="*/ 82 w 571"/>
                <a:gd name="T27" fmla="*/ 157 h 530"/>
                <a:gd name="T28" fmla="*/ 72 w 571"/>
                <a:gd name="T29" fmla="*/ 161 h 530"/>
                <a:gd name="T30" fmla="*/ 62 w 571"/>
                <a:gd name="T31" fmla="*/ 165 h 530"/>
                <a:gd name="T32" fmla="*/ 57 w 571"/>
                <a:gd name="T33" fmla="*/ 164 h 530"/>
                <a:gd name="T34" fmla="*/ 6 w 571"/>
                <a:gd name="T35" fmla="*/ 225 h 530"/>
                <a:gd name="T36" fmla="*/ 123 w 571"/>
                <a:gd name="T37" fmla="*/ 366 h 530"/>
                <a:gd name="T38" fmla="*/ 220 w 571"/>
                <a:gd name="T39" fmla="*/ 530 h 530"/>
                <a:gd name="T40" fmla="*/ 255 w 571"/>
                <a:gd name="T41" fmla="*/ 530 h 530"/>
                <a:gd name="T42" fmla="*/ 356 w 571"/>
                <a:gd name="T43" fmla="*/ 337 h 530"/>
                <a:gd name="T44" fmla="*/ 348 w 571"/>
                <a:gd name="T45" fmla="*/ 332 h 530"/>
                <a:gd name="T46" fmla="*/ 344 w 571"/>
                <a:gd name="T47" fmla="*/ 320 h 530"/>
                <a:gd name="T48" fmla="*/ 346 w 571"/>
                <a:gd name="T49" fmla="*/ 317 h 530"/>
                <a:gd name="T50" fmla="*/ 346 w 571"/>
                <a:gd name="T51" fmla="*/ 310 h 530"/>
                <a:gd name="T52" fmla="*/ 349 w 571"/>
                <a:gd name="T53" fmla="*/ 305 h 530"/>
                <a:gd name="T54" fmla="*/ 349 w 571"/>
                <a:gd name="T55" fmla="*/ 301 h 530"/>
                <a:gd name="T56" fmla="*/ 357 w 571"/>
                <a:gd name="T57" fmla="*/ 294 h 530"/>
                <a:gd name="T58" fmla="*/ 366 w 571"/>
                <a:gd name="T59" fmla="*/ 287 h 530"/>
                <a:gd name="T60" fmla="*/ 372 w 571"/>
                <a:gd name="T61" fmla="*/ 289 h 530"/>
                <a:gd name="T62" fmla="*/ 377 w 571"/>
                <a:gd name="T63" fmla="*/ 293 h 530"/>
                <a:gd name="T64" fmla="*/ 379 w 571"/>
                <a:gd name="T65" fmla="*/ 284 h 530"/>
                <a:gd name="T66" fmla="*/ 389 w 571"/>
                <a:gd name="T67" fmla="*/ 275 h 530"/>
                <a:gd name="T68" fmla="*/ 394 w 571"/>
                <a:gd name="T69" fmla="*/ 277 h 530"/>
                <a:gd name="T70" fmla="*/ 553 w 571"/>
                <a:gd name="T71" fmla="*/ 104 h 530"/>
                <a:gd name="T72" fmla="*/ 475 w 571"/>
                <a:gd name="T73" fmla="*/ 3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1" h="530">
                  <a:moveTo>
                    <a:pt x="475" y="3"/>
                  </a:moveTo>
                  <a:cubicBezTo>
                    <a:pt x="438" y="21"/>
                    <a:pt x="359" y="138"/>
                    <a:pt x="310" y="242"/>
                  </a:cubicBezTo>
                  <a:cubicBezTo>
                    <a:pt x="261" y="344"/>
                    <a:pt x="253" y="424"/>
                    <a:pt x="233" y="431"/>
                  </a:cubicBezTo>
                  <a:cubicBezTo>
                    <a:pt x="219" y="437"/>
                    <a:pt x="218" y="336"/>
                    <a:pt x="171" y="244"/>
                  </a:cubicBezTo>
                  <a:cubicBezTo>
                    <a:pt x="170" y="243"/>
                    <a:pt x="168" y="242"/>
                    <a:pt x="166" y="240"/>
                  </a:cubicBezTo>
                  <a:cubicBezTo>
                    <a:pt x="165" y="239"/>
                    <a:pt x="164" y="238"/>
                    <a:pt x="163" y="237"/>
                  </a:cubicBezTo>
                  <a:cubicBezTo>
                    <a:pt x="155" y="229"/>
                    <a:pt x="139" y="216"/>
                    <a:pt x="132" y="206"/>
                  </a:cubicBezTo>
                  <a:cubicBezTo>
                    <a:pt x="123" y="195"/>
                    <a:pt x="115" y="187"/>
                    <a:pt x="111" y="184"/>
                  </a:cubicBezTo>
                  <a:cubicBezTo>
                    <a:pt x="110" y="184"/>
                    <a:pt x="106" y="183"/>
                    <a:pt x="104" y="182"/>
                  </a:cubicBezTo>
                  <a:cubicBezTo>
                    <a:pt x="95" y="179"/>
                    <a:pt x="86" y="177"/>
                    <a:pt x="83" y="171"/>
                  </a:cubicBezTo>
                  <a:cubicBezTo>
                    <a:pt x="82" y="169"/>
                    <a:pt x="82" y="166"/>
                    <a:pt x="83" y="164"/>
                  </a:cubicBezTo>
                  <a:cubicBezTo>
                    <a:pt x="83" y="161"/>
                    <a:pt x="85" y="160"/>
                    <a:pt x="87" y="158"/>
                  </a:cubicBezTo>
                  <a:cubicBezTo>
                    <a:pt x="86" y="158"/>
                    <a:pt x="85" y="158"/>
                    <a:pt x="83" y="158"/>
                  </a:cubicBezTo>
                  <a:cubicBezTo>
                    <a:pt x="83" y="157"/>
                    <a:pt x="82" y="157"/>
                    <a:pt x="82" y="157"/>
                  </a:cubicBezTo>
                  <a:cubicBezTo>
                    <a:pt x="79" y="157"/>
                    <a:pt x="75" y="159"/>
                    <a:pt x="72" y="161"/>
                  </a:cubicBezTo>
                  <a:cubicBezTo>
                    <a:pt x="68" y="163"/>
                    <a:pt x="65" y="165"/>
                    <a:pt x="62" y="165"/>
                  </a:cubicBezTo>
                  <a:cubicBezTo>
                    <a:pt x="60" y="165"/>
                    <a:pt x="58" y="164"/>
                    <a:pt x="57" y="164"/>
                  </a:cubicBezTo>
                  <a:cubicBezTo>
                    <a:pt x="33" y="184"/>
                    <a:pt x="8" y="215"/>
                    <a:pt x="6" y="225"/>
                  </a:cubicBezTo>
                  <a:cubicBezTo>
                    <a:pt x="0" y="250"/>
                    <a:pt x="70" y="258"/>
                    <a:pt x="123" y="366"/>
                  </a:cubicBezTo>
                  <a:cubicBezTo>
                    <a:pt x="176" y="475"/>
                    <a:pt x="193" y="530"/>
                    <a:pt x="220" y="530"/>
                  </a:cubicBezTo>
                  <a:cubicBezTo>
                    <a:pt x="234" y="530"/>
                    <a:pt x="237" y="530"/>
                    <a:pt x="255" y="530"/>
                  </a:cubicBezTo>
                  <a:cubicBezTo>
                    <a:pt x="286" y="530"/>
                    <a:pt x="292" y="451"/>
                    <a:pt x="356" y="337"/>
                  </a:cubicBezTo>
                  <a:cubicBezTo>
                    <a:pt x="352" y="335"/>
                    <a:pt x="349" y="332"/>
                    <a:pt x="348" y="332"/>
                  </a:cubicBezTo>
                  <a:cubicBezTo>
                    <a:pt x="344" y="329"/>
                    <a:pt x="343" y="325"/>
                    <a:pt x="344" y="320"/>
                  </a:cubicBezTo>
                  <a:cubicBezTo>
                    <a:pt x="344" y="319"/>
                    <a:pt x="345" y="318"/>
                    <a:pt x="346" y="317"/>
                  </a:cubicBezTo>
                  <a:cubicBezTo>
                    <a:pt x="345" y="315"/>
                    <a:pt x="345" y="312"/>
                    <a:pt x="346" y="310"/>
                  </a:cubicBezTo>
                  <a:cubicBezTo>
                    <a:pt x="346" y="308"/>
                    <a:pt x="347" y="306"/>
                    <a:pt x="349" y="305"/>
                  </a:cubicBezTo>
                  <a:cubicBezTo>
                    <a:pt x="349" y="304"/>
                    <a:pt x="349" y="302"/>
                    <a:pt x="349" y="301"/>
                  </a:cubicBezTo>
                  <a:cubicBezTo>
                    <a:pt x="350" y="297"/>
                    <a:pt x="353" y="295"/>
                    <a:pt x="357" y="294"/>
                  </a:cubicBezTo>
                  <a:cubicBezTo>
                    <a:pt x="358" y="290"/>
                    <a:pt x="362" y="287"/>
                    <a:pt x="366" y="287"/>
                  </a:cubicBezTo>
                  <a:cubicBezTo>
                    <a:pt x="368" y="287"/>
                    <a:pt x="370" y="288"/>
                    <a:pt x="372" y="289"/>
                  </a:cubicBezTo>
                  <a:cubicBezTo>
                    <a:pt x="372" y="289"/>
                    <a:pt x="374" y="290"/>
                    <a:pt x="377" y="293"/>
                  </a:cubicBezTo>
                  <a:cubicBezTo>
                    <a:pt x="377" y="290"/>
                    <a:pt x="378" y="287"/>
                    <a:pt x="379" y="284"/>
                  </a:cubicBezTo>
                  <a:cubicBezTo>
                    <a:pt x="380" y="279"/>
                    <a:pt x="384" y="275"/>
                    <a:pt x="389" y="275"/>
                  </a:cubicBezTo>
                  <a:cubicBezTo>
                    <a:pt x="391" y="275"/>
                    <a:pt x="393" y="276"/>
                    <a:pt x="394" y="277"/>
                  </a:cubicBezTo>
                  <a:cubicBezTo>
                    <a:pt x="431" y="223"/>
                    <a:pt x="482" y="164"/>
                    <a:pt x="553" y="104"/>
                  </a:cubicBezTo>
                  <a:cubicBezTo>
                    <a:pt x="571" y="90"/>
                    <a:pt x="482" y="0"/>
                    <a:pt x="475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2" name="Овал 1"/>
            <p:cNvSpPr/>
            <p:nvPr/>
          </p:nvSpPr>
          <p:spPr>
            <a:xfrm rot="10800000">
              <a:off x="3479827" y="4050482"/>
              <a:ext cx="2624892" cy="262489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1105524" y="1341663"/>
            <a:ext cx="2050107" cy="2499920"/>
            <a:chOff x="977624" y="3061680"/>
            <a:chExt cx="7542762" cy="9197714"/>
          </a:xfrm>
        </p:grpSpPr>
        <p:grpSp>
          <p:nvGrpSpPr>
            <p:cNvPr id="32" name="Группа 31"/>
            <p:cNvGrpSpPr/>
            <p:nvPr/>
          </p:nvGrpSpPr>
          <p:grpSpPr>
            <a:xfrm>
              <a:off x="977624" y="3061680"/>
              <a:ext cx="7542762" cy="9197714"/>
              <a:chOff x="2096668" y="450082"/>
              <a:chExt cx="1504950" cy="1835150"/>
            </a:xfrm>
          </p:grpSpPr>
          <p:sp>
            <p:nvSpPr>
              <p:cNvPr id="34" name="Freeform 1527"/>
              <p:cNvSpPr>
                <a:spLocks/>
              </p:cNvSpPr>
              <p:nvPr/>
            </p:nvSpPr>
            <p:spPr bwMode="auto">
              <a:xfrm>
                <a:off x="3344443" y="450082"/>
                <a:ext cx="257175" cy="285750"/>
              </a:xfrm>
              <a:custGeom>
                <a:avLst/>
                <a:gdLst>
                  <a:gd name="T0" fmla="*/ 67 w 81"/>
                  <a:gd name="T1" fmla="*/ 3 h 90"/>
                  <a:gd name="T2" fmla="*/ 0 w 81"/>
                  <a:gd name="T3" fmla="*/ 53 h 90"/>
                  <a:gd name="T4" fmla="*/ 43 w 81"/>
                  <a:gd name="T5" fmla="*/ 90 h 90"/>
                  <a:gd name="T6" fmla="*/ 77 w 81"/>
                  <a:gd name="T7" fmla="*/ 37 h 90"/>
                  <a:gd name="T8" fmla="*/ 67 w 81"/>
                  <a:gd name="T9" fmla="*/ 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0">
                    <a:moveTo>
                      <a:pt x="67" y="3"/>
                    </a:moveTo>
                    <a:cubicBezTo>
                      <a:pt x="44" y="12"/>
                      <a:pt x="21" y="30"/>
                      <a:pt x="0" y="53"/>
                    </a:cubicBezTo>
                    <a:cubicBezTo>
                      <a:pt x="17" y="61"/>
                      <a:pt x="32" y="74"/>
                      <a:pt x="43" y="90"/>
                    </a:cubicBezTo>
                    <a:cubicBezTo>
                      <a:pt x="54" y="72"/>
                      <a:pt x="65" y="55"/>
                      <a:pt x="77" y="37"/>
                    </a:cubicBezTo>
                    <a:cubicBezTo>
                      <a:pt x="81" y="32"/>
                      <a:pt x="74" y="0"/>
                      <a:pt x="67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1528"/>
              <p:cNvSpPr>
                <a:spLocks/>
              </p:cNvSpPr>
              <p:nvPr/>
            </p:nvSpPr>
            <p:spPr bwMode="auto">
              <a:xfrm>
                <a:off x="2909468" y="1173982"/>
                <a:ext cx="206375" cy="139700"/>
              </a:xfrm>
              <a:custGeom>
                <a:avLst/>
                <a:gdLst>
                  <a:gd name="T0" fmla="*/ 22 w 65"/>
                  <a:gd name="T1" fmla="*/ 0 h 44"/>
                  <a:gd name="T2" fmla="*/ 0 w 65"/>
                  <a:gd name="T3" fmla="*/ 44 h 44"/>
                  <a:gd name="T4" fmla="*/ 65 w 65"/>
                  <a:gd name="T5" fmla="*/ 30 h 44"/>
                  <a:gd name="T6" fmla="*/ 63 w 65"/>
                  <a:gd name="T7" fmla="*/ 24 h 44"/>
                  <a:gd name="T8" fmla="*/ 22 w 65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4">
                    <a:moveTo>
                      <a:pt x="22" y="0"/>
                    </a:moveTo>
                    <a:cubicBezTo>
                      <a:pt x="14" y="17"/>
                      <a:pt x="6" y="32"/>
                      <a:pt x="0" y="44"/>
                    </a:cubicBezTo>
                    <a:cubicBezTo>
                      <a:pt x="14" y="40"/>
                      <a:pt x="50" y="31"/>
                      <a:pt x="65" y="30"/>
                    </a:cubicBezTo>
                    <a:cubicBezTo>
                      <a:pt x="65" y="28"/>
                      <a:pt x="64" y="25"/>
                      <a:pt x="63" y="24"/>
                    </a:cubicBezTo>
                    <a:cubicBezTo>
                      <a:pt x="48" y="19"/>
                      <a:pt x="34" y="11"/>
                      <a:pt x="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" name="Freeform 1529"/>
              <p:cNvSpPr>
                <a:spLocks/>
              </p:cNvSpPr>
              <p:nvPr/>
            </p:nvSpPr>
            <p:spPr bwMode="auto">
              <a:xfrm>
                <a:off x="2096668" y="592957"/>
                <a:ext cx="1009650" cy="1689100"/>
              </a:xfrm>
              <a:custGeom>
                <a:avLst/>
                <a:gdLst>
                  <a:gd name="T0" fmla="*/ 289 w 318"/>
                  <a:gd name="T1" fmla="*/ 374 h 532"/>
                  <a:gd name="T2" fmla="*/ 291 w 318"/>
                  <a:gd name="T3" fmla="*/ 346 h 532"/>
                  <a:gd name="T4" fmla="*/ 292 w 318"/>
                  <a:gd name="T5" fmla="*/ 312 h 532"/>
                  <a:gd name="T6" fmla="*/ 292 w 318"/>
                  <a:gd name="T7" fmla="*/ 270 h 532"/>
                  <a:gd name="T8" fmla="*/ 285 w 318"/>
                  <a:gd name="T9" fmla="*/ 269 h 532"/>
                  <a:gd name="T10" fmla="*/ 272 w 318"/>
                  <a:gd name="T11" fmla="*/ 268 h 532"/>
                  <a:gd name="T12" fmla="*/ 279 w 318"/>
                  <a:gd name="T13" fmla="*/ 282 h 532"/>
                  <a:gd name="T14" fmla="*/ 273 w 318"/>
                  <a:gd name="T15" fmla="*/ 295 h 532"/>
                  <a:gd name="T16" fmla="*/ 269 w 318"/>
                  <a:gd name="T17" fmla="*/ 296 h 532"/>
                  <a:gd name="T18" fmla="*/ 266 w 318"/>
                  <a:gd name="T19" fmla="*/ 295 h 532"/>
                  <a:gd name="T20" fmla="*/ 266 w 318"/>
                  <a:gd name="T21" fmla="*/ 297 h 532"/>
                  <a:gd name="T22" fmla="*/ 266 w 318"/>
                  <a:gd name="T23" fmla="*/ 313 h 532"/>
                  <a:gd name="T24" fmla="*/ 257 w 318"/>
                  <a:gd name="T25" fmla="*/ 323 h 532"/>
                  <a:gd name="T26" fmla="*/ 256 w 318"/>
                  <a:gd name="T27" fmla="*/ 323 h 532"/>
                  <a:gd name="T28" fmla="*/ 248 w 318"/>
                  <a:gd name="T29" fmla="*/ 328 h 532"/>
                  <a:gd name="T30" fmla="*/ 240 w 318"/>
                  <a:gd name="T31" fmla="*/ 324 h 532"/>
                  <a:gd name="T32" fmla="*/ 238 w 318"/>
                  <a:gd name="T33" fmla="*/ 325 h 532"/>
                  <a:gd name="T34" fmla="*/ 228 w 318"/>
                  <a:gd name="T35" fmla="*/ 316 h 532"/>
                  <a:gd name="T36" fmla="*/ 219 w 318"/>
                  <a:gd name="T37" fmla="*/ 306 h 532"/>
                  <a:gd name="T38" fmla="*/ 219 w 318"/>
                  <a:gd name="T39" fmla="*/ 302 h 532"/>
                  <a:gd name="T40" fmla="*/ 219 w 318"/>
                  <a:gd name="T41" fmla="*/ 300 h 532"/>
                  <a:gd name="T42" fmla="*/ 220 w 318"/>
                  <a:gd name="T43" fmla="*/ 292 h 532"/>
                  <a:gd name="T44" fmla="*/ 219 w 318"/>
                  <a:gd name="T45" fmla="*/ 291 h 532"/>
                  <a:gd name="T46" fmla="*/ 220 w 318"/>
                  <a:gd name="T47" fmla="*/ 267 h 532"/>
                  <a:gd name="T48" fmla="*/ 215 w 318"/>
                  <a:gd name="T49" fmla="*/ 256 h 532"/>
                  <a:gd name="T50" fmla="*/ 216 w 318"/>
                  <a:gd name="T51" fmla="*/ 246 h 532"/>
                  <a:gd name="T52" fmla="*/ 39 w 318"/>
                  <a:gd name="T53" fmla="*/ 6 h 532"/>
                  <a:gd name="T54" fmla="*/ 2 w 318"/>
                  <a:gd name="T55" fmla="*/ 40 h 532"/>
                  <a:gd name="T56" fmla="*/ 118 w 318"/>
                  <a:gd name="T57" fmla="*/ 279 h 532"/>
                  <a:gd name="T58" fmla="*/ 198 w 318"/>
                  <a:gd name="T59" fmla="*/ 532 h 532"/>
                  <a:gd name="T60" fmla="*/ 281 w 318"/>
                  <a:gd name="T61" fmla="*/ 532 h 532"/>
                  <a:gd name="T62" fmla="*/ 318 w 318"/>
                  <a:gd name="T63" fmla="*/ 453 h 532"/>
                  <a:gd name="T64" fmla="*/ 312 w 318"/>
                  <a:gd name="T65" fmla="*/ 447 h 532"/>
                  <a:gd name="T66" fmla="*/ 289 w 318"/>
                  <a:gd name="T67" fmla="*/ 374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8" h="532">
                    <a:moveTo>
                      <a:pt x="289" y="374"/>
                    </a:moveTo>
                    <a:cubicBezTo>
                      <a:pt x="289" y="365"/>
                      <a:pt x="290" y="355"/>
                      <a:pt x="291" y="346"/>
                    </a:cubicBezTo>
                    <a:cubicBezTo>
                      <a:pt x="292" y="335"/>
                      <a:pt x="293" y="324"/>
                      <a:pt x="292" y="312"/>
                    </a:cubicBezTo>
                    <a:cubicBezTo>
                      <a:pt x="291" y="296"/>
                      <a:pt x="290" y="282"/>
                      <a:pt x="292" y="270"/>
                    </a:cubicBezTo>
                    <a:cubicBezTo>
                      <a:pt x="289" y="270"/>
                      <a:pt x="287" y="270"/>
                      <a:pt x="285" y="269"/>
                    </a:cubicBezTo>
                    <a:cubicBezTo>
                      <a:pt x="281" y="269"/>
                      <a:pt x="276" y="269"/>
                      <a:pt x="272" y="268"/>
                    </a:cubicBezTo>
                    <a:cubicBezTo>
                      <a:pt x="275" y="273"/>
                      <a:pt x="278" y="281"/>
                      <a:pt x="279" y="282"/>
                    </a:cubicBezTo>
                    <a:cubicBezTo>
                      <a:pt x="281" y="287"/>
                      <a:pt x="278" y="293"/>
                      <a:pt x="273" y="295"/>
                    </a:cubicBezTo>
                    <a:cubicBezTo>
                      <a:pt x="272" y="295"/>
                      <a:pt x="271" y="296"/>
                      <a:pt x="269" y="296"/>
                    </a:cubicBezTo>
                    <a:cubicBezTo>
                      <a:pt x="268" y="296"/>
                      <a:pt x="267" y="295"/>
                      <a:pt x="266" y="295"/>
                    </a:cubicBezTo>
                    <a:cubicBezTo>
                      <a:pt x="266" y="296"/>
                      <a:pt x="266" y="297"/>
                      <a:pt x="266" y="297"/>
                    </a:cubicBezTo>
                    <a:cubicBezTo>
                      <a:pt x="266" y="303"/>
                      <a:pt x="266" y="313"/>
                      <a:pt x="266" y="313"/>
                    </a:cubicBezTo>
                    <a:cubicBezTo>
                      <a:pt x="266" y="319"/>
                      <a:pt x="262" y="323"/>
                      <a:pt x="257" y="323"/>
                    </a:cubicBezTo>
                    <a:cubicBezTo>
                      <a:pt x="256" y="323"/>
                      <a:pt x="256" y="323"/>
                      <a:pt x="256" y="323"/>
                    </a:cubicBezTo>
                    <a:cubicBezTo>
                      <a:pt x="254" y="326"/>
                      <a:pt x="251" y="328"/>
                      <a:pt x="248" y="328"/>
                    </a:cubicBezTo>
                    <a:cubicBezTo>
                      <a:pt x="245" y="328"/>
                      <a:pt x="242" y="326"/>
                      <a:pt x="240" y="324"/>
                    </a:cubicBezTo>
                    <a:cubicBezTo>
                      <a:pt x="240" y="325"/>
                      <a:pt x="239" y="325"/>
                      <a:pt x="238" y="325"/>
                    </a:cubicBezTo>
                    <a:cubicBezTo>
                      <a:pt x="233" y="325"/>
                      <a:pt x="229" y="321"/>
                      <a:pt x="228" y="316"/>
                    </a:cubicBezTo>
                    <a:cubicBezTo>
                      <a:pt x="223" y="316"/>
                      <a:pt x="219" y="311"/>
                      <a:pt x="219" y="306"/>
                    </a:cubicBezTo>
                    <a:cubicBezTo>
                      <a:pt x="219" y="302"/>
                      <a:pt x="219" y="302"/>
                      <a:pt x="219" y="302"/>
                    </a:cubicBezTo>
                    <a:cubicBezTo>
                      <a:pt x="219" y="302"/>
                      <a:pt x="219" y="301"/>
                      <a:pt x="219" y="300"/>
                    </a:cubicBezTo>
                    <a:cubicBezTo>
                      <a:pt x="220" y="298"/>
                      <a:pt x="220" y="294"/>
                      <a:pt x="220" y="292"/>
                    </a:cubicBezTo>
                    <a:cubicBezTo>
                      <a:pt x="219" y="291"/>
                      <a:pt x="219" y="291"/>
                      <a:pt x="219" y="291"/>
                    </a:cubicBezTo>
                    <a:cubicBezTo>
                      <a:pt x="219" y="283"/>
                      <a:pt x="218" y="274"/>
                      <a:pt x="220" y="267"/>
                    </a:cubicBezTo>
                    <a:cubicBezTo>
                      <a:pt x="218" y="265"/>
                      <a:pt x="215" y="261"/>
                      <a:pt x="215" y="256"/>
                    </a:cubicBezTo>
                    <a:cubicBezTo>
                      <a:pt x="214" y="252"/>
                      <a:pt x="214" y="249"/>
                      <a:pt x="216" y="246"/>
                    </a:cubicBezTo>
                    <a:cubicBezTo>
                      <a:pt x="194" y="197"/>
                      <a:pt x="147" y="89"/>
                      <a:pt x="39" y="6"/>
                    </a:cubicBezTo>
                    <a:cubicBezTo>
                      <a:pt x="31" y="0"/>
                      <a:pt x="7" y="24"/>
                      <a:pt x="2" y="40"/>
                    </a:cubicBezTo>
                    <a:cubicBezTo>
                      <a:pt x="0" y="47"/>
                      <a:pt x="70" y="117"/>
                      <a:pt x="118" y="279"/>
                    </a:cubicBezTo>
                    <a:cubicBezTo>
                      <a:pt x="155" y="407"/>
                      <a:pt x="148" y="532"/>
                      <a:pt x="198" y="532"/>
                    </a:cubicBezTo>
                    <a:cubicBezTo>
                      <a:pt x="213" y="532"/>
                      <a:pt x="263" y="532"/>
                      <a:pt x="281" y="532"/>
                    </a:cubicBezTo>
                    <a:cubicBezTo>
                      <a:pt x="301" y="532"/>
                      <a:pt x="309" y="502"/>
                      <a:pt x="318" y="453"/>
                    </a:cubicBezTo>
                    <a:cubicBezTo>
                      <a:pt x="316" y="451"/>
                      <a:pt x="314" y="449"/>
                      <a:pt x="312" y="447"/>
                    </a:cubicBezTo>
                    <a:cubicBezTo>
                      <a:pt x="297" y="429"/>
                      <a:pt x="289" y="394"/>
                      <a:pt x="289" y="3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" name="Freeform 1545"/>
              <p:cNvSpPr>
                <a:spLocks/>
              </p:cNvSpPr>
              <p:nvPr/>
            </p:nvSpPr>
            <p:spPr bwMode="auto">
              <a:xfrm>
                <a:off x="2804693" y="1415282"/>
                <a:ext cx="161925" cy="200025"/>
              </a:xfrm>
              <a:custGeom>
                <a:avLst/>
                <a:gdLst>
                  <a:gd name="T0" fmla="*/ 43 w 51"/>
                  <a:gd name="T1" fmla="*/ 12 h 63"/>
                  <a:gd name="T2" fmla="*/ 25 w 51"/>
                  <a:gd name="T3" fmla="*/ 1 h 63"/>
                  <a:gd name="T4" fmla="*/ 5 w 51"/>
                  <a:gd name="T5" fmla="*/ 7 h 63"/>
                  <a:gd name="T6" fmla="*/ 3 w 51"/>
                  <a:gd name="T7" fmla="*/ 32 h 63"/>
                  <a:gd name="T8" fmla="*/ 2 w 51"/>
                  <a:gd name="T9" fmla="*/ 43 h 63"/>
                  <a:gd name="T10" fmla="*/ 2 w 51"/>
                  <a:gd name="T11" fmla="*/ 47 h 63"/>
                  <a:gd name="T12" fmla="*/ 6 w 51"/>
                  <a:gd name="T13" fmla="*/ 51 h 63"/>
                  <a:gd name="T14" fmla="*/ 10 w 51"/>
                  <a:gd name="T15" fmla="*/ 47 h 63"/>
                  <a:gd name="T16" fmla="*/ 10 w 51"/>
                  <a:gd name="T17" fmla="*/ 43 h 63"/>
                  <a:gd name="T18" fmla="*/ 10 w 51"/>
                  <a:gd name="T19" fmla="*/ 33 h 63"/>
                  <a:gd name="T20" fmla="*/ 11 w 51"/>
                  <a:gd name="T21" fmla="*/ 41 h 63"/>
                  <a:gd name="T22" fmla="*/ 11 w 51"/>
                  <a:gd name="T23" fmla="*/ 52 h 63"/>
                  <a:gd name="T24" fmla="*/ 11 w 51"/>
                  <a:gd name="T25" fmla="*/ 56 h 63"/>
                  <a:gd name="T26" fmla="*/ 15 w 51"/>
                  <a:gd name="T27" fmla="*/ 60 h 63"/>
                  <a:gd name="T28" fmla="*/ 19 w 51"/>
                  <a:gd name="T29" fmla="*/ 56 h 63"/>
                  <a:gd name="T30" fmla="*/ 19 w 51"/>
                  <a:gd name="T31" fmla="*/ 52 h 63"/>
                  <a:gd name="T32" fmla="*/ 19 w 51"/>
                  <a:gd name="T33" fmla="*/ 40 h 63"/>
                  <a:gd name="T34" fmla="*/ 18 w 51"/>
                  <a:gd name="T35" fmla="*/ 32 h 63"/>
                  <a:gd name="T36" fmla="*/ 21 w 51"/>
                  <a:gd name="T37" fmla="*/ 42 h 63"/>
                  <a:gd name="T38" fmla="*/ 21 w 51"/>
                  <a:gd name="T39" fmla="*/ 54 h 63"/>
                  <a:gd name="T40" fmla="*/ 21 w 51"/>
                  <a:gd name="T41" fmla="*/ 59 h 63"/>
                  <a:gd name="T42" fmla="*/ 25 w 51"/>
                  <a:gd name="T43" fmla="*/ 63 h 63"/>
                  <a:gd name="T44" fmla="*/ 28 w 51"/>
                  <a:gd name="T45" fmla="*/ 59 h 63"/>
                  <a:gd name="T46" fmla="*/ 28 w 51"/>
                  <a:gd name="T47" fmla="*/ 54 h 63"/>
                  <a:gd name="T48" fmla="*/ 28 w 51"/>
                  <a:gd name="T49" fmla="*/ 42 h 63"/>
                  <a:gd name="T50" fmla="*/ 27 w 51"/>
                  <a:gd name="T51" fmla="*/ 30 h 63"/>
                  <a:gd name="T52" fmla="*/ 30 w 51"/>
                  <a:gd name="T53" fmla="*/ 39 h 63"/>
                  <a:gd name="T54" fmla="*/ 30 w 51"/>
                  <a:gd name="T55" fmla="*/ 49 h 63"/>
                  <a:gd name="T56" fmla="*/ 30 w 51"/>
                  <a:gd name="T57" fmla="*/ 54 h 63"/>
                  <a:gd name="T58" fmla="*/ 34 w 51"/>
                  <a:gd name="T59" fmla="*/ 58 h 63"/>
                  <a:gd name="T60" fmla="*/ 37 w 51"/>
                  <a:gd name="T61" fmla="*/ 54 h 63"/>
                  <a:gd name="T62" fmla="*/ 37 w 51"/>
                  <a:gd name="T63" fmla="*/ 38 h 63"/>
                  <a:gd name="T64" fmla="*/ 36 w 51"/>
                  <a:gd name="T65" fmla="*/ 18 h 63"/>
                  <a:gd name="T66" fmla="*/ 40 w 51"/>
                  <a:gd name="T67" fmla="*/ 24 h 63"/>
                  <a:gd name="T68" fmla="*/ 43 w 51"/>
                  <a:gd name="T69" fmla="*/ 28 h 63"/>
                  <a:gd name="T70" fmla="*/ 48 w 51"/>
                  <a:gd name="T71" fmla="*/ 30 h 63"/>
                  <a:gd name="T72" fmla="*/ 50 w 51"/>
                  <a:gd name="T73" fmla="*/ 25 h 63"/>
                  <a:gd name="T74" fmla="*/ 43 w 51"/>
                  <a:gd name="T75" fmla="*/ 1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1" h="63">
                    <a:moveTo>
                      <a:pt x="43" y="12"/>
                    </a:moveTo>
                    <a:cubicBezTo>
                      <a:pt x="40" y="8"/>
                      <a:pt x="35" y="3"/>
                      <a:pt x="25" y="1"/>
                    </a:cubicBezTo>
                    <a:cubicBezTo>
                      <a:pt x="16" y="0"/>
                      <a:pt x="9" y="2"/>
                      <a:pt x="5" y="7"/>
                    </a:cubicBezTo>
                    <a:cubicBezTo>
                      <a:pt x="0" y="12"/>
                      <a:pt x="2" y="29"/>
                      <a:pt x="3" y="32"/>
                    </a:cubicBezTo>
                    <a:cubicBezTo>
                      <a:pt x="3" y="35"/>
                      <a:pt x="2" y="42"/>
                      <a:pt x="2" y="43"/>
                    </a:cubicBezTo>
                    <a:cubicBezTo>
                      <a:pt x="2" y="44"/>
                      <a:pt x="2" y="47"/>
                      <a:pt x="2" y="47"/>
                    </a:cubicBezTo>
                    <a:cubicBezTo>
                      <a:pt x="2" y="49"/>
                      <a:pt x="4" y="51"/>
                      <a:pt x="6" y="51"/>
                    </a:cubicBezTo>
                    <a:cubicBezTo>
                      <a:pt x="8" y="51"/>
                      <a:pt x="10" y="49"/>
                      <a:pt x="10" y="47"/>
                    </a:cubicBezTo>
                    <a:cubicBezTo>
                      <a:pt x="10" y="47"/>
                      <a:pt x="10" y="45"/>
                      <a:pt x="10" y="43"/>
                    </a:cubicBezTo>
                    <a:cubicBezTo>
                      <a:pt x="10" y="41"/>
                      <a:pt x="10" y="33"/>
                      <a:pt x="10" y="33"/>
                    </a:cubicBezTo>
                    <a:cubicBezTo>
                      <a:pt x="10" y="33"/>
                      <a:pt x="11" y="37"/>
                      <a:pt x="11" y="41"/>
                    </a:cubicBezTo>
                    <a:cubicBezTo>
                      <a:pt x="12" y="44"/>
                      <a:pt x="11" y="51"/>
                      <a:pt x="11" y="52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1" y="58"/>
                      <a:pt x="13" y="60"/>
                      <a:pt x="15" y="60"/>
                    </a:cubicBezTo>
                    <a:cubicBezTo>
                      <a:pt x="17" y="60"/>
                      <a:pt x="19" y="58"/>
                      <a:pt x="19" y="56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1"/>
                      <a:pt x="19" y="43"/>
                      <a:pt x="19" y="40"/>
                    </a:cubicBezTo>
                    <a:cubicBezTo>
                      <a:pt x="19" y="36"/>
                      <a:pt x="18" y="32"/>
                      <a:pt x="18" y="32"/>
                    </a:cubicBezTo>
                    <a:cubicBezTo>
                      <a:pt x="18" y="32"/>
                      <a:pt x="20" y="38"/>
                      <a:pt x="21" y="42"/>
                    </a:cubicBezTo>
                    <a:cubicBezTo>
                      <a:pt x="21" y="47"/>
                      <a:pt x="21" y="54"/>
                      <a:pt x="21" y="54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61"/>
                      <a:pt x="22" y="63"/>
                      <a:pt x="25" y="63"/>
                    </a:cubicBezTo>
                    <a:cubicBezTo>
                      <a:pt x="27" y="63"/>
                      <a:pt x="28" y="61"/>
                      <a:pt x="28" y="59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47"/>
                      <a:pt x="28" y="42"/>
                    </a:cubicBezTo>
                    <a:cubicBezTo>
                      <a:pt x="28" y="38"/>
                      <a:pt x="27" y="30"/>
                      <a:pt x="27" y="30"/>
                    </a:cubicBezTo>
                    <a:cubicBezTo>
                      <a:pt x="27" y="30"/>
                      <a:pt x="29" y="35"/>
                      <a:pt x="30" y="39"/>
                    </a:cubicBezTo>
                    <a:cubicBezTo>
                      <a:pt x="30" y="42"/>
                      <a:pt x="30" y="49"/>
                      <a:pt x="30" y="49"/>
                    </a:cubicBezTo>
                    <a:cubicBezTo>
                      <a:pt x="30" y="50"/>
                      <a:pt x="30" y="54"/>
                      <a:pt x="30" y="54"/>
                    </a:cubicBezTo>
                    <a:cubicBezTo>
                      <a:pt x="30" y="57"/>
                      <a:pt x="31" y="58"/>
                      <a:pt x="34" y="58"/>
                    </a:cubicBezTo>
                    <a:cubicBezTo>
                      <a:pt x="36" y="58"/>
                      <a:pt x="37" y="57"/>
                      <a:pt x="37" y="54"/>
                    </a:cubicBezTo>
                    <a:cubicBezTo>
                      <a:pt x="37" y="54"/>
                      <a:pt x="37" y="44"/>
                      <a:pt x="37" y="38"/>
                    </a:cubicBezTo>
                    <a:cubicBezTo>
                      <a:pt x="37" y="32"/>
                      <a:pt x="36" y="20"/>
                      <a:pt x="36" y="18"/>
                    </a:cubicBezTo>
                    <a:cubicBezTo>
                      <a:pt x="36" y="18"/>
                      <a:pt x="39" y="22"/>
                      <a:pt x="40" y="24"/>
                    </a:cubicBezTo>
                    <a:cubicBezTo>
                      <a:pt x="41" y="26"/>
                      <a:pt x="43" y="28"/>
                      <a:pt x="43" y="28"/>
                    </a:cubicBezTo>
                    <a:cubicBezTo>
                      <a:pt x="44" y="30"/>
                      <a:pt x="46" y="31"/>
                      <a:pt x="48" y="30"/>
                    </a:cubicBezTo>
                    <a:cubicBezTo>
                      <a:pt x="50" y="29"/>
                      <a:pt x="51" y="27"/>
                      <a:pt x="50" y="25"/>
                    </a:cubicBezTo>
                    <a:cubicBezTo>
                      <a:pt x="50" y="25"/>
                      <a:pt x="46" y="16"/>
                      <a:pt x="43" y="1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" name="Freeform 1546"/>
              <p:cNvSpPr>
                <a:spLocks/>
              </p:cNvSpPr>
              <p:nvPr/>
            </p:nvSpPr>
            <p:spPr bwMode="auto">
              <a:xfrm>
                <a:off x="3207918" y="2097907"/>
                <a:ext cx="165100" cy="187325"/>
              </a:xfrm>
              <a:custGeom>
                <a:avLst/>
                <a:gdLst>
                  <a:gd name="T0" fmla="*/ 42 w 52"/>
                  <a:gd name="T1" fmla="*/ 34 h 59"/>
                  <a:gd name="T2" fmla="*/ 42 w 52"/>
                  <a:gd name="T3" fmla="*/ 10 h 59"/>
                  <a:gd name="T4" fmla="*/ 43 w 52"/>
                  <a:gd name="T5" fmla="*/ 4 h 59"/>
                  <a:gd name="T6" fmla="*/ 7 w 52"/>
                  <a:gd name="T7" fmla="*/ 0 h 59"/>
                  <a:gd name="T8" fmla="*/ 9 w 52"/>
                  <a:gd name="T9" fmla="*/ 10 h 59"/>
                  <a:gd name="T10" fmla="*/ 10 w 52"/>
                  <a:gd name="T11" fmla="*/ 34 h 59"/>
                  <a:gd name="T12" fmla="*/ 0 w 52"/>
                  <a:gd name="T13" fmla="*/ 51 h 59"/>
                  <a:gd name="T14" fmla="*/ 26 w 52"/>
                  <a:gd name="T15" fmla="*/ 57 h 59"/>
                  <a:gd name="T16" fmla="*/ 52 w 52"/>
                  <a:gd name="T17" fmla="*/ 51 h 59"/>
                  <a:gd name="T18" fmla="*/ 42 w 52"/>
                  <a:gd name="T19" fmla="*/ 3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9">
                    <a:moveTo>
                      <a:pt x="42" y="34"/>
                    </a:moveTo>
                    <a:cubicBezTo>
                      <a:pt x="42" y="29"/>
                      <a:pt x="41" y="22"/>
                      <a:pt x="42" y="10"/>
                    </a:cubicBezTo>
                    <a:cubicBezTo>
                      <a:pt x="43" y="8"/>
                      <a:pt x="43" y="6"/>
                      <a:pt x="43" y="4"/>
                    </a:cubicBezTo>
                    <a:cubicBezTo>
                      <a:pt x="35" y="3"/>
                      <a:pt x="21" y="2"/>
                      <a:pt x="7" y="0"/>
                    </a:cubicBezTo>
                    <a:cubicBezTo>
                      <a:pt x="8" y="3"/>
                      <a:pt x="9" y="6"/>
                      <a:pt x="9" y="10"/>
                    </a:cubicBezTo>
                    <a:cubicBezTo>
                      <a:pt x="11" y="22"/>
                      <a:pt x="10" y="29"/>
                      <a:pt x="10" y="34"/>
                    </a:cubicBezTo>
                    <a:cubicBezTo>
                      <a:pt x="4" y="38"/>
                      <a:pt x="0" y="44"/>
                      <a:pt x="0" y="51"/>
                    </a:cubicBezTo>
                    <a:cubicBezTo>
                      <a:pt x="0" y="59"/>
                      <a:pt x="12" y="57"/>
                      <a:pt x="26" y="57"/>
                    </a:cubicBezTo>
                    <a:cubicBezTo>
                      <a:pt x="40" y="57"/>
                      <a:pt x="52" y="59"/>
                      <a:pt x="52" y="51"/>
                    </a:cubicBezTo>
                    <a:cubicBezTo>
                      <a:pt x="52" y="44"/>
                      <a:pt x="48" y="38"/>
                      <a:pt x="42" y="3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" name="Freeform 1547"/>
              <p:cNvSpPr>
                <a:spLocks/>
              </p:cNvSpPr>
              <p:nvPr/>
            </p:nvSpPr>
            <p:spPr bwMode="auto">
              <a:xfrm>
                <a:off x="2785643" y="608832"/>
                <a:ext cx="765175" cy="1673225"/>
              </a:xfrm>
              <a:custGeom>
                <a:avLst/>
                <a:gdLst>
                  <a:gd name="T0" fmla="*/ 155 w 241"/>
                  <a:gd name="T1" fmla="*/ 214 h 527"/>
                  <a:gd name="T2" fmla="*/ 232 w 241"/>
                  <a:gd name="T3" fmla="*/ 100 h 527"/>
                  <a:gd name="T4" fmla="*/ 32 w 241"/>
                  <a:gd name="T5" fmla="*/ 100 h 527"/>
                  <a:gd name="T6" fmla="*/ 106 w 241"/>
                  <a:gd name="T7" fmla="*/ 214 h 527"/>
                  <a:gd name="T8" fmla="*/ 4 w 241"/>
                  <a:gd name="T9" fmla="*/ 250 h 527"/>
                  <a:gd name="T10" fmla="*/ 7 w 241"/>
                  <a:gd name="T11" fmla="*/ 257 h 527"/>
                  <a:gd name="T12" fmla="*/ 32 w 241"/>
                  <a:gd name="T13" fmla="*/ 249 h 527"/>
                  <a:gd name="T14" fmla="*/ 81 w 241"/>
                  <a:gd name="T15" fmla="*/ 260 h 527"/>
                  <a:gd name="T16" fmla="*/ 78 w 241"/>
                  <a:gd name="T17" fmla="*/ 369 h 527"/>
                  <a:gd name="T18" fmla="*/ 122 w 241"/>
                  <a:gd name="T19" fmla="*/ 456 h 527"/>
                  <a:gd name="T20" fmla="*/ 191 w 241"/>
                  <a:gd name="T21" fmla="*/ 481 h 527"/>
                  <a:gd name="T22" fmla="*/ 200 w 241"/>
                  <a:gd name="T23" fmla="*/ 526 h 527"/>
                  <a:gd name="T24" fmla="*/ 209 w 241"/>
                  <a:gd name="T25" fmla="*/ 433 h 527"/>
                  <a:gd name="T26" fmla="*/ 203 w 241"/>
                  <a:gd name="T27" fmla="*/ 433 h 527"/>
                  <a:gd name="T28" fmla="*/ 143 w 241"/>
                  <a:gd name="T29" fmla="*/ 411 h 527"/>
                  <a:gd name="T30" fmla="*/ 149 w 241"/>
                  <a:gd name="T31" fmla="*/ 408 h 527"/>
                  <a:gd name="T32" fmla="*/ 188 w 241"/>
                  <a:gd name="T33" fmla="*/ 424 h 527"/>
                  <a:gd name="T34" fmla="*/ 189 w 241"/>
                  <a:gd name="T35" fmla="*/ 367 h 527"/>
                  <a:gd name="T36" fmla="*/ 184 w 241"/>
                  <a:gd name="T37" fmla="*/ 267 h 527"/>
                  <a:gd name="T38" fmla="*/ 209 w 241"/>
                  <a:gd name="T39" fmla="*/ 299 h 527"/>
                  <a:gd name="T40" fmla="*/ 206 w 241"/>
                  <a:gd name="T41" fmla="*/ 309 h 527"/>
                  <a:gd name="T42" fmla="*/ 190 w 241"/>
                  <a:gd name="T43" fmla="*/ 332 h 527"/>
                  <a:gd name="T44" fmla="*/ 195 w 241"/>
                  <a:gd name="T45" fmla="*/ 346 h 527"/>
                  <a:gd name="T46" fmla="*/ 193 w 241"/>
                  <a:gd name="T47" fmla="*/ 353 h 527"/>
                  <a:gd name="T48" fmla="*/ 196 w 241"/>
                  <a:gd name="T49" fmla="*/ 370 h 527"/>
                  <a:gd name="T50" fmla="*/ 201 w 241"/>
                  <a:gd name="T51" fmla="*/ 367 h 527"/>
                  <a:gd name="T52" fmla="*/ 201 w 241"/>
                  <a:gd name="T53" fmla="*/ 355 h 527"/>
                  <a:gd name="T54" fmla="*/ 203 w 241"/>
                  <a:gd name="T55" fmla="*/ 349 h 527"/>
                  <a:gd name="T56" fmla="*/ 202 w 241"/>
                  <a:gd name="T57" fmla="*/ 363 h 527"/>
                  <a:gd name="T58" fmla="*/ 209 w 241"/>
                  <a:gd name="T59" fmla="*/ 363 h 527"/>
                  <a:gd name="T60" fmla="*/ 211 w 241"/>
                  <a:gd name="T61" fmla="*/ 350 h 527"/>
                  <a:gd name="T62" fmla="*/ 236 w 241"/>
                  <a:gd name="T63" fmla="*/ 299 h 527"/>
                  <a:gd name="T64" fmla="*/ 240 w 241"/>
                  <a:gd name="T65" fmla="*/ 277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1" h="527">
                    <a:moveTo>
                      <a:pt x="240" y="277"/>
                    </a:moveTo>
                    <a:cubicBezTo>
                      <a:pt x="232" y="249"/>
                      <a:pt x="183" y="215"/>
                      <a:pt x="155" y="214"/>
                    </a:cubicBezTo>
                    <a:cubicBezTo>
                      <a:pt x="151" y="214"/>
                      <a:pt x="151" y="201"/>
                      <a:pt x="158" y="197"/>
                    </a:cubicBezTo>
                    <a:cubicBezTo>
                      <a:pt x="201" y="185"/>
                      <a:pt x="232" y="146"/>
                      <a:pt x="232" y="100"/>
                    </a:cubicBezTo>
                    <a:cubicBezTo>
                      <a:pt x="232" y="45"/>
                      <a:pt x="187" y="0"/>
                      <a:pt x="132" y="0"/>
                    </a:cubicBezTo>
                    <a:cubicBezTo>
                      <a:pt x="77" y="0"/>
                      <a:pt x="32" y="45"/>
                      <a:pt x="32" y="100"/>
                    </a:cubicBezTo>
                    <a:cubicBezTo>
                      <a:pt x="32" y="146"/>
                      <a:pt x="63" y="185"/>
                      <a:pt x="105" y="196"/>
                    </a:cubicBezTo>
                    <a:cubicBezTo>
                      <a:pt x="110" y="201"/>
                      <a:pt x="113" y="214"/>
                      <a:pt x="106" y="214"/>
                    </a:cubicBezTo>
                    <a:cubicBezTo>
                      <a:pt x="90" y="215"/>
                      <a:pt x="44" y="227"/>
                      <a:pt x="36" y="229"/>
                    </a:cubicBezTo>
                    <a:cubicBezTo>
                      <a:pt x="28" y="232"/>
                      <a:pt x="0" y="236"/>
                      <a:pt x="4" y="250"/>
                    </a:cubicBezTo>
                    <a:cubicBezTo>
                      <a:pt x="4" y="253"/>
                      <a:pt x="5" y="255"/>
                      <a:pt x="7" y="257"/>
                    </a:cubicBezTo>
                    <a:cubicBezTo>
                      <a:pt x="7" y="257"/>
                      <a:pt x="7" y="257"/>
                      <a:pt x="7" y="257"/>
                    </a:cubicBezTo>
                    <a:cubicBezTo>
                      <a:pt x="11" y="251"/>
                      <a:pt x="17" y="249"/>
                      <a:pt x="25" y="249"/>
                    </a:cubicBezTo>
                    <a:cubicBezTo>
                      <a:pt x="27" y="249"/>
                      <a:pt x="29" y="249"/>
                      <a:pt x="32" y="249"/>
                    </a:cubicBezTo>
                    <a:cubicBezTo>
                      <a:pt x="38" y="250"/>
                      <a:pt x="44" y="253"/>
                      <a:pt x="49" y="257"/>
                    </a:cubicBezTo>
                    <a:cubicBezTo>
                      <a:pt x="59" y="257"/>
                      <a:pt x="73" y="259"/>
                      <a:pt x="81" y="260"/>
                    </a:cubicBezTo>
                    <a:cubicBezTo>
                      <a:pt x="79" y="272"/>
                      <a:pt x="80" y="287"/>
                      <a:pt x="81" y="307"/>
                    </a:cubicBezTo>
                    <a:cubicBezTo>
                      <a:pt x="83" y="329"/>
                      <a:pt x="77" y="349"/>
                      <a:pt x="78" y="369"/>
                    </a:cubicBezTo>
                    <a:cubicBezTo>
                      <a:pt x="78" y="387"/>
                      <a:pt x="86" y="422"/>
                      <a:pt x="100" y="438"/>
                    </a:cubicBezTo>
                    <a:cubicBezTo>
                      <a:pt x="107" y="446"/>
                      <a:pt x="115" y="452"/>
                      <a:pt x="122" y="456"/>
                    </a:cubicBezTo>
                    <a:cubicBezTo>
                      <a:pt x="145" y="465"/>
                      <a:pt x="169" y="466"/>
                      <a:pt x="179" y="466"/>
                    </a:cubicBezTo>
                    <a:cubicBezTo>
                      <a:pt x="197" y="466"/>
                      <a:pt x="192" y="478"/>
                      <a:pt x="191" y="481"/>
                    </a:cubicBezTo>
                    <a:cubicBezTo>
                      <a:pt x="190" y="488"/>
                      <a:pt x="187" y="491"/>
                      <a:pt x="185" y="495"/>
                    </a:cubicBezTo>
                    <a:cubicBezTo>
                      <a:pt x="179" y="508"/>
                      <a:pt x="188" y="526"/>
                      <a:pt x="200" y="526"/>
                    </a:cubicBezTo>
                    <a:cubicBezTo>
                      <a:pt x="212" y="527"/>
                      <a:pt x="218" y="503"/>
                      <a:pt x="222" y="487"/>
                    </a:cubicBezTo>
                    <a:cubicBezTo>
                      <a:pt x="227" y="471"/>
                      <a:pt x="239" y="435"/>
                      <a:pt x="209" y="433"/>
                    </a:cubicBezTo>
                    <a:cubicBezTo>
                      <a:pt x="208" y="433"/>
                      <a:pt x="206" y="433"/>
                      <a:pt x="203" y="433"/>
                    </a:cubicBezTo>
                    <a:cubicBezTo>
                      <a:pt x="203" y="433"/>
                      <a:pt x="203" y="433"/>
                      <a:pt x="203" y="433"/>
                    </a:cubicBezTo>
                    <a:cubicBezTo>
                      <a:pt x="195" y="433"/>
                      <a:pt x="178" y="429"/>
                      <a:pt x="169" y="423"/>
                    </a:cubicBezTo>
                    <a:cubicBezTo>
                      <a:pt x="161" y="419"/>
                      <a:pt x="147" y="412"/>
                      <a:pt x="143" y="411"/>
                    </a:cubicBezTo>
                    <a:cubicBezTo>
                      <a:pt x="142" y="383"/>
                      <a:pt x="135" y="373"/>
                      <a:pt x="136" y="374"/>
                    </a:cubicBezTo>
                    <a:cubicBezTo>
                      <a:pt x="142" y="381"/>
                      <a:pt x="146" y="389"/>
                      <a:pt x="149" y="408"/>
                    </a:cubicBezTo>
                    <a:cubicBezTo>
                      <a:pt x="157" y="411"/>
                      <a:pt x="166" y="415"/>
                      <a:pt x="174" y="419"/>
                    </a:cubicBezTo>
                    <a:cubicBezTo>
                      <a:pt x="177" y="421"/>
                      <a:pt x="182" y="423"/>
                      <a:pt x="188" y="424"/>
                    </a:cubicBezTo>
                    <a:cubicBezTo>
                      <a:pt x="188" y="421"/>
                      <a:pt x="189" y="416"/>
                      <a:pt x="189" y="412"/>
                    </a:cubicBezTo>
                    <a:cubicBezTo>
                      <a:pt x="192" y="395"/>
                      <a:pt x="189" y="367"/>
                      <a:pt x="189" y="367"/>
                    </a:cubicBezTo>
                    <a:cubicBezTo>
                      <a:pt x="189" y="367"/>
                      <a:pt x="186" y="332"/>
                      <a:pt x="185" y="313"/>
                    </a:cubicBezTo>
                    <a:cubicBezTo>
                      <a:pt x="183" y="295"/>
                      <a:pt x="186" y="278"/>
                      <a:pt x="184" y="267"/>
                    </a:cubicBezTo>
                    <a:cubicBezTo>
                      <a:pt x="193" y="272"/>
                      <a:pt x="210" y="282"/>
                      <a:pt x="211" y="284"/>
                    </a:cubicBezTo>
                    <a:cubicBezTo>
                      <a:pt x="212" y="286"/>
                      <a:pt x="211" y="293"/>
                      <a:pt x="209" y="299"/>
                    </a:cubicBezTo>
                    <a:cubicBezTo>
                      <a:pt x="209" y="299"/>
                      <a:pt x="209" y="299"/>
                      <a:pt x="209" y="299"/>
                    </a:cubicBezTo>
                    <a:cubicBezTo>
                      <a:pt x="208" y="303"/>
                      <a:pt x="207" y="306"/>
                      <a:pt x="206" y="309"/>
                    </a:cubicBezTo>
                    <a:cubicBezTo>
                      <a:pt x="201" y="309"/>
                      <a:pt x="195" y="310"/>
                      <a:pt x="190" y="312"/>
                    </a:cubicBezTo>
                    <a:cubicBezTo>
                      <a:pt x="191" y="319"/>
                      <a:pt x="191" y="326"/>
                      <a:pt x="190" y="332"/>
                    </a:cubicBezTo>
                    <a:cubicBezTo>
                      <a:pt x="190" y="337"/>
                      <a:pt x="191" y="344"/>
                      <a:pt x="193" y="352"/>
                    </a:cubicBezTo>
                    <a:cubicBezTo>
                      <a:pt x="193" y="350"/>
                      <a:pt x="195" y="347"/>
                      <a:pt x="195" y="346"/>
                    </a:cubicBezTo>
                    <a:cubicBezTo>
                      <a:pt x="195" y="346"/>
                      <a:pt x="195" y="346"/>
                      <a:pt x="195" y="347"/>
                    </a:cubicBezTo>
                    <a:cubicBezTo>
                      <a:pt x="194" y="349"/>
                      <a:pt x="193" y="351"/>
                      <a:pt x="193" y="353"/>
                    </a:cubicBezTo>
                    <a:cubicBezTo>
                      <a:pt x="193" y="353"/>
                      <a:pt x="193" y="353"/>
                      <a:pt x="193" y="353"/>
                    </a:cubicBezTo>
                    <a:cubicBezTo>
                      <a:pt x="194" y="360"/>
                      <a:pt x="195" y="366"/>
                      <a:pt x="196" y="370"/>
                    </a:cubicBezTo>
                    <a:cubicBezTo>
                      <a:pt x="196" y="371"/>
                      <a:pt x="197" y="371"/>
                      <a:pt x="198" y="371"/>
                    </a:cubicBezTo>
                    <a:cubicBezTo>
                      <a:pt x="200" y="371"/>
                      <a:pt x="201" y="369"/>
                      <a:pt x="201" y="367"/>
                    </a:cubicBezTo>
                    <a:cubicBezTo>
                      <a:pt x="200" y="363"/>
                      <a:pt x="200" y="363"/>
                      <a:pt x="200" y="363"/>
                    </a:cubicBezTo>
                    <a:cubicBezTo>
                      <a:pt x="201" y="355"/>
                      <a:pt x="201" y="355"/>
                      <a:pt x="201" y="355"/>
                    </a:cubicBezTo>
                    <a:cubicBezTo>
                      <a:pt x="201" y="355"/>
                      <a:pt x="201" y="355"/>
                      <a:pt x="201" y="355"/>
                    </a:cubicBezTo>
                    <a:cubicBezTo>
                      <a:pt x="203" y="349"/>
                      <a:pt x="203" y="349"/>
                      <a:pt x="203" y="349"/>
                    </a:cubicBezTo>
                    <a:cubicBezTo>
                      <a:pt x="202" y="357"/>
                      <a:pt x="202" y="357"/>
                      <a:pt x="202" y="357"/>
                    </a:cubicBezTo>
                    <a:cubicBezTo>
                      <a:pt x="201" y="357"/>
                      <a:pt x="202" y="363"/>
                      <a:pt x="202" y="363"/>
                    </a:cubicBezTo>
                    <a:cubicBezTo>
                      <a:pt x="202" y="365"/>
                      <a:pt x="203" y="367"/>
                      <a:pt x="206" y="367"/>
                    </a:cubicBezTo>
                    <a:cubicBezTo>
                      <a:pt x="208" y="367"/>
                      <a:pt x="209" y="365"/>
                      <a:pt x="209" y="363"/>
                    </a:cubicBezTo>
                    <a:cubicBezTo>
                      <a:pt x="209" y="358"/>
                      <a:pt x="209" y="358"/>
                      <a:pt x="209" y="358"/>
                    </a:cubicBezTo>
                    <a:cubicBezTo>
                      <a:pt x="209" y="358"/>
                      <a:pt x="211" y="350"/>
                      <a:pt x="211" y="350"/>
                    </a:cubicBezTo>
                    <a:cubicBezTo>
                      <a:pt x="211" y="349"/>
                      <a:pt x="220" y="335"/>
                      <a:pt x="222" y="332"/>
                    </a:cubicBezTo>
                    <a:cubicBezTo>
                      <a:pt x="225" y="326"/>
                      <a:pt x="232" y="312"/>
                      <a:pt x="236" y="299"/>
                    </a:cubicBezTo>
                    <a:cubicBezTo>
                      <a:pt x="236" y="299"/>
                      <a:pt x="236" y="299"/>
                      <a:pt x="236" y="299"/>
                    </a:cubicBezTo>
                    <a:cubicBezTo>
                      <a:pt x="239" y="291"/>
                      <a:pt x="241" y="283"/>
                      <a:pt x="240" y="27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33" name="Овал 32"/>
            <p:cNvSpPr/>
            <p:nvPr/>
          </p:nvSpPr>
          <p:spPr>
            <a:xfrm rot="10800000">
              <a:off x="4847979" y="3834458"/>
              <a:ext cx="2887381" cy="2887381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174" name="Группа 173"/>
          <p:cNvGrpSpPr/>
          <p:nvPr/>
        </p:nvGrpSpPr>
        <p:grpSpPr>
          <a:xfrm>
            <a:off x="5084123" y="1192968"/>
            <a:ext cx="2127872" cy="2776030"/>
            <a:chOff x="3407818" y="3725626"/>
            <a:chExt cx="4302019" cy="5612430"/>
          </a:xfrm>
        </p:grpSpPr>
        <p:grpSp>
          <p:nvGrpSpPr>
            <p:cNvPr id="175" name="Группа 174"/>
            <p:cNvGrpSpPr/>
            <p:nvPr/>
          </p:nvGrpSpPr>
          <p:grpSpPr>
            <a:xfrm>
              <a:off x="3407818" y="3886094"/>
              <a:ext cx="4302019" cy="5451962"/>
              <a:chOff x="362816" y="2682330"/>
              <a:chExt cx="1330325" cy="1685925"/>
            </a:xfrm>
          </p:grpSpPr>
          <p:sp>
            <p:nvSpPr>
              <p:cNvPr id="177" name="Freeform 1559"/>
              <p:cNvSpPr>
                <a:spLocks/>
              </p:cNvSpPr>
              <p:nvPr/>
            </p:nvSpPr>
            <p:spPr bwMode="auto">
              <a:xfrm>
                <a:off x="505691" y="2682330"/>
                <a:ext cx="635000" cy="838200"/>
              </a:xfrm>
              <a:custGeom>
                <a:avLst/>
                <a:gdLst>
                  <a:gd name="T0" fmla="*/ 97 w 200"/>
                  <a:gd name="T1" fmla="*/ 214 h 264"/>
                  <a:gd name="T2" fmla="*/ 58 w 200"/>
                  <a:gd name="T3" fmla="*/ 222 h 264"/>
                  <a:gd name="T4" fmla="*/ 66 w 200"/>
                  <a:gd name="T5" fmla="*/ 225 h 264"/>
                  <a:gd name="T6" fmla="*/ 70 w 200"/>
                  <a:gd name="T7" fmla="*/ 227 h 264"/>
                  <a:gd name="T8" fmla="*/ 112 w 200"/>
                  <a:gd name="T9" fmla="*/ 251 h 264"/>
                  <a:gd name="T10" fmla="*/ 136 w 200"/>
                  <a:gd name="T11" fmla="*/ 264 h 264"/>
                  <a:gd name="T12" fmla="*/ 136 w 200"/>
                  <a:gd name="T13" fmla="*/ 264 h 264"/>
                  <a:gd name="T14" fmla="*/ 171 w 200"/>
                  <a:gd name="T15" fmla="*/ 225 h 264"/>
                  <a:gd name="T16" fmla="*/ 175 w 200"/>
                  <a:gd name="T17" fmla="*/ 220 h 264"/>
                  <a:gd name="T18" fmla="*/ 150 w 200"/>
                  <a:gd name="T19" fmla="*/ 214 h 264"/>
                  <a:gd name="T20" fmla="*/ 147 w 200"/>
                  <a:gd name="T21" fmla="*/ 188 h 264"/>
                  <a:gd name="T22" fmla="*/ 147 w 200"/>
                  <a:gd name="T23" fmla="*/ 188 h 264"/>
                  <a:gd name="T24" fmla="*/ 200 w 200"/>
                  <a:gd name="T25" fmla="*/ 100 h 264"/>
                  <a:gd name="T26" fmla="*/ 100 w 200"/>
                  <a:gd name="T27" fmla="*/ 0 h 264"/>
                  <a:gd name="T28" fmla="*/ 0 w 200"/>
                  <a:gd name="T29" fmla="*/ 100 h 264"/>
                  <a:gd name="T30" fmla="*/ 97 w 200"/>
                  <a:gd name="T31" fmla="*/ 200 h 264"/>
                  <a:gd name="T32" fmla="*/ 97 w 200"/>
                  <a:gd name="T33" fmla="*/ 21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0" h="264">
                    <a:moveTo>
                      <a:pt x="97" y="214"/>
                    </a:moveTo>
                    <a:cubicBezTo>
                      <a:pt x="92" y="215"/>
                      <a:pt x="72" y="218"/>
                      <a:pt x="58" y="222"/>
                    </a:cubicBezTo>
                    <a:cubicBezTo>
                      <a:pt x="61" y="223"/>
                      <a:pt x="63" y="224"/>
                      <a:pt x="66" y="225"/>
                    </a:cubicBezTo>
                    <a:cubicBezTo>
                      <a:pt x="70" y="227"/>
                      <a:pt x="70" y="227"/>
                      <a:pt x="70" y="227"/>
                    </a:cubicBezTo>
                    <a:cubicBezTo>
                      <a:pt x="86" y="234"/>
                      <a:pt x="101" y="243"/>
                      <a:pt x="112" y="251"/>
                    </a:cubicBezTo>
                    <a:cubicBezTo>
                      <a:pt x="122" y="258"/>
                      <a:pt x="131" y="264"/>
                      <a:pt x="136" y="264"/>
                    </a:cubicBezTo>
                    <a:cubicBezTo>
                      <a:pt x="136" y="264"/>
                      <a:pt x="136" y="264"/>
                      <a:pt x="136" y="264"/>
                    </a:cubicBezTo>
                    <a:cubicBezTo>
                      <a:pt x="141" y="261"/>
                      <a:pt x="157" y="242"/>
                      <a:pt x="171" y="225"/>
                    </a:cubicBezTo>
                    <a:cubicBezTo>
                      <a:pt x="172" y="223"/>
                      <a:pt x="173" y="222"/>
                      <a:pt x="175" y="220"/>
                    </a:cubicBezTo>
                    <a:cubicBezTo>
                      <a:pt x="168" y="217"/>
                      <a:pt x="160" y="215"/>
                      <a:pt x="150" y="214"/>
                    </a:cubicBezTo>
                    <a:cubicBezTo>
                      <a:pt x="142" y="213"/>
                      <a:pt x="142" y="192"/>
                      <a:pt x="147" y="188"/>
                    </a:cubicBezTo>
                    <a:cubicBezTo>
                      <a:pt x="147" y="188"/>
                      <a:pt x="147" y="188"/>
                      <a:pt x="147" y="188"/>
                    </a:cubicBezTo>
                    <a:cubicBezTo>
                      <a:pt x="179" y="171"/>
                      <a:pt x="200" y="138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4" y="0"/>
                      <a:pt x="0" y="45"/>
                      <a:pt x="0" y="100"/>
                    </a:cubicBezTo>
                    <a:cubicBezTo>
                      <a:pt x="0" y="154"/>
                      <a:pt x="43" y="198"/>
                      <a:pt x="97" y="200"/>
                    </a:cubicBezTo>
                    <a:cubicBezTo>
                      <a:pt x="100" y="205"/>
                      <a:pt x="102" y="212"/>
                      <a:pt x="97" y="21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8" name="Freeform 1560"/>
              <p:cNvSpPr>
                <a:spLocks/>
              </p:cNvSpPr>
              <p:nvPr/>
            </p:nvSpPr>
            <p:spPr bwMode="auto">
              <a:xfrm>
                <a:off x="591416" y="3638005"/>
                <a:ext cx="495300" cy="730250"/>
              </a:xfrm>
              <a:custGeom>
                <a:avLst/>
                <a:gdLst>
                  <a:gd name="T0" fmla="*/ 155 w 156"/>
                  <a:gd name="T1" fmla="*/ 68 h 230"/>
                  <a:gd name="T2" fmla="*/ 154 w 156"/>
                  <a:gd name="T3" fmla="*/ 53 h 230"/>
                  <a:gd name="T4" fmla="*/ 132 w 156"/>
                  <a:gd name="T5" fmla="*/ 62 h 230"/>
                  <a:gd name="T6" fmla="*/ 131 w 156"/>
                  <a:gd name="T7" fmla="*/ 62 h 230"/>
                  <a:gd name="T8" fmla="*/ 62 w 156"/>
                  <a:gd name="T9" fmla="*/ 15 h 230"/>
                  <a:gd name="T10" fmla="*/ 48 w 156"/>
                  <a:gd name="T11" fmla="*/ 0 h 230"/>
                  <a:gd name="T12" fmla="*/ 40 w 156"/>
                  <a:gd name="T13" fmla="*/ 68 h 230"/>
                  <a:gd name="T14" fmla="*/ 28 w 156"/>
                  <a:gd name="T15" fmla="*/ 146 h 230"/>
                  <a:gd name="T16" fmla="*/ 42 w 156"/>
                  <a:gd name="T17" fmla="*/ 197 h 230"/>
                  <a:gd name="T18" fmla="*/ 8 w 156"/>
                  <a:gd name="T19" fmla="*/ 205 h 230"/>
                  <a:gd name="T20" fmla="*/ 3 w 156"/>
                  <a:gd name="T21" fmla="*/ 223 h 230"/>
                  <a:gd name="T22" fmla="*/ 28 w 156"/>
                  <a:gd name="T23" fmla="*/ 229 h 230"/>
                  <a:gd name="T24" fmla="*/ 54 w 156"/>
                  <a:gd name="T25" fmla="*/ 229 h 230"/>
                  <a:gd name="T26" fmla="*/ 79 w 156"/>
                  <a:gd name="T27" fmla="*/ 219 h 230"/>
                  <a:gd name="T28" fmla="*/ 72 w 156"/>
                  <a:gd name="T29" fmla="*/ 188 h 230"/>
                  <a:gd name="T30" fmla="*/ 78 w 156"/>
                  <a:gd name="T31" fmla="*/ 144 h 230"/>
                  <a:gd name="T32" fmla="*/ 95 w 156"/>
                  <a:gd name="T33" fmla="*/ 92 h 230"/>
                  <a:gd name="T34" fmla="*/ 101 w 156"/>
                  <a:gd name="T35" fmla="*/ 150 h 230"/>
                  <a:gd name="T36" fmla="*/ 108 w 156"/>
                  <a:gd name="T37" fmla="*/ 197 h 230"/>
                  <a:gd name="T38" fmla="*/ 101 w 156"/>
                  <a:gd name="T39" fmla="*/ 223 h 230"/>
                  <a:gd name="T40" fmla="*/ 124 w 156"/>
                  <a:gd name="T41" fmla="*/ 229 h 230"/>
                  <a:gd name="T42" fmla="*/ 152 w 156"/>
                  <a:gd name="T43" fmla="*/ 223 h 230"/>
                  <a:gd name="T44" fmla="*/ 143 w 156"/>
                  <a:gd name="T45" fmla="*/ 205 h 230"/>
                  <a:gd name="T46" fmla="*/ 150 w 156"/>
                  <a:gd name="T47" fmla="*/ 146 h 230"/>
                  <a:gd name="T48" fmla="*/ 155 w 156"/>
                  <a:gd name="T49" fmla="*/ 68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6" h="230">
                    <a:moveTo>
                      <a:pt x="155" y="68"/>
                    </a:moveTo>
                    <a:cubicBezTo>
                      <a:pt x="154" y="63"/>
                      <a:pt x="154" y="58"/>
                      <a:pt x="154" y="53"/>
                    </a:cubicBezTo>
                    <a:cubicBezTo>
                      <a:pt x="147" y="59"/>
                      <a:pt x="139" y="62"/>
                      <a:pt x="132" y="62"/>
                    </a:cubicBezTo>
                    <a:cubicBezTo>
                      <a:pt x="131" y="62"/>
                      <a:pt x="131" y="62"/>
                      <a:pt x="131" y="62"/>
                    </a:cubicBezTo>
                    <a:cubicBezTo>
                      <a:pt x="106" y="61"/>
                      <a:pt x="87" y="41"/>
                      <a:pt x="62" y="15"/>
                    </a:cubicBezTo>
                    <a:cubicBezTo>
                      <a:pt x="58" y="10"/>
                      <a:pt x="53" y="5"/>
                      <a:pt x="48" y="0"/>
                    </a:cubicBezTo>
                    <a:cubicBezTo>
                      <a:pt x="48" y="21"/>
                      <a:pt x="43" y="55"/>
                      <a:pt x="40" y="68"/>
                    </a:cubicBezTo>
                    <a:cubicBezTo>
                      <a:pt x="35" y="90"/>
                      <a:pt x="22" y="122"/>
                      <a:pt x="28" y="146"/>
                    </a:cubicBezTo>
                    <a:cubicBezTo>
                      <a:pt x="37" y="179"/>
                      <a:pt x="46" y="190"/>
                      <a:pt x="42" y="197"/>
                    </a:cubicBezTo>
                    <a:cubicBezTo>
                      <a:pt x="35" y="207"/>
                      <a:pt x="20" y="192"/>
                      <a:pt x="8" y="205"/>
                    </a:cubicBezTo>
                    <a:cubicBezTo>
                      <a:pt x="5" y="208"/>
                      <a:pt x="0" y="215"/>
                      <a:pt x="3" y="223"/>
                    </a:cubicBezTo>
                    <a:cubicBezTo>
                      <a:pt x="6" y="229"/>
                      <a:pt x="11" y="229"/>
                      <a:pt x="28" y="229"/>
                    </a:cubicBezTo>
                    <a:cubicBezTo>
                      <a:pt x="31" y="229"/>
                      <a:pt x="52" y="229"/>
                      <a:pt x="54" y="229"/>
                    </a:cubicBezTo>
                    <a:cubicBezTo>
                      <a:pt x="69" y="229"/>
                      <a:pt x="77" y="227"/>
                      <a:pt x="79" y="219"/>
                    </a:cubicBezTo>
                    <a:cubicBezTo>
                      <a:pt x="81" y="206"/>
                      <a:pt x="73" y="205"/>
                      <a:pt x="72" y="188"/>
                    </a:cubicBezTo>
                    <a:cubicBezTo>
                      <a:pt x="71" y="184"/>
                      <a:pt x="76" y="166"/>
                      <a:pt x="78" y="144"/>
                    </a:cubicBezTo>
                    <a:cubicBezTo>
                      <a:pt x="80" y="122"/>
                      <a:pt x="93" y="92"/>
                      <a:pt x="95" y="92"/>
                    </a:cubicBezTo>
                    <a:cubicBezTo>
                      <a:pt x="97" y="92"/>
                      <a:pt x="98" y="128"/>
                      <a:pt x="101" y="150"/>
                    </a:cubicBezTo>
                    <a:cubicBezTo>
                      <a:pt x="103" y="172"/>
                      <a:pt x="108" y="193"/>
                      <a:pt x="108" y="197"/>
                    </a:cubicBezTo>
                    <a:cubicBezTo>
                      <a:pt x="108" y="208"/>
                      <a:pt x="101" y="212"/>
                      <a:pt x="101" y="223"/>
                    </a:cubicBezTo>
                    <a:cubicBezTo>
                      <a:pt x="101" y="230"/>
                      <a:pt x="109" y="229"/>
                      <a:pt x="124" y="229"/>
                    </a:cubicBezTo>
                    <a:cubicBezTo>
                      <a:pt x="138" y="229"/>
                      <a:pt x="152" y="230"/>
                      <a:pt x="152" y="223"/>
                    </a:cubicBezTo>
                    <a:cubicBezTo>
                      <a:pt x="152" y="214"/>
                      <a:pt x="146" y="209"/>
                      <a:pt x="143" y="205"/>
                    </a:cubicBezTo>
                    <a:cubicBezTo>
                      <a:pt x="139" y="198"/>
                      <a:pt x="141" y="179"/>
                      <a:pt x="150" y="146"/>
                    </a:cubicBezTo>
                    <a:cubicBezTo>
                      <a:pt x="156" y="122"/>
                      <a:pt x="156" y="96"/>
                      <a:pt x="155" y="6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9" name="Freeform 1561"/>
              <p:cNvSpPr>
                <a:spLocks/>
              </p:cNvSpPr>
              <p:nvPr/>
            </p:nvSpPr>
            <p:spPr bwMode="auto">
              <a:xfrm>
                <a:off x="489816" y="3393530"/>
                <a:ext cx="187325" cy="180975"/>
              </a:xfrm>
              <a:custGeom>
                <a:avLst/>
                <a:gdLst>
                  <a:gd name="T0" fmla="*/ 26 w 59"/>
                  <a:gd name="T1" fmla="*/ 5 h 57"/>
                  <a:gd name="T2" fmla="*/ 20 w 59"/>
                  <a:gd name="T3" fmla="*/ 16 h 57"/>
                  <a:gd name="T4" fmla="*/ 12 w 59"/>
                  <a:gd name="T5" fmla="*/ 28 h 57"/>
                  <a:gd name="T6" fmla="*/ 10 w 59"/>
                  <a:gd name="T7" fmla="*/ 10 h 57"/>
                  <a:gd name="T8" fmla="*/ 2 w 59"/>
                  <a:gd name="T9" fmla="*/ 11 h 57"/>
                  <a:gd name="T10" fmla="*/ 2 w 59"/>
                  <a:gd name="T11" fmla="*/ 21 h 57"/>
                  <a:gd name="T12" fmla="*/ 6 w 59"/>
                  <a:gd name="T13" fmla="*/ 39 h 57"/>
                  <a:gd name="T14" fmla="*/ 41 w 59"/>
                  <a:gd name="T15" fmla="*/ 50 h 57"/>
                  <a:gd name="T16" fmla="*/ 52 w 59"/>
                  <a:gd name="T17" fmla="*/ 34 h 57"/>
                  <a:gd name="T18" fmla="*/ 56 w 59"/>
                  <a:gd name="T19" fmla="*/ 28 h 57"/>
                  <a:gd name="T20" fmla="*/ 49 w 59"/>
                  <a:gd name="T21" fmla="*/ 23 h 57"/>
                  <a:gd name="T22" fmla="*/ 37 w 59"/>
                  <a:gd name="T23" fmla="*/ 43 h 57"/>
                  <a:gd name="T24" fmla="*/ 36 w 59"/>
                  <a:gd name="T25" fmla="*/ 42 h 57"/>
                  <a:gd name="T26" fmla="*/ 50 w 59"/>
                  <a:gd name="T27" fmla="*/ 19 h 57"/>
                  <a:gd name="T28" fmla="*/ 43 w 59"/>
                  <a:gd name="T29" fmla="*/ 15 h 57"/>
                  <a:gd name="T30" fmla="*/ 29 w 59"/>
                  <a:gd name="T31" fmla="*/ 38 h 57"/>
                  <a:gd name="T32" fmla="*/ 27 w 59"/>
                  <a:gd name="T33" fmla="*/ 37 h 57"/>
                  <a:gd name="T34" fmla="*/ 43 w 59"/>
                  <a:gd name="T35" fmla="*/ 12 h 57"/>
                  <a:gd name="T36" fmla="*/ 36 w 59"/>
                  <a:gd name="T37" fmla="*/ 8 h 57"/>
                  <a:gd name="T38" fmla="*/ 21 w 59"/>
                  <a:gd name="T39" fmla="*/ 33 h 57"/>
                  <a:gd name="T40" fmla="*/ 19 w 59"/>
                  <a:gd name="T41" fmla="*/ 32 h 57"/>
                  <a:gd name="T42" fmla="*/ 33 w 59"/>
                  <a:gd name="T43" fmla="*/ 9 h 57"/>
                  <a:gd name="T44" fmla="*/ 26 w 59"/>
                  <a:gd name="T45" fmla="*/ 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" h="57">
                    <a:moveTo>
                      <a:pt x="26" y="5"/>
                    </a:moveTo>
                    <a:cubicBezTo>
                      <a:pt x="26" y="5"/>
                      <a:pt x="21" y="14"/>
                      <a:pt x="20" y="16"/>
                    </a:cubicBezTo>
                    <a:cubicBezTo>
                      <a:pt x="18" y="20"/>
                      <a:pt x="18" y="19"/>
                      <a:pt x="12" y="28"/>
                    </a:cubicBezTo>
                    <a:cubicBezTo>
                      <a:pt x="11" y="30"/>
                      <a:pt x="13" y="20"/>
                      <a:pt x="10" y="10"/>
                    </a:cubicBezTo>
                    <a:cubicBezTo>
                      <a:pt x="9" y="4"/>
                      <a:pt x="0" y="5"/>
                      <a:pt x="2" y="11"/>
                    </a:cubicBezTo>
                    <a:cubicBezTo>
                      <a:pt x="2" y="11"/>
                      <a:pt x="2" y="17"/>
                      <a:pt x="2" y="21"/>
                    </a:cubicBezTo>
                    <a:cubicBezTo>
                      <a:pt x="2" y="27"/>
                      <a:pt x="3" y="32"/>
                      <a:pt x="6" y="39"/>
                    </a:cubicBezTo>
                    <a:cubicBezTo>
                      <a:pt x="12" y="54"/>
                      <a:pt x="32" y="57"/>
                      <a:pt x="41" y="50"/>
                    </a:cubicBezTo>
                    <a:cubicBezTo>
                      <a:pt x="46" y="46"/>
                      <a:pt x="48" y="40"/>
                      <a:pt x="52" y="34"/>
                    </a:cubicBezTo>
                    <a:cubicBezTo>
                      <a:pt x="53" y="32"/>
                      <a:pt x="56" y="28"/>
                      <a:pt x="56" y="28"/>
                    </a:cubicBezTo>
                    <a:cubicBezTo>
                      <a:pt x="59" y="22"/>
                      <a:pt x="52" y="18"/>
                      <a:pt x="49" y="23"/>
                    </a:cubicBezTo>
                    <a:cubicBezTo>
                      <a:pt x="49" y="23"/>
                      <a:pt x="38" y="42"/>
                      <a:pt x="37" y="43"/>
                    </a:cubicBezTo>
                    <a:cubicBezTo>
                      <a:pt x="36" y="44"/>
                      <a:pt x="35" y="44"/>
                      <a:pt x="36" y="42"/>
                    </a:cubicBezTo>
                    <a:cubicBezTo>
                      <a:pt x="36" y="41"/>
                      <a:pt x="50" y="19"/>
                      <a:pt x="50" y="19"/>
                    </a:cubicBezTo>
                    <a:cubicBezTo>
                      <a:pt x="53" y="14"/>
                      <a:pt x="46" y="10"/>
                      <a:pt x="43" y="15"/>
                    </a:cubicBezTo>
                    <a:cubicBezTo>
                      <a:pt x="43" y="15"/>
                      <a:pt x="30" y="37"/>
                      <a:pt x="29" y="38"/>
                    </a:cubicBezTo>
                    <a:cubicBezTo>
                      <a:pt x="28" y="39"/>
                      <a:pt x="27" y="39"/>
                      <a:pt x="27" y="37"/>
                    </a:cubicBezTo>
                    <a:cubicBezTo>
                      <a:pt x="28" y="36"/>
                      <a:pt x="43" y="12"/>
                      <a:pt x="43" y="12"/>
                    </a:cubicBezTo>
                    <a:cubicBezTo>
                      <a:pt x="46" y="7"/>
                      <a:pt x="39" y="3"/>
                      <a:pt x="36" y="8"/>
                    </a:cubicBezTo>
                    <a:cubicBezTo>
                      <a:pt x="36" y="8"/>
                      <a:pt x="22" y="31"/>
                      <a:pt x="21" y="33"/>
                    </a:cubicBezTo>
                    <a:cubicBezTo>
                      <a:pt x="20" y="34"/>
                      <a:pt x="18" y="34"/>
                      <a:pt x="19" y="32"/>
                    </a:cubicBezTo>
                    <a:cubicBezTo>
                      <a:pt x="20" y="31"/>
                      <a:pt x="33" y="9"/>
                      <a:pt x="33" y="9"/>
                    </a:cubicBezTo>
                    <a:cubicBezTo>
                      <a:pt x="36" y="4"/>
                      <a:pt x="30" y="0"/>
                      <a:pt x="26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0" name="Freeform 1562"/>
              <p:cNvSpPr>
                <a:spLocks/>
              </p:cNvSpPr>
              <p:nvPr/>
            </p:nvSpPr>
            <p:spPr bwMode="auto">
              <a:xfrm>
                <a:off x="1121641" y="3491955"/>
                <a:ext cx="152400" cy="180975"/>
              </a:xfrm>
              <a:custGeom>
                <a:avLst/>
                <a:gdLst>
                  <a:gd name="T0" fmla="*/ 23 w 48"/>
                  <a:gd name="T1" fmla="*/ 14 h 57"/>
                  <a:gd name="T2" fmla="*/ 35 w 48"/>
                  <a:gd name="T3" fmla="*/ 23 h 57"/>
                  <a:gd name="T4" fmla="*/ 38 w 48"/>
                  <a:gd name="T5" fmla="*/ 6 h 57"/>
                  <a:gd name="T6" fmla="*/ 47 w 48"/>
                  <a:gd name="T7" fmla="*/ 6 h 57"/>
                  <a:gd name="T8" fmla="*/ 45 w 48"/>
                  <a:gd name="T9" fmla="*/ 30 h 57"/>
                  <a:gd name="T10" fmla="*/ 17 w 48"/>
                  <a:gd name="T11" fmla="*/ 54 h 57"/>
                  <a:gd name="T12" fmla="*/ 5 w 48"/>
                  <a:gd name="T13" fmla="*/ 47 h 57"/>
                  <a:gd name="T14" fmla="*/ 10 w 48"/>
                  <a:gd name="T15" fmla="*/ 41 h 57"/>
                  <a:gd name="T16" fmla="*/ 18 w 48"/>
                  <a:gd name="T17" fmla="*/ 46 h 57"/>
                  <a:gd name="T18" fmla="*/ 19 w 48"/>
                  <a:gd name="T19" fmla="*/ 45 h 57"/>
                  <a:gd name="T20" fmla="*/ 7 w 48"/>
                  <a:gd name="T21" fmla="*/ 37 h 57"/>
                  <a:gd name="T22" fmla="*/ 12 w 48"/>
                  <a:gd name="T23" fmla="*/ 30 h 57"/>
                  <a:gd name="T24" fmla="*/ 24 w 48"/>
                  <a:gd name="T25" fmla="*/ 39 h 57"/>
                  <a:gd name="T26" fmla="*/ 25 w 48"/>
                  <a:gd name="T27" fmla="*/ 37 h 57"/>
                  <a:gd name="T28" fmla="*/ 11 w 48"/>
                  <a:gd name="T29" fmla="*/ 27 h 57"/>
                  <a:gd name="T30" fmla="*/ 15 w 48"/>
                  <a:gd name="T31" fmla="*/ 21 h 57"/>
                  <a:gd name="T32" fmla="*/ 29 w 48"/>
                  <a:gd name="T33" fmla="*/ 31 h 57"/>
                  <a:gd name="T34" fmla="*/ 30 w 48"/>
                  <a:gd name="T35" fmla="*/ 29 h 57"/>
                  <a:gd name="T36" fmla="*/ 18 w 48"/>
                  <a:gd name="T37" fmla="*/ 21 h 57"/>
                  <a:gd name="T38" fmla="*/ 23 w 48"/>
                  <a:gd name="T39" fmla="*/ 1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57">
                    <a:moveTo>
                      <a:pt x="23" y="14"/>
                    </a:moveTo>
                    <a:cubicBezTo>
                      <a:pt x="23" y="14"/>
                      <a:pt x="26" y="17"/>
                      <a:pt x="35" y="23"/>
                    </a:cubicBezTo>
                    <a:cubicBezTo>
                      <a:pt x="36" y="24"/>
                      <a:pt x="36" y="16"/>
                      <a:pt x="38" y="6"/>
                    </a:cubicBezTo>
                    <a:cubicBezTo>
                      <a:pt x="40" y="0"/>
                      <a:pt x="48" y="0"/>
                      <a:pt x="47" y="6"/>
                    </a:cubicBezTo>
                    <a:cubicBezTo>
                      <a:pt x="47" y="6"/>
                      <a:pt x="45" y="22"/>
                      <a:pt x="45" y="30"/>
                    </a:cubicBezTo>
                    <a:cubicBezTo>
                      <a:pt x="46" y="46"/>
                      <a:pt x="29" y="57"/>
                      <a:pt x="17" y="54"/>
                    </a:cubicBezTo>
                    <a:cubicBezTo>
                      <a:pt x="12" y="53"/>
                      <a:pt x="5" y="47"/>
                      <a:pt x="5" y="47"/>
                    </a:cubicBezTo>
                    <a:cubicBezTo>
                      <a:pt x="0" y="44"/>
                      <a:pt x="5" y="37"/>
                      <a:pt x="10" y="41"/>
                    </a:cubicBezTo>
                    <a:cubicBezTo>
                      <a:pt x="10" y="41"/>
                      <a:pt x="17" y="46"/>
                      <a:pt x="18" y="46"/>
                    </a:cubicBezTo>
                    <a:cubicBezTo>
                      <a:pt x="20" y="47"/>
                      <a:pt x="20" y="46"/>
                      <a:pt x="19" y="45"/>
                    </a:cubicBezTo>
                    <a:cubicBezTo>
                      <a:pt x="18" y="44"/>
                      <a:pt x="7" y="37"/>
                      <a:pt x="7" y="37"/>
                    </a:cubicBezTo>
                    <a:cubicBezTo>
                      <a:pt x="2" y="33"/>
                      <a:pt x="7" y="27"/>
                      <a:pt x="12" y="30"/>
                    </a:cubicBezTo>
                    <a:cubicBezTo>
                      <a:pt x="12" y="30"/>
                      <a:pt x="22" y="38"/>
                      <a:pt x="24" y="39"/>
                    </a:cubicBezTo>
                    <a:cubicBezTo>
                      <a:pt x="25" y="39"/>
                      <a:pt x="26" y="38"/>
                      <a:pt x="25" y="37"/>
                    </a:cubicBezTo>
                    <a:cubicBezTo>
                      <a:pt x="23" y="36"/>
                      <a:pt x="11" y="27"/>
                      <a:pt x="11" y="27"/>
                    </a:cubicBezTo>
                    <a:cubicBezTo>
                      <a:pt x="6" y="24"/>
                      <a:pt x="10" y="17"/>
                      <a:pt x="15" y="21"/>
                    </a:cubicBezTo>
                    <a:cubicBezTo>
                      <a:pt x="15" y="21"/>
                      <a:pt x="28" y="29"/>
                      <a:pt x="29" y="31"/>
                    </a:cubicBezTo>
                    <a:cubicBezTo>
                      <a:pt x="31" y="32"/>
                      <a:pt x="31" y="30"/>
                      <a:pt x="30" y="29"/>
                    </a:cubicBezTo>
                    <a:cubicBezTo>
                      <a:pt x="29" y="28"/>
                      <a:pt x="18" y="21"/>
                      <a:pt x="18" y="21"/>
                    </a:cubicBezTo>
                    <a:cubicBezTo>
                      <a:pt x="13" y="17"/>
                      <a:pt x="18" y="11"/>
                      <a:pt x="23" y="1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1" name="Freeform 1563"/>
              <p:cNvSpPr>
                <a:spLocks/>
              </p:cNvSpPr>
              <p:nvPr/>
            </p:nvSpPr>
            <p:spPr bwMode="auto">
              <a:xfrm>
                <a:off x="537441" y="3549105"/>
                <a:ext cx="142875" cy="101600"/>
              </a:xfrm>
              <a:custGeom>
                <a:avLst/>
                <a:gdLst>
                  <a:gd name="T0" fmla="*/ 30 w 45"/>
                  <a:gd name="T1" fmla="*/ 5 h 32"/>
                  <a:gd name="T2" fmla="*/ 14 w 45"/>
                  <a:gd name="T3" fmla="*/ 10 h 32"/>
                  <a:gd name="T4" fmla="*/ 0 w 45"/>
                  <a:gd name="T5" fmla="*/ 7 h 32"/>
                  <a:gd name="T6" fmla="*/ 13 w 45"/>
                  <a:gd name="T7" fmla="*/ 31 h 32"/>
                  <a:gd name="T8" fmla="*/ 40 w 45"/>
                  <a:gd name="T9" fmla="*/ 15 h 32"/>
                  <a:gd name="T10" fmla="*/ 45 w 45"/>
                  <a:gd name="T11" fmla="*/ 9 h 32"/>
                  <a:gd name="T12" fmla="*/ 35 w 45"/>
                  <a:gd name="T13" fmla="*/ 0 h 32"/>
                  <a:gd name="T14" fmla="*/ 30 w 45"/>
                  <a:gd name="T15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32">
                    <a:moveTo>
                      <a:pt x="30" y="5"/>
                    </a:moveTo>
                    <a:cubicBezTo>
                      <a:pt x="26" y="9"/>
                      <a:pt x="20" y="10"/>
                      <a:pt x="14" y="10"/>
                    </a:cubicBezTo>
                    <a:cubicBezTo>
                      <a:pt x="9" y="10"/>
                      <a:pt x="4" y="9"/>
                      <a:pt x="0" y="7"/>
                    </a:cubicBezTo>
                    <a:cubicBezTo>
                      <a:pt x="0" y="20"/>
                      <a:pt x="5" y="29"/>
                      <a:pt x="13" y="31"/>
                    </a:cubicBezTo>
                    <a:cubicBezTo>
                      <a:pt x="22" y="32"/>
                      <a:pt x="34" y="22"/>
                      <a:pt x="40" y="15"/>
                    </a:cubicBezTo>
                    <a:cubicBezTo>
                      <a:pt x="42" y="13"/>
                      <a:pt x="44" y="11"/>
                      <a:pt x="45" y="9"/>
                    </a:cubicBezTo>
                    <a:cubicBezTo>
                      <a:pt x="42" y="6"/>
                      <a:pt x="38" y="3"/>
                      <a:pt x="35" y="0"/>
                    </a:cubicBezTo>
                    <a:cubicBezTo>
                      <a:pt x="33" y="2"/>
                      <a:pt x="32" y="4"/>
                      <a:pt x="30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2" name="Freeform 1564"/>
              <p:cNvSpPr>
                <a:spLocks/>
              </p:cNvSpPr>
              <p:nvPr/>
            </p:nvSpPr>
            <p:spPr bwMode="auto">
              <a:xfrm>
                <a:off x="362816" y="2929980"/>
                <a:ext cx="1330325" cy="889000"/>
              </a:xfrm>
              <a:custGeom>
                <a:avLst/>
                <a:gdLst>
                  <a:gd name="T0" fmla="*/ 405 w 419"/>
                  <a:gd name="T1" fmla="*/ 8 h 280"/>
                  <a:gd name="T2" fmla="*/ 297 w 419"/>
                  <a:gd name="T3" fmla="*/ 68 h 280"/>
                  <a:gd name="T4" fmla="*/ 182 w 419"/>
                  <a:gd name="T5" fmla="*/ 192 h 280"/>
                  <a:gd name="T6" fmla="*/ 112 w 419"/>
                  <a:gd name="T7" fmla="*/ 154 h 280"/>
                  <a:gd name="T8" fmla="*/ 12 w 419"/>
                  <a:gd name="T9" fmla="*/ 129 h 280"/>
                  <a:gd name="T10" fmla="*/ 36 w 419"/>
                  <a:gd name="T11" fmla="*/ 152 h 280"/>
                  <a:gd name="T12" fmla="*/ 38 w 419"/>
                  <a:gd name="T13" fmla="*/ 150 h 280"/>
                  <a:gd name="T14" fmla="*/ 45 w 419"/>
                  <a:gd name="T15" fmla="*/ 146 h 280"/>
                  <a:gd name="T16" fmla="*/ 56 w 419"/>
                  <a:gd name="T17" fmla="*/ 154 h 280"/>
                  <a:gd name="T18" fmla="*/ 56 w 419"/>
                  <a:gd name="T19" fmla="*/ 156 h 280"/>
                  <a:gd name="T20" fmla="*/ 61 w 419"/>
                  <a:gd name="T21" fmla="*/ 148 h 280"/>
                  <a:gd name="T22" fmla="*/ 70 w 419"/>
                  <a:gd name="T23" fmla="*/ 142 h 280"/>
                  <a:gd name="T24" fmla="*/ 77 w 419"/>
                  <a:gd name="T25" fmla="*/ 146 h 280"/>
                  <a:gd name="T26" fmla="*/ 80 w 419"/>
                  <a:gd name="T27" fmla="*/ 145 h 280"/>
                  <a:gd name="T28" fmla="*/ 88 w 419"/>
                  <a:gd name="T29" fmla="*/ 150 h 280"/>
                  <a:gd name="T30" fmla="*/ 89 w 419"/>
                  <a:gd name="T31" fmla="*/ 153 h 280"/>
                  <a:gd name="T32" fmla="*/ 95 w 419"/>
                  <a:gd name="T33" fmla="*/ 157 h 280"/>
                  <a:gd name="T34" fmla="*/ 96 w 419"/>
                  <a:gd name="T35" fmla="*/ 162 h 280"/>
                  <a:gd name="T36" fmla="*/ 101 w 419"/>
                  <a:gd name="T37" fmla="*/ 166 h 280"/>
                  <a:gd name="T38" fmla="*/ 101 w 419"/>
                  <a:gd name="T39" fmla="*/ 177 h 280"/>
                  <a:gd name="T40" fmla="*/ 97 w 419"/>
                  <a:gd name="T41" fmla="*/ 183 h 280"/>
                  <a:gd name="T42" fmla="*/ 95 w 419"/>
                  <a:gd name="T43" fmla="*/ 187 h 280"/>
                  <a:gd name="T44" fmla="*/ 93 w 419"/>
                  <a:gd name="T45" fmla="*/ 190 h 280"/>
                  <a:gd name="T46" fmla="*/ 105 w 419"/>
                  <a:gd name="T47" fmla="*/ 201 h 280"/>
                  <a:gd name="T48" fmla="*/ 203 w 419"/>
                  <a:gd name="T49" fmla="*/ 279 h 280"/>
                  <a:gd name="T50" fmla="*/ 251 w 419"/>
                  <a:gd name="T51" fmla="*/ 235 h 280"/>
                  <a:gd name="T52" fmla="*/ 240 w 419"/>
                  <a:gd name="T53" fmla="*/ 229 h 280"/>
                  <a:gd name="T54" fmla="*/ 236 w 419"/>
                  <a:gd name="T55" fmla="*/ 218 h 280"/>
                  <a:gd name="T56" fmla="*/ 239 w 419"/>
                  <a:gd name="T57" fmla="*/ 214 h 280"/>
                  <a:gd name="T58" fmla="*/ 238 w 419"/>
                  <a:gd name="T59" fmla="*/ 207 h 280"/>
                  <a:gd name="T60" fmla="*/ 242 w 419"/>
                  <a:gd name="T61" fmla="*/ 202 h 280"/>
                  <a:gd name="T62" fmla="*/ 242 w 419"/>
                  <a:gd name="T63" fmla="*/ 198 h 280"/>
                  <a:gd name="T64" fmla="*/ 249 w 419"/>
                  <a:gd name="T65" fmla="*/ 191 h 280"/>
                  <a:gd name="T66" fmla="*/ 259 w 419"/>
                  <a:gd name="T67" fmla="*/ 184 h 280"/>
                  <a:gd name="T68" fmla="*/ 265 w 419"/>
                  <a:gd name="T69" fmla="*/ 186 h 280"/>
                  <a:gd name="T70" fmla="*/ 270 w 419"/>
                  <a:gd name="T71" fmla="*/ 190 h 280"/>
                  <a:gd name="T72" fmla="*/ 271 w 419"/>
                  <a:gd name="T73" fmla="*/ 181 h 280"/>
                  <a:gd name="T74" fmla="*/ 282 w 419"/>
                  <a:gd name="T75" fmla="*/ 173 h 280"/>
                  <a:gd name="T76" fmla="*/ 286 w 419"/>
                  <a:gd name="T77" fmla="*/ 173 h 280"/>
                  <a:gd name="T78" fmla="*/ 301 w 419"/>
                  <a:gd name="T79" fmla="*/ 146 h 280"/>
                  <a:gd name="T80" fmla="*/ 405 w 419"/>
                  <a:gd name="T81" fmla="*/ 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9" h="280">
                    <a:moveTo>
                      <a:pt x="405" y="8"/>
                    </a:moveTo>
                    <a:cubicBezTo>
                      <a:pt x="393" y="0"/>
                      <a:pt x="330" y="40"/>
                      <a:pt x="297" y="68"/>
                    </a:cubicBezTo>
                    <a:cubicBezTo>
                      <a:pt x="249" y="109"/>
                      <a:pt x="194" y="190"/>
                      <a:pt x="182" y="192"/>
                    </a:cubicBezTo>
                    <a:cubicBezTo>
                      <a:pt x="170" y="193"/>
                      <a:pt x="146" y="169"/>
                      <a:pt x="112" y="154"/>
                    </a:cubicBezTo>
                    <a:cubicBezTo>
                      <a:pt x="79" y="140"/>
                      <a:pt x="46" y="126"/>
                      <a:pt x="12" y="129"/>
                    </a:cubicBezTo>
                    <a:cubicBezTo>
                      <a:pt x="0" y="131"/>
                      <a:pt x="13" y="139"/>
                      <a:pt x="36" y="152"/>
                    </a:cubicBezTo>
                    <a:cubicBezTo>
                      <a:pt x="37" y="151"/>
                      <a:pt x="37" y="150"/>
                      <a:pt x="38" y="150"/>
                    </a:cubicBezTo>
                    <a:cubicBezTo>
                      <a:pt x="40" y="147"/>
                      <a:pt x="42" y="146"/>
                      <a:pt x="45" y="146"/>
                    </a:cubicBezTo>
                    <a:cubicBezTo>
                      <a:pt x="50" y="146"/>
                      <a:pt x="55" y="149"/>
                      <a:pt x="56" y="154"/>
                    </a:cubicBezTo>
                    <a:cubicBezTo>
                      <a:pt x="56" y="155"/>
                      <a:pt x="56" y="155"/>
                      <a:pt x="56" y="156"/>
                    </a:cubicBezTo>
                    <a:cubicBezTo>
                      <a:pt x="61" y="148"/>
                      <a:pt x="61" y="148"/>
                      <a:pt x="61" y="148"/>
                    </a:cubicBezTo>
                    <a:cubicBezTo>
                      <a:pt x="63" y="144"/>
                      <a:pt x="67" y="142"/>
                      <a:pt x="70" y="142"/>
                    </a:cubicBezTo>
                    <a:cubicBezTo>
                      <a:pt x="73" y="142"/>
                      <a:pt x="76" y="144"/>
                      <a:pt x="77" y="146"/>
                    </a:cubicBezTo>
                    <a:cubicBezTo>
                      <a:pt x="78" y="145"/>
                      <a:pt x="79" y="145"/>
                      <a:pt x="80" y="145"/>
                    </a:cubicBezTo>
                    <a:cubicBezTo>
                      <a:pt x="83" y="145"/>
                      <a:pt x="86" y="147"/>
                      <a:pt x="88" y="150"/>
                    </a:cubicBezTo>
                    <a:cubicBezTo>
                      <a:pt x="89" y="151"/>
                      <a:pt x="89" y="152"/>
                      <a:pt x="89" y="153"/>
                    </a:cubicBezTo>
                    <a:cubicBezTo>
                      <a:pt x="92" y="153"/>
                      <a:pt x="94" y="155"/>
                      <a:pt x="95" y="157"/>
                    </a:cubicBezTo>
                    <a:cubicBezTo>
                      <a:pt x="96" y="159"/>
                      <a:pt x="96" y="160"/>
                      <a:pt x="96" y="162"/>
                    </a:cubicBezTo>
                    <a:cubicBezTo>
                      <a:pt x="98" y="163"/>
                      <a:pt x="100" y="164"/>
                      <a:pt x="101" y="166"/>
                    </a:cubicBezTo>
                    <a:cubicBezTo>
                      <a:pt x="103" y="169"/>
                      <a:pt x="103" y="173"/>
                      <a:pt x="101" y="177"/>
                    </a:cubicBezTo>
                    <a:cubicBezTo>
                      <a:pt x="97" y="183"/>
                      <a:pt x="97" y="183"/>
                      <a:pt x="97" y="183"/>
                    </a:cubicBezTo>
                    <a:cubicBezTo>
                      <a:pt x="96" y="184"/>
                      <a:pt x="96" y="186"/>
                      <a:pt x="95" y="187"/>
                    </a:cubicBezTo>
                    <a:cubicBezTo>
                      <a:pt x="94" y="188"/>
                      <a:pt x="94" y="189"/>
                      <a:pt x="93" y="190"/>
                    </a:cubicBezTo>
                    <a:cubicBezTo>
                      <a:pt x="97" y="194"/>
                      <a:pt x="101" y="197"/>
                      <a:pt x="105" y="201"/>
                    </a:cubicBezTo>
                    <a:cubicBezTo>
                      <a:pt x="146" y="238"/>
                      <a:pt x="171" y="278"/>
                      <a:pt x="203" y="279"/>
                    </a:cubicBezTo>
                    <a:cubicBezTo>
                      <a:pt x="219" y="280"/>
                      <a:pt x="235" y="261"/>
                      <a:pt x="251" y="235"/>
                    </a:cubicBezTo>
                    <a:cubicBezTo>
                      <a:pt x="246" y="233"/>
                      <a:pt x="241" y="230"/>
                      <a:pt x="240" y="229"/>
                    </a:cubicBezTo>
                    <a:cubicBezTo>
                      <a:pt x="237" y="226"/>
                      <a:pt x="235" y="222"/>
                      <a:pt x="236" y="218"/>
                    </a:cubicBezTo>
                    <a:cubicBezTo>
                      <a:pt x="237" y="216"/>
                      <a:pt x="238" y="215"/>
                      <a:pt x="239" y="214"/>
                    </a:cubicBezTo>
                    <a:cubicBezTo>
                      <a:pt x="238" y="212"/>
                      <a:pt x="238" y="209"/>
                      <a:pt x="238" y="207"/>
                    </a:cubicBezTo>
                    <a:cubicBezTo>
                      <a:pt x="239" y="205"/>
                      <a:pt x="240" y="204"/>
                      <a:pt x="242" y="202"/>
                    </a:cubicBezTo>
                    <a:cubicBezTo>
                      <a:pt x="241" y="201"/>
                      <a:pt x="241" y="199"/>
                      <a:pt x="242" y="198"/>
                    </a:cubicBezTo>
                    <a:cubicBezTo>
                      <a:pt x="243" y="194"/>
                      <a:pt x="246" y="192"/>
                      <a:pt x="249" y="191"/>
                    </a:cubicBezTo>
                    <a:cubicBezTo>
                      <a:pt x="251" y="187"/>
                      <a:pt x="254" y="184"/>
                      <a:pt x="259" y="184"/>
                    </a:cubicBezTo>
                    <a:cubicBezTo>
                      <a:pt x="261" y="184"/>
                      <a:pt x="263" y="185"/>
                      <a:pt x="265" y="186"/>
                    </a:cubicBezTo>
                    <a:cubicBezTo>
                      <a:pt x="265" y="186"/>
                      <a:pt x="266" y="187"/>
                      <a:pt x="270" y="190"/>
                    </a:cubicBezTo>
                    <a:cubicBezTo>
                      <a:pt x="270" y="187"/>
                      <a:pt x="271" y="184"/>
                      <a:pt x="271" y="181"/>
                    </a:cubicBezTo>
                    <a:cubicBezTo>
                      <a:pt x="273" y="176"/>
                      <a:pt x="277" y="173"/>
                      <a:pt x="282" y="173"/>
                    </a:cubicBezTo>
                    <a:cubicBezTo>
                      <a:pt x="283" y="173"/>
                      <a:pt x="284" y="173"/>
                      <a:pt x="286" y="173"/>
                    </a:cubicBezTo>
                    <a:cubicBezTo>
                      <a:pt x="291" y="164"/>
                      <a:pt x="296" y="155"/>
                      <a:pt x="301" y="146"/>
                    </a:cubicBezTo>
                    <a:cubicBezTo>
                      <a:pt x="388" y="8"/>
                      <a:pt x="419" y="17"/>
                      <a:pt x="405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76" name="Овал 175"/>
            <p:cNvSpPr/>
            <p:nvPr/>
          </p:nvSpPr>
          <p:spPr>
            <a:xfrm rot="10800000">
              <a:off x="4235091" y="3725626"/>
              <a:ext cx="1765015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94938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108" name="Группа 107"/>
          <p:cNvGrpSpPr/>
          <p:nvPr/>
        </p:nvGrpSpPr>
        <p:grpSpPr>
          <a:xfrm>
            <a:off x="1076404" y="1330577"/>
            <a:ext cx="2781876" cy="2657040"/>
            <a:chOff x="2193950" y="3762450"/>
            <a:chExt cx="6120834" cy="5846166"/>
          </a:xfrm>
        </p:grpSpPr>
        <p:grpSp>
          <p:nvGrpSpPr>
            <p:cNvPr id="109" name="Группа 108"/>
            <p:cNvGrpSpPr/>
            <p:nvPr/>
          </p:nvGrpSpPr>
          <p:grpSpPr>
            <a:xfrm>
              <a:off x="2193950" y="3906112"/>
              <a:ext cx="6120834" cy="5702504"/>
              <a:chOff x="9049717" y="1602210"/>
              <a:chExt cx="1765300" cy="1644650"/>
            </a:xfrm>
          </p:grpSpPr>
          <p:sp>
            <p:nvSpPr>
              <p:cNvPr id="111" name="Freeform 1330"/>
              <p:cNvSpPr>
                <a:spLocks/>
              </p:cNvSpPr>
              <p:nvPr/>
            </p:nvSpPr>
            <p:spPr bwMode="auto">
              <a:xfrm>
                <a:off x="10360992" y="2275310"/>
                <a:ext cx="38100" cy="41275"/>
              </a:xfrm>
              <a:custGeom>
                <a:avLst/>
                <a:gdLst>
                  <a:gd name="T0" fmla="*/ 3 w 12"/>
                  <a:gd name="T1" fmla="*/ 13 h 13"/>
                  <a:gd name="T2" fmla="*/ 10 w 12"/>
                  <a:gd name="T3" fmla="*/ 12 h 13"/>
                  <a:gd name="T4" fmla="*/ 12 w 12"/>
                  <a:gd name="T5" fmla="*/ 10 h 13"/>
                  <a:gd name="T6" fmla="*/ 12 w 12"/>
                  <a:gd name="T7" fmla="*/ 2 h 13"/>
                  <a:gd name="T8" fmla="*/ 10 w 12"/>
                  <a:gd name="T9" fmla="*/ 0 h 13"/>
                  <a:gd name="T10" fmla="*/ 2 w 12"/>
                  <a:gd name="T11" fmla="*/ 1 h 13"/>
                  <a:gd name="T12" fmla="*/ 0 w 12"/>
                  <a:gd name="T13" fmla="*/ 3 h 13"/>
                  <a:gd name="T14" fmla="*/ 1 w 12"/>
                  <a:gd name="T15" fmla="*/ 11 h 13"/>
                  <a:gd name="T16" fmla="*/ 3 w 12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3">
                    <a:moveTo>
                      <a:pt x="3" y="13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2" y="11"/>
                      <a:pt x="12" y="1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2" y="13"/>
                      <a:pt x="3" y="1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Freeform 1331"/>
              <p:cNvSpPr>
                <a:spLocks/>
              </p:cNvSpPr>
              <p:nvPr/>
            </p:nvSpPr>
            <p:spPr bwMode="auto">
              <a:xfrm>
                <a:off x="10414967" y="2214985"/>
                <a:ext cx="60325" cy="85725"/>
              </a:xfrm>
              <a:custGeom>
                <a:avLst/>
                <a:gdLst>
                  <a:gd name="T0" fmla="*/ 12 w 19"/>
                  <a:gd name="T1" fmla="*/ 4 h 27"/>
                  <a:gd name="T2" fmla="*/ 0 w 19"/>
                  <a:gd name="T3" fmla="*/ 17 h 27"/>
                  <a:gd name="T4" fmla="*/ 1 w 19"/>
                  <a:gd name="T5" fmla="*/ 20 h 27"/>
                  <a:gd name="T6" fmla="*/ 1 w 19"/>
                  <a:gd name="T7" fmla="*/ 21 h 27"/>
                  <a:gd name="T8" fmla="*/ 1 w 19"/>
                  <a:gd name="T9" fmla="*/ 27 h 27"/>
                  <a:gd name="T10" fmla="*/ 18 w 19"/>
                  <a:gd name="T11" fmla="*/ 9 h 27"/>
                  <a:gd name="T12" fmla="*/ 12 w 19"/>
                  <a:gd name="T13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7">
                    <a:moveTo>
                      <a:pt x="12" y="4"/>
                    </a:moveTo>
                    <a:cubicBezTo>
                      <a:pt x="12" y="8"/>
                      <a:pt x="8" y="14"/>
                      <a:pt x="0" y="17"/>
                    </a:cubicBezTo>
                    <a:cubicBezTo>
                      <a:pt x="1" y="18"/>
                      <a:pt x="1" y="19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2" y="21"/>
                      <a:pt x="18" y="12"/>
                      <a:pt x="18" y="9"/>
                    </a:cubicBezTo>
                    <a:cubicBezTo>
                      <a:pt x="19" y="5"/>
                      <a:pt x="13" y="0"/>
                      <a:pt x="12" y="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Freeform 1332"/>
              <p:cNvSpPr>
                <a:spLocks/>
              </p:cNvSpPr>
              <p:nvPr/>
            </p:nvSpPr>
            <p:spPr bwMode="auto">
              <a:xfrm>
                <a:off x="10268917" y="2249910"/>
                <a:ext cx="79375" cy="63500"/>
              </a:xfrm>
              <a:custGeom>
                <a:avLst/>
                <a:gdLst>
                  <a:gd name="T0" fmla="*/ 23 w 25"/>
                  <a:gd name="T1" fmla="*/ 12 h 20"/>
                  <a:gd name="T2" fmla="*/ 23 w 25"/>
                  <a:gd name="T3" fmla="*/ 12 h 20"/>
                  <a:gd name="T4" fmla="*/ 23 w 25"/>
                  <a:gd name="T5" fmla="*/ 11 h 20"/>
                  <a:gd name="T6" fmla="*/ 5 w 25"/>
                  <a:gd name="T7" fmla="*/ 3 h 20"/>
                  <a:gd name="T8" fmla="*/ 2 w 25"/>
                  <a:gd name="T9" fmla="*/ 10 h 20"/>
                  <a:gd name="T10" fmla="*/ 25 w 25"/>
                  <a:gd name="T11" fmla="*/ 20 h 20"/>
                  <a:gd name="T12" fmla="*/ 23 w 25"/>
                  <a:gd name="T1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0">
                    <a:moveTo>
                      <a:pt x="23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14" y="10"/>
                      <a:pt x="8" y="7"/>
                      <a:pt x="5" y="3"/>
                    </a:cubicBezTo>
                    <a:cubicBezTo>
                      <a:pt x="3" y="0"/>
                      <a:pt x="0" y="6"/>
                      <a:pt x="2" y="10"/>
                    </a:cubicBezTo>
                    <a:cubicBezTo>
                      <a:pt x="4" y="13"/>
                      <a:pt x="12" y="19"/>
                      <a:pt x="25" y="20"/>
                    </a:cubicBezTo>
                    <a:lnTo>
                      <a:pt x="23" y="1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4" name="Freeform 1333"/>
              <p:cNvSpPr>
                <a:spLocks/>
              </p:cNvSpPr>
              <p:nvPr/>
            </p:nvSpPr>
            <p:spPr bwMode="auto">
              <a:xfrm>
                <a:off x="10338767" y="2332460"/>
                <a:ext cx="79375" cy="374650"/>
              </a:xfrm>
              <a:custGeom>
                <a:avLst/>
                <a:gdLst>
                  <a:gd name="T0" fmla="*/ 18 w 25"/>
                  <a:gd name="T1" fmla="*/ 0 h 118"/>
                  <a:gd name="T2" fmla="*/ 18 w 25"/>
                  <a:gd name="T3" fmla="*/ 0 h 118"/>
                  <a:gd name="T4" fmla="*/ 11 w 25"/>
                  <a:gd name="T5" fmla="*/ 1 h 118"/>
                  <a:gd name="T6" fmla="*/ 10 w 25"/>
                  <a:gd name="T7" fmla="*/ 1 h 118"/>
                  <a:gd name="T8" fmla="*/ 10 w 25"/>
                  <a:gd name="T9" fmla="*/ 1 h 118"/>
                  <a:gd name="T10" fmla="*/ 2 w 25"/>
                  <a:gd name="T11" fmla="*/ 107 h 118"/>
                  <a:gd name="T12" fmla="*/ 13 w 25"/>
                  <a:gd name="T13" fmla="*/ 118 h 118"/>
                  <a:gd name="T14" fmla="*/ 24 w 25"/>
                  <a:gd name="T15" fmla="*/ 107 h 118"/>
                  <a:gd name="T16" fmla="*/ 18 w 25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8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34"/>
                      <a:pt x="0" y="55"/>
                      <a:pt x="2" y="107"/>
                    </a:cubicBezTo>
                    <a:cubicBezTo>
                      <a:pt x="3" y="111"/>
                      <a:pt x="11" y="118"/>
                      <a:pt x="13" y="118"/>
                    </a:cubicBezTo>
                    <a:cubicBezTo>
                      <a:pt x="15" y="118"/>
                      <a:pt x="25" y="111"/>
                      <a:pt x="24" y="107"/>
                    </a:cubicBezTo>
                    <a:cubicBezTo>
                      <a:pt x="17" y="61"/>
                      <a:pt x="22" y="32"/>
                      <a:pt x="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1334"/>
              <p:cNvSpPr>
                <a:spLocks/>
              </p:cNvSpPr>
              <p:nvPr/>
            </p:nvSpPr>
            <p:spPr bwMode="auto">
              <a:xfrm>
                <a:off x="10383217" y="3027785"/>
                <a:ext cx="161925" cy="219075"/>
              </a:xfrm>
              <a:custGeom>
                <a:avLst/>
                <a:gdLst>
                  <a:gd name="T0" fmla="*/ 40 w 51"/>
                  <a:gd name="T1" fmla="*/ 35 h 69"/>
                  <a:gd name="T2" fmla="*/ 32 w 51"/>
                  <a:gd name="T3" fmla="*/ 25 h 69"/>
                  <a:gd name="T4" fmla="*/ 11 w 51"/>
                  <a:gd name="T5" fmla="*/ 6 h 69"/>
                  <a:gd name="T6" fmla="*/ 1 w 51"/>
                  <a:gd name="T7" fmla="*/ 0 h 69"/>
                  <a:gd name="T8" fmla="*/ 6 w 51"/>
                  <a:gd name="T9" fmla="*/ 35 h 69"/>
                  <a:gd name="T10" fmla="*/ 0 w 51"/>
                  <a:gd name="T11" fmla="*/ 61 h 69"/>
                  <a:gd name="T12" fmla="*/ 22 w 51"/>
                  <a:gd name="T13" fmla="*/ 67 h 69"/>
                  <a:gd name="T14" fmla="*/ 51 w 51"/>
                  <a:gd name="T15" fmla="*/ 61 h 69"/>
                  <a:gd name="T16" fmla="*/ 42 w 51"/>
                  <a:gd name="T17" fmla="*/ 43 h 69"/>
                  <a:gd name="T18" fmla="*/ 40 w 51"/>
                  <a:gd name="T19" fmla="*/ 3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69">
                    <a:moveTo>
                      <a:pt x="40" y="35"/>
                    </a:moveTo>
                    <a:cubicBezTo>
                      <a:pt x="37" y="32"/>
                      <a:pt x="34" y="29"/>
                      <a:pt x="32" y="25"/>
                    </a:cubicBezTo>
                    <a:cubicBezTo>
                      <a:pt x="28" y="15"/>
                      <a:pt x="21" y="11"/>
                      <a:pt x="11" y="6"/>
                    </a:cubicBezTo>
                    <a:cubicBezTo>
                      <a:pt x="8" y="4"/>
                      <a:pt x="4" y="2"/>
                      <a:pt x="1" y="0"/>
                    </a:cubicBezTo>
                    <a:cubicBezTo>
                      <a:pt x="3" y="18"/>
                      <a:pt x="6" y="32"/>
                      <a:pt x="6" y="35"/>
                    </a:cubicBezTo>
                    <a:cubicBezTo>
                      <a:pt x="6" y="46"/>
                      <a:pt x="0" y="50"/>
                      <a:pt x="0" y="61"/>
                    </a:cubicBezTo>
                    <a:cubicBezTo>
                      <a:pt x="0" y="69"/>
                      <a:pt x="8" y="67"/>
                      <a:pt x="22" y="67"/>
                    </a:cubicBezTo>
                    <a:cubicBezTo>
                      <a:pt x="37" y="67"/>
                      <a:pt x="51" y="69"/>
                      <a:pt x="51" y="61"/>
                    </a:cubicBezTo>
                    <a:cubicBezTo>
                      <a:pt x="51" y="52"/>
                      <a:pt x="45" y="47"/>
                      <a:pt x="42" y="43"/>
                    </a:cubicBezTo>
                    <a:cubicBezTo>
                      <a:pt x="41" y="41"/>
                      <a:pt x="40" y="39"/>
                      <a:pt x="40" y="3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1335"/>
              <p:cNvSpPr>
                <a:spLocks/>
              </p:cNvSpPr>
              <p:nvPr/>
            </p:nvSpPr>
            <p:spPr bwMode="auto">
              <a:xfrm>
                <a:off x="9916492" y="2322935"/>
                <a:ext cx="161925" cy="184150"/>
              </a:xfrm>
              <a:custGeom>
                <a:avLst/>
                <a:gdLst>
                  <a:gd name="T0" fmla="*/ 42 w 51"/>
                  <a:gd name="T1" fmla="*/ 11 h 58"/>
                  <a:gd name="T2" fmla="*/ 2 w 51"/>
                  <a:gd name="T3" fmla="*/ 18 h 58"/>
                  <a:gd name="T4" fmla="*/ 1 w 51"/>
                  <a:gd name="T5" fmla="*/ 37 h 58"/>
                  <a:gd name="T6" fmla="*/ 1 w 51"/>
                  <a:gd name="T7" fmla="*/ 45 h 58"/>
                  <a:gd name="T8" fmla="*/ 9 w 51"/>
                  <a:gd name="T9" fmla="*/ 45 h 58"/>
                  <a:gd name="T10" fmla="*/ 9 w 51"/>
                  <a:gd name="T11" fmla="*/ 22 h 58"/>
                  <a:gd name="T12" fmla="*/ 11 w 51"/>
                  <a:gd name="T13" fmla="*/ 22 h 58"/>
                  <a:gd name="T14" fmla="*/ 11 w 51"/>
                  <a:gd name="T15" fmla="*/ 49 h 58"/>
                  <a:gd name="T16" fmla="*/ 19 w 51"/>
                  <a:gd name="T17" fmla="*/ 49 h 58"/>
                  <a:gd name="T18" fmla="*/ 19 w 51"/>
                  <a:gd name="T19" fmla="*/ 22 h 58"/>
                  <a:gd name="T20" fmla="*/ 20 w 51"/>
                  <a:gd name="T21" fmla="*/ 22 h 58"/>
                  <a:gd name="T22" fmla="*/ 20 w 51"/>
                  <a:gd name="T23" fmla="*/ 52 h 58"/>
                  <a:gd name="T24" fmla="*/ 28 w 51"/>
                  <a:gd name="T25" fmla="*/ 52 h 58"/>
                  <a:gd name="T26" fmla="*/ 28 w 51"/>
                  <a:gd name="T27" fmla="*/ 22 h 58"/>
                  <a:gd name="T28" fmla="*/ 30 w 51"/>
                  <a:gd name="T29" fmla="*/ 22 h 58"/>
                  <a:gd name="T30" fmla="*/ 30 w 51"/>
                  <a:gd name="T31" fmla="*/ 50 h 58"/>
                  <a:gd name="T32" fmla="*/ 38 w 51"/>
                  <a:gd name="T33" fmla="*/ 50 h 58"/>
                  <a:gd name="T34" fmla="*/ 38 w 51"/>
                  <a:gd name="T35" fmla="*/ 37 h 58"/>
                  <a:gd name="T36" fmla="*/ 38 w 51"/>
                  <a:gd name="T37" fmla="*/ 22 h 58"/>
                  <a:gd name="T38" fmla="*/ 43 w 51"/>
                  <a:gd name="T39" fmla="*/ 30 h 58"/>
                  <a:gd name="T40" fmla="*/ 51 w 51"/>
                  <a:gd name="T41" fmla="*/ 31 h 58"/>
                  <a:gd name="T42" fmla="*/ 51 w 51"/>
                  <a:gd name="T43" fmla="*/ 23 h 58"/>
                  <a:gd name="T44" fmla="*/ 42 w 51"/>
                  <a:gd name="T45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58">
                    <a:moveTo>
                      <a:pt x="42" y="11"/>
                    </a:moveTo>
                    <a:cubicBezTo>
                      <a:pt x="30" y="0"/>
                      <a:pt x="6" y="8"/>
                      <a:pt x="2" y="18"/>
                    </a:cubicBezTo>
                    <a:cubicBezTo>
                      <a:pt x="0" y="24"/>
                      <a:pt x="1" y="31"/>
                      <a:pt x="1" y="37"/>
                    </a:cubicBezTo>
                    <a:cubicBezTo>
                      <a:pt x="1" y="39"/>
                      <a:pt x="1" y="45"/>
                      <a:pt x="1" y="45"/>
                    </a:cubicBezTo>
                    <a:cubicBezTo>
                      <a:pt x="1" y="51"/>
                      <a:pt x="9" y="51"/>
                      <a:pt x="9" y="45"/>
                    </a:cubicBezTo>
                    <a:cubicBezTo>
                      <a:pt x="9" y="45"/>
                      <a:pt x="9" y="24"/>
                      <a:pt x="9" y="22"/>
                    </a:cubicBezTo>
                    <a:cubicBezTo>
                      <a:pt x="9" y="21"/>
                      <a:pt x="11" y="21"/>
                      <a:pt x="11" y="22"/>
                    </a:cubicBezTo>
                    <a:cubicBezTo>
                      <a:pt x="11" y="23"/>
                      <a:pt x="11" y="49"/>
                      <a:pt x="11" y="49"/>
                    </a:cubicBezTo>
                    <a:cubicBezTo>
                      <a:pt x="11" y="55"/>
                      <a:pt x="19" y="55"/>
                      <a:pt x="19" y="49"/>
                    </a:cubicBezTo>
                    <a:cubicBezTo>
                      <a:pt x="19" y="49"/>
                      <a:pt x="19" y="24"/>
                      <a:pt x="19" y="22"/>
                    </a:cubicBezTo>
                    <a:cubicBezTo>
                      <a:pt x="19" y="21"/>
                      <a:pt x="20" y="21"/>
                      <a:pt x="20" y="22"/>
                    </a:cubicBezTo>
                    <a:cubicBezTo>
                      <a:pt x="20" y="24"/>
                      <a:pt x="20" y="52"/>
                      <a:pt x="20" y="52"/>
                    </a:cubicBezTo>
                    <a:cubicBezTo>
                      <a:pt x="20" y="58"/>
                      <a:pt x="28" y="58"/>
                      <a:pt x="28" y="52"/>
                    </a:cubicBezTo>
                    <a:cubicBezTo>
                      <a:pt x="28" y="52"/>
                      <a:pt x="28" y="24"/>
                      <a:pt x="28" y="22"/>
                    </a:cubicBezTo>
                    <a:cubicBezTo>
                      <a:pt x="28" y="21"/>
                      <a:pt x="30" y="21"/>
                      <a:pt x="30" y="22"/>
                    </a:cubicBezTo>
                    <a:cubicBezTo>
                      <a:pt x="30" y="24"/>
                      <a:pt x="30" y="50"/>
                      <a:pt x="30" y="50"/>
                    </a:cubicBezTo>
                    <a:cubicBezTo>
                      <a:pt x="30" y="56"/>
                      <a:pt x="38" y="55"/>
                      <a:pt x="38" y="50"/>
                    </a:cubicBezTo>
                    <a:cubicBezTo>
                      <a:pt x="38" y="50"/>
                      <a:pt x="38" y="39"/>
                      <a:pt x="38" y="37"/>
                    </a:cubicBezTo>
                    <a:cubicBezTo>
                      <a:pt x="38" y="32"/>
                      <a:pt x="38" y="33"/>
                      <a:pt x="38" y="22"/>
                    </a:cubicBezTo>
                    <a:cubicBezTo>
                      <a:pt x="38" y="20"/>
                      <a:pt x="43" y="24"/>
                      <a:pt x="43" y="30"/>
                    </a:cubicBezTo>
                    <a:cubicBezTo>
                      <a:pt x="43" y="36"/>
                      <a:pt x="51" y="37"/>
                      <a:pt x="51" y="31"/>
                    </a:cubicBezTo>
                    <a:cubicBezTo>
                      <a:pt x="51" y="31"/>
                      <a:pt x="51" y="25"/>
                      <a:pt x="51" y="23"/>
                    </a:cubicBezTo>
                    <a:cubicBezTo>
                      <a:pt x="50" y="19"/>
                      <a:pt x="46" y="15"/>
                      <a:pt x="42" y="1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1336"/>
              <p:cNvSpPr>
                <a:spLocks/>
              </p:cNvSpPr>
              <p:nvPr/>
            </p:nvSpPr>
            <p:spPr bwMode="auto">
              <a:xfrm>
                <a:off x="9989517" y="1602210"/>
                <a:ext cx="635000" cy="663575"/>
              </a:xfrm>
              <a:custGeom>
                <a:avLst/>
                <a:gdLst>
                  <a:gd name="T0" fmla="*/ 93 w 200"/>
                  <a:gd name="T1" fmla="*/ 199 h 209"/>
                  <a:gd name="T2" fmla="*/ 93 w 200"/>
                  <a:gd name="T3" fmla="*/ 200 h 209"/>
                  <a:gd name="T4" fmla="*/ 98 w 200"/>
                  <a:gd name="T5" fmla="*/ 204 h 209"/>
                  <a:gd name="T6" fmla="*/ 113 w 200"/>
                  <a:gd name="T7" fmla="*/ 209 h 209"/>
                  <a:gd name="T8" fmla="*/ 114 w 200"/>
                  <a:gd name="T9" fmla="*/ 209 h 209"/>
                  <a:gd name="T10" fmla="*/ 114 w 200"/>
                  <a:gd name="T11" fmla="*/ 209 h 209"/>
                  <a:gd name="T12" fmla="*/ 115 w 200"/>
                  <a:gd name="T13" fmla="*/ 208 h 209"/>
                  <a:gd name="T14" fmla="*/ 115 w 200"/>
                  <a:gd name="T15" fmla="*/ 208 h 209"/>
                  <a:gd name="T16" fmla="*/ 116 w 200"/>
                  <a:gd name="T17" fmla="*/ 208 h 209"/>
                  <a:gd name="T18" fmla="*/ 116 w 200"/>
                  <a:gd name="T19" fmla="*/ 207 h 209"/>
                  <a:gd name="T20" fmla="*/ 117 w 200"/>
                  <a:gd name="T21" fmla="*/ 207 h 209"/>
                  <a:gd name="T22" fmla="*/ 118 w 200"/>
                  <a:gd name="T23" fmla="*/ 207 h 209"/>
                  <a:gd name="T24" fmla="*/ 127 w 200"/>
                  <a:gd name="T25" fmla="*/ 206 h 209"/>
                  <a:gd name="T26" fmla="*/ 127 w 200"/>
                  <a:gd name="T27" fmla="*/ 206 h 209"/>
                  <a:gd name="T28" fmla="*/ 128 w 200"/>
                  <a:gd name="T29" fmla="*/ 206 h 209"/>
                  <a:gd name="T30" fmla="*/ 140 w 200"/>
                  <a:gd name="T31" fmla="*/ 196 h 209"/>
                  <a:gd name="T32" fmla="*/ 144 w 200"/>
                  <a:gd name="T33" fmla="*/ 190 h 209"/>
                  <a:gd name="T34" fmla="*/ 144 w 200"/>
                  <a:gd name="T35" fmla="*/ 189 h 209"/>
                  <a:gd name="T36" fmla="*/ 200 w 200"/>
                  <a:gd name="T37" fmla="*/ 100 h 209"/>
                  <a:gd name="T38" fmla="*/ 100 w 200"/>
                  <a:gd name="T39" fmla="*/ 0 h 209"/>
                  <a:gd name="T40" fmla="*/ 0 w 200"/>
                  <a:gd name="T41" fmla="*/ 100 h 209"/>
                  <a:gd name="T42" fmla="*/ 93 w 200"/>
                  <a:gd name="T43" fmla="*/ 19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209">
                    <a:moveTo>
                      <a:pt x="93" y="199"/>
                    </a:moveTo>
                    <a:cubicBezTo>
                      <a:pt x="93" y="200"/>
                      <a:pt x="93" y="200"/>
                      <a:pt x="93" y="200"/>
                    </a:cubicBezTo>
                    <a:cubicBezTo>
                      <a:pt x="95" y="200"/>
                      <a:pt x="97" y="202"/>
                      <a:pt x="98" y="204"/>
                    </a:cubicBezTo>
                    <a:cubicBezTo>
                      <a:pt x="100" y="206"/>
                      <a:pt x="105" y="209"/>
                      <a:pt x="113" y="209"/>
                    </a:cubicBezTo>
                    <a:cubicBezTo>
                      <a:pt x="113" y="209"/>
                      <a:pt x="114" y="209"/>
                      <a:pt x="114" y="209"/>
                    </a:cubicBezTo>
                    <a:cubicBezTo>
                      <a:pt x="114" y="209"/>
                      <a:pt x="114" y="209"/>
                      <a:pt x="114" y="209"/>
                    </a:cubicBezTo>
                    <a:cubicBezTo>
                      <a:pt x="114" y="209"/>
                      <a:pt x="114" y="208"/>
                      <a:pt x="115" y="208"/>
                    </a:cubicBezTo>
                    <a:cubicBezTo>
                      <a:pt x="115" y="208"/>
                      <a:pt x="115" y="208"/>
                      <a:pt x="115" y="208"/>
                    </a:cubicBezTo>
                    <a:cubicBezTo>
                      <a:pt x="115" y="208"/>
                      <a:pt x="115" y="208"/>
                      <a:pt x="116" y="208"/>
                    </a:cubicBezTo>
                    <a:cubicBezTo>
                      <a:pt x="116" y="208"/>
                      <a:pt x="116" y="207"/>
                      <a:pt x="116" y="207"/>
                    </a:cubicBezTo>
                    <a:cubicBezTo>
                      <a:pt x="117" y="207"/>
                      <a:pt x="117" y="207"/>
                      <a:pt x="117" y="207"/>
                    </a:cubicBezTo>
                    <a:cubicBezTo>
                      <a:pt x="117" y="207"/>
                      <a:pt x="118" y="207"/>
                      <a:pt x="118" y="207"/>
                    </a:cubicBezTo>
                    <a:cubicBezTo>
                      <a:pt x="127" y="206"/>
                      <a:pt x="127" y="206"/>
                      <a:pt x="127" y="206"/>
                    </a:cubicBezTo>
                    <a:cubicBezTo>
                      <a:pt x="127" y="206"/>
                      <a:pt x="127" y="206"/>
                      <a:pt x="127" y="206"/>
                    </a:cubicBezTo>
                    <a:cubicBezTo>
                      <a:pt x="127" y="206"/>
                      <a:pt x="128" y="206"/>
                      <a:pt x="128" y="206"/>
                    </a:cubicBezTo>
                    <a:cubicBezTo>
                      <a:pt x="136" y="203"/>
                      <a:pt x="140" y="199"/>
                      <a:pt x="140" y="196"/>
                    </a:cubicBezTo>
                    <a:cubicBezTo>
                      <a:pt x="141" y="194"/>
                      <a:pt x="142" y="191"/>
                      <a:pt x="144" y="190"/>
                    </a:cubicBezTo>
                    <a:cubicBezTo>
                      <a:pt x="144" y="190"/>
                      <a:pt x="144" y="189"/>
                      <a:pt x="144" y="189"/>
                    </a:cubicBezTo>
                    <a:cubicBezTo>
                      <a:pt x="177" y="173"/>
                      <a:pt x="200" y="139"/>
                      <a:pt x="200" y="100"/>
                    </a:cubicBezTo>
                    <a:cubicBezTo>
                      <a:pt x="200" y="44"/>
                      <a:pt x="155" y="0"/>
                      <a:pt x="100" y="0"/>
                    </a:cubicBezTo>
                    <a:cubicBezTo>
                      <a:pt x="45" y="0"/>
                      <a:pt x="0" y="44"/>
                      <a:pt x="0" y="100"/>
                    </a:cubicBezTo>
                    <a:cubicBezTo>
                      <a:pt x="0" y="152"/>
                      <a:pt x="41" y="196"/>
                      <a:pt x="93" y="19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1337"/>
              <p:cNvSpPr>
                <a:spLocks/>
              </p:cNvSpPr>
              <p:nvPr/>
            </p:nvSpPr>
            <p:spPr bwMode="auto">
              <a:xfrm>
                <a:off x="9935542" y="2253085"/>
                <a:ext cx="879475" cy="990600"/>
              </a:xfrm>
              <a:custGeom>
                <a:avLst/>
                <a:gdLst>
                  <a:gd name="T0" fmla="*/ 202 w 277"/>
                  <a:gd name="T1" fmla="*/ 241 h 312"/>
                  <a:gd name="T2" fmla="*/ 201 w 277"/>
                  <a:gd name="T3" fmla="*/ 241 h 312"/>
                  <a:gd name="T4" fmla="*/ 199 w 277"/>
                  <a:gd name="T5" fmla="*/ 240 h 312"/>
                  <a:gd name="T6" fmla="*/ 198 w 277"/>
                  <a:gd name="T7" fmla="*/ 239 h 312"/>
                  <a:gd name="T8" fmla="*/ 197 w 277"/>
                  <a:gd name="T9" fmla="*/ 238 h 312"/>
                  <a:gd name="T10" fmla="*/ 196 w 277"/>
                  <a:gd name="T11" fmla="*/ 236 h 312"/>
                  <a:gd name="T12" fmla="*/ 194 w 277"/>
                  <a:gd name="T13" fmla="*/ 235 h 312"/>
                  <a:gd name="T14" fmla="*/ 193 w 277"/>
                  <a:gd name="T15" fmla="*/ 233 h 312"/>
                  <a:gd name="T16" fmla="*/ 145 w 277"/>
                  <a:gd name="T17" fmla="*/ 168 h 312"/>
                  <a:gd name="T18" fmla="*/ 190 w 277"/>
                  <a:gd name="T19" fmla="*/ 216 h 312"/>
                  <a:gd name="T20" fmla="*/ 206 w 277"/>
                  <a:gd name="T21" fmla="*/ 144 h 312"/>
                  <a:gd name="T22" fmla="*/ 200 w 277"/>
                  <a:gd name="T23" fmla="*/ 131 h 312"/>
                  <a:gd name="T24" fmla="*/ 195 w 277"/>
                  <a:gd name="T25" fmla="*/ 121 h 312"/>
                  <a:gd name="T26" fmla="*/ 194 w 277"/>
                  <a:gd name="T27" fmla="*/ 112 h 312"/>
                  <a:gd name="T28" fmla="*/ 193 w 277"/>
                  <a:gd name="T29" fmla="*/ 102 h 312"/>
                  <a:gd name="T30" fmla="*/ 194 w 277"/>
                  <a:gd name="T31" fmla="*/ 93 h 312"/>
                  <a:gd name="T32" fmla="*/ 200 w 277"/>
                  <a:gd name="T33" fmla="*/ 79 h 312"/>
                  <a:gd name="T34" fmla="*/ 245 w 277"/>
                  <a:gd name="T35" fmla="*/ 55 h 312"/>
                  <a:gd name="T36" fmla="*/ 237 w 277"/>
                  <a:gd name="T37" fmla="*/ 74 h 312"/>
                  <a:gd name="T38" fmla="*/ 201 w 277"/>
                  <a:gd name="T39" fmla="*/ 86 h 312"/>
                  <a:gd name="T40" fmla="*/ 215 w 277"/>
                  <a:gd name="T41" fmla="*/ 92 h 312"/>
                  <a:gd name="T42" fmla="*/ 199 w 277"/>
                  <a:gd name="T43" fmla="*/ 102 h 312"/>
                  <a:gd name="T44" fmla="*/ 200 w 277"/>
                  <a:gd name="T45" fmla="*/ 111 h 312"/>
                  <a:gd name="T46" fmla="*/ 201 w 277"/>
                  <a:gd name="T47" fmla="*/ 120 h 312"/>
                  <a:gd name="T48" fmla="*/ 205 w 277"/>
                  <a:gd name="T49" fmla="*/ 127 h 312"/>
                  <a:gd name="T50" fmla="*/ 239 w 277"/>
                  <a:gd name="T51" fmla="*/ 115 h 312"/>
                  <a:gd name="T52" fmla="*/ 275 w 277"/>
                  <a:gd name="T53" fmla="*/ 48 h 312"/>
                  <a:gd name="T54" fmla="*/ 151 w 277"/>
                  <a:gd name="T55" fmla="*/ 22 h 312"/>
                  <a:gd name="T56" fmla="*/ 157 w 277"/>
                  <a:gd name="T57" fmla="*/ 131 h 312"/>
                  <a:gd name="T58" fmla="*/ 140 w 277"/>
                  <a:gd name="T59" fmla="*/ 149 h 312"/>
                  <a:gd name="T60" fmla="*/ 127 w 277"/>
                  <a:gd name="T61" fmla="*/ 61 h 312"/>
                  <a:gd name="T62" fmla="*/ 102 w 277"/>
                  <a:gd name="T63" fmla="*/ 12 h 312"/>
                  <a:gd name="T64" fmla="*/ 30 w 277"/>
                  <a:gd name="T65" fmla="*/ 13 h 312"/>
                  <a:gd name="T66" fmla="*/ 21 w 277"/>
                  <a:gd name="T67" fmla="*/ 22 h 312"/>
                  <a:gd name="T68" fmla="*/ 50 w 277"/>
                  <a:gd name="T69" fmla="*/ 42 h 312"/>
                  <a:gd name="T70" fmla="*/ 96 w 277"/>
                  <a:gd name="T71" fmla="*/ 71 h 312"/>
                  <a:gd name="T72" fmla="*/ 136 w 277"/>
                  <a:gd name="T73" fmla="*/ 233 h 312"/>
                  <a:gd name="T74" fmla="*/ 141 w 277"/>
                  <a:gd name="T75" fmla="*/ 237 h 312"/>
                  <a:gd name="T76" fmla="*/ 182 w 277"/>
                  <a:gd name="T77" fmla="*/ 272 h 312"/>
                  <a:gd name="T78" fmla="*/ 194 w 277"/>
                  <a:gd name="T79" fmla="*/ 282 h 312"/>
                  <a:gd name="T80" fmla="*/ 198 w 277"/>
                  <a:gd name="T81" fmla="*/ 285 h 312"/>
                  <a:gd name="T82" fmla="*/ 200 w 277"/>
                  <a:gd name="T83" fmla="*/ 287 h 312"/>
                  <a:gd name="T84" fmla="*/ 204 w 277"/>
                  <a:gd name="T85" fmla="*/ 291 h 312"/>
                  <a:gd name="T86" fmla="*/ 242 w 277"/>
                  <a:gd name="T87" fmla="*/ 271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77" h="312">
                    <a:moveTo>
                      <a:pt x="242" y="271"/>
                    </a:moveTo>
                    <a:cubicBezTo>
                      <a:pt x="213" y="257"/>
                      <a:pt x="215" y="244"/>
                      <a:pt x="202" y="241"/>
                    </a:cubicBezTo>
                    <a:cubicBezTo>
                      <a:pt x="202" y="241"/>
                      <a:pt x="201" y="241"/>
                      <a:pt x="201" y="241"/>
                    </a:cubicBezTo>
                    <a:cubicBezTo>
                      <a:pt x="201" y="241"/>
                      <a:pt x="201" y="241"/>
                      <a:pt x="201" y="241"/>
                    </a:cubicBezTo>
                    <a:cubicBezTo>
                      <a:pt x="200" y="240"/>
                      <a:pt x="200" y="240"/>
                      <a:pt x="200" y="240"/>
                    </a:cubicBezTo>
                    <a:cubicBezTo>
                      <a:pt x="200" y="240"/>
                      <a:pt x="199" y="240"/>
                      <a:pt x="199" y="240"/>
                    </a:cubicBezTo>
                    <a:cubicBezTo>
                      <a:pt x="199" y="240"/>
                      <a:pt x="199" y="240"/>
                      <a:pt x="198" y="239"/>
                    </a:cubicBezTo>
                    <a:cubicBezTo>
                      <a:pt x="198" y="239"/>
                      <a:pt x="198" y="239"/>
                      <a:pt x="198" y="239"/>
                    </a:cubicBezTo>
                    <a:cubicBezTo>
                      <a:pt x="198" y="239"/>
                      <a:pt x="197" y="238"/>
                      <a:pt x="197" y="238"/>
                    </a:cubicBezTo>
                    <a:cubicBezTo>
                      <a:pt x="197" y="238"/>
                      <a:pt x="197" y="238"/>
                      <a:pt x="197" y="238"/>
                    </a:cubicBezTo>
                    <a:cubicBezTo>
                      <a:pt x="197" y="238"/>
                      <a:pt x="196" y="237"/>
                      <a:pt x="196" y="237"/>
                    </a:cubicBezTo>
                    <a:cubicBezTo>
                      <a:pt x="196" y="237"/>
                      <a:pt x="196" y="237"/>
                      <a:pt x="196" y="236"/>
                    </a:cubicBezTo>
                    <a:cubicBezTo>
                      <a:pt x="195" y="236"/>
                      <a:pt x="195" y="236"/>
                      <a:pt x="195" y="235"/>
                    </a:cubicBezTo>
                    <a:cubicBezTo>
                      <a:pt x="195" y="235"/>
                      <a:pt x="194" y="235"/>
                      <a:pt x="194" y="235"/>
                    </a:cubicBezTo>
                    <a:cubicBezTo>
                      <a:pt x="194" y="235"/>
                      <a:pt x="194" y="234"/>
                      <a:pt x="193" y="234"/>
                    </a:cubicBezTo>
                    <a:cubicBezTo>
                      <a:pt x="193" y="234"/>
                      <a:pt x="193" y="234"/>
                      <a:pt x="193" y="233"/>
                    </a:cubicBezTo>
                    <a:cubicBezTo>
                      <a:pt x="186" y="223"/>
                      <a:pt x="178" y="203"/>
                      <a:pt x="167" y="190"/>
                    </a:cubicBezTo>
                    <a:cubicBezTo>
                      <a:pt x="158" y="181"/>
                      <a:pt x="151" y="174"/>
                      <a:pt x="145" y="168"/>
                    </a:cubicBezTo>
                    <a:cubicBezTo>
                      <a:pt x="153" y="172"/>
                      <a:pt x="160" y="177"/>
                      <a:pt x="166" y="184"/>
                    </a:cubicBezTo>
                    <a:cubicBezTo>
                      <a:pt x="173" y="193"/>
                      <a:pt x="185" y="206"/>
                      <a:pt x="190" y="216"/>
                    </a:cubicBezTo>
                    <a:cubicBezTo>
                      <a:pt x="191" y="218"/>
                      <a:pt x="193" y="221"/>
                      <a:pt x="194" y="224"/>
                    </a:cubicBezTo>
                    <a:cubicBezTo>
                      <a:pt x="201" y="206"/>
                      <a:pt x="210" y="191"/>
                      <a:pt x="206" y="144"/>
                    </a:cubicBezTo>
                    <a:cubicBezTo>
                      <a:pt x="206" y="141"/>
                      <a:pt x="206" y="138"/>
                      <a:pt x="206" y="135"/>
                    </a:cubicBezTo>
                    <a:cubicBezTo>
                      <a:pt x="203" y="134"/>
                      <a:pt x="201" y="132"/>
                      <a:pt x="200" y="131"/>
                    </a:cubicBezTo>
                    <a:cubicBezTo>
                      <a:pt x="199" y="129"/>
                      <a:pt x="198" y="128"/>
                      <a:pt x="198" y="126"/>
                    </a:cubicBezTo>
                    <a:cubicBezTo>
                      <a:pt x="197" y="125"/>
                      <a:pt x="196" y="124"/>
                      <a:pt x="195" y="121"/>
                    </a:cubicBezTo>
                    <a:cubicBezTo>
                      <a:pt x="195" y="119"/>
                      <a:pt x="195" y="117"/>
                      <a:pt x="195" y="116"/>
                    </a:cubicBezTo>
                    <a:cubicBezTo>
                      <a:pt x="195" y="115"/>
                      <a:pt x="194" y="114"/>
                      <a:pt x="194" y="112"/>
                    </a:cubicBezTo>
                    <a:cubicBezTo>
                      <a:pt x="193" y="110"/>
                      <a:pt x="194" y="108"/>
                      <a:pt x="194" y="107"/>
                    </a:cubicBezTo>
                    <a:cubicBezTo>
                      <a:pt x="193" y="105"/>
                      <a:pt x="193" y="103"/>
                      <a:pt x="193" y="102"/>
                    </a:cubicBezTo>
                    <a:cubicBezTo>
                      <a:pt x="194" y="99"/>
                      <a:pt x="194" y="97"/>
                      <a:pt x="196" y="96"/>
                    </a:cubicBezTo>
                    <a:cubicBezTo>
                      <a:pt x="195" y="95"/>
                      <a:pt x="194" y="94"/>
                      <a:pt x="194" y="93"/>
                    </a:cubicBezTo>
                    <a:cubicBezTo>
                      <a:pt x="194" y="92"/>
                      <a:pt x="192" y="88"/>
                      <a:pt x="195" y="83"/>
                    </a:cubicBezTo>
                    <a:cubicBezTo>
                      <a:pt x="196" y="81"/>
                      <a:pt x="197" y="80"/>
                      <a:pt x="200" y="79"/>
                    </a:cubicBezTo>
                    <a:cubicBezTo>
                      <a:pt x="199" y="61"/>
                      <a:pt x="200" y="53"/>
                      <a:pt x="204" y="46"/>
                    </a:cubicBezTo>
                    <a:cubicBezTo>
                      <a:pt x="207" y="40"/>
                      <a:pt x="239" y="49"/>
                      <a:pt x="245" y="55"/>
                    </a:cubicBezTo>
                    <a:cubicBezTo>
                      <a:pt x="247" y="56"/>
                      <a:pt x="249" y="58"/>
                      <a:pt x="240" y="72"/>
                    </a:cubicBezTo>
                    <a:cubicBezTo>
                      <a:pt x="239" y="73"/>
                      <a:pt x="238" y="73"/>
                      <a:pt x="237" y="74"/>
                    </a:cubicBezTo>
                    <a:cubicBezTo>
                      <a:pt x="230" y="81"/>
                      <a:pt x="226" y="83"/>
                      <a:pt x="221" y="83"/>
                    </a:cubicBezTo>
                    <a:cubicBezTo>
                      <a:pt x="215" y="83"/>
                      <a:pt x="202" y="83"/>
                      <a:pt x="201" y="86"/>
                    </a:cubicBezTo>
                    <a:cubicBezTo>
                      <a:pt x="199" y="88"/>
                      <a:pt x="199" y="90"/>
                      <a:pt x="200" y="91"/>
                    </a:cubicBezTo>
                    <a:cubicBezTo>
                      <a:pt x="201" y="95"/>
                      <a:pt x="214" y="92"/>
                      <a:pt x="215" y="92"/>
                    </a:cubicBezTo>
                    <a:cubicBezTo>
                      <a:pt x="220" y="92"/>
                      <a:pt x="205" y="95"/>
                      <a:pt x="202" y="98"/>
                    </a:cubicBezTo>
                    <a:cubicBezTo>
                      <a:pt x="200" y="99"/>
                      <a:pt x="200" y="100"/>
                      <a:pt x="199" y="102"/>
                    </a:cubicBezTo>
                    <a:cubicBezTo>
                      <a:pt x="199" y="104"/>
                      <a:pt x="200" y="105"/>
                      <a:pt x="200" y="106"/>
                    </a:cubicBezTo>
                    <a:cubicBezTo>
                      <a:pt x="201" y="107"/>
                      <a:pt x="199" y="108"/>
                      <a:pt x="200" y="111"/>
                    </a:cubicBezTo>
                    <a:cubicBezTo>
                      <a:pt x="200" y="114"/>
                      <a:pt x="201" y="114"/>
                      <a:pt x="201" y="115"/>
                    </a:cubicBezTo>
                    <a:cubicBezTo>
                      <a:pt x="201" y="116"/>
                      <a:pt x="200" y="117"/>
                      <a:pt x="201" y="120"/>
                    </a:cubicBezTo>
                    <a:cubicBezTo>
                      <a:pt x="202" y="123"/>
                      <a:pt x="203" y="122"/>
                      <a:pt x="204" y="124"/>
                    </a:cubicBezTo>
                    <a:cubicBezTo>
                      <a:pt x="204" y="124"/>
                      <a:pt x="204" y="126"/>
                      <a:pt x="205" y="127"/>
                    </a:cubicBezTo>
                    <a:cubicBezTo>
                      <a:pt x="206" y="128"/>
                      <a:pt x="207" y="129"/>
                      <a:pt x="209" y="129"/>
                    </a:cubicBezTo>
                    <a:cubicBezTo>
                      <a:pt x="218" y="129"/>
                      <a:pt x="232" y="122"/>
                      <a:pt x="239" y="115"/>
                    </a:cubicBezTo>
                    <a:cubicBezTo>
                      <a:pt x="245" y="109"/>
                      <a:pt x="248" y="104"/>
                      <a:pt x="250" y="100"/>
                    </a:cubicBezTo>
                    <a:cubicBezTo>
                      <a:pt x="261" y="87"/>
                      <a:pt x="277" y="61"/>
                      <a:pt x="275" y="48"/>
                    </a:cubicBezTo>
                    <a:cubicBezTo>
                      <a:pt x="271" y="32"/>
                      <a:pt x="221" y="6"/>
                      <a:pt x="175" y="0"/>
                    </a:cubicBezTo>
                    <a:cubicBezTo>
                      <a:pt x="173" y="6"/>
                      <a:pt x="165" y="17"/>
                      <a:pt x="151" y="22"/>
                    </a:cubicBezTo>
                    <a:cubicBezTo>
                      <a:pt x="153" y="37"/>
                      <a:pt x="153" y="51"/>
                      <a:pt x="153" y="66"/>
                    </a:cubicBezTo>
                    <a:cubicBezTo>
                      <a:pt x="153" y="85"/>
                      <a:pt x="153" y="105"/>
                      <a:pt x="157" y="131"/>
                    </a:cubicBezTo>
                    <a:cubicBezTo>
                      <a:pt x="158" y="134"/>
                      <a:pt x="157" y="137"/>
                      <a:pt x="154" y="141"/>
                    </a:cubicBezTo>
                    <a:cubicBezTo>
                      <a:pt x="152" y="143"/>
                      <a:pt x="145" y="149"/>
                      <a:pt x="140" y="149"/>
                    </a:cubicBezTo>
                    <a:cubicBezTo>
                      <a:pt x="135" y="149"/>
                      <a:pt x="124" y="140"/>
                      <a:pt x="123" y="132"/>
                    </a:cubicBezTo>
                    <a:cubicBezTo>
                      <a:pt x="122" y="100"/>
                      <a:pt x="125" y="79"/>
                      <a:pt x="127" y="61"/>
                    </a:cubicBezTo>
                    <a:cubicBezTo>
                      <a:pt x="129" y="49"/>
                      <a:pt x="131" y="38"/>
                      <a:pt x="131" y="25"/>
                    </a:cubicBezTo>
                    <a:cubicBezTo>
                      <a:pt x="116" y="24"/>
                      <a:pt x="105" y="17"/>
                      <a:pt x="102" y="12"/>
                    </a:cubicBezTo>
                    <a:cubicBezTo>
                      <a:pt x="102" y="11"/>
                      <a:pt x="101" y="10"/>
                      <a:pt x="101" y="9"/>
                    </a:cubicBezTo>
                    <a:cubicBezTo>
                      <a:pt x="78" y="13"/>
                      <a:pt x="51" y="13"/>
                      <a:pt x="30" y="13"/>
                    </a:cubicBezTo>
                    <a:cubicBezTo>
                      <a:pt x="13" y="13"/>
                      <a:pt x="6" y="19"/>
                      <a:pt x="0" y="27"/>
                    </a:cubicBezTo>
                    <a:cubicBezTo>
                      <a:pt x="6" y="24"/>
                      <a:pt x="14" y="22"/>
                      <a:pt x="21" y="22"/>
                    </a:cubicBezTo>
                    <a:cubicBezTo>
                      <a:pt x="28" y="22"/>
                      <a:pt x="35" y="24"/>
                      <a:pt x="40" y="29"/>
                    </a:cubicBezTo>
                    <a:cubicBezTo>
                      <a:pt x="45" y="34"/>
                      <a:pt x="49" y="38"/>
                      <a:pt x="50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83" y="42"/>
                      <a:pt x="96" y="55"/>
                      <a:pt x="96" y="71"/>
                    </a:cubicBezTo>
                    <a:cubicBezTo>
                      <a:pt x="96" y="196"/>
                      <a:pt x="96" y="196"/>
                      <a:pt x="96" y="196"/>
                    </a:cubicBezTo>
                    <a:cubicBezTo>
                      <a:pt x="107" y="212"/>
                      <a:pt x="120" y="221"/>
                      <a:pt x="136" y="233"/>
                    </a:cubicBezTo>
                    <a:cubicBezTo>
                      <a:pt x="137" y="234"/>
                      <a:pt x="138" y="235"/>
                      <a:pt x="139" y="235"/>
                    </a:cubicBezTo>
                    <a:cubicBezTo>
                      <a:pt x="139" y="236"/>
                      <a:pt x="140" y="236"/>
                      <a:pt x="141" y="237"/>
                    </a:cubicBezTo>
                    <a:cubicBezTo>
                      <a:pt x="157" y="248"/>
                      <a:pt x="172" y="250"/>
                      <a:pt x="179" y="267"/>
                    </a:cubicBezTo>
                    <a:cubicBezTo>
                      <a:pt x="179" y="268"/>
                      <a:pt x="180" y="270"/>
                      <a:pt x="182" y="272"/>
                    </a:cubicBezTo>
                    <a:cubicBezTo>
                      <a:pt x="185" y="275"/>
                      <a:pt x="189" y="277"/>
                      <a:pt x="193" y="281"/>
                    </a:cubicBezTo>
                    <a:cubicBezTo>
                      <a:pt x="193" y="281"/>
                      <a:pt x="194" y="281"/>
                      <a:pt x="194" y="282"/>
                    </a:cubicBezTo>
                    <a:cubicBezTo>
                      <a:pt x="195" y="282"/>
                      <a:pt x="195" y="283"/>
                      <a:pt x="195" y="283"/>
                    </a:cubicBezTo>
                    <a:cubicBezTo>
                      <a:pt x="196" y="283"/>
                      <a:pt x="197" y="284"/>
                      <a:pt x="198" y="285"/>
                    </a:cubicBezTo>
                    <a:cubicBezTo>
                      <a:pt x="198" y="285"/>
                      <a:pt x="198" y="285"/>
                      <a:pt x="198" y="285"/>
                    </a:cubicBezTo>
                    <a:cubicBezTo>
                      <a:pt x="199" y="286"/>
                      <a:pt x="200" y="287"/>
                      <a:pt x="200" y="287"/>
                    </a:cubicBezTo>
                    <a:cubicBezTo>
                      <a:pt x="201" y="288"/>
                      <a:pt x="201" y="288"/>
                      <a:pt x="201" y="288"/>
                    </a:cubicBezTo>
                    <a:cubicBezTo>
                      <a:pt x="202" y="289"/>
                      <a:pt x="203" y="290"/>
                      <a:pt x="204" y="291"/>
                    </a:cubicBezTo>
                    <a:cubicBezTo>
                      <a:pt x="209" y="297"/>
                      <a:pt x="216" y="311"/>
                      <a:pt x="233" y="311"/>
                    </a:cubicBezTo>
                    <a:cubicBezTo>
                      <a:pt x="255" y="312"/>
                      <a:pt x="262" y="281"/>
                      <a:pt x="242" y="27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1338"/>
              <p:cNvSpPr>
                <a:spLocks/>
              </p:cNvSpPr>
              <p:nvPr/>
            </p:nvSpPr>
            <p:spPr bwMode="auto">
              <a:xfrm>
                <a:off x="9525967" y="2849985"/>
                <a:ext cx="219075" cy="73025"/>
              </a:xfrm>
              <a:custGeom>
                <a:avLst/>
                <a:gdLst>
                  <a:gd name="T0" fmla="*/ 64 w 69"/>
                  <a:gd name="T1" fmla="*/ 0 h 23"/>
                  <a:gd name="T2" fmla="*/ 4 w 69"/>
                  <a:gd name="T3" fmla="*/ 0 h 23"/>
                  <a:gd name="T4" fmla="*/ 0 w 69"/>
                  <a:gd name="T5" fmla="*/ 4 h 23"/>
                  <a:gd name="T6" fmla="*/ 0 w 69"/>
                  <a:gd name="T7" fmla="*/ 18 h 23"/>
                  <a:gd name="T8" fmla="*/ 4 w 69"/>
                  <a:gd name="T9" fmla="*/ 23 h 23"/>
                  <a:gd name="T10" fmla="*/ 64 w 69"/>
                  <a:gd name="T11" fmla="*/ 23 h 23"/>
                  <a:gd name="T12" fmla="*/ 69 w 69"/>
                  <a:gd name="T13" fmla="*/ 18 h 23"/>
                  <a:gd name="T14" fmla="*/ 69 w 69"/>
                  <a:gd name="T15" fmla="*/ 4 h 23"/>
                  <a:gd name="T16" fmla="*/ 64 w 69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23">
                    <a:moveTo>
                      <a:pt x="6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1"/>
                      <a:pt x="2" y="23"/>
                      <a:pt x="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7" y="23"/>
                      <a:pt x="69" y="21"/>
                      <a:pt x="69" y="18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2"/>
                      <a:pt x="67" y="0"/>
                      <a:pt x="6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1339"/>
              <p:cNvSpPr>
                <a:spLocks/>
              </p:cNvSpPr>
              <p:nvPr/>
            </p:nvSpPr>
            <p:spPr bwMode="auto">
              <a:xfrm>
                <a:off x="9570417" y="2942060"/>
                <a:ext cx="130175" cy="120650"/>
              </a:xfrm>
              <a:custGeom>
                <a:avLst/>
                <a:gdLst>
                  <a:gd name="T0" fmla="*/ 0 w 41"/>
                  <a:gd name="T1" fmla="*/ 17 h 38"/>
                  <a:gd name="T2" fmla="*/ 20 w 41"/>
                  <a:gd name="T3" fmla="*/ 38 h 38"/>
                  <a:gd name="T4" fmla="*/ 41 w 41"/>
                  <a:gd name="T5" fmla="*/ 17 h 38"/>
                  <a:gd name="T6" fmla="*/ 41 w 41"/>
                  <a:gd name="T7" fmla="*/ 0 h 38"/>
                  <a:gd name="T8" fmla="*/ 0 w 41"/>
                  <a:gd name="T9" fmla="*/ 0 h 38"/>
                  <a:gd name="T10" fmla="*/ 0 w 41"/>
                  <a:gd name="T11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8">
                    <a:moveTo>
                      <a:pt x="0" y="17"/>
                    </a:moveTo>
                    <a:cubicBezTo>
                      <a:pt x="0" y="28"/>
                      <a:pt x="9" y="38"/>
                      <a:pt x="20" y="38"/>
                    </a:cubicBezTo>
                    <a:cubicBezTo>
                      <a:pt x="32" y="38"/>
                      <a:pt x="41" y="28"/>
                      <a:pt x="41" y="17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1340"/>
              <p:cNvSpPr>
                <a:spLocks/>
              </p:cNvSpPr>
              <p:nvPr/>
            </p:nvSpPr>
            <p:spPr bwMode="auto">
              <a:xfrm>
                <a:off x="9430717" y="2214985"/>
                <a:ext cx="409575" cy="171450"/>
              </a:xfrm>
              <a:custGeom>
                <a:avLst/>
                <a:gdLst>
                  <a:gd name="T0" fmla="*/ 18 w 129"/>
                  <a:gd name="T1" fmla="*/ 37 h 54"/>
                  <a:gd name="T2" fmla="*/ 37 w 129"/>
                  <a:gd name="T3" fmla="*/ 18 h 54"/>
                  <a:gd name="T4" fmla="*/ 92 w 129"/>
                  <a:gd name="T5" fmla="*/ 18 h 54"/>
                  <a:gd name="T6" fmla="*/ 111 w 129"/>
                  <a:gd name="T7" fmla="*/ 37 h 54"/>
                  <a:gd name="T8" fmla="*/ 111 w 129"/>
                  <a:gd name="T9" fmla="*/ 54 h 54"/>
                  <a:gd name="T10" fmla="*/ 129 w 129"/>
                  <a:gd name="T11" fmla="*/ 54 h 54"/>
                  <a:gd name="T12" fmla="*/ 129 w 129"/>
                  <a:gd name="T13" fmla="*/ 37 h 54"/>
                  <a:gd name="T14" fmla="*/ 92 w 129"/>
                  <a:gd name="T15" fmla="*/ 0 h 54"/>
                  <a:gd name="T16" fmla="*/ 37 w 129"/>
                  <a:gd name="T17" fmla="*/ 0 h 54"/>
                  <a:gd name="T18" fmla="*/ 0 w 129"/>
                  <a:gd name="T19" fmla="*/ 37 h 54"/>
                  <a:gd name="T20" fmla="*/ 0 w 129"/>
                  <a:gd name="T21" fmla="*/ 54 h 54"/>
                  <a:gd name="T22" fmla="*/ 18 w 129"/>
                  <a:gd name="T23" fmla="*/ 54 h 54"/>
                  <a:gd name="T24" fmla="*/ 18 w 129"/>
                  <a:gd name="T25" fmla="*/ 3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" h="54">
                    <a:moveTo>
                      <a:pt x="18" y="37"/>
                    </a:moveTo>
                    <a:cubicBezTo>
                      <a:pt x="18" y="27"/>
                      <a:pt x="27" y="18"/>
                      <a:pt x="37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102" y="18"/>
                      <a:pt x="111" y="27"/>
                      <a:pt x="111" y="37"/>
                    </a:cubicBezTo>
                    <a:cubicBezTo>
                      <a:pt x="111" y="54"/>
                      <a:pt x="111" y="54"/>
                      <a:pt x="111" y="54"/>
                    </a:cubicBezTo>
                    <a:cubicBezTo>
                      <a:pt x="129" y="54"/>
                      <a:pt x="129" y="54"/>
                      <a:pt x="129" y="54"/>
                    </a:cubicBezTo>
                    <a:cubicBezTo>
                      <a:pt x="129" y="37"/>
                      <a:pt x="129" y="37"/>
                      <a:pt x="129" y="37"/>
                    </a:cubicBezTo>
                    <a:cubicBezTo>
                      <a:pt x="129" y="17"/>
                      <a:pt x="113" y="0"/>
                      <a:pt x="9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6" y="0"/>
                      <a:pt x="0" y="17"/>
                      <a:pt x="0" y="3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8" y="54"/>
                      <a:pt x="18" y="54"/>
                      <a:pt x="18" y="54"/>
                    </a:cubicBezTo>
                    <a:lnTo>
                      <a:pt x="18" y="3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1341"/>
              <p:cNvSpPr>
                <a:spLocks/>
              </p:cNvSpPr>
              <p:nvPr/>
            </p:nvSpPr>
            <p:spPr bwMode="auto">
              <a:xfrm>
                <a:off x="9049717" y="2405485"/>
                <a:ext cx="1171575" cy="469900"/>
              </a:xfrm>
              <a:custGeom>
                <a:avLst/>
                <a:gdLst>
                  <a:gd name="T0" fmla="*/ 346 w 369"/>
                  <a:gd name="T1" fmla="*/ 0 h 148"/>
                  <a:gd name="T2" fmla="*/ 330 w 369"/>
                  <a:gd name="T3" fmla="*/ 0 h 148"/>
                  <a:gd name="T4" fmla="*/ 330 w 369"/>
                  <a:gd name="T5" fmla="*/ 4 h 148"/>
                  <a:gd name="T6" fmla="*/ 330 w 369"/>
                  <a:gd name="T7" fmla="*/ 4 h 148"/>
                  <a:gd name="T8" fmla="*/ 330 w 369"/>
                  <a:gd name="T9" fmla="*/ 5 h 148"/>
                  <a:gd name="T10" fmla="*/ 328 w 369"/>
                  <a:gd name="T11" fmla="*/ 12 h 148"/>
                  <a:gd name="T12" fmla="*/ 321 w 369"/>
                  <a:gd name="T13" fmla="*/ 15 h 148"/>
                  <a:gd name="T14" fmla="*/ 317 w 369"/>
                  <a:gd name="T15" fmla="*/ 14 h 148"/>
                  <a:gd name="T16" fmla="*/ 317 w 369"/>
                  <a:gd name="T17" fmla="*/ 23 h 148"/>
                  <a:gd name="T18" fmla="*/ 314 w 369"/>
                  <a:gd name="T19" fmla="*/ 31 h 148"/>
                  <a:gd name="T20" fmla="*/ 307 w 369"/>
                  <a:gd name="T21" fmla="*/ 34 h 148"/>
                  <a:gd name="T22" fmla="*/ 304 w 369"/>
                  <a:gd name="T23" fmla="*/ 34 h 148"/>
                  <a:gd name="T24" fmla="*/ 297 w 369"/>
                  <a:gd name="T25" fmla="*/ 36 h 148"/>
                  <a:gd name="T26" fmla="*/ 290 w 369"/>
                  <a:gd name="T27" fmla="*/ 34 h 148"/>
                  <a:gd name="T28" fmla="*/ 288 w 369"/>
                  <a:gd name="T29" fmla="*/ 34 h 148"/>
                  <a:gd name="T30" fmla="*/ 279 w 369"/>
                  <a:gd name="T31" fmla="*/ 29 h 148"/>
                  <a:gd name="T32" fmla="*/ 278 w 369"/>
                  <a:gd name="T33" fmla="*/ 29 h 148"/>
                  <a:gd name="T34" fmla="*/ 268 w 369"/>
                  <a:gd name="T35" fmla="*/ 19 h 148"/>
                  <a:gd name="T36" fmla="*/ 268 w 369"/>
                  <a:gd name="T37" fmla="*/ 11 h 148"/>
                  <a:gd name="T38" fmla="*/ 268 w 369"/>
                  <a:gd name="T39" fmla="*/ 7 h 148"/>
                  <a:gd name="T40" fmla="*/ 268 w 369"/>
                  <a:gd name="T41" fmla="*/ 0 h 148"/>
                  <a:gd name="T42" fmla="*/ 23 w 369"/>
                  <a:gd name="T43" fmla="*/ 0 h 148"/>
                  <a:gd name="T44" fmla="*/ 0 w 369"/>
                  <a:gd name="T45" fmla="*/ 23 h 148"/>
                  <a:gd name="T46" fmla="*/ 0 w 369"/>
                  <a:gd name="T47" fmla="*/ 125 h 148"/>
                  <a:gd name="T48" fmla="*/ 23 w 369"/>
                  <a:gd name="T49" fmla="*/ 148 h 148"/>
                  <a:gd name="T50" fmla="*/ 144 w 369"/>
                  <a:gd name="T51" fmla="*/ 148 h 148"/>
                  <a:gd name="T52" fmla="*/ 144 w 369"/>
                  <a:gd name="T53" fmla="*/ 144 h 148"/>
                  <a:gd name="T54" fmla="*/ 154 w 369"/>
                  <a:gd name="T55" fmla="*/ 134 h 148"/>
                  <a:gd name="T56" fmla="*/ 214 w 369"/>
                  <a:gd name="T57" fmla="*/ 134 h 148"/>
                  <a:gd name="T58" fmla="*/ 225 w 369"/>
                  <a:gd name="T59" fmla="*/ 144 h 148"/>
                  <a:gd name="T60" fmla="*/ 225 w 369"/>
                  <a:gd name="T61" fmla="*/ 148 h 148"/>
                  <a:gd name="T62" fmla="*/ 346 w 369"/>
                  <a:gd name="T63" fmla="*/ 148 h 148"/>
                  <a:gd name="T64" fmla="*/ 369 w 369"/>
                  <a:gd name="T65" fmla="*/ 125 h 148"/>
                  <a:gd name="T66" fmla="*/ 369 w 369"/>
                  <a:gd name="T67" fmla="*/ 23 h 148"/>
                  <a:gd name="T68" fmla="*/ 346 w 369"/>
                  <a:gd name="T6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9" h="148">
                    <a:moveTo>
                      <a:pt x="346" y="0"/>
                    </a:moveTo>
                    <a:cubicBezTo>
                      <a:pt x="330" y="0"/>
                      <a:pt x="330" y="0"/>
                      <a:pt x="330" y="0"/>
                    </a:cubicBezTo>
                    <a:cubicBezTo>
                      <a:pt x="330" y="2"/>
                      <a:pt x="330" y="4"/>
                      <a:pt x="330" y="4"/>
                    </a:cubicBezTo>
                    <a:cubicBezTo>
                      <a:pt x="330" y="4"/>
                      <a:pt x="330" y="4"/>
                      <a:pt x="330" y="4"/>
                    </a:cubicBezTo>
                    <a:cubicBezTo>
                      <a:pt x="330" y="5"/>
                      <a:pt x="330" y="5"/>
                      <a:pt x="330" y="5"/>
                    </a:cubicBezTo>
                    <a:cubicBezTo>
                      <a:pt x="330" y="8"/>
                      <a:pt x="329" y="10"/>
                      <a:pt x="328" y="12"/>
                    </a:cubicBezTo>
                    <a:cubicBezTo>
                      <a:pt x="326" y="14"/>
                      <a:pt x="323" y="15"/>
                      <a:pt x="321" y="15"/>
                    </a:cubicBezTo>
                    <a:cubicBezTo>
                      <a:pt x="319" y="15"/>
                      <a:pt x="318" y="14"/>
                      <a:pt x="317" y="14"/>
                    </a:cubicBezTo>
                    <a:cubicBezTo>
                      <a:pt x="317" y="23"/>
                      <a:pt x="317" y="23"/>
                      <a:pt x="317" y="23"/>
                    </a:cubicBezTo>
                    <a:cubicBezTo>
                      <a:pt x="317" y="26"/>
                      <a:pt x="316" y="29"/>
                      <a:pt x="314" y="31"/>
                    </a:cubicBezTo>
                    <a:cubicBezTo>
                      <a:pt x="312" y="33"/>
                      <a:pt x="310" y="34"/>
                      <a:pt x="307" y="34"/>
                    </a:cubicBezTo>
                    <a:cubicBezTo>
                      <a:pt x="306" y="34"/>
                      <a:pt x="305" y="34"/>
                      <a:pt x="304" y="34"/>
                    </a:cubicBezTo>
                    <a:cubicBezTo>
                      <a:pt x="302" y="35"/>
                      <a:pt x="300" y="36"/>
                      <a:pt x="297" y="36"/>
                    </a:cubicBezTo>
                    <a:cubicBezTo>
                      <a:pt x="295" y="36"/>
                      <a:pt x="292" y="35"/>
                      <a:pt x="290" y="34"/>
                    </a:cubicBezTo>
                    <a:cubicBezTo>
                      <a:pt x="289" y="34"/>
                      <a:pt x="289" y="34"/>
                      <a:pt x="288" y="34"/>
                    </a:cubicBezTo>
                    <a:cubicBezTo>
                      <a:pt x="284" y="34"/>
                      <a:pt x="281" y="32"/>
                      <a:pt x="279" y="29"/>
                    </a:cubicBezTo>
                    <a:cubicBezTo>
                      <a:pt x="279" y="29"/>
                      <a:pt x="278" y="29"/>
                      <a:pt x="278" y="29"/>
                    </a:cubicBezTo>
                    <a:cubicBezTo>
                      <a:pt x="272" y="29"/>
                      <a:pt x="268" y="25"/>
                      <a:pt x="268" y="19"/>
                    </a:cubicBezTo>
                    <a:cubicBezTo>
                      <a:pt x="268" y="11"/>
                      <a:pt x="268" y="11"/>
                      <a:pt x="268" y="11"/>
                    </a:cubicBezTo>
                    <a:cubicBezTo>
                      <a:pt x="268" y="10"/>
                      <a:pt x="268" y="9"/>
                      <a:pt x="268" y="7"/>
                    </a:cubicBezTo>
                    <a:cubicBezTo>
                      <a:pt x="268" y="5"/>
                      <a:pt x="268" y="2"/>
                      <a:pt x="268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38"/>
                      <a:pt x="10" y="148"/>
                      <a:pt x="23" y="148"/>
                    </a:cubicBezTo>
                    <a:cubicBezTo>
                      <a:pt x="144" y="148"/>
                      <a:pt x="144" y="148"/>
                      <a:pt x="144" y="148"/>
                    </a:cubicBezTo>
                    <a:cubicBezTo>
                      <a:pt x="144" y="144"/>
                      <a:pt x="144" y="144"/>
                      <a:pt x="144" y="144"/>
                    </a:cubicBezTo>
                    <a:cubicBezTo>
                      <a:pt x="144" y="138"/>
                      <a:pt x="149" y="134"/>
                      <a:pt x="154" y="134"/>
                    </a:cubicBezTo>
                    <a:cubicBezTo>
                      <a:pt x="214" y="134"/>
                      <a:pt x="214" y="134"/>
                      <a:pt x="214" y="134"/>
                    </a:cubicBezTo>
                    <a:cubicBezTo>
                      <a:pt x="220" y="134"/>
                      <a:pt x="225" y="138"/>
                      <a:pt x="225" y="144"/>
                    </a:cubicBezTo>
                    <a:cubicBezTo>
                      <a:pt x="225" y="148"/>
                      <a:pt x="225" y="148"/>
                      <a:pt x="225" y="148"/>
                    </a:cubicBezTo>
                    <a:cubicBezTo>
                      <a:pt x="346" y="148"/>
                      <a:pt x="346" y="148"/>
                      <a:pt x="346" y="148"/>
                    </a:cubicBezTo>
                    <a:cubicBezTo>
                      <a:pt x="359" y="148"/>
                      <a:pt x="369" y="138"/>
                      <a:pt x="369" y="125"/>
                    </a:cubicBezTo>
                    <a:cubicBezTo>
                      <a:pt x="369" y="23"/>
                      <a:pt x="369" y="23"/>
                      <a:pt x="369" y="23"/>
                    </a:cubicBezTo>
                    <a:cubicBezTo>
                      <a:pt x="369" y="10"/>
                      <a:pt x="359" y="0"/>
                      <a:pt x="3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1342"/>
              <p:cNvSpPr>
                <a:spLocks/>
              </p:cNvSpPr>
              <p:nvPr/>
            </p:nvSpPr>
            <p:spPr bwMode="auto">
              <a:xfrm>
                <a:off x="9049717" y="2859510"/>
                <a:ext cx="1171575" cy="368300"/>
              </a:xfrm>
              <a:custGeom>
                <a:avLst/>
                <a:gdLst>
                  <a:gd name="T0" fmla="*/ 359 w 369"/>
                  <a:gd name="T1" fmla="*/ 8 h 116"/>
                  <a:gd name="T2" fmla="*/ 359 w 369"/>
                  <a:gd name="T3" fmla="*/ 8 h 116"/>
                  <a:gd name="T4" fmla="*/ 357 w 369"/>
                  <a:gd name="T5" fmla="*/ 9 h 116"/>
                  <a:gd name="T6" fmla="*/ 356 w 369"/>
                  <a:gd name="T7" fmla="*/ 9 h 116"/>
                  <a:gd name="T8" fmla="*/ 354 w 369"/>
                  <a:gd name="T9" fmla="*/ 10 h 116"/>
                  <a:gd name="T10" fmla="*/ 353 w 369"/>
                  <a:gd name="T11" fmla="*/ 10 h 116"/>
                  <a:gd name="T12" fmla="*/ 350 w 369"/>
                  <a:gd name="T13" fmla="*/ 11 h 116"/>
                  <a:gd name="T14" fmla="*/ 349 w 369"/>
                  <a:gd name="T15" fmla="*/ 11 h 116"/>
                  <a:gd name="T16" fmla="*/ 346 w 369"/>
                  <a:gd name="T17" fmla="*/ 11 h 116"/>
                  <a:gd name="T18" fmla="*/ 225 w 369"/>
                  <a:gd name="T19" fmla="*/ 11 h 116"/>
                  <a:gd name="T20" fmla="*/ 225 w 369"/>
                  <a:gd name="T21" fmla="*/ 15 h 116"/>
                  <a:gd name="T22" fmla="*/ 214 w 369"/>
                  <a:gd name="T23" fmla="*/ 26 h 116"/>
                  <a:gd name="T24" fmla="*/ 211 w 369"/>
                  <a:gd name="T25" fmla="*/ 26 h 116"/>
                  <a:gd name="T26" fmla="*/ 211 w 369"/>
                  <a:gd name="T27" fmla="*/ 43 h 116"/>
                  <a:gd name="T28" fmla="*/ 184 w 369"/>
                  <a:gd name="T29" fmla="*/ 70 h 116"/>
                  <a:gd name="T30" fmla="*/ 158 w 369"/>
                  <a:gd name="T31" fmla="*/ 43 h 116"/>
                  <a:gd name="T32" fmla="*/ 158 w 369"/>
                  <a:gd name="T33" fmla="*/ 26 h 116"/>
                  <a:gd name="T34" fmla="*/ 154 w 369"/>
                  <a:gd name="T35" fmla="*/ 26 h 116"/>
                  <a:gd name="T36" fmla="*/ 144 w 369"/>
                  <a:gd name="T37" fmla="*/ 15 h 116"/>
                  <a:gd name="T38" fmla="*/ 144 w 369"/>
                  <a:gd name="T39" fmla="*/ 11 h 116"/>
                  <a:gd name="T40" fmla="*/ 23 w 369"/>
                  <a:gd name="T41" fmla="*/ 11 h 116"/>
                  <a:gd name="T42" fmla="*/ 19 w 369"/>
                  <a:gd name="T43" fmla="*/ 11 h 116"/>
                  <a:gd name="T44" fmla="*/ 18 w 369"/>
                  <a:gd name="T45" fmla="*/ 11 h 116"/>
                  <a:gd name="T46" fmla="*/ 16 w 369"/>
                  <a:gd name="T47" fmla="*/ 10 h 116"/>
                  <a:gd name="T48" fmla="*/ 15 w 369"/>
                  <a:gd name="T49" fmla="*/ 10 h 116"/>
                  <a:gd name="T50" fmla="*/ 13 w 369"/>
                  <a:gd name="T51" fmla="*/ 9 h 116"/>
                  <a:gd name="T52" fmla="*/ 12 w 369"/>
                  <a:gd name="T53" fmla="*/ 9 h 116"/>
                  <a:gd name="T54" fmla="*/ 10 w 369"/>
                  <a:gd name="T55" fmla="*/ 8 h 116"/>
                  <a:gd name="T56" fmla="*/ 9 w 369"/>
                  <a:gd name="T57" fmla="*/ 8 h 116"/>
                  <a:gd name="T58" fmla="*/ 0 w 369"/>
                  <a:gd name="T59" fmla="*/ 0 h 116"/>
                  <a:gd name="T60" fmla="*/ 0 w 369"/>
                  <a:gd name="T61" fmla="*/ 93 h 116"/>
                  <a:gd name="T62" fmla="*/ 23 w 369"/>
                  <a:gd name="T63" fmla="*/ 116 h 116"/>
                  <a:gd name="T64" fmla="*/ 346 w 369"/>
                  <a:gd name="T65" fmla="*/ 116 h 116"/>
                  <a:gd name="T66" fmla="*/ 369 w 369"/>
                  <a:gd name="T67" fmla="*/ 93 h 116"/>
                  <a:gd name="T68" fmla="*/ 369 w 369"/>
                  <a:gd name="T69" fmla="*/ 0 h 116"/>
                  <a:gd name="T70" fmla="*/ 359 w 369"/>
                  <a:gd name="T71" fmla="*/ 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69" h="116">
                    <a:moveTo>
                      <a:pt x="359" y="8"/>
                    </a:moveTo>
                    <a:cubicBezTo>
                      <a:pt x="359" y="8"/>
                      <a:pt x="359" y="8"/>
                      <a:pt x="359" y="8"/>
                    </a:cubicBezTo>
                    <a:cubicBezTo>
                      <a:pt x="358" y="8"/>
                      <a:pt x="357" y="9"/>
                      <a:pt x="357" y="9"/>
                    </a:cubicBezTo>
                    <a:cubicBezTo>
                      <a:pt x="356" y="9"/>
                      <a:pt x="356" y="9"/>
                      <a:pt x="356" y="9"/>
                    </a:cubicBezTo>
                    <a:cubicBezTo>
                      <a:pt x="355" y="10"/>
                      <a:pt x="354" y="10"/>
                      <a:pt x="354" y="10"/>
                    </a:cubicBezTo>
                    <a:cubicBezTo>
                      <a:pt x="353" y="10"/>
                      <a:pt x="353" y="10"/>
                      <a:pt x="353" y="10"/>
                    </a:cubicBezTo>
                    <a:cubicBezTo>
                      <a:pt x="352" y="10"/>
                      <a:pt x="351" y="11"/>
                      <a:pt x="350" y="11"/>
                    </a:cubicBezTo>
                    <a:cubicBezTo>
                      <a:pt x="350" y="11"/>
                      <a:pt x="350" y="11"/>
                      <a:pt x="349" y="11"/>
                    </a:cubicBezTo>
                    <a:cubicBezTo>
                      <a:pt x="348" y="11"/>
                      <a:pt x="347" y="11"/>
                      <a:pt x="346" y="11"/>
                    </a:cubicBezTo>
                    <a:cubicBezTo>
                      <a:pt x="225" y="11"/>
                      <a:pt x="225" y="11"/>
                      <a:pt x="225" y="11"/>
                    </a:cubicBezTo>
                    <a:cubicBezTo>
                      <a:pt x="225" y="15"/>
                      <a:pt x="225" y="15"/>
                      <a:pt x="225" y="15"/>
                    </a:cubicBezTo>
                    <a:cubicBezTo>
                      <a:pt x="225" y="21"/>
                      <a:pt x="220" y="26"/>
                      <a:pt x="214" y="26"/>
                    </a:cubicBezTo>
                    <a:cubicBezTo>
                      <a:pt x="211" y="26"/>
                      <a:pt x="211" y="26"/>
                      <a:pt x="211" y="26"/>
                    </a:cubicBezTo>
                    <a:cubicBezTo>
                      <a:pt x="211" y="43"/>
                      <a:pt x="211" y="43"/>
                      <a:pt x="211" y="43"/>
                    </a:cubicBezTo>
                    <a:cubicBezTo>
                      <a:pt x="211" y="58"/>
                      <a:pt x="199" y="70"/>
                      <a:pt x="184" y="70"/>
                    </a:cubicBezTo>
                    <a:cubicBezTo>
                      <a:pt x="170" y="70"/>
                      <a:pt x="158" y="58"/>
                      <a:pt x="158" y="4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54" y="26"/>
                      <a:pt x="154" y="26"/>
                      <a:pt x="154" y="26"/>
                    </a:cubicBezTo>
                    <a:cubicBezTo>
                      <a:pt x="149" y="26"/>
                      <a:pt x="144" y="21"/>
                      <a:pt x="144" y="15"/>
                    </a:cubicBezTo>
                    <a:cubicBezTo>
                      <a:pt x="144" y="11"/>
                      <a:pt x="144" y="11"/>
                      <a:pt x="144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2" y="11"/>
                      <a:pt x="20" y="11"/>
                      <a:pt x="19" y="11"/>
                    </a:cubicBezTo>
                    <a:cubicBezTo>
                      <a:pt x="19" y="11"/>
                      <a:pt x="19" y="11"/>
                      <a:pt x="18" y="11"/>
                    </a:cubicBezTo>
                    <a:cubicBezTo>
                      <a:pt x="18" y="11"/>
                      <a:pt x="17" y="10"/>
                      <a:pt x="16" y="10"/>
                    </a:cubicBezTo>
                    <a:cubicBezTo>
                      <a:pt x="16" y="10"/>
                      <a:pt x="16" y="10"/>
                      <a:pt x="15" y="10"/>
                    </a:cubicBezTo>
                    <a:cubicBezTo>
                      <a:pt x="14" y="10"/>
                      <a:pt x="14" y="10"/>
                      <a:pt x="13" y="9"/>
                    </a:cubicBezTo>
                    <a:cubicBezTo>
                      <a:pt x="13" y="9"/>
                      <a:pt x="12" y="9"/>
                      <a:pt x="12" y="9"/>
                    </a:cubicBezTo>
                    <a:cubicBezTo>
                      <a:pt x="11" y="9"/>
                      <a:pt x="11" y="8"/>
                      <a:pt x="10" y="8"/>
                    </a:cubicBezTo>
                    <a:cubicBezTo>
                      <a:pt x="10" y="8"/>
                      <a:pt x="10" y="8"/>
                      <a:pt x="9" y="8"/>
                    </a:cubicBezTo>
                    <a:cubicBezTo>
                      <a:pt x="6" y="6"/>
                      <a:pt x="2" y="3"/>
                      <a:pt x="0" y="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06"/>
                      <a:pt x="10" y="116"/>
                      <a:pt x="23" y="116"/>
                    </a:cubicBezTo>
                    <a:cubicBezTo>
                      <a:pt x="346" y="116"/>
                      <a:pt x="346" y="116"/>
                      <a:pt x="346" y="116"/>
                    </a:cubicBezTo>
                    <a:cubicBezTo>
                      <a:pt x="359" y="116"/>
                      <a:pt x="369" y="106"/>
                      <a:pt x="369" y="93"/>
                    </a:cubicBezTo>
                    <a:cubicBezTo>
                      <a:pt x="369" y="0"/>
                      <a:pt x="369" y="0"/>
                      <a:pt x="369" y="0"/>
                    </a:cubicBezTo>
                    <a:cubicBezTo>
                      <a:pt x="367" y="3"/>
                      <a:pt x="363" y="6"/>
                      <a:pt x="359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10" name="Овал 109"/>
            <p:cNvSpPr/>
            <p:nvPr/>
          </p:nvSpPr>
          <p:spPr>
            <a:xfrm rot="10800000">
              <a:off x="5582633" y="3762450"/>
              <a:ext cx="1941517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24" name="Группа 123"/>
          <p:cNvGrpSpPr/>
          <p:nvPr/>
        </p:nvGrpSpPr>
        <p:grpSpPr>
          <a:xfrm>
            <a:off x="5217969" y="1305010"/>
            <a:ext cx="1526028" cy="2687059"/>
            <a:chOff x="10416461" y="3762451"/>
            <a:chExt cx="3357651" cy="5912215"/>
          </a:xfrm>
        </p:grpSpPr>
        <p:grpSp>
          <p:nvGrpSpPr>
            <p:cNvPr id="125" name="Группа 124"/>
            <p:cNvGrpSpPr/>
            <p:nvPr/>
          </p:nvGrpSpPr>
          <p:grpSpPr>
            <a:xfrm>
              <a:off x="10416461" y="3840060"/>
              <a:ext cx="3357651" cy="5834606"/>
              <a:chOff x="14759955" y="738114"/>
              <a:chExt cx="968375" cy="1682750"/>
            </a:xfrm>
          </p:grpSpPr>
          <p:sp>
            <p:nvSpPr>
              <p:cNvPr id="127" name="Freeform 1248"/>
              <p:cNvSpPr>
                <a:spLocks/>
              </p:cNvSpPr>
              <p:nvPr/>
            </p:nvSpPr>
            <p:spPr bwMode="auto">
              <a:xfrm>
                <a:off x="14985380" y="2246239"/>
                <a:ext cx="57150" cy="41275"/>
              </a:xfrm>
              <a:custGeom>
                <a:avLst/>
                <a:gdLst>
                  <a:gd name="T0" fmla="*/ 0 w 18"/>
                  <a:gd name="T1" fmla="*/ 4 h 13"/>
                  <a:gd name="T2" fmla="*/ 9 w 18"/>
                  <a:gd name="T3" fmla="*/ 13 h 13"/>
                  <a:gd name="T4" fmla="*/ 18 w 18"/>
                  <a:gd name="T5" fmla="*/ 4 h 13"/>
                  <a:gd name="T6" fmla="*/ 18 w 18"/>
                  <a:gd name="T7" fmla="*/ 0 h 13"/>
                  <a:gd name="T8" fmla="*/ 0 w 18"/>
                  <a:gd name="T9" fmla="*/ 0 h 13"/>
                  <a:gd name="T10" fmla="*/ 0 w 18"/>
                  <a:gd name="T11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3">
                    <a:moveTo>
                      <a:pt x="0" y="4"/>
                    </a:moveTo>
                    <a:cubicBezTo>
                      <a:pt x="0" y="9"/>
                      <a:pt x="4" y="13"/>
                      <a:pt x="9" y="13"/>
                    </a:cubicBezTo>
                    <a:cubicBezTo>
                      <a:pt x="14" y="13"/>
                      <a:pt x="18" y="9"/>
                      <a:pt x="18" y="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8" name="Freeform 1249"/>
              <p:cNvSpPr>
                <a:spLocks/>
              </p:cNvSpPr>
              <p:nvPr/>
            </p:nvSpPr>
            <p:spPr bwMode="auto">
              <a:xfrm>
                <a:off x="14966330" y="2195439"/>
                <a:ext cx="95250" cy="31750"/>
              </a:xfrm>
              <a:custGeom>
                <a:avLst/>
                <a:gdLst>
                  <a:gd name="T0" fmla="*/ 28 w 30"/>
                  <a:gd name="T1" fmla="*/ 0 h 10"/>
                  <a:gd name="T2" fmla="*/ 2 w 30"/>
                  <a:gd name="T3" fmla="*/ 0 h 10"/>
                  <a:gd name="T4" fmla="*/ 0 w 30"/>
                  <a:gd name="T5" fmla="*/ 2 h 10"/>
                  <a:gd name="T6" fmla="*/ 0 w 30"/>
                  <a:gd name="T7" fmla="*/ 8 h 10"/>
                  <a:gd name="T8" fmla="*/ 2 w 30"/>
                  <a:gd name="T9" fmla="*/ 10 h 10"/>
                  <a:gd name="T10" fmla="*/ 28 w 30"/>
                  <a:gd name="T11" fmla="*/ 10 h 10"/>
                  <a:gd name="T12" fmla="*/ 30 w 30"/>
                  <a:gd name="T13" fmla="*/ 8 h 10"/>
                  <a:gd name="T14" fmla="*/ 30 w 30"/>
                  <a:gd name="T15" fmla="*/ 2 h 10"/>
                  <a:gd name="T16" fmla="*/ 28 w 30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0">
                    <a:moveTo>
                      <a:pt x="2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2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30" y="9"/>
                      <a:pt x="30" y="8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9" name="Freeform 1407"/>
              <p:cNvSpPr>
                <a:spLocks/>
              </p:cNvSpPr>
              <p:nvPr/>
            </p:nvSpPr>
            <p:spPr bwMode="auto">
              <a:xfrm>
                <a:off x="14759955" y="2214489"/>
                <a:ext cx="508000" cy="146050"/>
              </a:xfrm>
              <a:custGeom>
                <a:avLst/>
                <a:gdLst>
                  <a:gd name="T0" fmla="*/ 101 w 160"/>
                  <a:gd name="T1" fmla="*/ 4 h 46"/>
                  <a:gd name="T2" fmla="*/ 95 w 160"/>
                  <a:gd name="T3" fmla="*/ 10 h 46"/>
                  <a:gd name="T4" fmla="*/ 95 w 160"/>
                  <a:gd name="T5" fmla="*/ 14 h 46"/>
                  <a:gd name="T6" fmla="*/ 80 w 160"/>
                  <a:gd name="T7" fmla="*/ 29 h 46"/>
                  <a:gd name="T8" fmla="*/ 65 w 160"/>
                  <a:gd name="T9" fmla="*/ 14 h 46"/>
                  <a:gd name="T10" fmla="*/ 65 w 160"/>
                  <a:gd name="T11" fmla="*/ 10 h 46"/>
                  <a:gd name="T12" fmla="*/ 59 w 160"/>
                  <a:gd name="T13" fmla="*/ 4 h 46"/>
                  <a:gd name="T14" fmla="*/ 10 w 160"/>
                  <a:gd name="T15" fmla="*/ 4 h 46"/>
                  <a:gd name="T16" fmla="*/ 0 w 160"/>
                  <a:gd name="T17" fmla="*/ 0 h 46"/>
                  <a:gd name="T18" fmla="*/ 0 w 160"/>
                  <a:gd name="T19" fmla="*/ 36 h 46"/>
                  <a:gd name="T20" fmla="*/ 10 w 160"/>
                  <a:gd name="T21" fmla="*/ 46 h 46"/>
                  <a:gd name="T22" fmla="*/ 150 w 160"/>
                  <a:gd name="T23" fmla="*/ 46 h 46"/>
                  <a:gd name="T24" fmla="*/ 160 w 160"/>
                  <a:gd name="T25" fmla="*/ 36 h 46"/>
                  <a:gd name="T26" fmla="*/ 160 w 160"/>
                  <a:gd name="T27" fmla="*/ 0 h 46"/>
                  <a:gd name="T28" fmla="*/ 150 w 160"/>
                  <a:gd name="T29" fmla="*/ 4 h 46"/>
                  <a:gd name="T30" fmla="*/ 101 w 160"/>
                  <a:gd name="T31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0" h="46">
                    <a:moveTo>
                      <a:pt x="101" y="4"/>
                    </a:moveTo>
                    <a:cubicBezTo>
                      <a:pt x="100" y="7"/>
                      <a:pt x="98" y="9"/>
                      <a:pt x="95" y="10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5" y="22"/>
                      <a:pt x="89" y="29"/>
                      <a:pt x="80" y="29"/>
                    </a:cubicBezTo>
                    <a:cubicBezTo>
                      <a:pt x="72" y="29"/>
                      <a:pt x="65" y="22"/>
                      <a:pt x="65" y="14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2" y="9"/>
                      <a:pt x="60" y="7"/>
                      <a:pt x="5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6" y="4"/>
                      <a:pt x="3" y="2"/>
                      <a:pt x="0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1"/>
                      <a:pt x="5" y="46"/>
                      <a:pt x="1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6" y="46"/>
                      <a:pt x="160" y="41"/>
                      <a:pt x="160" y="36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58" y="2"/>
                      <a:pt x="154" y="4"/>
                      <a:pt x="150" y="4"/>
                    </a:cubicBezTo>
                    <a:lnTo>
                      <a:pt x="101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0" name="Freeform 1408"/>
              <p:cNvSpPr>
                <a:spLocks/>
              </p:cNvSpPr>
              <p:nvPr/>
            </p:nvSpPr>
            <p:spPr bwMode="auto">
              <a:xfrm>
                <a:off x="14759955" y="2004939"/>
                <a:ext cx="508000" cy="203200"/>
              </a:xfrm>
              <a:custGeom>
                <a:avLst/>
                <a:gdLst>
                  <a:gd name="T0" fmla="*/ 150 w 160"/>
                  <a:gd name="T1" fmla="*/ 0 h 64"/>
                  <a:gd name="T2" fmla="*/ 10 w 160"/>
                  <a:gd name="T3" fmla="*/ 0 h 64"/>
                  <a:gd name="T4" fmla="*/ 0 w 160"/>
                  <a:gd name="T5" fmla="*/ 10 h 64"/>
                  <a:gd name="T6" fmla="*/ 0 w 160"/>
                  <a:gd name="T7" fmla="*/ 54 h 64"/>
                  <a:gd name="T8" fmla="*/ 10 w 160"/>
                  <a:gd name="T9" fmla="*/ 64 h 64"/>
                  <a:gd name="T10" fmla="*/ 59 w 160"/>
                  <a:gd name="T11" fmla="*/ 64 h 64"/>
                  <a:gd name="T12" fmla="*/ 59 w 160"/>
                  <a:gd name="T13" fmla="*/ 62 h 64"/>
                  <a:gd name="T14" fmla="*/ 67 w 160"/>
                  <a:gd name="T15" fmla="*/ 54 h 64"/>
                  <a:gd name="T16" fmla="*/ 93 w 160"/>
                  <a:gd name="T17" fmla="*/ 54 h 64"/>
                  <a:gd name="T18" fmla="*/ 101 w 160"/>
                  <a:gd name="T19" fmla="*/ 62 h 64"/>
                  <a:gd name="T20" fmla="*/ 101 w 160"/>
                  <a:gd name="T21" fmla="*/ 64 h 64"/>
                  <a:gd name="T22" fmla="*/ 150 w 160"/>
                  <a:gd name="T23" fmla="*/ 64 h 64"/>
                  <a:gd name="T24" fmla="*/ 160 w 160"/>
                  <a:gd name="T25" fmla="*/ 54 h 64"/>
                  <a:gd name="T26" fmla="*/ 160 w 160"/>
                  <a:gd name="T27" fmla="*/ 10 h 64"/>
                  <a:gd name="T28" fmla="*/ 150 w 160"/>
                  <a:gd name="T2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0" h="64">
                    <a:moveTo>
                      <a:pt x="15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9"/>
                      <a:pt x="5" y="64"/>
                      <a:pt x="10" y="6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59" y="58"/>
                      <a:pt x="63" y="54"/>
                      <a:pt x="67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8" y="54"/>
                      <a:pt x="101" y="58"/>
                      <a:pt x="101" y="62"/>
                    </a:cubicBezTo>
                    <a:cubicBezTo>
                      <a:pt x="101" y="64"/>
                      <a:pt x="101" y="64"/>
                      <a:pt x="101" y="64"/>
                    </a:cubicBezTo>
                    <a:cubicBezTo>
                      <a:pt x="150" y="64"/>
                      <a:pt x="150" y="64"/>
                      <a:pt x="150" y="64"/>
                    </a:cubicBezTo>
                    <a:cubicBezTo>
                      <a:pt x="156" y="64"/>
                      <a:pt x="160" y="59"/>
                      <a:pt x="160" y="54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60" y="4"/>
                      <a:pt x="156" y="0"/>
                      <a:pt x="1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52" name="Freeform 1409"/>
              <p:cNvSpPr>
                <a:spLocks/>
              </p:cNvSpPr>
              <p:nvPr/>
            </p:nvSpPr>
            <p:spPr bwMode="auto">
              <a:xfrm>
                <a:off x="14925055" y="1928739"/>
                <a:ext cx="41275" cy="57150"/>
              </a:xfrm>
              <a:custGeom>
                <a:avLst/>
                <a:gdLst>
                  <a:gd name="T0" fmla="*/ 8 w 13"/>
                  <a:gd name="T1" fmla="*/ 14 h 18"/>
                  <a:gd name="T2" fmla="*/ 13 w 13"/>
                  <a:gd name="T3" fmla="*/ 7 h 18"/>
                  <a:gd name="T4" fmla="*/ 11 w 13"/>
                  <a:gd name="T5" fmla="*/ 5 h 18"/>
                  <a:gd name="T6" fmla="*/ 8 w 13"/>
                  <a:gd name="T7" fmla="*/ 0 h 18"/>
                  <a:gd name="T8" fmla="*/ 0 w 13"/>
                  <a:gd name="T9" fmla="*/ 14 h 18"/>
                  <a:gd name="T10" fmla="*/ 0 w 13"/>
                  <a:gd name="T11" fmla="*/ 18 h 18"/>
                  <a:gd name="T12" fmla="*/ 8 w 13"/>
                  <a:gd name="T13" fmla="*/ 18 h 18"/>
                  <a:gd name="T14" fmla="*/ 8 w 13"/>
                  <a:gd name="T15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8">
                    <a:moveTo>
                      <a:pt x="8" y="14"/>
                    </a:moveTo>
                    <a:cubicBezTo>
                      <a:pt x="8" y="11"/>
                      <a:pt x="10" y="8"/>
                      <a:pt x="13" y="7"/>
                    </a:cubicBezTo>
                    <a:cubicBezTo>
                      <a:pt x="12" y="6"/>
                      <a:pt x="12" y="6"/>
                      <a:pt x="11" y="5"/>
                    </a:cubicBezTo>
                    <a:cubicBezTo>
                      <a:pt x="10" y="4"/>
                      <a:pt x="9" y="2"/>
                      <a:pt x="8" y="0"/>
                    </a:cubicBezTo>
                    <a:cubicBezTo>
                      <a:pt x="3" y="3"/>
                      <a:pt x="0" y="8"/>
                      <a:pt x="0" y="1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8" y="18"/>
                      <a:pt x="8" y="18"/>
                      <a:pt x="8" y="18"/>
                    </a:cubicBezTo>
                    <a:lnTo>
                      <a:pt x="8" y="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3" name="Freeform 1410"/>
              <p:cNvSpPr>
                <a:spLocks/>
              </p:cNvSpPr>
              <p:nvPr/>
            </p:nvSpPr>
            <p:spPr bwMode="auto">
              <a:xfrm>
                <a:off x="15077455" y="1938264"/>
                <a:ext cx="25400" cy="47625"/>
              </a:xfrm>
              <a:custGeom>
                <a:avLst/>
                <a:gdLst>
                  <a:gd name="T0" fmla="*/ 0 w 8"/>
                  <a:gd name="T1" fmla="*/ 15 h 15"/>
                  <a:gd name="T2" fmla="*/ 8 w 8"/>
                  <a:gd name="T3" fmla="*/ 15 h 15"/>
                  <a:gd name="T4" fmla="*/ 8 w 8"/>
                  <a:gd name="T5" fmla="*/ 12 h 15"/>
                  <a:gd name="T6" fmla="*/ 4 w 8"/>
                  <a:gd name="T7" fmla="*/ 3 h 15"/>
                  <a:gd name="T8" fmla="*/ 4 w 8"/>
                  <a:gd name="T9" fmla="*/ 0 h 15"/>
                  <a:gd name="T10" fmla="*/ 2 w 8"/>
                  <a:gd name="T11" fmla="*/ 3 h 15"/>
                  <a:gd name="T12" fmla="*/ 0 w 8"/>
                  <a:gd name="T13" fmla="*/ 7 h 15"/>
                  <a:gd name="T14" fmla="*/ 0 w 8"/>
                  <a:gd name="T15" fmla="*/ 11 h 15"/>
                  <a:gd name="T16" fmla="*/ 0 w 8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5">
                    <a:moveTo>
                      <a:pt x="0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5" y="10"/>
                      <a:pt x="4" y="5"/>
                      <a:pt x="4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3" y="0"/>
                      <a:pt x="3" y="1"/>
                      <a:pt x="2" y="3"/>
                    </a:cubicBezTo>
                    <a:cubicBezTo>
                      <a:pt x="2" y="4"/>
                      <a:pt x="1" y="6"/>
                      <a:pt x="0" y="7"/>
                    </a:cubicBezTo>
                    <a:cubicBezTo>
                      <a:pt x="0" y="8"/>
                      <a:pt x="0" y="10"/>
                      <a:pt x="0" y="11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4" name="Freeform 1411"/>
              <p:cNvSpPr>
                <a:spLocks/>
              </p:cNvSpPr>
              <p:nvPr/>
            </p:nvSpPr>
            <p:spPr bwMode="auto">
              <a:xfrm>
                <a:off x="15331455" y="1427089"/>
                <a:ext cx="38100" cy="38100"/>
              </a:xfrm>
              <a:custGeom>
                <a:avLst/>
                <a:gdLst>
                  <a:gd name="T0" fmla="*/ 2 w 12"/>
                  <a:gd name="T1" fmla="*/ 12 h 12"/>
                  <a:gd name="T2" fmla="*/ 10 w 12"/>
                  <a:gd name="T3" fmla="*/ 12 h 12"/>
                  <a:gd name="T4" fmla="*/ 11 w 12"/>
                  <a:gd name="T5" fmla="*/ 10 h 12"/>
                  <a:gd name="T6" fmla="*/ 12 w 12"/>
                  <a:gd name="T7" fmla="*/ 2 h 12"/>
                  <a:gd name="T8" fmla="*/ 10 w 12"/>
                  <a:gd name="T9" fmla="*/ 0 h 12"/>
                  <a:gd name="T10" fmla="*/ 2 w 12"/>
                  <a:gd name="T11" fmla="*/ 0 h 12"/>
                  <a:gd name="T12" fmla="*/ 0 w 12"/>
                  <a:gd name="T13" fmla="*/ 2 h 12"/>
                  <a:gd name="T14" fmla="*/ 1 w 12"/>
                  <a:gd name="T15" fmla="*/ 10 h 12"/>
                  <a:gd name="T16" fmla="*/ 2 w 12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2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1"/>
                      <a:pt x="11" y="1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2"/>
                      <a:pt x="2" y="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5" name="Freeform 1412"/>
              <p:cNvSpPr>
                <a:spLocks/>
              </p:cNvSpPr>
              <p:nvPr/>
            </p:nvSpPr>
            <p:spPr bwMode="auto">
              <a:xfrm>
                <a:off x="15385430" y="1382639"/>
                <a:ext cx="69850" cy="76200"/>
              </a:xfrm>
              <a:custGeom>
                <a:avLst/>
                <a:gdLst>
                  <a:gd name="T0" fmla="*/ 16 w 22"/>
                  <a:gd name="T1" fmla="*/ 3 h 24"/>
                  <a:gd name="T2" fmla="*/ 1 w 22"/>
                  <a:gd name="T3" fmla="*/ 15 h 24"/>
                  <a:gd name="T4" fmla="*/ 1 w 22"/>
                  <a:gd name="T5" fmla="*/ 16 h 24"/>
                  <a:gd name="T6" fmla="*/ 1 w 22"/>
                  <a:gd name="T7" fmla="*/ 17 h 24"/>
                  <a:gd name="T8" fmla="*/ 0 w 22"/>
                  <a:gd name="T9" fmla="*/ 24 h 24"/>
                  <a:gd name="T10" fmla="*/ 21 w 22"/>
                  <a:gd name="T11" fmla="*/ 10 h 24"/>
                  <a:gd name="T12" fmla="*/ 16 w 22"/>
                  <a:gd name="T13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4">
                    <a:moveTo>
                      <a:pt x="16" y="3"/>
                    </a:moveTo>
                    <a:cubicBezTo>
                      <a:pt x="15" y="8"/>
                      <a:pt x="9" y="13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2" y="21"/>
                      <a:pt x="20" y="13"/>
                      <a:pt x="21" y="10"/>
                    </a:cubicBezTo>
                    <a:cubicBezTo>
                      <a:pt x="22" y="6"/>
                      <a:pt x="17" y="0"/>
                      <a:pt x="16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6" name="Freeform 1414"/>
              <p:cNvSpPr>
                <a:spLocks/>
              </p:cNvSpPr>
              <p:nvPr/>
            </p:nvSpPr>
            <p:spPr bwMode="auto">
              <a:xfrm>
                <a:off x="15245730" y="1382639"/>
                <a:ext cx="69850" cy="76200"/>
              </a:xfrm>
              <a:custGeom>
                <a:avLst/>
                <a:gdLst>
                  <a:gd name="T0" fmla="*/ 21 w 22"/>
                  <a:gd name="T1" fmla="*/ 17 h 24"/>
                  <a:gd name="T2" fmla="*/ 21 w 22"/>
                  <a:gd name="T3" fmla="*/ 16 h 24"/>
                  <a:gd name="T4" fmla="*/ 21 w 22"/>
                  <a:gd name="T5" fmla="*/ 15 h 24"/>
                  <a:gd name="T6" fmla="*/ 6 w 22"/>
                  <a:gd name="T7" fmla="*/ 3 h 24"/>
                  <a:gd name="T8" fmla="*/ 1 w 22"/>
                  <a:gd name="T9" fmla="*/ 10 h 24"/>
                  <a:gd name="T10" fmla="*/ 22 w 22"/>
                  <a:gd name="T11" fmla="*/ 24 h 24"/>
                  <a:gd name="T12" fmla="*/ 21 w 22"/>
                  <a:gd name="T13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4">
                    <a:moveTo>
                      <a:pt x="21" y="17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5"/>
                      <a:pt x="21" y="15"/>
                    </a:cubicBezTo>
                    <a:cubicBezTo>
                      <a:pt x="13" y="13"/>
                      <a:pt x="7" y="8"/>
                      <a:pt x="6" y="3"/>
                    </a:cubicBezTo>
                    <a:cubicBezTo>
                      <a:pt x="5" y="0"/>
                      <a:pt x="0" y="6"/>
                      <a:pt x="1" y="10"/>
                    </a:cubicBezTo>
                    <a:cubicBezTo>
                      <a:pt x="2" y="13"/>
                      <a:pt x="10" y="21"/>
                      <a:pt x="22" y="24"/>
                    </a:cubicBezTo>
                    <a:lnTo>
                      <a:pt x="21" y="1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7" name="Freeform 1415"/>
              <p:cNvSpPr>
                <a:spLocks/>
              </p:cNvSpPr>
              <p:nvPr/>
            </p:nvSpPr>
            <p:spPr bwMode="auto">
              <a:xfrm>
                <a:off x="15309230" y="1484239"/>
                <a:ext cx="82550" cy="361950"/>
              </a:xfrm>
              <a:custGeom>
                <a:avLst/>
                <a:gdLst>
                  <a:gd name="T0" fmla="*/ 17 w 26"/>
                  <a:gd name="T1" fmla="*/ 0 h 114"/>
                  <a:gd name="T2" fmla="*/ 9 w 26"/>
                  <a:gd name="T3" fmla="*/ 0 h 114"/>
                  <a:gd name="T4" fmla="*/ 8 w 26"/>
                  <a:gd name="T5" fmla="*/ 0 h 114"/>
                  <a:gd name="T6" fmla="*/ 2 w 26"/>
                  <a:gd name="T7" fmla="*/ 103 h 114"/>
                  <a:gd name="T8" fmla="*/ 13 w 26"/>
                  <a:gd name="T9" fmla="*/ 114 h 114"/>
                  <a:gd name="T10" fmla="*/ 24 w 26"/>
                  <a:gd name="T11" fmla="*/ 103 h 114"/>
                  <a:gd name="T12" fmla="*/ 18 w 26"/>
                  <a:gd name="T13" fmla="*/ 0 h 114"/>
                  <a:gd name="T14" fmla="*/ 17 w 26"/>
                  <a:gd name="T15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4">
                    <a:moveTo>
                      <a:pt x="1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5" y="35"/>
                      <a:pt x="0" y="98"/>
                      <a:pt x="2" y="103"/>
                    </a:cubicBezTo>
                    <a:cubicBezTo>
                      <a:pt x="4" y="106"/>
                      <a:pt x="11" y="114"/>
                      <a:pt x="13" y="114"/>
                    </a:cubicBezTo>
                    <a:cubicBezTo>
                      <a:pt x="15" y="114"/>
                      <a:pt x="22" y="106"/>
                      <a:pt x="24" y="103"/>
                    </a:cubicBezTo>
                    <a:cubicBezTo>
                      <a:pt x="26" y="98"/>
                      <a:pt x="21" y="35"/>
                      <a:pt x="18" y="0"/>
                    </a:cubicBezTo>
                    <a:cubicBezTo>
                      <a:pt x="17" y="0"/>
                      <a:pt x="17" y="0"/>
                      <a:pt x="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8" name="Freeform 1416"/>
              <p:cNvSpPr>
                <a:spLocks/>
              </p:cNvSpPr>
              <p:nvPr/>
            </p:nvSpPr>
            <p:spPr bwMode="auto">
              <a:xfrm>
                <a:off x="15525130" y="1658864"/>
                <a:ext cx="133350" cy="60325"/>
              </a:xfrm>
              <a:custGeom>
                <a:avLst/>
                <a:gdLst>
                  <a:gd name="T0" fmla="*/ 42 w 42"/>
                  <a:gd name="T1" fmla="*/ 10 h 19"/>
                  <a:gd name="T2" fmla="*/ 36 w 42"/>
                  <a:gd name="T3" fmla="*/ 1 h 19"/>
                  <a:gd name="T4" fmla="*/ 29 w 42"/>
                  <a:gd name="T5" fmla="*/ 4 h 19"/>
                  <a:gd name="T6" fmla="*/ 29 w 42"/>
                  <a:gd name="T7" fmla="*/ 4 h 19"/>
                  <a:gd name="T8" fmla="*/ 28 w 42"/>
                  <a:gd name="T9" fmla="*/ 4 h 19"/>
                  <a:gd name="T10" fmla="*/ 25 w 42"/>
                  <a:gd name="T11" fmla="*/ 4 h 19"/>
                  <a:gd name="T12" fmla="*/ 18 w 42"/>
                  <a:gd name="T13" fmla="*/ 1 h 19"/>
                  <a:gd name="T14" fmla="*/ 17 w 42"/>
                  <a:gd name="T15" fmla="*/ 0 h 19"/>
                  <a:gd name="T16" fmla="*/ 0 w 42"/>
                  <a:gd name="T17" fmla="*/ 8 h 19"/>
                  <a:gd name="T18" fmla="*/ 8 w 42"/>
                  <a:gd name="T19" fmla="*/ 19 h 19"/>
                  <a:gd name="T20" fmla="*/ 42 w 42"/>
                  <a:gd name="T21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9">
                    <a:moveTo>
                      <a:pt x="42" y="10"/>
                    </a:moveTo>
                    <a:cubicBezTo>
                      <a:pt x="41" y="5"/>
                      <a:pt x="39" y="3"/>
                      <a:pt x="36" y="1"/>
                    </a:cubicBezTo>
                    <a:cubicBezTo>
                      <a:pt x="34" y="2"/>
                      <a:pt x="31" y="3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4"/>
                      <a:pt x="26" y="4"/>
                      <a:pt x="25" y="4"/>
                    </a:cubicBezTo>
                    <a:cubicBezTo>
                      <a:pt x="23" y="4"/>
                      <a:pt x="20" y="3"/>
                      <a:pt x="18" y="1"/>
                    </a:cubicBezTo>
                    <a:cubicBezTo>
                      <a:pt x="18" y="1"/>
                      <a:pt x="18" y="1"/>
                      <a:pt x="17" y="0"/>
                    </a:cubicBezTo>
                    <a:cubicBezTo>
                      <a:pt x="11" y="1"/>
                      <a:pt x="5" y="3"/>
                      <a:pt x="0" y="8"/>
                    </a:cubicBezTo>
                    <a:cubicBezTo>
                      <a:pt x="4" y="7"/>
                      <a:pt x="11" y="12"/>
                      <a:pt x="8" y="19"/>
                    </a:cubicBezTo>
                    <a:cubicBezTo>
                      <a:pt x="16" y="15"/>
                      <a:pt x="35" y="11"/>
                      <a:pt x="42" y="1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9" name="Freeform 1417"/>
              <p:cNvSpPr>
                <a:spLocks/>
              </p:cNvSpPr>
              <p:nvPr/>
            </p:nvSpPr>
            <p:spPr bwMode="auto">
              <a:xfrm>
                <a:off x="15442580" y="2093839"/>
                <a:ext cx="38100" cy="34925"/>
              </a:xfrm>
              <a:custGeom>
                <a:avLst/>
                <a:gdLst>
                  <a:gd name="T0" fmla="*/ 7 w 12"/>
                  <a:gd name="T1" fmla="*/ 11 h 11"/>
                  <a:gd name="T2" fmla="*/ 12 w 12"/>
                  <a:gd name="T3" fmla="*/ 0 h 11"/>
                  <a:gd name="T4" fmla="*/ 2 w 12"/>
                  <a:gd name="T5" fmla="*/ 2 h 11"/>
                  <a:gd name="T6" fmla="*/ 7 w 12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1">
                    <a:moveTo>
                      <a:pt x="7" y="11"/>
                    </a:moveTo>
                    <a:cubicBezTo>
                      <a:pt x="9" y="8"/>
                      <a:pt x="11" y="4"/>
                      <a:pt x="12" y="0"/>
                    </a:cubicBezTo>
                    <a:cubicBezTo>
                      <a:pt x="8" y="1"/>
                      <a:pt x="5" y="2"/>
                      <a:pt x="2" y="2"/>
                    </a:cubicBezTo>
                    <a:cubicBezTo>
                      <a:pt x="0" y="5"/>
                      <a:pt x="2" y="10"/>
                      <a:pt x="7" y="1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0" name="Freeform 1418"/>
              <p:cNvSpPr>
                <a:spLocks/>
              </p:cNvSpPr>
              <p:nvPr/>
            </p:nvSpPr>
            <p:spPr bwMode="auto">
              <a:xfrm>
                <a:off x="15467980" y="1700139"/>
                <a:ext cx="158750" cy="425450"/>
              </a:xfrm>
              <a:custGeom>
                <a:avLst/>
                <a:gdLst>
                  <a:gd name="T0" fmla="*/ 39 w 50"/>
                  <a:gd name="T1" fmla="*/ 30 h 134"/>
                  <a:gd name="T2" fmla="*/ 35 w 50"/>
                  <a:gd name="T3" fmla="*/ 23 h 134"/>
                  <a:gd name="T4" fmla="*/ 35 w 50"/>
                  <a:gd name="T5" fmla="*/ 23 h 134"/>
                  <a:gd name="T6" fmla="*/ 28 w 50"/>
                  <a:gd name="T7" fmla="*/ 15 h 134"/>
                  <a:gd name="T8" fmla="*/ 28 w 50"/>
                  <a:gd name="T9" fmla="*/ 13 h 134"/>
                  <a:gd name="T10" fmla="*/ 26 w 50"/>
                  <a:gd name="T11" fmla="*/ 12 h 134"/>
                  <a:gd name="T12" fmla="*/ 18 w 50"/>
                  <a:gd name="T13" fmla="*/ 15 h 134"/>
                  <a:gd name="T14" fmla="*/ 14 w 50"/>
                  <a:gd name="T15" fmla="*/ 0 h 134"/>
                  <a:gd name="T16" fmla="*/ 15 w 50"/>
                  <a:gd name="T17" fmla="*/ 105 h 134"/>
                  <a:gd name="T18" fmla="*/ 4 w 50"/>
                  <a:gd name="T19" fmla="*/ 134 h 134"/>
                  <a:gd name="T20" fmla="*/ 42 w 50"/>
                  <a:gd name="T21" fmla="*/ 111 h 134"/>
                  <a:gd name="T22" fmla="*/ 47 w 50"/>
                  <a:gd name="T23" fmla="*/ 69 h 134"/>
                  <a:gd name="T24" fmla="*/ 39 w 50"/>
                  <a:gd name="T25" fmla="*/ 3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134">
                    <a:moveTo>
                      <a:pt x="39" y="30"/>
                    </a:moveTo>
                    <a:cubicBezTo>
                      <a:pt x="37" y="29"/>
                      <a:pt x="35" y="26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1" y="22"/>
                      <a:pt x="28" y="18"/>
                      <a:pt x="28" y="15"/>
                    </a:cubicBezTo>
                    <a:cubicBezTo>
                      <a:pt x="28" y="14"/>
                      <a:pt x="28" y="14"/>
                      <a:pt x="28" y="13"/>
                    </a:cubicBezTo>
                    <a:cubicBezTo>
                      <a:pt x="27" y="13"/>
                      <a:pt x="27" y="12"/>
                      <a:pt x="26" y="12"/>
                    </a:cubicBezTo>
                    <a:cubicBezTo>
                      <a:pt x="23" y="13"/>
                      <a:pt x="20" y="14"/>
                      <a:pt x="18" y="15"/>
                    </a:cubicBezTo>
                    <a:cubicBezTo>
                      <a:pt x="23" y="4"/>
                      <a:pt x="19" y="0"/>
                      <a:pt x="14" y="0"/>
                    </a:cubicBezTo>
                    <a:cubicBezTo>
                      <a:pt x="0" y="20"/>
                      <a:pt x="18" y="61"/>
                      <a:pt x="15" y="105"/>
                    </a:cubicBezTo>
                    <a:cubicBezTo>
                      <a:pt x="15" y="113"/>
                      <a:pt x="12" y="125"/>
                      <a:pt x="4" y="134"/>
                    </a:cubicBezTo>
                    <a:cubicBezTo>
                      <a:pt x="22" y="123"/>
                      <a:pt x="36" y="127"/>
                      <a:pt x="42" y="111"/>
                    </a:cubicBezTo>
                    <a:cubicBezTo>
                      <a:pt x="44" y="106"/>
                      <a:pt x="50" y="87"/>
                      <a:pt x="47" y="69"/>
                    </a:cubicBezTo>
                    <a:cubicBezTo>
                      <a:pt x="44" y="54"/>
                      <a:pt x="41" y="41"/>
                      <a:pt x="39" y="3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1" name="Freeform 1419"/>
              <p:cNvSpPr>
                <a:spLocks/>
              </p:cNvSpPr>
              <p:nvPr/>
            </p:nvSpPr>
            <p:spPr bwMode="auto">
              <a:xfrm>
                <a:off x="15033005" y="738114"/>
                <a:ext cx="635000" cy="673100"/>
              </a:xfrm>
              <a:custGeom>
                <a:avLst/>
                <a:gdLst>
                  <a:gd name="T0" fmla="*/ 71 w 200"/>
                  <a:gd name="T1" fmla="*/ 196 h 212"/>
                  <a:gd name="T2" fmla="*/ 74 w 200"/>
                  <a:gd name="T3" fmla="*/ 200 h 212"/>
                  <a:gd name="T4" fmla="*/ 75 w 200"/>
                  <a:gd name="T5" fmla="*/ 200 h 212"/>
                  <a:gd name="T6" fmla="*/ 75 w 200"/>
                  <a:gd name="T7" fmla="*/ 201 h 212"/>
                  <a:gd name="T8" fmla="*/ 77 w 200"/>
                  <a:gd name="T9" fmla="*/ 202 h 212"/>
                  <a:gd name="T10" fmla="*/ 77 w 200"/>
                  <a:gd name="T11" fmla="*/ 202 h 212"/>
                  <a:gd name="T12" fmla="*/ 78 w 200"/>
                  <a:gd name="T13" fmla="*/ 203 h 212"/>
                  <a:gd name="T14" fmla="*/ 78 w 200"/>
                  <a:gd name="T15" fmla="*/ 203 h 212"/>
                  <a:gd name="T16" fmla="*/ 78 w 200"/>
                  <a:gd name="T17" fmla="*/ 205 h 212"/>
                  <a:gd name="T18" fmla="*/ 92 w 200"/>
                  <a:gd name="T19" fmla="*/ 212 h 212"/>
                  <a:gd name="T20" fmla="*/ 96 w 200"/>
                  <a:gd name="T21" fmla="*/ 211 h 212"/>
                  <a:gd name="T22" fmla="*/ 104 w 200"/>
                  <a:gd name="T23" fmla="*/ 211 h 212"/>
                  <a:gd name="T24" fmla="*/ 108 w 200"/>
                  <a:gd name="T25" fmla="*/ 212 h 212"/>
                  <a:gd name="T26" fmla="*/ 121 w 200"/>
                  <a:gd name="T27" fmla="*/ 205 h 212"/>
                  <a:gd name="T28" fmla="*/ 122 w 200"/>
                  <a:gd name="T29" fmla="*/ 204 h 212"/>
                  <a:gd name="T30" fmla="*/ 122 w 200"/>
                  <a:gd name="T31" fmla="*/ 203 h 212"/>
                  <a:gd name="T32" fmla="*/ 122 w 200"/>
                  <a:gd name="T33" fmla="*/ 203 h 212"/>
                  <a:gd name="T34" fmla="*/ 123 w 200"/>
                  <a:gd name="T35" fmla="*/ 202 h 212"/>
                  <a:gd name="T36" fmla="*/ 123 w 200"/>
                  <a:gd name="T37" fmla="*/ 202 h 212"/>
                  <a:gd name="T38" fmla="*/ 123 w 200"/>
                  <a:gd name="T39" fmla="*/ 202 h 212"/>
                  <a:gd name="T40" fmla="*/ 123 w 200"/>
                  <a:gd name="T41" fmla="*/ 201 h 212"/>
                  <a:gd name="T42" fmla="*/ 125 w 200"/>
                  <a:gd name="T43" fmla="*/ 200 h 212"/>
                  <a:gd name="T44" fmla="*/ 126 w 200"/>
                  <a:gd name="T45" fmla="*/ 200 h 212"/>
                  <a:gd name="T46" fmla="*/ 126 w 200"/>
                  <a:gd name="T47" fmla="*/ 200 h 212"/>
                  <a:gd name="T48" fmla="*/ 126 w 200"/>
                  <a:gd name="T49" fmla="*/ 200 h 212"/>
                  <a:gd name="T50" fmla="*/ 129 w 200"/>
                  <a:gd name="T51" fmla="*/ 196 h 212"/>
                  <a:gd name="T52" fmla="*/ 200 w 200"/>
                  <a:gd name="T53" fmla="*/ 100 h 212"/>
                  <a:gd name="T54" fmla="*/ 100 w 200"/>
                  <a:gd name="T55" fmla="*/ 0 h 212"/>
                  <a:gd name="T56" fmla="*/ 0 w 200"/>
                  <a:gd name="T57" fmla="*/ 100 h 212"/>
                  <a:gd name="T58" fmla="*/ 71 w 200"/>
                  <a:gd name="T59" fmla="*/ 19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0" h="212">
                    <a:moveTo>
                      <a:pt x="71" y="196"/>
                    </a:moveTo>
                    <a:cubicBezTo>
                      <a:pt x="72" y="197"/>
                      <a:pt x="73" y="198"/>
                      <a:pt x="74" y="200"/>
                    </a:cubicBezTo>
                    <a:cubicBezTo>
                      <a:pt x="74" y="200"/>
                      <a:pt x="75" y="200"/>
                      <a:pt x="75" y="200"/>
                    </a:cubicBezTo>
                    <a:cubicBezTo>
                      <a:pt x="75" y="200"/>
                      <a:pt x="75" y="201"/>
                      <a:pt x="75" y="201"/>
                    </a:cubicBezTo>
                    <a:cubicBezTo>
                      <a:pt x="76" y="201"/>
                      <a:pt x="76" y="201"/>
                      <a:pt x="77" y="202"/>
                    </a:cubicBezTo>
                    <a:cubicBezTo>
                      <a:pt x="77" y="202"/>
                      <a:pt x="77" y="202"/>
                      <a:pt x="77" y="202"/>
                    </a:cubicBezTo>
                    <a:cubicBezTo>
                      <a:pt x="77" y="202"/>
                      <a:pt x="77" y="203"/>
                      <a:pt x="78" y="203"/>
                    </a:cubicBezTo>
                    <a:cubicBezTo>
                      <a:pt x="78" y="203"/>
                      <a:pt x="78" y="203"/>
                      <a:pt x="78" y="203"/>
                    </a:cubicBezTo>
                    <a:cubicBezTo>
                      <a:pt x="78" y="204"/>
                      <a:pt x="78" y="204"/>
                      <a:pt x="78" y="205"/>
                    </a:cubicBezTo>
                    <a:cubicBezTo>
                      <a:pt x="79" y="208"/>
                      <a:pt x="84" y="211"/>
                      <a:pt x="92" y="212"/>
                    </a:cubicBezTo>
                    <a:cubicBezTo>
                      <a:pt x="93" y="212"/>
                      <a:pt x="94" y="211"/>
                      <a:pt x="96" y="211"/>
                    </a:cubicBezTo>
                    <a:cubicBezTo>
                      <a:pt x="104" y="211"/>
                      <a:pt x="104" y="211"/>
                      <a:pt x="104" y="211"/>
                    </a:cubicBezTo>
                    <a:cubicBezTo>
                      <a:pt x="105" y="211"/>
                      <a:pt x="107" y="212"/>
                      <a:pt x="108" y="212"/>
                    </a:cubicBezTo>
                    <a:cubicBezTo>
                      <a:pt x="116" y="211"/>
                      <a:pt x="121" y="208"/>
                      <a:pt x="121" y="205"/>
                    </a:cubicBezTo>
                    <a:cubicBezTo>
                      <a:pt x="122" y="205"/>
                      <a:pt x="122" y="204"/>
                      <a:pt x="122" y="204"/>
                    </a:cubicBezTo>
                    <a:cubicBezTo>
                      <a:pt x="122" y="204"/>
                      <a:pt x="122" y="204"/>
                      <a:pt x="122" y="203"/>
                    </a:cubicBezTo>
                    <a:cubicBezTo>
                      <a:pt x="122" y="203"/>
                      <a:pt x="122" y="203"/>
                      <a:pt x="122" y="203"/>
                    </a:cubicBezTo>
                    <a:cubicBezTo>
                      <a:pt x="122" y="203"/>
                      <a:pt x="123" y="203"/>
                      <a:pt x="123" y="202"/>
                    </a:cubicBezTo>
                    <a:cubicBezTo>
                      <a:pt x="123" y="202"/>
                      <a:pt x="123" y="202"/>
                      <a:pt x="123" y="202"/>
                    </a:cubicBezTo>
                    <a:cubicBezTo>
                      <a:pt x="123" y="202"/>
                      <a:pt x="123" y="202"/>
                      <a:pt x="123" y="202"/>
                    </a:cubicBezTo>
                    <a:cubicBezTo>
                      <a:pt x="123" y="202"/>
                      <a:pt x="123" y="202"/>
                      <a:pt x="123" y="201"/>
                    </a:cubicBezTo>
                    <a:cubicBezTo>
                      <a:pt x="124" y="201"/>
                      <a:pt x="125" y="200"/>
                      <a:pt x="125" y="200"/>
                    </a:cubicBezTo>
                    <a:cubicBezTo>
                      <a:pt x="126" y="200"/>
                      <a:pt x="126" y="200"/>
                      <a:pt x="126" y="200"/>
                    </a:cubicBezTo>
                    <a:cubicBezTo>
                      <a:pt x="126" y="200"/>
                      <a:pt x="126" y="200"/>
                      <a:pt x="126" y="200"/>
                    </a:cubicBezTo>
                    <a:cubicBezTo>
                      <a:pt x="126" y="200"/>
                      <a:pt x="126" y="200"/>
                      <a:pt x="126" y="200"/>
                    </a:cubicBezTo>
                    <a:cubicBezTo>
                      <a:pt x="127" y="198"/>
                      <a:pt x="128" y="197"/>
                      <a:pt x="129" y="196"/>
                    </a:cubicBezTo>
                    <a:cubicBezTo>
                      <a:pt x="170" y="184"/>
                      <a:pt x="200" y="146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6"/>
                      <a:pt x="30" y="184"/>
                      <a:pt x="71" y="19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2" name="Freeform 1420"/>
              <p:cNvSpPr>
                <a:spLocks/>
              </p:cNvSpPr>
              <p:nvPr/>
            </p:nvSpPr>
            <p:spPr bwMode="auto">
              <a:xfrm>
                <a:off x="15569580" y="1614414"/>
                <a:ext cx="158750" cy="171450"/>
              </a:xfrm>
              <a:custGeom>
                <a:avLst/>
                <a:gdLst>
                  <a:gd name="T0" fmla="*/ 37 w 50"/>
                  <a:gd name="T1" fmla="*/ 5 h 54"/>
                  <a:gd name="T2" fmla="*/ 37 w 50"/>
                  <a:gd name="T3" fmla="*/ 4 h 54"/>
                  <a:gd name="T4" fmla="*/ 26 w 50"/>
                  <a:gd name="T5" fmla="*/ 1 h 54"/>
                  <a:gd name="T6" fmla="*/ 25 w 50"/>
                  <a:gd name="T7" fmla="*/ 0 h 54"/>
                  <a:gd name="T8" fmla="*/ 23 w 50"/>
                  <a:gd name="T9" fmla="*/ 0 h 54"/>
                  <a:gd name="T10" fmla="*/ 21 w 50"/>
                  <a:gd name="T11" fmla="*/ 0 h 54"/>
                  <a:gd name="T12" fmla="*/ 11 w 50"/>
                  <a:gd name="T13" fmla="*/ 4 h 54"/>
                  <a:gd name="T14" fmla="*/ 11 w 50"/>
                  <a:gd name="T15" fmla="*/ 4 h 54"/>
                  <a:gd name="T16" fmla="*/ 10 w 50"/>
                  <a:gd name="T17" fmla="*/ 5 h 54"/>
                  <a:gd name="T18" fmla="*/ 10 w 50"/>
                  <a:gd name="T19" fmla="*/ 5 h 54"/>
                  <a:gd name="T20" fmla="*/ 9 w 50"/>
                  <a:gd name="T21" fmla="*/ 5 h 54"/>
                  <a:gd name="T22" fmla="*/ 9 w 50"/>
                  <a:gd name="T23" fmla="*/ 5 h 54"/>
                  <a:gd name="T24" fmla="*/ 9 w 50"/>
                  <a:gd name="T25" fmla="*/ 6 h 54"/>
                  <a:gd name="T26" fmla="*/ 8 w 50"/>
                  <a:gd name="T27" fmla="*/ 6 h 54"/>
                  <a:gd name="T28" fmla="*/ 8 w 50"/>
                  <a:gd name="T29" fmla="*/ 6 h 54"/>
                  <a:gd name="T30" fmla="*/ 8 w 50"/>
                  <a:gd name="T31" fmla="*/ 6 h 54"/>
                  <a:gd name="T32" fmla="*/ 8 w 50"/>
                  <a:gd name="T33" fmla="*/ 7 h 54"/>
                  <a:gd name="T34" fmla="*/ 7 w 50"/>
                  <a:gd name="T35" fmla="*/ 8 h 54"/>
                  <a:gd name="T36" fmla="*/ 7 w 50"/>
                  <a:gd name="T37" fmla="*/ 8 h 54"/>
                  <a:gd name="T38" fmla="*/ 13 w 50"/>
                  <a:gd name="T39" fmla="*/ 12 h 54"/>
                  <a:gd name="T40" fmla="*/ 23 w 50"/>
                  <a:gd name="T41" fmla="*/ 8 h 54"/>
                  <a:gd name="T42" fmla="*/ 23 w 50"/>
                  <a:gd name="T43" fmla="*/ 8 h 54"/>
                  <a:gd name="T44" fmla="*/ 35 w 50"/>
                  <a:gd name="T45" fmla="*/ 29 h 54"/>
                  <a:gd name="T46" fmla="*/ 32 w 50"/>
                  <a:gd name="T47" fmla="*/ 29 h 54"/>
                  <a:gd name="T48" fmla="*/ 32 w 50"/>
                  <a:gd name="T49" fmla="*/ 30 h 54"/>
                  <a:gd name="T50" fmla="*/ 5 w 50"/>
                  <a:gd name="T51" fmla="*/ 36 h 54"/>
                  <a:gd name="T52" fmla="*/ 7 w 50"/>
                  <a:gd name="T53" fmla="*/ 44 h 54"/>
                  <a:gd name="T54" fmla="*/ 34 w 50"/>
                  <a:gd name="T55" fmla="*/ 37 h 54"/>
                  <a:gd name="T56" fmla="*/ 34 w 50"/>
                  <a:gd name="T57" fmla="*/ 39 h 54"/>
                  <a:gd name="T58" fmla="*/ 12 w 50"/>
                  <a:gd name="T59" fmla="*/ 45 h 54"/>
                  <a:gd name="T60" fmla="*/ 14 w 50"/>
                  <a:gd name="T61" fmla="*/ 52 h 54"/>
                  <a:gd name="T62" fmla="*/ 21 w 50"/>
                  <a:gd name="T63" fmla="*/ 50 h 54"/>
                  <a:gd name="T64" fmla="*/ 39 w 50"/>
                  <a:gd name="T65" fmla="*/ 45 h 54"/>
                  <a:gd name="T66" fmla="*/ 37 w 50"/>
                  <a:gd name="T67" fmla="*/ 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0" h="54">
                    <a:moveTo>
                      <a:pt x="37" y="5"/>
                    </a:moveTo>
                    <a:cubicBezTo>
                      <a:pt x="37" y="5"/>
                      <a:pt x="37" y="5"/>
                      <a:pt x="37" y="4"/>
                    </a:cubicBezTo>
                    <a:cubicBezTo>
                      <a:pt x="34" y="3"/>
                      <a:pt x="30" y="1"/>
                      <a:pt x="26" y="1"/>
                    </a:cubicBezTo>
                    <a:cubicBezTo>
                      <a:pt x="26" y="0"/>
                      <a:pt x="25" y="0"/>
                      <a:pt x="25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19" y="1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11"/>
                      <a:pt x="9" y="13"/>
                      <a:pt x="13" y="12"/>
                    </a:cubicBezTo>
                    <a:cubicBezTo>
                      <a:pt x="13" y="12"/>
                      <a:pt x="20" y="9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9" y="10"/>
                      <a:pt x="35" y="14"/>
                      <a:pt x="35" y="29"/>
                    </a:cubicBezTo>
                    <a:cubicBezTo>
                      <a:pt x="34" y="29"/>
                      <a:pt x="33" y="29"/>
                      <a:pt x="32" y="29"/>
                    </a:cubicBezTo>
                    <a:cubicBezTo>
                      <a:pt x="32" y="29"/>
                      <a:pt x="32" y="30"/>
                      <a:pt x="32" y="30"/>
                    </a:cubicBezTo>
                    <a:cubicBezTo>
                      <a:pt x="30" y="30"/>
                      <a:pt x="5" y="36"/>
                      <a:pt x="5" y="36"/>
                    </a:cubicBezTo>
                    <a:cubicBezTo>
                      <a:pt x="0" y="38"/>
                      <a:pt x="2" y="46"/>
                      <a:pt x="7" y="44"/>
                    </a:cubicBezTo>
                    <a:cubicBezTo>
                      <a:pt x="7" y="44"/>
                      <a:pt x="33" y="38"/>
                      <a:pt x="34" y="37"/>
                    </a:cubicBezTo>
                    <a:cubicBezTo>
                      <a:pt x="35" y="37"/>
                      <a:pt x="36" y="38"/>
                      <a:pt x="34" y="39"/>
                    </a:cubicBezTo>
                    <a:cubicBezTo>
                      <a:pt x="33" y="39"/>
                      <a:pt x="12" y="45"/>
                      <a:pt x="12" y="45"/>
                    </a:cubicBezTo>
                    <a:cubicBezTo>
                      <a:pt x="6" y="46"/>
                      <a:pt x="8" y="54"/>
                      <a:pt x="14" y="52"/>
                    </a:cubicBezTo>
                    <a:cubicBezTo>
                      <a:pt x="14" y="52"/>
                      <a:pt x="20" y="51"/>
                      <a:pt x="21" y="50"/>
                    </a:cubicBezTo>
                    <a:cubicBezTo>
                      <a:pt x="28" y="49"/>
                      <a:pt x="35" y="48"/>
                      <a:pt x="39" y="45"/>
                    </a:cubicBezTo>
                    <a:cubicBezTo>
                      <a:pt x="49" y="38"/>
                      <a:pt x="50" y="13"/>
                      <a:pt x="37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3" name="Freeform 1421"/>
              <p:cNvSpPr>
                <a:spLocks/>
              </p:cNvSpPr>
              <p:nvPr/>
            </p:nvSpPr>
            <p:spPr bwMode="auto">
              <a:xfrm>
                <a:off x="14956805" y="1401689"/>
                <a:ext cx="730250" cy="1019175"/>
              </a:xfrm>
              <a:custGeom>
                <a:avLst/>
                <a:gdLst>
                  <a:gd name="T0" fmla="*/ 213 w 230"/>
                  <a:gd name="T1" fmla="*/ 62 h 321"/>
                  <a:gd name="T2" fmla="*/ 230 w 230"/>
                  <a:gd name="T3" fmla="*/ 65 h 321"/>
                  <a:gd name="T4" fmla="*/ 162 w 230"/>
                  <a:gd name="T5" fmla="*/ 0 h 321"/>
                  <a:gd name="T6" fmla="*/ 134 w 230"/>
                  <a:gd name="T7" fmla="*/ 24 h 321"/>
                  <a:gd name="T8" fmla="*/ 124 w 230"/>
                  <a:gd name="T9" fmla="*/ 146 h 321"/>
                  <a:gd name="T10" fmla="*/ 113 w 230"/>
                  <a:gd name="T11" fmla="*/ 24 h 321"/>
                  <a:gd name="T12" fmla="*/ 40 w 230"/>
                  <a:gd name="T13" fmla="*/ 53 h 321"/>
                  <a:gd name="T14" fmla="*/ 9 w 230"/>
                  <a:gd name="T15" fmla="*/ 140 h 321"/>
                  <a:gd name="T16" fmla="*/ 30 w 230"/>
                  <a:gd name="T17" fmla="*/ 174 h 321"/>
                  <a:gd name="T18" fmla="*/ 51 w 230"/>
                  <a:gd name="T19" fmla="*/ 177 h 321"/>
                  <a:gd name="T20" fmla="*/ 42 w 230"/>
                  <a:gd name="T21" fmla="*/ 137 h 321"/>
                  <a:gd name="T22" fmla="*/ 71 w 230"/>
                  <a:gd name="T23" fmla="*/ 73 h 321"/>
                  <a:gd name="T24" fmla="*/ 66 w 230"/>
                  <a:gd name="T25" fmla="*/ 159 h 321"/>
                  <a:gd name="T26" fmla="*/ 88 w 230"/>
                  <a:gd name="T27" fmla="*/ 184 h 321"/>
                  <a:gd name="T28" fmla="*/ 104 w 230"/>
                  <a:gd name="T29" fmla="*/ 212 h 321"/>
                  <a:gd name="T30" fmla="*/ 104 w 230"/>
                  <a:gd name="T31" fmla="*/ 292 h 321"/>
                  <a:gd name="T32" fmla="*/ 70 w 230"/>
                  <a:gd name="T33" fmla="*/ 308 h 321"/>
                  <a:gd name="T34" fmla="*/ 97 w 230"/>
                  <a:gd name="T35" fmla="*/ 320 h 321"/>
                  <a:gd name="T36" fmla="*/ 113 w 230"/>
                  <a:gd name="T37" fmla="*/ 288 h 321"/>
                  <a:gd name="T38" fmla="*/ 124 w 230"/>
                  <a:gd name="T39" fmla="*/ 192 h 321"/>
                  <a:gd name="T40" fmla="*/ 134 w 230"/>
                  <a:gd name="T41" fmla="*/ 288 h 321"/>
                  <a:gd name="T42" fmla="*/ 151 w 230"/>
                  <a:gd name="T43" fmla="*/ 320 h 321"/>
                  <a:gd name="T44" fmla="*/ 170 w 230"/>
                  <a:gd name="T45" fmla="*/ 296 h 321"/>
                  <a:gd name="T46" fmla="*/ 179 w 230"/>
                  <a:gd name="T47" fmla="*/ 228 h 321"/>
                  <a:gd name="T48" fmla="*/ 164 w 230"/>
                  <a:gd name="T49" fmla="*/ 234 h 321"/>
                  <a:gd name="T50" fmla="*/ 164 w 230"/>
                  <a:gd name="T51" fmla="*/ 234 h 321"/>
                  <a:gd name="T52" fmla="*/ 160 w 230"/>
                  <a:gd name="T53" fmla="*/ 235 h 321"/>
                  <a:gd name="T54" fmla="*/ 150 w 230"/>
                  <a:gd name="T55" fmla="*/ 217 h 321"/>
                  <a:gd name="T56" fmla="*/ 153 w 230"/>
                  <a:gd name="T57" fmla="*/ 214 h 321"/>
                  <a:gd name="T58" fmla="*/ 170 w 230"/>
                  <a:gd name="T59" fmla="*/ 198 h 321"/>
                  <a:gd name="T60" fmla="*/ 178 w 230"/>
                  <a:gd name="T61" fmla="*/ 82 h 321"/>
                  <a:gd name="T62" fmla="*/ 202 w 230"/>
                  <a:gd name="T63" fmla="*/ 66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0" h="321">
                    <a:moveTo>
                      <a:pt x="202" y="66"/>
                    </a:moveTo>
                    <a:cubicBezTo>
                      <a:pt x="204" y="65"/>
                      <a:pt x="210" y="62"/>
                      <a:pt x="213" y="62"/>
                    </a:cubicBezTo>
                    <a:cubicBezTo>
                      <a:pt x="214" y="61"/>
                      <a:pt x="215" y="61"/>
                      <a:pt x="216" y="61"/>
                    </a:cubicBezTo>
                    <a:cubicBezTo>
                      <a:pt x="220" y="61"/>
                      <a:pt x="226" y="63"/>
                      <a:pt x="230" y="65"/>
                    </a:cubicBezTo>
                    <a:cubicBezTo>
                      <a:pt x="228" y="58"/>
                      <a:pt x="223" y="51"/>
                      <a:pt x="220" y="44"/>
                    </a:cubicBezTo>
                    <a:cubicBezTo>
                      <a:pt x="209" y="18"/>
                      <a:pt x="193" y="5"/>
                      <a:pt x="162" y="0"/>
                    </a:cubicBezTo>
                    <a:cubicBezTo>
                      <a:pt x="162" y="2"/>
                      <a:pt x="162" y="4"/>
                      <a:pt x="162" y="6"/>
                    </a:cubicBezTo>
                    <a:cubicBezTo>
                      <a:pt x="160" y="11"/>
                      <a:pt x="150" y="21"/>
                      <a:pt x="134" y="24"/>
                    </a:cubicBezTo>
                    <a:cubicBezTo>
                      <a:pt x="143" y="125"/>
                      <a:pt x="142" y="128"/>
                      <a:pt x="140" y="131"/>
                    </a:cubicBezTo>
                    <a:cubicBezTo>
                      <a:pt x="139" y="134"/>
                      <a:pt x="130" y="146"/>
                      <a:pt x="124" y="146"/>
                    </a:cubicBezTo>
                    <a:cubicBezTo>
                      <a:pt x="118" y="146"/>
                      <a:pt x="109" y="134"/>
                      <a:pt x="108" y="131"/>
                    </a:cubicBezTo>
                    <a:cubicBezTo>
                      <a:pt x="106" y="128"/>
                      <a:pt x="105" y="125"/>
                      <a:pt x="113" y="24"/>
                    </a:cubicBezTo>
                    <a:cubicBezTo>
                      <a:pt x="98" y="21"/>
                      <a:pt x="88" y="11"/>
                      <a:pt x="86" y="6"/>
                    </a:cubicBezTo>
                    <a:cubicBezTo>
                      <a:pt x="62" y="12"/>
                      <a:pt x="51" y="28"/>
                      <a:pt x="40" y="53"/>
                    </a:cubicBezTo>
                    <a:cubicBezTo>
                      <a:pt x="31" y="75"/>
                      <a:pt x="24" y="89"/>
                      <a:pt x="20" y="105"/>
                    </a:cubicBezTo>
                    <a:cubicBezTo>
                      <a:pt x="17" y="122"/>
                      <a:pt x="12" y="130"/>
                      <a:pt x="9" y="140"/>
                    </a:cubicBezTo>
                    <a:cubicBezTo>
                      <a:pt x="7" y="150"/>
                      <a:pt x="0" y="161"/>
                      <a:pt x="5" y="167"/>
                    </a:cubicBezTo>
                    <a:cubicBezTo>
                      <a:pt x="10" y="172"/>
                      <a:pt x="23" y="174"/>
                      <a:pt x="30" y="174"/>
                    </a:cubicBezTo>
                    <a:cubicBezTo>
                      <a:pt x="36" y="174"/>
                      <a:pt x="33" y="164"/>
                      <a:pt x="42" y="163"/>
                    </a:cubicBezTo>
                    <a:cubicBezTo>
                      <a:pt x="51" y="162"/>
                      <a:pt x="46" y="177"/>
                      <a:pt x="51" y="177"/>
                    </a:cubicBezTo>
                    <a:cubicBezTo>
                      <a:pt x="61" y="177"/>
                      <a:pt x="59" y="164"/>
                      <a:pt x="49" y="151"/>
                    </a:cubicBezTo>
                    <a:cubicBezTo>
                      <a:pt x="45" y="146"/>
                      <a:pt x="42" y="142"/>
                      <a:pt x="42" y="137"/>
                    </a:cubicBezTo>
                    <a:cubicBezTo>
                      <a:pt x="42" y="131"/>
                      <a:pt x="45" y="119"/>
                      <a:pt x="46" y="113"/>
                    </a:cubicBezTo>
                    <a:cubicBezTo>
                      <a:pt x="55" y="84"/>
                      <a:pt x="70" y="70"/>
                      <a:pt x="71" y="73"/>
                    </a:cubicBezTo>
                    <a:cubicBezTo>
                      <a:pt x="72" y="75"/>
                      <a:pt x="71" y="90"/>
                      <a:pt x="71" y="99"/>
                    </a:cubicBezTo>
                    <a:cubicBezTo>
                      <a:pt x="70" y="125"/>
                      <a:pt x="66" y="143"/>
                      <a:pt x="66" y="159"/>
                    </a:cubicBezTo>
                    <a:cubicBezTo>
                      <a:pt x="66" y="164"/>
                      <a:pt x="65" y="173"/>
                      <a:pt x="65" y="184"/>
                    </a:cubicBezTo>
                    <a:cubicBezTo>
                      <a:pt x="88" y="184"/>
                      <a:pt x="88" y="184"/>
                      <a:pt x="88" y="184"/>
                    </a:cubicBezTo>
                    <a:cubicBezTo>
                      <a:pt x="97" y="184"/>
                      <a:pt x="104" y="191"/>
                      <a:pt x="104" y="200"/>
                    </a:cubicBezTo>
                    <a:cubicBezTo>
                      <a:pt x="104" y="212"/>
                      <a:pt x="104" y="212"/>
                      <a:pt x="104" y="212"/>
                    </a:cubicBezTo>
                    <a:cubicBezTo>
                      <a:pt x="104" y="244"/>
                      <a:pt x="104" y="244"/>
                      <a:pt x="104" y="244"/>
                    </a:cubicBezTo>
                    <a:cubicBezTo>
                      <a:pt x="104" y="292"/>
                      <a:pt x="104" y="292"/>
                      <a:pt x="104" y="292"/>
                    </a:cubicBezTo>
                    <a:cubicBezTo>
                      <a:pt x="104" y="301"/>
                      <a:pt x="97" y="308"/>
                      <a:pt x="88" y="308"/>
                    </a:cubicBezTo>
                    <a:cubicBezTo>
                      <a:pt x="70" y="308"/>
                      <a:pt x="70" y="308"/>
                      <a:pt x="70" y="308"/>
                    </a:cubicBezTo>
                    <a:cubicBezTo>
                      <a:pt x="69" y="309"/>
                      <a:pt x="69" y="311"/>
                      <a:pt x="69" y="314"/>
                    </a:cubicBezTo>
                    <a:cubicBezTo>
                      <a:pt x="69" y="321"/>
                      <a:pt x="83" y="320"/>
                      <a:pt x="97" y="320"/>
                    </a:cubicBezTo>
                    <a:cubicBezTo>
                      <a:pt x="112" y="320"/>
                      <a:pt x="120" y="321"/>
                      <a:pt x="120" y="314"/>
                    </a:cubicBezTo>
                    <a:cubicBezTo>
                      <a:pt x="120" y="303"/>
                      <a:pt x="113" y="299"/>
                      <a:pt x="113" y="288"/>
                    </a:cubicBezTo>
                    <a:cubicBezTo>
                      <a:pt x="113" y="284"/>
                      <a:pt x="118" y="263"/>
                      <a:pt x="120" y="241"/>
                    </a:cubicBezTo>
                    <a:cubicBezTo>
                      <a:pt x="123" y="219"/>
                      <a:pt x="122" y="192"/>
                      <a:pt x="124" y="192"/>
                    </a:cubicBezTo>
                    <a:cubicBezTo>
                      <a:pt x="126" y="192"/>
                      <a:pt x="125" y="219"/>
                      <a:pt x="127" y="241"/>
                    </a:cubicBezTo>
                    <a:cubicBezTo>
                      <a:pt x="130" y="263"/>
                      <a:pt x="134" y="284"/>
                      <a:pt x="134" y="288"/>
                    </a:cubicBezTo>
                    <a:cubicBezTo>
                      <a:pt x="134" y="299"/>
                      <a:pt x="128" y="303"/>
                      <a:pt x="128" y="314"/>
                    </a:cubicBezTo>
                    <a:cubicBezTo>
                      <a:pt x="128" y="321"/>
                      <a:pt x="136" y="320"/>
                      <a:pt x="151" y="320"/>
                    </a:cubicBezTo>
                    <a:cubicBezTo>
                      <a:pt x="165" y="320"/>
                      <a:pt x="179" y="321"/>
                      <a:pt x="179" y="314"/>
                    </a:cubicBezTo>
                    <a:cubicBezTo>
                      <a:pt x="179" y="305"/>
                      <a:pt x="173" y="300"/>
                      <a:pt x="170" y="296"/>
                    </a:cubicBezTo>
                    <a:cubicBezTo>
                      <a:pt x="166" y="289"/>
                      <a:pt x="168" y="270"/>
                      <a:pt x="177" y="237"/>
                    </a:cubicBezTo>
                    <a:cubicBezTo>
                      <a:pt x="177" y="234"/>
                      <a:pt x="178" y="231"/>
                      <a:pt x="179" y="228"/>
                    </a:cubicBezTo>
                    <a:cubicBezTo>
                      <a:pt x="174" y="229"/>
                      <a:pt x="169" y="231"/>
                      <a:pt x="164" y="234"/>
                    </a:cubicBezTo>
                    <a:cubicBezTo>
                      <a:pt x="164" y="234"/>
                      <a:pt x="164" y="234"/>
                      <a:pt x="164" y="234"/>
                    </a:cubicBezTo>
                    <a:cubicBezTo>
                      <a:pt x="164" y="234"/>
                      <a:pt x="164" y="234"/>
                      <a:pt x="164" y="234"/>
                    </a:cubicBezTo>
                    <a:cubicBezTo>
                      <a:pt x="164" y="234"/>
                      <a:pt x="164" y="234"/>
                      <a:pt x="164" y="234"/>
                    </a:cubicBezTo>
                    <a:cubicBezTo>
                      <a:pt x="164" y="234"/>
                      <a:pt x="163" y="234"/>
                      <a:pt x="163" y="234"/>
                    </a:cubicBezTo>
                    <a:cubicBezTo>
                      <a:pt x="162" y="234"/>
                      <a:pt x="161" y="235"/>
                      <a:pt x="160" y="235"/>
                    </a:cubicBezTo>
                    <a:cubicBezTo>
                      <a:pt x="156" y="235"/>
                      <a:pt x="152" y="232"/>
                      <a:pt x="150" y="228"/>
                    </a:cubicBezTo>
                    <a:cubicBezTo>
                      <a:pt x="148" y="224"/>
                      <a:pt x="148" y="220"/>
                      <a:pt x="150" y="217"/>
                    </a:cubicBezTo>
                    <a:cubicBezTo>
                      <a:pt x="151" y="215"/>
                      <a:pt x="151" y="215"/>
                      <a:pt x="151" y="215"/>
                    </a:cubicBezTo>
                    <a:cubicBezTo>
                      <a:pt x="153" y="214"/>
                      <a:pt x="153" y="214"/>
                      <a:pt x="153" y="214"/>
                    </a:cubicBezTo>
                    <a:cubicBezTo>
                      <a:pt x="159" y="213"/>
                      <a:pt x="164" y="212"/>
                      <a:pt x="168" y="210"/>
                    </a:cubicBezTo>
                    <a:cubicBezTo>
                      <a:pt x="169" y="205"/>
                      <a:pt x="170" y="200"/>
                      <a:pt x="170" y="198"/>
                    </a:cubicBezTo>
                    <a:cubicBezTo>
                      <a:pt x="171" y="180"/>
                      <a:pt x="169" y="162"/>
                      <a:pt x="167" y="147"/>
                    </a:cubicBezTo>
                    <a:cubicBezTo>
                      <a:pt x="163" y="120"/>
                      <a:pt x="159" y="95"/>
                      <a:pt x="178" y="82"/>
                    </a:cubicBezTo>
                    <a:cubicBezTo>
                      <a:pt x="178" y="74"/>
                      <a:pt x="179" y="65"/>
                      <a:pt x="180" y="55"/>
                    </a:cubicBezTo>
                    <a:cubicBezTo>
                      <a:pt x="182" y="34"/>
                      <a:pt x="191" y="51"/>
                      <a:pt x="202" y="66"/>
                    </a:cubicBezTo>
                    <a:cubicBezTo>
                      <a:pt x="202" y="66"/>
                      <a:pt x="202" y="66"/>
                      <a:pt x="202" y="6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26" name="Овал 125"/>
            <p:cNvSpPr/>
            <p:nvPr/>
          </p:nvSpPr>
          <p:spPr>
            <a:xfrm rot="10800000">
              <a:off x="11493319" y="3762451"/>
              <a:ext cx="1941517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94" name="Группа 193"/>
          <p:cNvGrpSpPr/>
          <p:nvPr/>
        </p:nvGrpSpPr>
        <p:grpSpPr>
          <a:xfrm>
            <a:off x="8641003" y="1233010"/>
            <a:ext cx="1450978" cy="2672211"/>
            <a:chOff x="17104948" y="3618435"/>
            <a:chExt cx="3192521" cy="5879544"/>
          </a:xfrm>
        </p:grpSpPr>
        <p:grpSp>
          <p:nvGrpSpPr>
            <p:cNvPr id="195" name="Группа 194"/>
            <p:cNvGrpSpPr/>
            <p:nvPr/>
          </p:nvGrpSpPr>
          <p:grpSpPr>
            <a:xfrm>
              <a:off x="17104948" y="3762450"/>
              <a:ext cx="3192521" cy="5735529"/>
              <a:chOff x="7106718" y="2754338"/>
              <a:chExt cx="920750" cy="1654175"/>
            </a:xfrm>
          </p:grpSpPr>
          <p:sp>
            <p:nvSpPr>
              <p:cNvPr id="197" name="Freeform 1474"/>
              <p:cNvSpPr>
                <a:spLocks/>
              </p:cNvSpPr>
              <p:nvPr/>
            </p:nvSpPr>
            <p:spPr bwMode="auto">
              <a:xfrm>
                <a:off x="7106718" y="3646513"/>
                <a:ext cx="609600" cy="762000"/>
              </a:xfrm>
              <a:custGeom>
                <a:avLst/>
                <a:gdLst>
                  <a:gd name="T0" fmla="*/ 188 w 192"/>
                  <a:gd name="T1" fmla="*/ 46 h 240"/>
                  <a:gd name="T2" fmla="*/ 172 w 192"/>
                  <a:gd name="T3" fmla="*/ 50 h 240"/>
                  <a:gd name="T4" fmla="*/ 169 w 192"/>
                  <a:gd name="T5" fmla="*/ 51 h 240"/>
                  <a:gd name="T6" fmla="*/ 169 w 192"/>
                  <a:gd name="T7" fmla="*/ 51 h 240"/>
                  <a:gd name="T8" fmla="*/ 159 w 192"/>
                  <a:gd name="T9" fmla="*/ 42 h 240"/>
                  <a:gd name="T10" fmla="*/ 159 w 192"/>
                  <a:gd name="T11" fmla="*/ 42 h 240"/>
                  <a:gd name="T12" fmla="*/ 149 w 192"/>
                  <a:gd name="T13" fmla="*/ 33 h 240"/>
                  <a:gd name="T14" fmla="*/ 149 w 192"/>
                  <a:gd name="T15" fmla="*/ 29 h 240"/>
                  <a:gd name="T16" fmla="*/ 145 w 192"/>
                  <a:gd name="T17" fmla="*/ 21 h 240"/>
                  <a:gd name="T18" fmla="*/ 147 w 192"/>
                  <a:gd name="T19" fmla="*/ 14 h 240"/>
                  <a:gd name="T20" fmla="*/ 146 w 192"/>
                  <a:gd name="T21" fmla="*/ 9 h 240"/>
                  <a:gd name="T22" fmla="*/ 152 w 192"/>
                  <a:gd name="T23" fmla="*/ 0 h 240"/>
                  <a:gd name="T24" fmla="*/ 14 w 192"/>
                  <a:gd name="T25" fmla="*/ 0 h 240"/>
                  <a:gd name="T26" fmla="*/ 0 w 192"/>
                  <a:gd name="T27" fmla="*/ 14 h 240"/>
                  <a:gd name="T28" fmla="*/ 0 w 192"/>
                  <a:gd name="T29" fmla="*/ 226 h 240"/>
                  <a:gd name="T30" fmla="*/ 14 w 192"/>
                  <a:gd name="T31" fmla="*/ 240 h 240"/>
                  <a:gd name="T32" fmla="*/ 178 w 192"/>
                  <a:gd name="T33" fmla="*/ 240 h 240"/>
                  <a:gd name="T34" fmla="*/ 192 w 192"/>
                  <a:gd name="T35" fmla="*/ 226 h 240"/>
                  <a:gd name="T36" fmla="*/ 192 w 192"/>
                  <a:gd name="T37" fmla="*/ 45 h 240"/>
                  <a:gd name="T38" fmla="*/ 188 w 192"/>
                  <a:gd name="T39" fmla="*/ 4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2" h="240">
                    <a:moveTo>
                      <a:pt x="188" y="46"/>
                    </a:moveTo>
                    <a:cubicBezTo>
                      <a:pt x="187" y="46"/>
                      <a:pt x="179" y="48"/>
                      <a:pt x="172" y="50"/>
                    </a:cubicBezTo>
                    <a:cubicBezTo>
                      <a:pt x="171" y="50"/>
                      <a:pt x="170" y="51"/>
                      <a:pt x="169" y="51"/>
                    </a:cubicBezTo>
                    <a:cubicBezTo>
                      <a:pt x="169" y="51"/>
                      <a:pt x="169" y="51"/>
                      <a:pt x="169" y="51"/>
                    </a:cubicBezTo>
                    <a:cubicBezTo>
                      <a:pt x="164" y="51"/>
                      <a:pt x="160" y="47"/>
                      <a:pt x="159" y="42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4" y="42"/>
                      <a:pt x="150" y="38"/>
                      <a:pt x="149" y="33"/>
                    </a:cubicBezTo>
                    <a:cubicBezTo>
                      <a:pt x="149" y="31"/>
                      <a:pt x="149" y="30"/>
                      <a:pt x="149" y="29"/>
                    </a:cubicBezTo>
                    <a:cubicBezTo>
                      <a:pt x="147" y="27"/>
                      <a:pt x="145" y="25"/>
                      <a:pt x="145" y="21"/>
                    </a:cubicBezTo>
                    <a:cubicBezTo>
                      <a:pt x="144" y="19"/>
                      <a:pt x="145" y="16"/>
                      <a:pt x="147" y="14"/>
                    </a:cubicBezTo>
                    <a:cubicBezTo>
                      <a:pt x="146" y="13"/>
                      <a:pt x="146" y="11"/>
                      <a:pt x="146" y="9"/>
                    </a:cubicBezTo>
                    <a:cubicBezTo>
                      <a:pt x="145" y="5"/>
                      <a:pt x="148" y="1"/>
                      <a:pt x="15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233"/>
                      <a:pt x="6" y="240"/>
                      <a:pt x="14" y="240"/>
                    </a:cubicBezTo>
                    <a:cubicBezTo>
                      <a:pt x="178" y="240"/>
                      <a:pt x="178" y="240"/>
                      <a:pt x="178" y="240"/>
                    </a:cubicBezTo>
                    <a:cubicBezTo>
                      <a:pt x="186" y="240"/>
                      <a:pt x="192" y="233"/>
                      <a:pt x="192" y="226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190" y="46"/>
                      <a:pt x="189" y="46"/>
                      <a:pt x="188" y="4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8" name="Oval 1475"/>
              <p:cNvSpPr>
                <a:spLocks noChangeArrowheads="1"/>
              </p:cNvSpPr>
              <p:nvPr/>
            </p:nvSpPr>
            <p:spPr bwMode="auto">
              <a:xfrm>
                <a:off x="7392468" y="4354538"/>
                <a:ext cx="38100" cy="349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9" name="Freeform 1476"/>
              <p:cNvSpPr>
                <a:spLocks/>
              </p:cNvSpPr>
              <p:nvPr/>
            </p:nvSpPr>
            <p:spPr bwMode="auto">
              <a:xfrm>
                <a:off x="7176568" y="3716363"/>
                <a:ext cx="469900" cy="622300"/>
              </a:xfrm>
              <a:custGeom>
                <a:avLst/>
                <a:gdLst>
                  <a:gd name="T0" fmla="*/ 147 w 148"/>
                  <a:gd name="T1" fmla="*/ 29 h 196"/>
                  <a:gd name="T2" fmla="*/ 147 w 148"/>
                  <a:gd name="T3" fmla="*/ 29 h 196"/>
                  <a:gd name="T4" fmla="*/ 137 w 148"/>
                  <a:gd name="T5" fmla="*/ 20 h 196"/>
                  <a:gd name="T6" fmla="*/ 137 w 148"/>
                  <a:gd name="T7" fmla="*/ 20 h 196"/>
                  <a:gd name="T8" fmla="*/ 127 w 148"/>
                  <a:gd name="T9" fmla="*/ 11 h 196"/>
                  <a:gd name="T10" fmla="*/ 127 w 148"/>
                  <a:gd name="T11" fmla="*/ 7 h 196"/>
                  <a:gd name="T12" fmla="*/ 123 w 148"/>
                  <a:gd name="T13" fmla="*/ 0 h 196"/>
                  <a:gd name="T14" fmla="*/ 0 w 148"/>
                  <a:gd name="T15" fmla="*/ 0 h 196"/>
                  <a:gd name="T16" fmla="*/ 0 w 148"/>
                  <a:gd name="T17" fmla="*/ 196 h 196"/>
                  <a:gd name="T18" fmla="*/ 148 w 148"/>
                  <a:gd name="T19" fmla="*/ 196 h 196"/>
                  <a:gd name="T20" fmla="*/ 148 w 148"/>
                  <a:gd name="T21" fmla="*/ 29 h 196"/>
                  <a:gd name="T22" fmla="*/ 147 w 148"/>
                  <a:gd name="T23" fmla="*/ 29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8" h="196">
                    <a:moveTo>
                      <a:pt x="147" y="29"/>
                    </a:moveTo>
                    <a:cubicBezTo>
                      <a:pt x="147" y="29"/>
                      <a:pt x="147" y="29"/>
                      <a:pt x="147" y="29"/>
                    </a:cubicBezTo>
                    <a:cubicBezTo>
                      <a:pt x="142" y="29"/>
                      <a:pt x="138" y="25"/>
                      <a:pt x="137" y="20"/>
                    </a:cubicBezTo>
                    <a:cubicBezTo>
                      <a:pt x="137" y="20"/>
                      <a:pt x="137" y="20"/>
                      <a:pt x="137" y="20"/>
                    </a:cubicBezTo>
                    <a:cubicBezTo>
                      <a:pt x="132" y="20"/>
                      <a:pt x="128" y="16"/>
                      <a:pt x="127" y="11"/>
                    </a:cubicBezTo>
                    <a:cubicBezTo>
                      <a:pt x="127" y="9"/>
                      <a:pt x="127" y="8"/>
                      <a:pt x="127" y="7"/>
                    </a:cubicBezTo>
                    <a:cubicBezTo>
                      <a:pt x="125" y="6"/>
                      <a:pt x="123" y="3"/>
                      <a:pt x="1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148" y="196"/>
                      <a:pt x="148" y="196"/>
                      <a:pt x="148" y="196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9"/>
                      <a:pt x="147" y="29"/>
                      <a:pt x="147" y="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0" name="Freeform 1477"/>
              <p:cNvSpPr>
                <a:spLocks/>
              </p:cNvSpPr>
              <p:nvPr/>
            </p:nvSpPr>
            <p:spPr bwMode="auto">
              <a:xfrm>
                <a:off x="7116243" y="3602063"/>
                <a:ext cx="60325" cy="25400"/>
              </a:xfrm>
              <a:custGeom>
                <a:avLst/>
                <a:gdLst>
                  <a:gd name="T0" fmla="*/ 6 w 19"/>
                  <a:gd name="T1" fmla="*/ 0 h 8"/>
                  <a:gd name="T2" fmla="*/ 13 w 19"/>
                  <a:gd name="T3" fmla="*/ 0 h 8"/>
                  <a:gd name="T4" fmla="*/ 13 w 19"/>
                  <a:gd name="T5" fmla="*/ 8 h 8"/>
                  <a:gd name="T6" fmla="*/ 6 w 19"/>
                  <a:gd name="T7" fmla="*/ 8 h 8"/>
                  <a:gd name="T8" fmla="*/ 6 w 19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9" y="0"/>
                      <a:pt x="19" y="8"/>
                      <a:pt x="13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0" y="8"/>
                      <a:pt x="0" y="0"/>
                      <a:pt x="6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1" name="Freeform 1478"/>
              <p:cNvSpPr>
                <a:spLocks/>
              </p:cNvSpPr>
              <p:nvPr/>
            </p:nvSpPr>
            <p:spPr bwMode="auto">
              <a:xfrm>
                <a:off x="7113068" y="3538563"/>
                <a:ext cx="69850" cy="25400"/>
              </a:xfrm>
              <a:custGeom>
                <a:avLst/>
                <a:gdLst>
                  <a:gd name="T0" fmla="*/ 5 w 22"/>
                  <a:gd name="T1" fmla="*/ 0 h 8"/>
                  <a:gd name="T2" fmla="*/ 16 w 22"/>
                  <a:gd name="T3" fmla="*/ 0 h 8"/>
                  <a:gd name="T4" fmla="*/ 16 w 22"/>
                  <a:gd name="T5" fmla="*/ 8 h 8"/>
                  <a:gd name="T6" fmla="*/ 5 w 22"/>
                  <a:gd name="T7" fmla="*/ 8 h 8"/>
                  <a:gd name="T8" fmla="*/ 5 w 2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8">
                    <a:moveTo>
                      <a:pt x="5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22" y="0"/>
                      <a:pt x="22" y="8"/>
                      <a:pt x="16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0" y="8"/>
                      <a:pt x="0" y="0"/>
                      <a:pt x="5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2" name="Freeform 1479"/>
              <p:cNvSpPr>
                <a:spLocks/>
              </p:cNvSpPr>
              <p:nvPr/>
            </p:nvSpPr>
            <p:spPr bwMode="auto">
              <a:xfrm>
                <a:off x="7113068" y="3570313"/>
                <a:ext cx="69850" cy="25400"/>
              </a:xfrm>
              <a:custGeom>
                <a:avLst/>
                <a:gdLst>
                  <a:gd name="T0" fmla="*/ 5 w 22"/>
                  <a:gd name="T1" fmla="*/ 0 h 8"/>
                  <a:gd name="T2" fmla="*/ 16 w 22"/>
                  <a:gd name="T3" fmla="*/ 0 h 8"/>
                  <a:gd name="T4" fmla="*/ 16 w 22"/>
                  <a:gd name="T5" fmla="*/ 8 h 8"/>
                  <a:gd name="T6" fmla="*/ 5 w 22"/>
                  <a:gd name="T7" fmla="*/ 8 h 8"/>
                  <a:gd name="T8" fmla="*/ 5 w 2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8">
                    <a:moveTo>
                      <a:pt x="5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22" y="0"/>
                      <a:pt x="22" y="8"/>
                      <a:pt x="16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0" y="8"/>
                      <a:pt x="0" y="0"/>
                      <a:pt x="5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3" name="Freeform 1480"/>
              <p:cNvSpPr>
                <a:spLocks/>
              </p:cNvSpPr>
              <p:nvPr/>
            </p:nvSpPr>
            <p:spPr bwMode="auto">
              <a:xfrm>
                <a:off x="7116243" y="3509988"/>
                <a:ext cx="60325" cy="25400"/>
              </a:xfrm>
              <a:custGeom>
                <a:avLst/>
                <a:gdLst>
                  <a:gd name="T0" fmla="*/ 13 w 19"/>
                  <a:gd name="T1" fmla="*/ 8 h 8"/>
                  <a:gd name="T2" fmla="*/ 6 w 19"/>
                  <a:gd name="T3" fmla="*/ 8 h 8"/>
                  <a:gd name="T4" fmla="*/ 6 w 19"/>
                  <a:gd name="T5" fmla="*/ 0 h 8"/>
                  <a:gd name="T6" fmla="*/ 13 w 19"/>
                  <a:gd name="T7" fmla="*/ 0 h 8"/>
                  <a:gd name="T8" fmla="*/ 13 w 1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13" y="8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0" y="8"/>
                      <a:pt x="0" y="0"/>
                      <a:pt x="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9" y="0"/>
                      <a:pt x="19" y="8"/>
                      <a:pt x="13" y="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4" name="Freeform 1481"/>
              <p:cNvSpPr>
                <a:spLocks/>
              </p:cNvSpPr>
              <p:nvPr/>
            </p:nvSpPr>
            <p:spPr bwMode="auto">
              <a:xfrm>
                <a:off x="7735368" y="3741763"/>
                <a:ext cx="292100" cy="666750"/>
              </a:xfrm>
              <a:custGeom>
                <a:avLst/>
                <a:gdLst>
                  <a:gd name="T0" fmla="*/ 83 w 92"/>
                  <a:gd name="T1" fmla="*/ 186 h 210"/>
                  <a:gd name="T2" fmla="*/ 50 w 92"/>
                  <a:gd name="T3" fmla="*/ 178 h 210"/>
                  <a:gd name="T4" fmla="*/ 63 w 92"/>
                  <a:gd name="T5" fmla="*/ 127 h 210"/>
                  <a:gd name="T6" fmla="*/ 55 w 92"/>
                  <a:gd name="T7" fmla="*/ 48 h 210"/>
                  <a:gd name="T8" fmla="*/ 50 w 92"/>
                  <a:gd name="T9" fmla="*/ 0 h 210"/>
                  <a:gd name="T10" fmla="*/ 45 w 92"/>
                  <a:gd name="T11" fmla="*/ 1 h 210"/>
                  <a:gd name="T12" fmla="*/ 29 w 92"/>
                  <a:gd name="T13" fmla="*/ 5 h 210"/>
                  <a:gd name="T14" fmla="*/ 0 w 92"/>
                  <a:gd name="T15" fmla="*/ 14 h 210"/>
                  <a:gd name="T16" fmla="*/ 0 w 92"/>
                  <a:gd name="T17" fmla="*/ 79 h 210"/>
                  <a:gd name="T18" fmla="*/ 13 w 92"/>
                  <a:gd name="T19" fmla="*/ 125 h 210"/>
                  <a:gd name="T20" fmla="*/ 20 w 92"/>
                  <a:gd name="T21" fmla="*/ 169 h 210"/>
                  <a:gd name="T22" fmla="*/ 13 w 92"/>
                  <a:gd name="T23" fmla="*/ 200 h 210"/>
                  <a:gd name="T24" fmla="*/ 37 w 92"/>
                  <a:gd name="T25" fmla="*/ 209 h 210"/>
                  <a:gd name="T26" fmla="*/ 64 w 92"/>
                  <a:gd name="T27" fmla="*/ 210 h 210"/>
                  <a:gd name="T28" fmla="*/ 88 w 92"/>
                  <a:gd name="T29" fmla="*/ 203 h 210"/>
                  <a:gd name="T30" fmla="*/ 83 w 92"/>
                  <a:gd name="T31" fmla="*/ 18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210">
                    <a:moveTo>
                      <a:pt x="83" y="186"/>
                    </a:moveTo>
                    <a:cubicBezTo>
                      <a:pt x="71" y="173"/>
                      <a:pt x="56" y="188"/>
                      <a:pt x="50" y="178"/>
                    </a:cubicBezTo>
                    <a:cubicBezTo>
                      <a:pt x="45" y="171"/>
                      <a:pt x="54" y="160"/>
                      <a:pt x="63" y="127"/>
                    </a:cubicBezTo>
                    <a:cubicBezTo>
                      <a:pt x="69" y="103"/>
                      <a:pt x="60" y="69"/>
                      <a:pt x="55" y="48"/>
                    </a:cubicBezTo>
                    <a:cubicBezTo>
                      <a:pt x="53" y="39"/>
                      <a:pt x="51" y="19"/>
                      <a:pt x="50" y="0"/>
                    </a:cubicBezTo>
                    <a:cubicBezTo>
                      <a:pt x="49" y="0"/>
                      <a:pt x="47" y="1"/>
                      <a:pt x="45" y="1"/>
                    </a:cubicBezTo>
                    <a:cubicBezTo>
                      <a:pt x="38" y="3"/>
                      <a:pt x="32" y="4"/>
                      <a:pt x="29" y="5"/>
                    </a:cubicBezTo>
                    <a:cubicBezTo>
                      <a:pt x="22" y="7"/>
                      <a:pt x="10" y="11"/>
                      <a:pt x="0" y="14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5" y="88"/>
                      <a:pt x="12" y="109"/>
                      <a:pt x="13" y="125"/>
                    </a:cubicBezTo>
                    <a:cubicBezTo>
                      <a:pt x="16" y="147"/>
                      <a:pt x="20" y="165"/>
                      <a:pt x="20" y="169"/>
                    </a:cubicBezTo>
                    <a:cubicBezTo>
                      <a:pt x="19" y="186"/>
                      <a:pt x="10" y="186"/>
                      <a:pt x="13" y="200"/>
                    </a:cubicBezTo>
                    <a:cubicBezTo>
                      <a:pt x="14" y="208"/>
                      <a:pt x="22" y="209"/>
                      <a:pt x="37" y="209"/>
                    </a:cubicBezTo>
                    <a:cubicBezTo>
                      <a:pt x="39" y="209"/>
                      <a:pt x="60" y="210"/>
                      <a:pt x="64" y="210"/>
                    </a:cubicBezTo>
                    <a:cubicBezTo>
                      <a:pt x="80" y="210"/>
                      <a:pt x="86" y="209"/>
                      <a:pt x="88" y="203"/>
                    </a:cubicBezTo>
                    <a:cubicBezTo>
                      <a:pt x="92" y="195"/>
                      <a:pt x="86" y="189"/>
                      <a:pt x="83" y="18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5" name="Freeform 1482"/>
              <p:cNvSpPr>
                <a:spLocks/>
              </p:cNvSpPr>
              <p:nvPr/>
            </p:nvSpPr>
            <p:spPr bwMode="auto">
              <a:xfrm>
                <a:off x="7186093" y="2754338"/>
                <a:ext cx="841375" cy="1038225"/>
              </a:xfrm>
              <a:custGeom>
                <a:avLst/>
                <a:gdLst>
                  <a:gd name="T0" fmla="*/ 195 w 265"/>
                  <a:gd name="T1" fmla="*/ 209 h 327"/>
                  <a:gd name="T2" fmla="*/ 265 w 265"/>
                  <a:gd name="T3" fmla="*/ 100 h 327"/>
                  <a:gd name="T4" fmla="*/ 65 w 265"/>
                  <a:gd name="T5" fmla="*/ 100 h 327"/>
                  <a:gd name="T6" fmla="*/ 142 w 265"/>
                  <a:gd name="T7" fmla="*/ 209 h 327"/>
                  <a:gd name="T8" fmla="*/ 33 w 265"/>
                  <a:gd name="T9" fmla="*/ 248 h 327"/>
                  <a:gd name="T10" fmla="*/ 14 w 265"/>
                  <a:gd name="T11" fmla="*/ 215 h 327"/>
                  <a:gd name="T12" fmla="*/ 6 w 265"/>
                  <a:gd name="T13" fmla="*/ 235 h 327"/>
                  <a:gd name="T14" fmla="*/ 2 w 265"/>
                  <a:gd name="T15" fmla="*/ 242 h 327"/>
                  <a:gd name="T16" fmla="*/ 3 w 265"/>
                  <a:gd name="T17" fmla="*/ 251 h 327"/>
                  <a:gd name="T18" fmla="*/ 3 w 265"/>
                  <a:gd name="T19" fmla="*/ 261 h 327"/>
                  <a:gd name="T20" fmla="*/ 2 w 265"/>
                  <a:gd name="T21" fmla="*/ 271 h 327"/>
                  <a:gd name="T22" fmla="*/ 19 w 265"/>
                  <a:gd name="T23" fmla="*/ 275 h 327"/>
                  <a:gd name="T24" fmla="*/ 60 w 265"/>
                  <a:gd name="T25" fmla="*/ 275 h 327"/>
                  <a:gd name="T26" fmla="*/ 98 w 265"/>
                  <a:gd name="T27" fmla="*/ 273 h 327"/>
                  <a:gd name="T28" fmla="*/ 123 w 265"/>
                  <a:gd name="T29" fmla="*/ 275 h 327"/>
                  <a:gd name="T30" fmla="*/ 148 w 265"/>
                  <a:gd name="T31" fmla="*/ 266 h 327"/>
                  <a:gd name="T32" fmla="*/ 161 w 265"/>
                  <a:gd name="T33" fmla="*/ 257 h 327"/>
                  <a:gd name="T34" fmla="*/ 161 w 265"/>
                  <a:gd name="T35" fmla="*/ 257 h 327"/>
                  <a:gd name="T36" fmla="*/ 194 w 265"/>
                  <a:gd name="T37" fmla="*/ 271 h 327"/>
                  <a:gd name="T38" fmla="*/ 223 w 265"/>
                  <a:gd name="T39" fmla="*/ 269 h 327"/>
                  <a:gd name="T40" fmla="*/ 230 w 265"/>
                  <a:gd name="T41" fmla="*/ 273 h 327"/>
                  <a:gd name="T42" fmla="*/ 182 w 265"/>
                  <a:gd name="T43" fmla="*/ 271 h 327"/>
                  <a:gd name="T44" fmla="*/ 157 w 265"/>
                  <a:gd name="T45" fmla="*/ 272 h 327"/>
                  <a:gd name="T46" fmla="*/ 172 w 265"/>
                  <a:gd name="T47" fmla="*/ 282 h 327"/>
                  <a:gd name="T48" fmla="*/ 131 w 265"/>
                  <a:gd name="T49" fmla="*/ 286 h 327"/>
                  <a:gd name="T50" fmla="*/ 156 w 265"/>
                  <a:gd name="T51" fmla="*/ 293 h 327"/>
                  <a:gd name="T52" fmla="*/ 129 w 265"/>
                  <a:gd name="T53" fmla="*/ 297 h 327"/>
                  <a:gd name="T54" fmla="*/ 158 w 265"/>
                  <a:gd name="T55" fmla="*/ 302 h 327"/>
                  <a:gd name="T56" fmla="*/ 134 w 265"/>
                  <a:gd name="T57" fmla="*/ 309 h 327"/>
                  <a:gd name="T58" fmla="*/ 159 w 265"/>
                  <a:gd name="T59" fmla="*/ 312 h 327"/>
                  <a:gd name="T60" fmla="*/ 143 w 265"/>
                  <a:gd name="T61" fmla="*/ 318 h 327"/>
                  <a:gd name="T62" fmla="*/ 162 w 265"/>
                  <a:gd name="T63" fmla="*/ 321 h 327"/>
                  <a:gd name="T64" fmla="*/ 257 w 265"/>
                  <a:gd name="T65" fmla="*/ 294 h 327"/>
                  <a:gd name="T66" fmla="*/ 245 w 265"/>
                  <a:gd name="T67" fmla="*/ 233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5" h="327">
                    <a:moveTo>
                      <a:pt x="245" y="233"/>
                    </a:moveTo>
                    <a:cubicBezTo>
                      <a:pt x="237" y="221"/>
                      <a:pt x="221" y="214"/>
                      <a:pt x="195" y="209"/>
                    </a:cubicBezTo>
                    <a:cubicBezTo>
                      <a:pt x="189" y="208"/>
                      <a:pt x="190" y="202"/>
                      <a:pt x="192" y="196"/>
                    </a:cubicBezTo>
                    <a:cubicBezTo>
                      <a:pt x="234" y="185"/>
                      <a:pt x="265" y="146"/>
                      <a:pt x="265" y="100"/>
                    </a:cubicBezTo>
                    <a:cubicBezTo>
                      <a:pt x="265" y="45"/>
                      <a:pt x="220" y="0"/>
                      <a:pt x="165" y="0"/>
                    </a:cubicBezTo>
                    <a:cubicBezTo>
                      <a:pt x="110" y="0"/>
                      <a:pt x="65" y="45"/>
                      <a:pt x="65" y="100"/>
                    </a:cubicBezTo>
                    <a:cubicBezTo>
                      <a:pt x="65" y="148"/>
                      <a:pt x="99" y="188"/>
                      <a:pt x="145" y="198"/>
                    </a:cubicBezTo>
                    <a:cubicBezTo>
                      <a:pt x="146" y="203"/>
                      <a:pt x="146" y="208"/>
                      <a:pt x="142" y="209"/>
                    </a:cubicBezTo>
                    <a:cubicBezTo>
                      <a:pt x="129" y="212"/>
                      <a:pt x="119" y="214"/>
                      <a:pt x="105" y="229"/>
                    </a:cubicBezTo>
                    <a:cubicBezTo>
                      <a:pt x="88" y="246"/>
                      <a:pt x="80" y="248"/>
                      <a:pt x="33" y="248"/>
                    </a:cubicBezTo>
                    <a:cubicBezTo>
                      <a:pt x="31" y="245"/>
                      <a:pt x="28" y="244"/>
                      <a:pt x="27" y="243"/>
                    </a:cubicBezTo>
                    <a:cubicBezTo>
                      <a:pt x="22" y="239"/>
                      <a:pt x="15" y="231"/>
                      <a:pt x="14" y="215"/>
                    </a:cubicBezTo>
                    <a:cubicBezTo>
                      <a:pt x="14" y="208"/>
                      <a:pt x="5" y="208"/>
                      <a:pt x="4" y="220"/>
                    </a:cubicBezTo>
                    <a:cubicBezTo>
                      <a:pt x="3" y="232"/>
                      <a:pt x="10" y="234"/>
                      <a:pt x="6" y="235"/>
                    </a:cubicBezTo>
                    <a:cubicBezTo>
                      <a:pt x="5" y="236"/>
                      <a:pt x="3" y="236"/>
                      <a:pt x="0" y="237"/>
                    </a:cubicBezTo>
                    <a:cubicBezTo>
                      <a:pt x="1" y="238"/>
                      <a:pt x="2" y="240"/>
                      <a:pt x="2" y="242"/>
                    </a:cubicBezTo>
                    <a:cubicBezTo>
                      <a:pt x="2" y="243"/>
                      <a:pt x="2" y="244"/>
                      <a:pt x="1" y="245"/>
                    </a:cubicBezTo>
                    <a:cubicBezTo>
                      <a:pt x="3" y="247"/>
                      <a:pt x="3" y="249"/>
                      <a:pt x="3" y="251"/>
                    </a:cubicBezTo>
                    <a:cubicBezTo>
                      <a:pt x="3" y="253"/>
                      <a:pt x="3" y="255"/>
                      <a:pt x="2" y="256"/>
                    </a:cubicBezTo>
                    <a:cubicBezTo>
                      <a:pt x="3" y="258"/>
                      <a:pt x="3" y="259"/>
                      <a:pt x="3" y="261"/>
                    </a:cubicBezTo>
                    <a:cubicBezTo>
                      <a:pt x="3" y="263"/>
                      <a:pt x="3" y="266"/>
                      <a:pt x="1" y="267"/>
                    </a:cubicBezTo>
                    <a:cubicBezTo>
                      <a:pt x="2" y="268"/>
                      <a:pt x="2" y="269"/>
                      <a:pt x="2" y="271"/>
                    </a:cubicBezTo>
                    <a:cubicBezTo>
                      <a:pt x="2" y="272"/>
                      <a:pt x="2" y="273"/>
                      <a:pt x="1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20" y="274"/>
                      <a:pt x="22" y="274"/>
                      <a:pt x="23" y="274"/>
                    </a:cubicBezTo>
                    <a:cubicBezTo>
                      <a:pt x="33" y="274"/>
                      <a:pt x="47" y="274"/>
                      <a:pt x="60" y="275"/>
                    </a:cubicBezTo>
                    <a:cubicBezTo>
                      <a:pt x="92" y="275"/>
                      <a:pt x="92" y="275"/>
                      <a:pt x="92" y="275"/>
                    </a:cubicBezTo>
                    <a:cubicBezTo>
                      <a:pt x="95" y="274"/>
                      <a:pt x="97" y="274"/>
                      <a:pt x="98" y="273"/>
                    </a:cubicBezTo>
                    <a:cubicBezTo>
                      <a:pt x="114" y="268"/>
                      <a:pt x="119" y="261"/>
                      <a:pt x="121" y="265"/>
                    </a:cubicBezTo>
                    <a:cubicBezTo>
                      <a:pt x="122" y="266"/>
                      <a:pt x="123" y="270"/>
                      <a:pt x="123" y="275"/>
                    </a:cubicBezTo>
                    <a:cubicBezTo>
                      <a:pt x="151" y="275"/>
                      <a:pt x="151" y="275"/>
                      <a:pt x="151" y="275"/>
                    </a:cubicBezTo>
                    <a:cubicBezTo>
                      <a:pt x="149" y="272"/>
                      <a:pt x="147" y="269"/>
                      <a:pt x="148" y="266"/>
                    </a:cubicBezTo>
                    <a:cubicBezTo>
                      <a:pt x="149" y="261"/>
                      <a:pt x="153" y="257"/>
                      <a:pt x="158" y="257"/>
                    </a:cubicBezTo>
                    <a:cubicBezTo>
                      <a:pt x="159" y="257"/>
                      <a:pt x="160" y="257"/>
                      <a:pt x="161" y="257"/>
                    </a:cubicBezTo>
                    <a:cubicBezTo>
                      <a:pt x="161" y="257"/>
                      <a:pt x="161" y="257"/>
                      <a:pt x="161" y="257"/>
                    </a:cubicBezTo>
                    <a:cubicBezTo>
                      <a:pt x="161" y="257"/>
                      <a:pt x="161" y="257"/>
                      <a:pt x="161" y="257"/>
                    </a:cubicBezTo>
                    <a:cubicBezTo>
                      <a:pt x="162" y="257"/>
                      <a:pt x="178" y="263"/>
                      <a:pt x="184" y="265"/>
                    </a:cubicBezTo>
                    <a:cubicBezTo>
                      <a:pt x="187" y="267"/>
                      <a:pt x="191" y="269"/>
                      <a:pt x="194" y="271"/>
                    </a:cubicBezTo>
                    <a:cubicBezTo>
                      <a:pt x="197" y="272"/>
                      <a:pt x="201" y="275"/>
                      <a:pt x="203" y="275"/>
                    </a:cubicBezTo>
                    <a:cubicBezTo>
                      <a:pt x="210" y="274"/>
                      <a:pt x="217" y="272"/>
                      <a:pt x="223" y="269"/>
                    </a:cubicBezTo>
                    <a:cubicBezTo>
                      <a:pt x="223" y="268"/>
                      <a:pt x="223" y="266"/>
                      <a:pt x="224" y="265"/>
                    </a:cubicBezTo>
                    <a:cubicBezTo>
                      <a:pt x="225" y="261"/>
                      <a:pt x="226" y="260"/>
                      <a:pt x="230" y="273"/>
                    </a:cubicBezTo>
                    <a:cubicBezTo>
                      <a:pt x="222" y="276"/>
                      <a:pt x="212" y="279"/>
                      <a:pt x="203" y="282"/>
                    </a:cubicBezTo>
                    <a:cubicBezTo>
                      <a:pt x="200" y="282"/>
                      <a:pt x="188" y="274"/>
                      <a:pt x="182" y="271"/>
                    </a:cubicBezTo>
                    <a:cubicBezTo>
                      <a:pt x="176" y="268"/>
                      <a:pt x="159" y="263"/>
                      <a:pt x="159" y="263"/>
                    </a:cubicBezTo>
                    <a:cubicBezTo>
                      <a:pt x="153" y="262"/>
                      <a:pt x="151" y="270"/>
                      <a:pt x="157" y="272"/>
                    </a:cubicBezTo>
                    <a:cubicBezTo>
                      <a:pt x="157" y="272"/>
                      <a:pt x="168" y="276"/>
                      <a:pt x="172" y="279"/>
                    </a:cubicBezTo>
                    <a:cubicBezTo>
                      <a:pt x="176" y="281"/>
                      <a:pt x="173" y="282"/>
                      <a:pt x="172" y="282"/>
                    </a:cubicBezTo>
                    <a:cubicBezTo>
                      <a:pt x="160" y="284"/>
                      <a:pt x="162" y="284"/>
                      <a:pt x="157" y="285"/>
                    </a:cubicBezTo>
                    <a:cubicBezTo>
                      <a:pt x="155" y="285"/>
                      <a:pt x="131" y="286"/>
                      <a:pt x="131" y="286"/>
                    </a:cubicBezTo>
                    <a:cubicBezTo>
                      <a:pt x="125" y="286"/>
                      <a:pt x="125" y="294"/>
                      <a:pt x="131" y="294"/>
                    </a:cubicBezTo>
                    <a:cubicBezTo>
                      <a:pt x="131" y="294"/>
                      <a:pt x="154" y="293"/>
                      <a:pt x="156" y="293"/>
                    </a:cubicBezTo>
                    <a:cubicBezTo>
                      <a:pt x="158" y="293"/>
                      <a:pt x="158" y="294"/>
                      <a:pt x="156" y="294"/>
                    </a:cubicBezTo>
                    <a:cubicBezTo>
                      <a:pt x="154" y="295"/>
                      <a:pt x="129" y="297"/>
                      <a:pt x="129" y="297"/>
                    </a:cubicBezTo>
                    <a:cubicBezTo>
                      <a:pt x="123" y="299"/>
                      <a:pt x="125" y="306"/>
                      <a:pt x="131" y="305"/>
                    </a:cubicBezTo>
                    <a:cubicBezTo>
                      <a:pt x="131" y="305"/>
                      <a:pt x="156" y="303"/>
                      <a:pt x="158" y="302"/>
                    </a:cubicBezTo>
                    <a:cubicBezTo>
                      <a:pt x="159" y="302"/>
                      <a:pt x="159" y="304"/>
                      <a:pt x="158" y="304"/>
                    </a:cubicBezTo>
                    <a:cubicBezTo>
                      <a:pt x="156" y="304"/>
                      <a:pt x="134" y="309"/>
                      <a:pt x="134" y="309"/>
                    </a:cubicBezTo>
                    <a:cubicBezTo>
                      <a:pt x="128" y="310"/>
                      <a:pt x="129" y="318"/>
                      <a:pt x="135" y="317"/>
                    </a:cubicBezTo>
                    <a:cubicBezTo>
                      <a:pt x="135" y="317"/>
                      <a:pt x="158" y="312"/>
                      <a:pt x="159" y="312"/>
                    </a:cubicBezTo>
                    <a:cubicBezTo>
                      <a:pt x="161" y="312"/>
                      <a:pt x="161" y="313"/>
                      <a:pt x="159" y="313"/>
                    </a:cubicBezTo>
                    <a:cubicBezTo>
                      <a:pt x="158" y="314"/>
                      <a:pt x="143" y="318"/>
                      <a:pt x="143" y="318"/>
                    </a:cubicBezTo>
                    <a:cubicBezTo>
                      <a:pt x="137" y="320"/>
                      <a:pt x="140" y="327"/>
                      <a:pt x="146" y="325"/>
                    </a:cubicBezTo>
                    <a:cubicBezTo>
                      <a:pt x="146" y="325"/>
                      <a:pt x="160" y="321"/>
                      <a:pt x="162" y="321"/>
                    </a:cubicBezTo>
                    <a:cubicBezTo>
                      <a:pt x="169" y="320"/>
                      <a:pt x="190" y="314"/>
                      <a:pt x="200" y="310"/>
                    </a:cubicBezTo>
                    <a:cubicBezTo>
                      <a:pt x="210" y="307"/>
                      <a:pt x="246" y="303"/>
                      <a:pt x="257" y="294"/>
                    </a:cubicBezTo>
                    <a:cubicBezTo>
                      <a:pt x="260" y="291"/>
                      <a:pt x="261" y="289"/>
                      <a:pt x="262" y="285"/>
                    </a:cubicBezTo>
                    <a:cubicBezTo>
                      <a:pt x="262" y="270"/>
                      <a:pt x="257" y="254"/>
                      <a:pt x="245" y="23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96" name="Овал 195"/>
            <p:cNvSpPr/>
            <p:nvPr/>
          </p:nvSpPr>
          <p:spPr>
            <a:xfrm rot="10800000">
              <a:off x="18169458" y="3618435"/>
              <a:ext cx="1941517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7231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910122" y="2047296"/>
            <a:ext cx="3074370" cy="1804944"/>
            <a:chOff x="2111674" y="6021725"/>
            <a:chExt cx="6149452" cy="3610305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2111674" y="6210722"/>
              <a:ext cx="6149452" cy="3421308"/>
              <a:chOff x="1843509" y="2970362"/>
              <a:chExt cx="1535113" cy="854075"/>
            </a:xfrm>
          </p:grpSpPr>
          <p:sp>
            <p:nvSpPr>
              <p:cNvPr id="69" name="Freeform 1425"/>
              <p:cNvSpPr>
                <a:spLocks/>
              </p:cNvSpPr>
              <p:nvPr/>
            </p:nvSpPr>
            <p:spPr bwMode="auto">
              <a:xfrm>
                <a:off x="2905547" y="3792687"/>
                <a:ext cx="381000" cy="25400"/>
              </a:xfrm>
              <a:custGeom>
                <a:avLst/>
                <a:gdLst>
                  <a:gd name="T0" fmla="*/ 118 w 120"/>
                  <a:gd name="T1" fmla="*/ 0 h 8"/>
                  <a:gd name="T2" fmla="*/ 116 w 120"/>
                  <a:gd name="T3" fmla="*/ 0 h 8"/>
                  <a:gd name="T4" fmla="*/ 4 w 120"/>
                  <a:gd name="T5" fmla="*/ 0 h 8"/>
                  <a:gd name="T6" fmla="*/ 2 w 120"/>
                  <a:gd name="T7" fmla="*/ 0 h 8"/>
                  <a:gd name="T8" fmla="*/ 0 w 120"/>
                  <a:gd name="T9" fmla="*/ 2 h 8"/>
                  <a:gd name="T10" fmla="*/ 0 w 120"/>
                  <a:gd name="T11" fmla="*/ 4 h 8"/>
                  <a:gd name="T12" fmla="*/ 4 w 120"/>
                  <a:gd name="T13" fmla="*/ 8 h 8"/>
                  <a:gd name="T14" fmla="*/ 116 w 120"/>
                  <a:gd name="T15" fmla="*/ 8 h 8"/>
                  <a:gd name="T16" fmla="*/ 120 w 120"/>
                  <a:gd name="T17" fmla="*/ 4 h 8"/>
                  <a:gd name="T18" fmla="*/ 120 w 120"/>
                  <a:gd name="T19" fmla="*/ 2 h 8"/>
                  <a:gd name="T20" fmla="*/ 118 w 120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8">
                    <a:moveTo>
                      <a:pt x="118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8" y="8"/>
                      <a:pt x="120" y="6"/>
                      <a:pt x="120" y="4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1"/>
                      <a:pt x="119" y="0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1426"/>
              <p:cNvSpPr>
                <a:spLocks/>
              </p:cNvSpPr>
              <p:nvPr/>
            </p:nvSpPr>
            <p:spPr bwMode="auto">
              <a:xfrm>
                <a:off x="3283372" y="3421212"/>
                <a:ext cx="95250" cy="371475"/>
              </a:xfrm>
              <a:custGeom>
                <a:avLst/>
                <a:gdLst>
                  <a:gd name="T0" fmla="*/ 4 w 30"/>
                  <a:gd name="T1" fmla="*/ 115 h 117"/>
                  <a:gd name="T2" fmla="*/ 2 w 30"/>
                  <a:gd name="T3" fmla="*/ 117 h 117"/>
                  <a:gd name="T4" fmla="*/ 2 w 30"/>
                  <a:gd name="T5" fmla="*/ 117 h 117"/>
                  <a:gd name="T6" fmla="*/ 0 w 30"/>
                  <a:gd name="T7" fmla="*/ 114 h 117"/>
                  <a:gd name="T8" fmla="*/ 26 w 30"/>
                  <a:gd name="T9" fmla="*/ 1 h 117"/>
                  <a:gd name="T10" fmla="*/ 29 w 30"/>
                  <a:gd name="T11" fmla="*/ 0 h 117"/>
                  <a:gd name="T12" fmla="*/ 29 w 30"/>
                  <a:gd name="T13" fmla="*/ 0 h 117"/>
                  <a:gd name="T14" fmla="*/ 30 w 30"/>
                  <a:gd name="T15" fmla="*/ 2 h 117"/>
                  <a:gd name="T16" fmla="*/ 4 w 30"/>
                  <a:gd name="T17" fmla="*/ 11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7">
                    <a:moveTo>
                      <a:pt x="4" y="115"/>
                    </a:moveTo>
                    <a:cubicBezTo>
                      <a:pt x="4" y="116"/>
                      <a:pt x="3" y="117"/>
                      <a:pt x="2" y="117"/>
                    </a:cubicBezTo>
                    <a:cubicBezTo>
                      <a:pt x="2" y="117"/>
                      <a:pt x="2" y="117"/>
                      <a:pt x="2" y="117"/>
                    </a:cubicBezTo>
                    <a:cubicBezTo>
                      <a:pt x="1" y="117"/>
                      <a:pt x="0" y="116"/>
                      <a:pt x="0" y="11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0"/>
                      <a:pt x="27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1"/>
                      <a:pt x="30" y="2"/>
                    </a:cubicBezTo>
                    <a:lnTo>
                      <a:pt x="4" y="11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1427"/>
              <p:cNvSpPr>
                <a:spLocks/>
              </p:cNvSpPr>
              <p:nvPr/>
            </p:nvSpPr>
            <p:spPr bwMode="auto">
              <a:xfrm>
                <a:off x="3242097" y="3799037"/>
                <a:ext cx="19050" cy="12700"/>
              </a:xfrm>
              <a:custGeom>
                <a:avLst/>
                <a:gdLst>
                  <a:gd name="T0" fmla="*/ 6 w 6"/>
                  <a:gd name="T1" fmla="*/ 3 h 4"/>
                  <a:gd name="T2" fmla="*/ 5 w 6"/>
                  <a:gd name="T3" fmla="*/ 4 h 4"/>
                  <a:gd name="T4" fmla="*/ 1 w 6"/>
                  <a:gd name="T5" fmla="*/ 4 h 4"/>
                  <a:gd name="T6" fmla="*/ 0 w 6"/>
                  <a:gd name="T7" fmla="*/ 3 h 4"/>
                  <a:gd name="T8" fmla="*/ 0 w 6"/>
                  <a:gd name="T9" fmla="*/ 1 h 4"/>
                  <a:gd name="T10" fmla="*/ 1 w 6"/>
                  <a:gd name="T11" fmla="*/ 0 h 4"/>
                  <a:gd name="T12" fmla="*/ 5 w 6"/>
                  <a:gd name="T13" fmla="*/ 0 h 4"/>
                  <a:gd name="T14" fmla="*/ 6 w 6"/>
                  <a:gd name="T15" fmla="*/ 1 h 4"/>
                  <a:gd name="T16" fmla="*/ 6 w 6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6" y="3"/>
                      <a:pt x="5" y="4"/>
                      <a:pt x="5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1428"/>
              <p:cNvSpPr>
                <a:spLocks/>
              </p:cNvSpPr>
              <p:nvPr/>
            </p:nvSpPr>
            <p:spPr bwMode="auto">
              <a:xfrm>
                <a:off x="3184947" y="3802212"/>
                <a:ext cx="19050" cy="6350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0 w 6"/>
                  <a:gd name="T9" fmla="*/ 1 h 2"/>
                  <a:gd name="T10" fmla="*/ 1 w 6"/>
                  <a:gd name="T11" fmla="*/ 0 h 2"/>
                  <a:gd name="T12" fmla="*/ 5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1429"/>
              <p:cNvSpPr>
                <a:spLocks/>
              </p:cNvSpPr>
              <p:nvPr/>
            </p:nvSpPr>
            <p:spPr bwMode="auto">
              <a:xfrm>
                <a:off x="3213522" y="3802212"/>
                <a:ext cx="19050" cy="6350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0 w 6"/>
                  <a:gd name="T9" fmla="*/ 1 h 2"/>
                  <a:gd name="T10" fmla="*/ 1 w 6"/>
                  <a:gd name="T11" fmla="*/ 0 h 2"/>
                  <a:gd name="T12" fmla="*/ 5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1430"/>
              <p:cNvSpPr>
                <a:spLocks/>
              </p:cNvSpPr>
              <p:nvPr/>
            </p:nvSpPr>
            <p:spPr bwMode="auto">
              <a:xfrm>
                <a:off x="3169072" y="3802212"/>
                <a:ext cx="6350" cy="6350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0 w 2"/>
                  <a:gd name="T9" fmla="*/ 1 h 2"/>
                  <a:gd name="T10" fmla="*/ 1 w 2"/>
                  <a:gd name="T11" fmla="*/ 0 h 2"/>
                  <a:gd name="T12" fmla="*/ 1 w 2"/>
                  <a:gd name="T13" fmla="*/ 0 h 2"/>
                  <a:gd name="T14" fmla="*/ 2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1436"/>
              <p:cNvSpPr>
                <a:spLocks/>
              </p:cNvSpPr>
              <p:nvPr/>
            </p:nvSpPr>
            <p:spPr bwMode="auto">
              <a:xfrm>
                <a:off x="3064297" y="3697437"/>
                <a:ext cx="79375" cy="82550"/>
              </a:xfrm>
              <a:custGeom>
                <a:avLst/>
                <a:gdLst>
                  <a:gd name="T0" fmla="*/ 0 w 25"/>
                  <a:gd name="T1" fmla="*/ 0 h 26"/>
                  <a:gd name="T2" fmla="*/ 5 w 25"/>
                  <a:gd name="T3" fmla="*/ 5 h 26"/>
                  <a:gd name="T4" fmla="*/ 8 w 25"/>
                  <a:gd name="T5" fmla="*/ 14 h 26"/>
                  <a:gd name="T6" fmla="*/ 7 w 25"/>
                  <a:gd name="T7" fmla="*/ 16 h 26"/>
                  <a:gd name="T8" fmla="*/ 23 w 25"/>
                  <a:gd name="T9" fmla="*/ 21 h 26"/>
                  <a:gd name="T10" fmla="*/ 0 w 25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6">
                    <a:moveTo>
                      <a:pt x="0" y="0"/>
                    </a:moveTo>
                    <a:cubicBezTo>
                      <a:pt x="2" y="2"/>
                      <a:pt x="4" y="3"/>
                      <a:pt x="5" y="5"/>
                    </a:cubicBezTo>
                    <a:cubicBezTo>
                      <a:pt x="8" y="8"/>
                      <a:pt x="8" y="11"/>
                      <a:pt x="8" y="14"/>
                    </a:cubicBezTo>
                    <a:cubicBezTo>
                      <a:pt x="7" y="15"/>
                      <a:pt x="7" y="16"/>
                      <a:pt x="7" y="16"/>
                    </a:cubicBezTo>
                    <a:cubicBezTo>
                      <a:pt x="13" y="20"/>
                      <a:pt x="19" y="26"/>
                      <a:pt x="23" y="21"/>
                    </a:cubicBezTo>
                    <a:cubicBezTo>
                      <a:pt x="25" y="17"/>
                      <a:pt x="15" y="6"/>
                      <a:pt x="0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1437"/>
              <p:cNvSpPr>
                <a:spLocks/>
              </p:cNvSpPr>
              <p:nvPr/>
            </p:nvSpPr>
            <p:spPr bwMode="auto">
              <a:xfrm>
                <a:off x="2972222" y="3748237"/>
                <a:ext cx="66675" cy="25400"/>
              </a:xfrm>
              <a:custGeom>
                <a:avLst/>
                <a:gdLst>
                  <a:gd name="T0" fmla="*/ 15 w 21"/>
                  <a:gd name="T1" fmla="*/ 3 h 8"/>
                  <a:gd name="T2" fmla="*/ 5 w 21"/>
                  <a:gd name="T3" fmla="*/ 0 h 8"/>
                  <a:gd name="T4" fmla="*/ 3 w 21"/>
                  <a:gd name="T5" fmla="*/ 0 h 8"/>
                  <a:gd name="T6" fmla="*/ 0 w 21"/>
                  <a:gd name="T7" fmla="*/ 7 h 8"/>
                  <a:gd name="T8" fmla="*/ 0 w 21"/>
                  <a:gd name="T9" fmla="*/ 7 h 8"/>
                  <a:gd name="T10" fmla="*/ 21 w 21"/>
                  <a:gd name="T11" fmla="*/ 5 h 8"/>
                  <a:gd name="T12" fmla="*/ 15 w 21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5" y="3"/>
                    </a:moveTo>
                    <a:cubicBezTo>
                      <a:pt x="11" y="2"/>
                      <a:pt x="7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3"/>
                      <a:pt x="2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9" y="8"/>
                      <a:pt x="18" y="8"/>
                      <a:pt x="21" y="5"/>
                    </a:cubicBezTo>
                    <a:cubicBezTo>
                      <a:pt x="19" y="5"/>
                      <a:pt x="17" y="4"/>
                      <a:pt x="15" y="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1438"/>
              <p:cNvSpPr>
                <a:spLocks/>
              </p:cNvSpPr>
              <p:nvPr/>
            </p:nvSpPr>
            <p:spPr bwMode="auto">
              <a:xfrm>
                <a:off x="2081634" y="3262462"/>
                <a:ext cx="273050" cy="365125"/>
              </a:xfrm>
              <a:custGeom>
                <a:avLst/>
                <a:gdLst>
                  <a:gd name="T0" fmla="*/ 15 w 86"/>
                  <a:gd name="T1" fmla="*/ 41 h 115"/>
                  <a:gd name="T2" fmla="*/ 27 w 86"/>
                  <a:gd name="T3" fmla="*/ 64 h 115"/>
                  <a:gd name="T4" fmla="*/ 5 w 86"/>
                  <a:gd name="T5" fmla="*/ 109 h 115"/>
                  <a:gd name="T6" fmla="*/ 21 w 86"/>
                  <a:gd name="T7" fmla="*/ 115 h 115"/>
                  <a:gd name="T8" fmla="*/ 30 w 86"/>
                  <a:gd name="T9" fmla="*/ 110 h 115"/>
                  <a:gd name="T10" fmla="*/ 53 w 86"/>
                  <a:gd name="T11" fmla="*/ 100 h 115"/>
                  <a:gd name="T12" fmla="*/ 59 w 86"/>
                  <a:gd name="T13" fmla="*/ 75 h 115"/>
                  <a:gd name="T14" fmla="*/ 76 w 86"/>
                  <a:gd name="T15" fmla="*/ 65 h 115"/>
                  <a:gd name="T16" fmla="*/ 60 w 86"/>
                  <a:gd name="T17" fmla="*/ 34 h 115"/>
                  <a:gd name="T18" fmla="*/ 32 w 86"/>
                  <a:gd name="T19" fmla="*/ 16 h 115"/>
                  <a:gd name="T20" fmla="*/ 7 w 86"/>
                  <a:gd name="T21" fmla="*/ 6 h 115"/>
                  <a:gd name="T22" fmla="*/ 15 w 86"/>
                  <a:gd name="T23" fmla="*/ 4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6" h="115">
                    <a:moveTo>
                      <a:pt x="15" y="41"/>
                    </a:moveTo>
                    <a:cubicBezTo>
                      <a:pt x="29" y="49"/>
                      <a:pt x="38" y="50"/>
                      <a:pt x="27" y="64"/>
                    </a:cubicBezTo>
                    <a:cubicBezTo>
                      <a:pt x="14" y="81"/>
                      <a:pt x="7" y="96"/>
                      <a:pt x="5" y="109"/>
                    </a:cubicBezTo>
                    <a:cubicBezTo>
                      <a:pt x="8" y="111"/>
                      <a:pt x="13" y="113"/>
                      <a:pt x="21" y="115"/>
                    </a:cubicBezTo>
                    <a:cubicBezTo>
                      <a:pt x="23" y="114"/>
                      <a:pt x="27" y="112"/>
                      <a:pt x="30" y="110"/>
                    </a:cubicBezTo>
                    <a:cubicBezTo>
                      <a:pt x="36" y="107"/>
                      <a:pt x="44" y="103"/>
                      <a:pt x="53" y="100"/>
                    </a:cubicBezTo>
                    <a:cubicBezTo>
                      <a:pt x="46" y="90"/>
                      <a:pt x="54" y="82"/>
                      <a:pt x="59" y="75"/>
                    </a:cubicBezTo>
                    <a:cubicBezTo>
                      <a:pt x="64" y="69"/>
                      <a:pt x="70" y="74"/>
                      <a:pt x="76" y="65"/>
                    </a:cubicBezTo>
                    <a:cubicBezTo>
                      <a:pt x="86" y="51"/>
                      <a:pt x="71" y="42"/>
                      <a:pt x="60" y="34"/>
                    </a:cubicBezTo>
                    <a:cubicBezTo>
                      <a:pt x="48" y="26"/>
                      <a:pt x="47" y="25"/>
                      <a:pt x="32" y="16"/>
                    </a:cubicBezTo>
                    <a:cubicBezTo>
                      <a:pt x="18" y="6"/>
                      <a:pt x="11" y="0"/>
                      <a:pt x="7" y="6"/>
                    </a:cubicBezTo>
                    <a:cubicBezTo>
                      <a:pt x="0" y="17"/>
                      <a:pt x="0" y="32"/>
                      <a:pt x="15" y="4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1439"/>
              <p:cNvSpPr>
                <a:spLocks/>
              </p:cNvSpPr>
              <p:nvPr/>
            </p:nvSpPr>
            <p:spPr bwMode="auto">
              <a:xfrm>
                <a:off x="2769022" y="3608537"/>
                <a:ext cx="57150" cy="98425"/>
              </a:xfrm>
              <a:custGeom>
                <a:avLst/>
                <a:gdLst>
                  <a:gd name="T0" fmla="*/ 10 w 18"/>
                  <a:gd name="T1" fmla="*/ 5 h 31"/>
                  <a:gd name="T2" fmla="*/ 0 w 18"/>
                  <a:gd name="T3" fmla="*/ 25 h 31"/>
                  <a:gd name="T4" fmla="*/ 0 w 18"/>
                  <a:gd name="T5" fmla="*/ 31 h 31"/>
                  <a:gd name="T6" fmla="*/ 11 w 18"/>
                  <a:gd name="T7" fmla="*/ 29 h 31"/>
                  <a:gd name="T8" fmla="*/ 18 w 18"/>
                  <a:gd name="T9" fmla="*/ 27 h 31"/>
                  <a:gd name="T10" fmla="*/ 17 w 18"/>
                  <a:gd name="T11" fmla="*/ 0 h 31"/>
                  <a:gd name="T12" fmla="*/ 10 w 18"/>
                  <a:gd name="T13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1">
                    <a:moveTo>
                      <a:pt x="10" y="5"/>
                    </a:moveTo>
                    <a:cubicBezTo>
                      <a:pt x="7" y="8"/>
                      <a:pt x="5" y="18"/>
                      <a:pt x="0" y="25"/>
                    </a:cubicBezTo>
                    <a:cubicBezTo>
                      <a:pt x="0" y="29"/>
                      <a:pt x="0" y="29"/>
                      <a:pt x="0" y="31"/>
                    </a:cubicBezTo>
                    <a:cubicBezTo>
                      <a:pt x="4" y="31"/>
                      <a:pt x="9" y="30"/>
                      <a:pt x="11" y="29"/>
                    </a:cubicBezTo>
                    <a:cubicBezTo>
                      <a:pt x="13" y="28"/>
                      <a:pt x="15" y="27"/>
                      <a:pt x="18" y="27"/>
                    </a:cubicBezTo>
                    <a:cubicBezTo>
                      <a:pt x="17" y="19"/>
                      <a:pt x="17" y="9"/>
                      <a:pt x="17" y="0"/>
                    </a:cubicBezTo>
                    <a:cubicBezTo>
                      <a:pt x="13" y="2"/>
                      <a:pt x="11" y="3"/>
                      <a:pt x="10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1440"/>
              <p:cNvSpPr>
                <a:spLocks/>
              </p:cNvSpPr>
              <p:nvPr/>
            </p:nvSpPr>
            <p:spPr bwMode="auto">
              <a:xfrm>
                <a:off x="2621385" y="3500587"/>
                <a:ext cx="455613" cy="317500"/>
              </a:xfrm>
              <a:custGeom>
                <a:avLst/>
                <a:gdLst>
                  <a:gd name="T0" fmla="*/ 43 w 143"/>
                  <a:gd name="T1" fmla="*/ 71 h 100"/>
                  <a:gd name="T2" fmla="*/ 59 w 143"/>
                  <a:gd name="T3" fmla="*/ 69 h 100"/>
                  <a:gd name="T4" fmla="*/ 97 w 143"/>
                  <a:gd name="T5" fmla="*/ 60 h 100"/>
                  <a:gd name="T6" fmla="*/ 141 w 143"/>
                  <a:gd name="T7" fmla="*/ 75 h 100"/>
                  <a:gd name="T8" fmla="*/ 115 w 143"/>
                  <a:gd name="T9" fmla="*/ 72 h 100"/>
                  <a:gd name="T10" fmla="*/ 94 w 143"/>
                  <a:gd name="T11" fmla="*/ 74 h 100"/>
                  <a:gd name="T12" fmla="*/ 107 w 143"/>
                  <a:gd name="T13" fmla="*/ 78 h 100"/>
                  <a:gd name="T14" fmla="*/ 73 w 143"/>
                  <a:gd name="T15" fmla="*/ 85 h 100"/>
                  <a:gd name="T16" fmla="*/ 25 w 143"/>
                  <a:gd name="T17" fmla="*/ 100 h 100"/>
                  <a:gd name="T18" fmla="*/ 1 w 143"/>
                  <a:gd name="T19" fmla="*/ 19 h 100"/>
                  <a:gd name="T20" fmla="*/ 32 w 143"/>
                  <a:gd name="T21" fmla="*/ 9 h 100"/>
                  <a:gd name="T22" fmla="*/ 43 w 143"/>
                  <a:gd name="T23" fmla="*/ 7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3" h="100">
                    <a:moveTo>
                      <a:pt x="43" y="71"/>
                    </a:moveTo>
                    <a:cubicBezTo>
                      <a:pt x="48" y="72"/>
                      <a:pt x="57" y="70"/>
                      <a:pt x="59" y="69"/>
                    </a:cubicBezTo>
                    <a:cubicBezTo>
                      <a:pt x="71" y="64"/>
                      <a:pt x="87" y="60"/>
                      <a:pt x="97" y="60"/>
                    </a:cubicBezTo>
                    <a:cubicBezTo>
                      <a:pt x="121" y="59"/>
                      <a:pt x="143" y="68"/>
                      <a:pt x="141" y="75"/>
                    </a:cubicBezTo>
                    <a:cubicBezTo>
                      <a:pt x="139" y="83"/>
                      <a:pt x="125" y="73"/>
                      <a:pt x="115" y="72"/>
                    </a:cubicBezTo>
                    <a:cubicBezTo>
                      <a:pt x="102" y="72"/>
                      <a:pt x="87" y="74"/>
                      <a:pt x="94" y="74"/>
                    </a:cubicBezTo>
                    <a:cubicBezTo>
                      <a:pt x="98" y="75"/>
                      <a:pt x="107" y="73"/>
                      <a:pt x="107" y="78"/>
                    </a:cubicBezTo>
                    <a:cubicBezTo>
                      <a:pt x="108" y="86"/>
                      <a:pt x="88" y="85"/>
                      <a:pt x="73" y="85"/>
                    </a:cubicBezTo>
                    <a:cubicBezTo>
                      <a:pt x="68" y="85"/>
                      <a:pt x="41" y="100"/>
                      <a:pt x="25" y="100"/>
                    </a:cubicBezTo>
                    <a:cubicBezTo>
                      <a:pt x="8" y="100"/>
                      <a:pt x="0" y="33"/>
                      <a:pt x="1" y="19"/>
                    </a:cubicBezTo>
                    <a:cubicBezTo>
                      <a:pt x="3" y="5"/>
                      <a:pt x="20" y="0"/>
                      <a:pt x="32" y="9"/>
                    </a:cubicBezTo>
                    <a:cubicBezTo>
                      <a:pt x="43" y="17"/>
                      <a:pt x="36" y="70"/>
                      <a:pt x="43" y="7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0" name="Freeform 1441"/>
              <p:cNvSpPr>
                <a:spLocks/>
              </p:cNvSpPr>
              <p:nvPr/>
            </p:nvSpPr>
            <p:spPr bwMode="auto">
              <a:xfrm>
                <a:off x="1843509" y="2970362"/>
                <a:ext cx="1452563" cy="854075"/>
              </a:xfrm>
              <a:custGeom>
                <a:avLst/>
                <a:gdLst>
                  <a:gd name="T0" fmla="*/ 357 w 457"/>
                  <a:gd name="T1" fmla="*/ 0 h 269"/>
                  <a:gd name="T2" fmla="*/ 257 w 457"/>
                  <a:gd name="T3" fmla="*/ 100 h 269"/>
                  <a:gd name="T4" fmla="*/ 275 w 457"/>
                  <a:gd name="T5" fmla="*/ 157 h 269"/>
                  <a:gd name="T6" fmla="*/ 240 w 457"/>
                  <a:gd name="T7" fmla="*/ 168 h 269"/>
                  <a:gd name="T8" fmla="*/ 153 w 457"/>
                  <a:gd name="T9" fmla="*/ 196 h 269"/>
                  <a:gd name="T10" fmla="*/ 95 w 457"/>
                  <a:gd name="T11" fmla="*/ 213 h 269"/>
                  <a:gd name="T12" fmla="*/ 73 w 457"/>
                  <a:gd name="T13" fmla="*/ 179 h 269"/>
                  <a:gd name="T14" fmla="*/ 87 w 457"/>
                  <a:gd name="T15" fmla="*/ 163 h 269"/>
                  <a:gd name="T16" fmla="*/ 62 w 457"/>
                  <a:gd name="T17" fmla="*/ 139 h 269"/>
                  <a:gd name="T18" fmla="*/ 30 w 457"/>
                  <a:gd name="T19" fmla="*/ 129 h 269"/>
                  <a:gd name="T20" fmla="*/ 3 w 457"/>
                  <a:gd name="T21" fmla="*/ 127 h 269"/>
                  <a:gd name="T22" fmla="*/ 20 w 457"/>
                  <a:gd name="T23" fmla="*/ 158 h 269"/>
                  <a:gd name="T24" fmla="*/ 39 w 457"/>
                  <a:gd name="T25" fmla="*/ 177 h 269"/>
                  <a:gd name="T26" fmla="*/ 60 w 457"/>
                  <a:gd name="T27" fmla="*/ 262 h 269"/>
                  <a:gd name="T28" fmla="*/ 144 w 457"/>
                  <a:gd name="T29" fmla="*/ 259 h 269"/>
                  <a:gd name="T30" fmla="*/ 223 w 457"/>
                  <a:gd name="T31" fmla="*/ 263 h 269"/>
                  <a:gd name="T32" fmla="*/ 251 w 457"/>
                  <a:gd name="T33" fmla="*/ 254 h 269"/>
                  <a:gd name="T34" fmla="*/ 240 w 457"/>
                  <a:gd name="T35" fmla="*/ 185 h 269"/>
                  <a:gd name="T36" fmla="*/ 264 w 457"/>
                  <a:gd name="T37" fmla="*/ 165 h 269"/>
                  <a:gd name="T38" fmla="*/ 281 w 457"/>
                  <a:gd name="T39" fmla="*/ 171 h 269"/>
                  <a:gd name="T40" fmla="*/ 290 w 457"/>
                  <a:gd name="T41" fmla="*/ 215 h 269"/>
                  <a:gd name="T42" fmla="*/ 290 w 457"/>
                  <a:gd name="T43" fmla="*/ 215 h 269"/>
                  <a:gd name="T44" fmla="*/ 295 w 457"/>
                  <a:gd name="T45" fmla="*/ 205 h 269"/>
                  <a:gd name="T46" fmla="*/ 316 w 457"/>
                  <a:gd name="T47" fmla="*/ 191 h 269"/>
                  <a:gd name="T48" fmla="*/ 357 w 457"/>
                  <a:gd name="T49" fmla="*/ 200 h 269"/>
                  <a:gd name="T50" fmla="*/ 457 w 457"/>
                  <a:gd name="T51" fmla="*/ 100 h 269"/>
                  <a:gd name="T52" fmla="*/ 357 w 457"/>
                  <a:gd name="T53" fmla="*/ 0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7" h="269">
                    <a:moveTo>
                      <a:pt x="357" y="0"/>
                    </a:moveTo>
                    <a:cubicBezTo>
                      <a:pt x="302" y="0"/>
                      <a:pt x="257" y="45"/>
                      <a:pt x="257" y="100"/>
                    </a:cubicBezTo>
                    <a:cubicBezTo>
                      <a:pt x="257" y="121"/>
                      <a:pt x="264" y="141"/>
                      <a:pt x="275" y="157"/>
                    </a:cubicBezTo>
                    <a:cubicBezTo>
                      <a:pt x="263" y="159"/>
                      <a:pt x="251" y="163"/>
                      <a:pt x="240" y="168"/>
                    </a:cubicBezTo>
                    <a:cubicBezTo>
                      <a:pt x="205" y="186"/>
                      <a:pt x="178" y="202"/>
                      <a:pt x="153" y="196"/>
                    </a:cubicBezTo>
                    <a:cubicBezTo>
                      <a:pt x="130" y="191"/>
                      <a:pt x="101" y="214"/>
                      <a:pt x="95" y="213"/>
                    </a:cubicBezTo>
                    <a:cubicBezTo>
                      <a:pt x="60" y="204"/>
                      <a:pt x="69" y="190"/>
                      <a:pt x="73" y="179"/>
                    </a:cubicBezTo>
                    <a:cubicBezTo>
                      <a:pt x="76" y="171"/>
                      <a:pt x="83" y="174"/>
                      <a:pt x="87" y="163"/>
                    </a:cubicBezTo>
                    <a:cubicBezTo>
                      <a:pt x="92" y="148"/>
                      <a:pt x="75" y="143"/>
                      <a:pt x="62" y="139"/>
                    </a:cubicBezTo>
                    <a:cubicBezTo>
                      <a:pt x="49" y="135"/>
                      <a:pt x="47" y="134"/>
                      <a:pt x="30" y="129"/>
                    </a:cubicBezTo>
                    <a:cubicBezTo>
                      <a:pt x="14" y="124"/>
                      <a:pt x="6" y="120"/>
                      <a:pt x="3" y="127"/>
                    </a:cubicBezTo>
                    <a:cubicBezTo>
                      <a:pt x="0" y="139"/>
                      <a:pt x="4" y="154"/>
                      <a:pt x="20" y="158"/>
                    </a:cubicBezTo>
                    <a:cubicBezTo>
                      <a:pt x="37" y="162"/>
                      <a:pt x="46" y="160"/>
                      <a:pt x="39" y="177"/>
                    </a:cubicBezTo>
                    <a:cubicBezTo>
                      <a:pt x="19" y="230"/>
                      <a:pt x="38" y="259"/>
                      <a:pt x="60" y="262"/>
                    </a:cubicBezTo>
                    <a:cubicBezTo>
                      <a:pt x="98" y="266"/>
                      <a:pt x="130" y="259"/>
                      <a:pt x="144" y="259"/>
                    </a:cubicBezTo>
                    <a:cubicBezTo>
                      <a:pt x="159" y="259"/>
                      <a:pt x="182" y="269"/>
                      <a:pt x="223" y="263"/>
                    </a:cubicBezTo>
                    <a:cubicBezTo>
                      <a:pt x="234" y="261"/>
                      <a:pt x="243" y="258"/>
                      <a:pt x="251" y="254"/>
                    </a:cubicBezTo>
                    <a:cubicBezTo>
                      <a:pt x="242" y="231"/>
                      <a:pt x="239" y="195"/>
                      <a:pt x="240" y="185"/>
                    </a:cubicBezTo>
                    <a:cubicBezTo>
                      <a:pt x="241" y="174"/>
                      <a:pt x="251" y="165"/>
                      <a:pt x="264" y="165"/>
                    </a:cubicBezTo>
                    <a:cubicBezTo>
                      <a:pt x="270" y="165"/>
                      <a:pt x="276" y="167"/>
                      <a:pt x="281" y="171"/>
                    </a:cubicBezTo>
                    <a:cubicBezTo>
                      <a:pt x="289" y="177"/>
                      <a:pt x="290" y="193"/>
                      <a:pt x="290" y="215"/>
                    </a:cubicBezTo>
                    <a:cubicBezTo>
                      <a:pt x="290" y="215"/>
                      <a:pt x="290" y="215"/>
                      <a:pt x="290" y="215"/>
                    </a:cubicBezTo>
                    <a:cubicBezTo>
                      <a:pt x="292" y="211"/>
                      <a:pt x="294" y="208"/>
                      <a:pt x="295" y="205"/>
                    </a:cubicBezTo>
                    <a:cubicBezTo>
                      <a:pt x="297" y="197"/>
                      <a:pt x="306" y="194"/>
                      <a:pt x="316" y="191"/>
                    </a:cubicBezTo>
                    <a:cubicBezTo>
                      <a:pt x="329" y="197"/>
                      <a:pt x="343" y="200"/>
                      <a:pt x="357" y="200"/>
                    </a:cubicBezTo>
                    <a:cubicBezTo>
                      <a:pt x="412" y="200"/>
                      <a:pt x="457" y="156"/>
                      <a:pt x="457" y="100"/>
                    </a:cubicBezTo>
                    <a:cubicBezTo>
                      <a:pt x="457" y="45"/>
                      <a:pt x="412" y="0"/>
                      <a:pt x="357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5496051" y="6021725"/>
              <a:ext cx="2349236" cy="234923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81" name="Группа 80"/>
          <p:cNvGrpSpPr/>
          <p:nvPr/>
        </p:nvGrpSpPr>
        <p:grpSpPr>
          <a:xfrm>
            <a:off x="5088005" y="1347082"/>
            <a:ext cx="1767683" cy="2729915"/>
            <a:chOff x="10680626" y="4363085"/>
            <a:chExt cx="3535775" cy="5460461"/>
          </a:xfrm>
        </p:grpSpPr>
        <p:grpSp>
          <p:nvGrpSpPr>
            <p:cNvPr id="82" name="Группа 81"/>
            <p:cNvGrpSpPr/>
            <p:nvPr/>
          </p:nvGrpSpPr>
          <p:grpSpPr>
            <a:xfrm>
              <a:off x="10680626" y="4481728"/>
              <a:ext cx="3535775" cy="5341818"/>
              <a:chOff x="18685943" y="738114"/>
              <a:chExt cx="882650" cy="1333500"/>
            </a:xfrm>
          </p:grpSpPr>
          <p:sp>
            <p:nvSpPr>
              <p:cNvPr id="84" name="Freeform 1431"/>
              <p:cNvSpPr>
                <a:spLocks/>
              </p:cNvSpPr>
              <p:nvPr/>
            </p:nvSpPr>
            <p:spPr bwMode="auto">
              <a:xfrm>
                <a:off x="18711343" y="1490589"/>
                <a:ext cx="384175" cy="263525"/>
              </a:xfrm>
              <a:custGeom>
                <a:avLst/>
                <a:gdLst>
                  <a:gd name="T0" fmla="*/ 5 w 121"/>
                  <a:gd name="T1" fmla="*/ 0 h 83"/>
                  <a:gd name="T2" fmla="*/ 6 w 121"/>
                  <a:gd name="T3" fmla="*/ 1 h 83"/>
                  <a:gd name="T4" fmla="*/ 118 w 121"/>
                  <a:gd name="T5" fmla="*/ 75 h 83"/>
                  <a:gd name="T6" fmla="*/ 119 w 121"/>
                  <a:gd name="T7" fmla="*/ 76 h 83"/>
                  <a:gd name="T8" fmla="*/ 120 w 121"/>
                  <a:gd name="T9" fmla="*/ 79 h 83"/>
                  <a:gd name="T10" fmla="*/ 119 w 121"/>
                  <a:gd name="T11" fmla="*/ 81 h 83"/>
                  <a:gd name="T12" fmla="*/ 113 w 121"/>
                  <a:gd name="T13" fmla="*/ 82 h 83"/>
                  <a:gd name="T14" fmla="*/ 2 w 121"/>
                  <a:gd name="T15" fmla="*/ 8 h 83"/>
                  <a:gd name="T16" fmla="*/ 1 w 121"/>
                  <a:gd name="T17" fmla="*/ 3 h 83"/>
                  <a:gd name="T18" fmla="*/ 2 w 121"/>
                  <a:gd name="T19" fmla="*/ 1 h 83"/>
                  <a:gd name="T20" fmla="*/ 5 w 121"/>
                  <a:gd name="T2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1" h="83">
                    <a:moveTo>
                      <a:pt x="5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118" y="75"/>
                      <a:pt x="118" y="75"/>
                      <a:pt x="118" y="75"/>
                    </a:cubicBezTo>
                    <a:cubicBezTo>
                      <a:pt x="119" y="76"/>
                      <a:pt x="119" y="76"/>
                      <a:pt x="119" y="76"/>
                    </a:cubicBezTo>
                    <a:cubicBezTo>
                      <a:pt x="120" y="77"/>
                      <a:pt x="121" y="78"/>
                      <a:pt x="120" y="79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8" y="83"/>
                      <a:pt x="115" y="83"/>
                      <a:pt x="113" y="82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4"/>
                      <a:pt x="1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1432"/>
              <p:cNvSpPr>
                <a:spLocks/>
              </p:cNvSpPr>
              <p:nvPr/>
            </p:nvSpPr>
            <p:spPr bwMode="auto">
              <a:xfrm>
                <a:off x="18733568" y="1509639"/>
                <a:ext cx="19050" cy="19050"/>
              </a:xfrm>
              <a:custGeom>
                <a:avLst/>
                <a:gdLst>
                  <a:gd name="T0" fmla="*/ 0 w 6"/>
                  <a:gd name="T1" fmla="*/ 2 h 6"/>
                  <a:gd name="T2" fmla="*/ 0 w 6"/>
                  <a:gd name="T3" fmla="*/ 3 h 6"/>
                  <a:gd name="T4" fmla="*/ 4 w 6"/>
                  <a:gd name="T5" fmla="*/ 5 h 6"/>
                  <a:gd name="T6" fmla="*/ 5 w 6"/>
                  <a:gd name="T7" fmla="*/ 5 h 6"/>
                  <a:gd name="T8" fmla="*/ 6 w 6"/>
                  <a:gd name="T9" fmla="*/ 3 h 6"/>
                  <a:gd name="T10" fmla="*/ 6 w 6"/>
                  <a:gd name="T11" fmla="*/ 2 h 6"/>
                  <a:gd name="T12" fmla="*/ 2 w 6"/>
                  <a:gd name="T13" fmla="*/ 0 h 6"/>
                  <a:gd name="T14" fmla="*/ 1 w 6"/>
                  <a:gd name="T15" fmla="*/ 0 h 6"/>
                  <a:gd name="T16" fmla="*/ 0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5" y="6"/>
                      <a:pt x="5" y="5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1434"/>
              <p:cNvSpPr>
                <a:spLocks/>
              </p:cNvSpPr>
              <p:nvPr/>
            </p:nvSpPr>
            <p:spPr bwMode="auto">
              <a:xfrm>
                <a:off x="18758968" y="1525514"/>
                <a:ext cx="15875" cy="15875"/>
              </a:xfrm>
              <a:custGeom>
                <a:avLst/>
                <a:gdLst>
                  <a:gd name="T0" fmla="*/ 0 w 5"/>
                  <a:gd name="T1" fmla="*/ 1 h 5"/>
                  <a:gd name="T2" fmla="*/ 0 w 5"/>
                  <a:gd name="T3" fmla="*/ 2 h 5"/>
                  <a:gd name="T4" fmla="*/ 4 w 5"/>
                  <a:gd name="T5" fmla="*/ 5 h 5"/>
                  <a:gd name="T6" fmla="*/ 5 w 5"/>
                  <a:gd name="T7" fmla="*/ 4 h 5"/>
                  <a:gd name="T8" fmla="*/ 5 w 5"/>
                  <a:gd name="T9" fmla="*/ 4 h 5"/>
                  <a:gd name="T10" fmla="*/ 5 w 5"/>
                  <a:gd name="T11" fmla="*/ 3 h 5"/>
                  <a:gd name="T12" fmla="*/ 1 w 5"/>
                  <a:gd name="T13" fmla="*/ 1 h 5"/>
                  <a:gd name="T14" fmla="*/ 0 w 5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1435"/>
              <p:cNvSpPr>
                <a:spLocks/>
              </p:cNvSpPr>
              <p:nvPr/>
            </p:nvSpPr>
            <p:spPr bwMode="auto">
              <a:xfrm>
                <a:off x="18806593" y="1557264"/>
                <a:ext cx="6350" cy="9525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2 h 3"/>
                  <a:gd name="T4" fmla="*/ 0 w 2"/>
                  <a:gd name="T5" fmla="*/ 2 h 3"/>
                  <a:gd name="T6" fmla="*/ 2 w 2"/>
                  <a:gd name="T7" fmla="*/ 2 h 3"/>
                  <a:gd name="T8" fmla="*/ 2 w 2"/>
                  <a:gd name="T9" fmla="*/ 2 h 3"/>
                  <a:gd name="T10" fmla="*/ 1 w 2"/>
                  <a:gd name="T11" fmla="*/ 1 h 3"/>
                  <a:gd name="T12" fmla="*/ 1 w 2"/>
                  <a:gd name="T13" fmla="*/ 1 h 3"/>
                  <a:gd name="T14" fmla="*/ 0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1470"/>
              <p:cNvSpPr>
                <a:spLocks/>
              </p:cNvSpPr>
              <p:nvPr/>
            </p:nvSpPr>
            <p:spPr bwMode="auto">
              <a:xfrm>
                <a:off x="18685943" y="738114"/>
                <a:ext cx="882650" cy="1333500"/>
              </a:xfrm>
              <a:custGeom>
                <a:avLst/>
                <a:gdLst>
                  <a:gd name="T0" fmla="*/ 278 w 278"/>
                  <a:gd name="T1" fmla="*/ 100 h 420"/>
                  <a:gd name="T2" fmla="*/ 178 w 278"/>
                  <a:gd name="T3" fmla="*/ 0 h 420"/>
                  <a:gd name="T4" fmla="*/ 78 w 278"/>
                  <a:gd name="T5" fmla="*/ 100 h 420"/>
                  <a:gd name="T6" fmla="*/ 163 w 278"/>
                  <a:gd name="T7" fmla="*/ 199 h 420"/>
                  <a:gd name="T8" fmla="*/ 163 w 278"/>
                  <a:gd name="T9" fmla="*/ 213 h 420"/>
                  <a:gd name="T10" fmla="*/ 149 w 278"/>
                  <a:gd name="T11" fmla="*/ 272 h 420"/>
                  <a:gd name="T12" fmla="*/ 157 w 278"/>
                  <a:gd name="T13" fmla="*/ 275 h 420"/>
                  <a:gd name="T14" fmla="*/ 161 w 278"/>
                  <a:gd name="T15" fmla="*/ 259 h 420"/>
                  <a:gd name="T16" fmla="*/ 179 w 278"/>
                  <a:gd name="T17" fmla="*/ 217 h 420"/>
                  <a:gd name="T18" fmla="*/ 196 w 278"/>
                  <a:gd name="T19" fmla="*/ 214 h 420"/>
                  <a:gd name="T20" fmla="*/ 216 w 278"/>
                  <a:gd name="T21" fmla="*/ 238 h 420"/>
                  <a:gd name="T22" fmla="*/ 183 w 278"/>
                  <a:gd name="T23" fmla="*/ 316 h 420"/>
                  <a:gd name="T24" fmla="*/ 172 w 278"/>
                  <a:gd name="T25" fmla="*/ 319 h 420"/>
                  <a:gd name="T26" fmla="*/ 153 w 278"/>
                  <a:gd name="T27" fmla="*/ 311 h 420"/>
                  <a:gd name="T28" fmla="*/ 154 w 278"/>
                  <a:gd name="T29" fmla="*/ 321 h 420"/>
                  <a:gd name="T30" fmla="*/ 96 w 278"/>
                  <a:gd name="T31" fmla="*/ 331 h 420"/>
                  <a:gd name="T32" fmla="*/ 50 w 278"/>
                  <a:gd name="T33" fmla="*/ 343 h 420"/>
                  <a:gd name="T34" fmla="*/ 31 w 278"/>
                  <a:gd name="T35" fmla="*/ 321 h 420"/>
                  <a:gd name="T36" fmla="*/ 8 w 278"/>
                  <a:gd name="T37" fmla="*/ 295 h 420"/>
                  <a:gd name="T38" fmla="*/ 3 w 278"/>
                  <a:gd name="T39" fmla="*/ 321 h 420"/>
                  <a:gd name="T40" fmla="*/ 4 w 278"/>
                  <a:gd name="T41" fmla="*/ 358 h 420"/>
                  <a:gd name="T42" fmla="*/ 20 w 278"/>
                  <a:gd name="T43" fmla="*/ 389 h 420"/>
                  <a:gd name="T44" fmla="*/ 40 w 278"/>
                  <a:gd name="T45" fmla="*/ 381 h 420"/>
                  <a:gd name="T46" fmla="*/ 141 w 278"/>
                  <a:gd name="T47" fmla="*/ 381 h 420"/>
                  <a:gd name="T48" fmla="*/ 222 w 278"/>
                  <a:gd name="T49" fmla="*/ 332 h 420"/>
                  <a:gd name="T50" fmla="*/ 223 w 278"/>
                  <a:gd name="T51" fmla="*/ 282 h 420"/>
                  <a:gd name="T52" fmla="*/ 207 w 278"/>
                  <a:gd name="T53" fmla="*/ 205 h 420"/>
                  <a:gd name="T54" fmla="*/ 204 w 278"/>
                  <a:gd name="T55" fmla="*/ 196 h 420"/>
                  <a:gd name="T56" fmla="*/ 278 w 278"/>
                  <a:gd name="T57" fmla="*/ 10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8" h="420">
                    <a:moveTo>
                      <a:pt x="278" y="100"/>
                    </a:moveTo>
                    <a:cubicBezTo>
                      <a:pt x="278" y="45"/>
                      <a:pt x="234" y="0"/>
                      <a:pt x="178" y="0"/>
                    </a:cubicBezTo>
                    <a:cubicBezTo>
                      <a:pt x="123" y="0"/>
                      <a:pt x="78" y="45"/>
                      <a:pt x="78" y="100"/>
                    </a:cubicBezTo>
                    <a:cubicBezTo>
                      <a:pt x="78" y="150"/>
                      <a:pt x="115" y="191"/>
                      <a:pt x="163" y="199"/>
                    </a:cubicBezTo>
                    <a:cubicBezTo>
                      <a:pt x="165" y="203"/>
                      <a:pt x="165" y="208"/>
                      <a:pt x="163" y="213"/>
                    </a:cubicBezTo>
                    <a:cubicBezTo>
                      <a:pt x="156" y="227"/>
                      <a:pt x="148" y="232"/>
                      <a:pt x="149" y="272"/>
                    </a:cubicBezTo>
                    <a:cubicBezTo>
                      <a:pt x="152" y="273"/>
                      <a:pt x="155" y="275"/>
                      <a:pt x="157" y="275"/>
                    </a:cubicBezTo>
                    <a:cubicBezTo>
                      <a:pt x="159" y="272"/>
                      <a:pt x="160" y="264"/>
                      <a:pt x="161" y="259"/>
                    </a:cubicBezTo>
                    <a:cubicBezTo>
                      <a:pt x="166" y="237"/>
                      <a:pt x="170" y="221"/>
                      <a:pt x="179" y="217"/>
                    </a:cubicBezTo>
                    <a:cubicBezTo>
                      <a:pt x="184" y="214"/>
                      <a:pt x="190" y="213"/>
                      <a:pt x="196" y="214"/>
                    </a:cubicBezTo>
                    <a:cubicBezTo>
                      <a:pt x="208" y="216"/>
                      <a:pt x="217" y="226"/>
                      <a:pt x="216" y="238"/>
                    </a:cubicBezTo>
                    <a:cubicBezTo>
                      <a:pt x="215" y="250"/>
                      <a:pt x="201" y="302"/>
                      <a:pt x="183" y="316"/>
                    </a:cubicBezTo>
                    <a:cubicBezTo>
                      <a:pt x="178" y="319"/>
                      <a:pt x="174" y="319"/>
                      <a:pt x="172" y="319"/>
                    </a:cubicBezTo>
                    <a:cubicBezTo>
                      <a:pt x="166" y="318"/>
                      <a:pt x="159" y="315"/>
                      <a:pt x="153" y="311"/>
                    </a:cubicBezTo>
                    <a:cubicBezTo>
                      <a:pt x="153" y="315"/>
                      <a:pt x="153" y="318"/>
                      <a:pt x="154" y="321"/>
                    </a:cubicBezTo>
                    <a:cubicBezTo>
                      <a:pt x="155" y="335"/>
                      <a:pt x="133" y="319"/>
                      <a:pt x="96" y="331"/>
                    </a:cubicBezTo>
                    <a:cubicBezTo>
                      <a:pt x="75" y="338"/>
                      <a:pt x="73" y="338"/>
                      <a:pt x="50" y="343"/>
                    </a:cubicBezTo>
                    <a:cubicBezTo>
                      <a:pt x="33" y="346"/>
                      <a:pt x="31" y="338"/>
                      <a:pt x="31" y="321"/>
                    </a:cubicBezTo>
                    <a:cubicBezTo>
                      <a:pt x="32" y="303"/>
                      <a:pt x="21" y="294"/>
                      <a:pt x="8" y="295"/>
                    </a:cubicBezTo>
                    <a:cubicBezTo>
                      <a:pt x="0" y="295"/>
                      <a:pt x="2" y="304"/>
                      <a:pt x="3" y="321"/>
                    </a:cubicBezTo>
                    <a:cubicBezTo>
                      <a:pt x="3" y="339"/>
                      <a:pt x="3" y="345"/>
                      <a:pt x="4" y="358"/>
                    </a:cubicBezTo>
                    <a:cubicBezTo>
                      <a:pt x="4" y="372"/>
                      <a:pt x="4" y="389"/>
                      <a:pt x="20" y="389"/>
                    </a:cubicBezTo>
                    <a:cubicBezTo>
                      <a:pt x="32" y="389"/>
                      <a:pt x="32" y="382"/>
                      <a:pt x="40" y="381"/>
                    </a:cubicBezTo>
                    <a:cubicBezTo>
                      <a:pt x="51" y="380"/>
                      <a:pt x="105" y="392"/>
                      <a:pt x="141" y="381"/>
                    </a:cubicBezTo>
                    <a:cubicBezTo>
                      <a:pt x="149" y="378"/>
                      <a:pt x="233" y="420"/>
                      <a:pt x="222" y="332"/>
                    </a:cubicBezTo>
                    <a:cubicBezTo>
                      <a:pt x="219" y="308"/>
                      <a:pt x="218" y="315"/>
                      <a:pt x="223" y="282"/>
                    </a:cubicBezTo>
                    <a:cubicBezTo>
                      <a:pt x="231" y="231"/>
                      <a:pt x="217" y="214"/>
                      <a:pt x="207" y="205"/>
                    </a:cubicBezTo>
                    <a:cubicBezTo>
                      <a:pt x="204" y="203"/>
                      <a:pt x="204" y="200"/>
                      <a:pt x="204" y="196"/>
                    </a:cubicBezTo>
                    <a:cubicBezTo>
                      <a:pt x="247" y="185"/>
                      <a:pt x="278" y="146"/>
                      <a:pt x="278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0" name="Freeform 1471"/>
              <p:cNvSpPr>
                <a:spLocks/>
              </p:cNvSpPr>
              <p:nvPr/>
            </p:nvSpPr>
            <p:spPr bwMode="auto">
              <a:xfrm>
                <a:off x="18882793" y="1423914"/>
                <a:ext cx="473075" cy="317500"/>
              </a:xfrm>
              <a:custGeom>
                <a:avLst/>
                <a:gdLst>
                  <a:gd name="T0" fmla="*/ 98 w 149"/>
                  <a:gd name="T1" fmla="*/ 66 h 100"/>
                  <a:gd name="T2" fmla="*/ 82 w 149"/>
                  <a:gd name="T3" fmla="*/ 61 h 100"/>
                  <a:gd name="T4" fmla="*/ 46 w 149"/>
                  <a:gd name="T5" fmla="*/ 45 h 100"/>
                  <a:gd name="T6" fmla="*/ 1 w 149"/>
                  <a:gd name="T7" fmla="*/ 52 h 100"/>
                  <a:gd name="T8" fmla="*/ 27 w 149"/>
                  <a:gd name="T9" fmla="*/ 54 h 100"/>
                  <a:gd name="T10" fmla="*/ 47 w 149"/>
                  <a:gd name="T11" fmla="*/ 60 h 100"/>
                  <a:gd name="T12" fmla="*/ 33 w 149"/>
                  <a:gd name="T13" fmla="*/ 61 h 100"/>
                  <a:gd name="T14" fmla="*/ 65 w 149"/>
                  <a:gd name="T15" fmla="*/ 74 h 100"/>
                  <a:gd name="T16" fmla="*/ 111 w 149"/>
                  <a:gd name="T17" fmla="*/ 97 h 100"/>
                  <a:gd name="T18" fmla="*/ 148 w 149"/>
                  <a:gd name="T19" fmla="*/ 22 h 100"/>
                  <a:gd name="T20" fmla="*/ 120 w 149"/>
                  <a:gd name="T21" fmla="*/ 6 h 100"/>
                  <a:gd name="T22" fmla="*/ 98 w 149"/>
                  <a:gd name="T23" fmla="*/ 6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9" h="100">
                    <a:moveTo>
                      <a:pt x="98" y="66"/>
                    </a:moveTo>
                    <a:cubicBezTo>
                      <a:pt x="92" y="66"/>
                      <a:pt x="84" y="62"/>
                      <a:pt x="82" y="61"/>
                    </a:cubicBezTo>
                    <a:cubicBezTo>
                      <a:pt x="71" y="54"/>
                      <a:pt x="56" y="47"/>
                      <a:pt x="46" y="45"/>
                    </a:cubicBezTo>
                    <a:cubicBezTo>
                      <a:pt x="23" y="40"/>
                      <a:pt x="0" y="45"/>
                      <a:pt x="1" y="52"/>
                    </a:cubicBezTo>
                    <a:cubicBezTo>
                      <a:pt x="1" y="61"/>
                      <a:pt x="17" y="53"/>
                      <a:pt x="27" y="54"/>
                    </a:cubicBezTo>
                    <a:cubicBezTo>
                      <a:pt x="39" y="56"/>
                      <a:pt x="54" y="61"/>
                      <a:pt x="47" y="60"/>
                    </a:cubicBezTo>
                    <a:cubicBezTo>
                      <a:pt x="42" y="60"/>
                      <a:pt x="34" y="56"/>
                      <a:pt x="33" y="61"/>
                    </a:cubicBezTo>
                    <a:cubicBezTo>
                      <a:pt x="31" y="69"/>
                      <a:pt x="51" y="71"/>
                      <a:pt x="65" y="74"/>
                    </a:cubicBezTo>
                    <a:cubicBezTo>
                      <a:pt x="71" y="75"/>
                      <a:pt x="95" y="94"/>
                      <a:pt x="111" y="97"/>
                    </a:cubicBezTo>
                    <a:cubicBezTo>
                      <a:pt x="128" y="100"/>
                      <a:pt x="147" y="36"/>
                      <a:pt x="148" y="22"/>
                    </a:cubicBezTo>
                    <a:cubicBezTo>
                      <a:pt x="149" y="8"/>
                      <a:pt x="132" y="0"/>
                      <a:pt x="120" y="6"/>
                    </a:cubicBezTo>
                    <a:cubicBezTo>
                      <a:pt x="107" y="12"/>
                      <a:pt x="105" y="65"/>
                      <a:pt x="98" y="6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1472"/>
              <p:cNvSpPr>
                <a:spLocks/>
              </p:cNvSpPr>
              <p:nvPr/>
            </p:nvSpPr>
            <p:spPr bwMode="auto">
              <a:xfrm>
                <a:off x="18873268" y="1642989"/>
                <a:ext cx="123825" cy="114300"/>
              </a:xfrm>
              <a:custGeom>
                <a:avLst/>
                <a:gdLst>
                  <a:gd name="T0" fmla="*/ 7 w 39"/>
                  <a:gd name="T1" fmla="*/ 4 h 36"/>
                  <a:gd name="T2" fmla="*/ 6 w 39"/>
                  <a:gd name="T3" fmla="*/ 4 h 36"/>
                  <a:gd name="T4" fmla="*/ 0 w 39"/>
                  <a:gd name="T5" fmla="*/ 0 h 36"/>
                  <a:gd name="T6" fmla="*/ 1 w 39"/>
                  <a:gd name="T7" fmla="*/ 7 h 36"/>
                  <a:gd name="T8" fmla="*/ 31 w 39"/>
                  <a:gd name="T9" fmla="*/ 33 h 36"/>
                  <a:gd name="T10" fmla="*/ 39 w 39"/>
                  <a:gd name="T11" fmla="*/ 26 h 36"/>
                  <a:gd name="T12" fmla="*/ 7 w 39"/>
                  <a:gd name="T13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6">
                    <a:moveTo>
                      <a:pt x="7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4"/>
                      <a:pt x="1" y="7"/>
                    </a:cubicBezTo>
                    <a:cubicBezTo>
                      <a:pt x="4" y="17"/>
                      <a:pt x="24" y="36"/>
                      <a:pt x="31" y="33"/>
                    </a:cubicBezTo>
                    <a:cubicBezTo>
                      <a:pt x="34" y="31"/>
                      <a:pt x="37" y="29"/>
                      <a:pt x="39" y="26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Freeform 1473"/>
              <p:cNvSpPr>
                <a:spLocks/>
              </p:cNvSpPr>
              <p:nvPr/>
            </p:nvSpPr>
            <p:spPr bwMode="auto">
              <a:xfrm>
                <a:off x="19019318" y="1662039"/>
                <a:ext cx="133350" cy="76200"/>
              </a:xfrm>
              <a:custGeom>
                <a:avLst/>
                <a:gdLst>
                  <a:gd name="T0" fmla="*/ 32 w 42"/>
                  <a:gd name="T1" fmla="*/ 11 h 24"/>
                  <a:gd name="T2" fmla="*/ 21 w 42"/>
                  <a:gd name="T3" fmla="*/ 5 h 24"/>
                  <a:gd name="T4" fmla="*/ 20 w 42"/>
                  <a:gd name="T5" fmla="*/ 4 h 24"/>
                  <a:gd name="T6" fmla="*/ 11 w 42"/>
                  <a:gd name="T7" fmla="*/ 3 h 24"/>
                  <a:gd name="T8" fmla="*/ 0 w 42"/>
                  <a:gd name="T9" fmla="*/ 0 h 24"/>
                  <a:gd name="T10" fmla="*/ 6 w 42"/>
                  <a:gd name="T11" fmla="*/ 5 h 24"/>
                  <a:gd name="T12" fmla="*/ 42 w 42"/>
                  <a:gd name="T13" fmla="*/ 24 h 24"/>
                  <a:gd name="T14" fmla="*/ 41 w 42"/>
                  <a:gd name="T15" fmla="*/ 17 h 24"/>
                  <a:gd name="T16" fmla="*/ 32 w 42"/>
                  <a:gd name="T1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24">
                    <a:moveTo>
                      <a:pt x="32" y="11"/>
                    </a:moveTo>
                    <a:cubicBezTo>
                      <a:pt x="28" y="8"/>
                      <a:pt x="23" y="5"/>
                      <a:pt x="21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8" y="4"/>
                      <a:pt x="13" y="3"/>
                      <a:pt x="11" y="3"/>
                    </a:cubicBezTo>
                    <a:cubicBezTo>
                      <a:pt x="7" y="2"/>
                      <a:pt x="3" y="1"/>
                      <a:pt x="0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5" y="10"/>
                      <a:pt x="30" y="21"/>
                      <a:pt x="42" y="24"/>
                    </a:cubicBezTo>
                    <a:cubicBezTo>
                      <a:pt x="42" y="22"/>
                      <a:pt x="41" y="19"/>
                      <a:pt x="41" y="17"/>
                    </a:cubicBezTo>
                    <a:cubicBezTo>
                      <a:pt x="38" y="15"/>
                      <a:pt x="35" y="13"/>
                      <a:pt x="32" y="1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83" name="Овал 82"/>
            <p:cNvSpPr/>
            <p:nvPr/>
          </p:nvSpPr>
          <p:spPr>
            <a:xfrm rot="10800000">
              <a:off x="11688738" y="4363085"/>
              <a:ext cx="2289727" cy="213566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13" name="Группа 112"/>
          <p:cNvGrpSpPr/>
          <p:nvPr/>
        </p:nvGrpSpPr>
        <p:grpSpPr>
          <a:xfrm>
            <a:off x="8254088" y="1228549"/>
            <a:ext cx="2667422" cy="2740449"/>
            <a:chOff x="16801306" y="4122490"/>
            <a:chExt cx="5335462" cy="5481532"/>
          </a:xfrm>
        </p:grpSpPr>
        <p:grpSp>
          <p:nvGrpSpPr>
            <p:cNvPr id="114" name="Группа 113"/>
            <p:cNvGrpSpPr/>
            <p:nvPr/>
          </p:nvGrpSpPr>
          <p:grpSpPr>
            <a:xfrm>
              <a:off x="16801306" y="4338514"/>
              <a:ext cx="5335462" cy="5265508"/>
              <a:chOff x="17292839" y="2970362"/>
              <a:chExt cx="1331913" cy="1314450"/>
            </a:xfrm>
          </p:grpSpPr>
          <p:sp>
            <p:nvSpPr>
              <p:cNvPr id="116" name="Freeform 1454"/>
              <p:cNvSpPr>
                <a:spLocks/>
              </p:cNvSpPr>
              <p:nvPr/>
            </p:nvSpPr>
            <p:spPr bwMode="auto">
              <a:xfrm>
                <a:off x="18151677" y="4256237"/>
                <a:ext cx="381000" cy="25400"/>
              </a:xfrm>
              <a:custGeom>
                <a:avLst/>
                <a:gdLst>
                  <a:gd name="T0" fmla="*/ 118 w 120"/>
                  <a:gd name="T1" fmla="*/ 0 h 8"/>
                  <a:gd name="T2" fmla="*/ 116 w 120"/>
                  <a:gd name="T3" fmla="*/ 0 h 8"/>
                  <a:gd name="T4" fmla="*/ 4 w 120"/>
                  <a:gd name="T5" fmla="*/ 0 h 8"/>
                  <a:gd name="T6" fmla="*/ 2 w 120"/>
                  <a:gd name="T7" fmla="*/ 0 h 8"/>
                  <a:gd name="T8" fmla="*/ 0 w 120"/>
                  <a:gd name="T9" fmla="*/ 2 h 8"/>
                  <a:gd name="T10" fmla="*/ 0 w 120"/>
                  <a:gd name="T11" fmla="*/ 4 h 8"/>
                  <a:gd name="T12" fmla="*/ 4 w 120"/>
                  <a:gd name="T13" fmla="*/ 8 h 8"/>
                  <a:gd name="T14" fmla="*/ 116 w 120"/>
                  <a:gd name="T15" fmla="*/ 8 h 8"/>
                  <a:gd name="T16" fmla="*/ 120 w 120"/>
                  <a:gd name="T17" fmla="*/ 4 h 8"/>
                  <a:gd name="T18" fmla="*/ 120 w 120"/>
                  <a:gd name="T19" fmla="*/ 2 h 8"/>
                  <a:gd name="T20" fmla="*/ 118 w 120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8">
                    <a:moveTo>
                      <a:pt x="118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8" y="8"/>
                      <a:pt x="120" y="6"/>
                      <a:pt x="120" y="4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1"/>
                      <a:pt x="119" y="0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1455"/>
              <p:cNvSpPr>
                <a:spLocks/>
              </p:cNvSpPr>
              <p:nvPr/>
            </p:nvSpPr>
            <p:spPr bwMode="auto">
              <a:xfrm>
                <a:off x="18529502" y="3884762"/>
                <a:ext cx="95250" cy="371475"/>
              </a:xfrm>
              <a:custGeom>
                <a:avLst/>
                <a:gdLst>
                  <a:gd name="T0" fmla="*/ 5 w 30"/>
                  <a:gd name="T1" fmla="*/ 115 h 117"/>
                  <a:gd name="T2" fmla="*/ 2 w 30"/>
                  <a:gd name="T3" fmla="*/ 117 h 117"/>
                  <a:gd name="T4" fmla="*/ 2 w 30"/>
                  <a:gd name="T5" fmla="*/ 117 h 117"/>
                  <a:gd name="T6" fmla="*/ 1 w 30"/>
                  <a:gd name="T7" fmla="*/ 115 h 117"/>
                  <a:gd name="T8" fmla="*/ 26 w 30"/>
                  <a:gd name="T9" fmla="*/ 1 h 117"/>
                  <a:gd name="T10" fmla="*/ 29 w 30"/>
                  <a:gd name="T11" fmla="*/ 0 h 117"/>
                  <a:gd name="T12" fmla="*/ 29 w 30"/>
                  <a:gd name="T13" fmla="*/ 0 h 117"/>
                  <a:gd name="T14" fmla="*/ 30 w 30"/>
                  <a:gd name="T15" fmla="*/ 2 h 117"/>
                  <a:gd name="T16" fmla="*/ 5 w 30"/>
                  <a:gd name="T17" fmla="*/ 11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7">
                    <a:moveTo>
                      <a:pt x="5" y="115"/>
                    </a:moveTo>
                    <a:cubicBezTo>
                      <a:pt x="4" y="117"/>
                      <a:pt x="3" y="117"/>
                      <a:pt x="2" y="117"/>
                    </a:cubicBezTo>
                    <a:cubicBezTo>
                      <a:pt x="2" y="117"/>
                      <a:pt x="2" y="117"/>
                      <a:pt x="2" y="117"/>
                    </a:cubicBezTo>
                    <a:cubicBezTo>
                      <a:pt x="1" y="117"/>
                      <a:pt x="0" y="116"/>
                      <a:pt x="1" y="115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1"/>
                      <a:pt x="30" y="2"/>
                    </a:cubicBezTo>
                    <a:lnTo>
                      <a:pt x="5" y="11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1456"/>
              <p:cNvSpPr>
                <a:spLocks/>
              </p:cNvSpPr>
              <p:nvPr/>
            </p:nvSpPr>
            <p:spPr bwMode="auto">
              <a:xfrm>
                <a:off x="18488227" y="4262587"/>
                <a:ext cx="19050" cy="12700"/>
              </a:xfrm>
              <a:custGeom>
                <a:avLst/>
                <a:gdLst>
                  <a:gd name="T0" fmla="*/ 6 w 6"/>
                  <a:gd name="T1" fmla="*/ 3 h 4"/>
                  <a:gd name="T2" fmla="*/ 5 w 6"/>
                  <a:gd name="T3" fmla="*/ 4 h 4"/>
                  <a:gd name="T4" fmla="*/ 1 w 6"/>
                  <a:gd name="T5" fmla="*/ 4 h 4"/>
                  <a:gd name="T6" fmla="*/ 0 w 6"/>
                  <a:gd name="T7" fmla="*/ 3 h 4"/>
                  <a:gd name="T8" fmla="*/ 0 w 6"/>
                  <a:gd name="T9" fmla="*/ 1 h 4"/>
                  <a:gd name="T10" fmla="*/ 1 w 6"/>
                  <a:gd name="T11" fmla="*/ 0 h 4"/>
                  <a:gd name="T12" fmla="*/ 5 w 6"/>
                  <a:gd name="T13" fmla="*/ 0 h 4"/>
                  <a:gd name="T14" fmla="*/ 6 w 6"/>
                  <a:gd name="T15" fmla="*/ 1 h 4"/>
                  <a:gd name="T16" fmla="*/ 6 w 6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6" y="4"/>
                      <a:pt x="6" y="4"/>
                      <a:pt x="5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1"/>
                    </a:cubicBez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1457"/>
              <p:cNvSpPr>
                <a:spLocks/>
              </p:cNvSpPr>
              <p:nvPr/>
            </p:nvSpPr>
            <p:spPr bwMode="auto">
              <a:xfrm>
                <a:off x="18431077" y="4265762"/>
                <a:ext cx="19050" cy="6350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0 w 6"/>
                  <a:gd name="T9" fmla="*/ 1 h 2"/>
                  <a:gd name="T10" fmla="*/ 1 w 6"/>
                  <a:gd name="T11" fmla="*/ 0 h 2"/>
                  <a:gd name="T12" fmla="*/ 5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5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1458"/>
              <p:cNvSpPr>
                <a:spLocks/>
              </p:cNvSpPr>
              <p:nvPr/>
            </p:nvSpPr>
            <p:spPr bwMode="auto">
              <a:xfrm>
                <a:off x="18459652" y="4265762"/>
                <a:ext cx="19050" cy="6350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1 w 6"/>
                  <a:gd name="T5" fmla="*/ 2 h 2"/>
                  <a:gd name="T6" fmla="*/ 0 w 6"/>
                  <a:gd name="T7" fmla="*/ 1 h 2"/>
                  <a:gd name="T8" fmla="*/ 0 w 6"/>
                  <a:gd name="T9" fmla="*/ 1 h 2"/>
                  <a:gd name="T10" fmla="*/ 1 w 6"/>
                  <a:gd name="T11" fmla="*/ 0 h 2"/>
                  <a:gd name="T12" fmla="*/ 5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5" y="2"/>
                      <a:pt x="5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1459"/>
              <p:cNvSpPr>
                <a:spLocks/>
              </p:cNvSpPr>
              <p:nvPr/>
            </p:nvSpPr>
            <p:spPr bwMode="auto">
              <a:xfrm>
                <a:off x="18415202" y="4265762"/>
                <a:ext cx="6350" cy="6350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0 w 2"/>
                  <a:gd name="T9" fmla="*/ 1 h 2"/>
                  <a:gd name="T10" fmla="*/ 1 w 2"/>
                  <a:gd name="T11" fmla="*/ 0 h 2"/>
                  <a:gd name="T12" fmla="*/ 1 w 2"/>
                  <a:gd name="T13" fmla="*/ 0 h 2"/>
                  <a:gd name="T14" fmla="*/ 2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1498"/>
              <p:cNvSpPr>
                <a:spLocks/>
              </p:cNvSpPr>
              <p:nvPr/>
            </p:nvSpPr>
            <p:spPr bwMode="auto">
              <a:xfrm>
                <a:off x="17292839" y="3405337"/>
                <a:ext cx="95250" cy="104775"/>
              </a:xfrm>
              <a:custGeom>
                <a:avLst/>
                <a:gdLst>
                  <a:gd name="T0" fmla="*/ 29 w 30"/>
                  <a:gd name="T1" fmla="*/ 13 h 33"/>
                  <a:gd name="T2" fmla="*/ 28 w 30"/>
                  <a:gd name="T3" fmla="*/ 7 h 33"/>
                  <a:gd name="T4" fmla="*/ 22 w 30"/>
                  <a:gd name="T5" fmla="*/ 2 h 33"/>
                  <a:gd name="T6" fmla="*/ 17 w 30"/>
                  <a:gd name="T7" fmla="*/ 2 h 33"/>
                  <a:gd name="T8" fmla="*/ 17 w 30"/>
                  <a:gd name="T9" fmla="*/ 7 h 33"/>
                  <a:gd name="T10" fmla="*/ 12 w 30"/>
                  <a:gd name="T11" fmla="*/ 8 h 33"/>
                  <a:gd name="T12" fmla="*/ 11 w 30"/>
                  <a:gd name="T13" fmla="*/ 13 h 33"/>
                  <a:gd name="T14" fmla="*/ 6 w 30"/>
                  <a:gd name="T15" fmla="*/ 13 h 33"/>
                  <a:gd name="T16" fmla="*/ 6 w 30"/>
                  <a:gd name="T17" fmla="*/ 18 h 33"/>
                  <a:gd name="T18" fmla="*/ 1 w 30"/>
                  <a:gd name="T19" fmla="*/ 19 h 33"/>
                  <a:gd name="T20" fmla="*/ 1 w 30"/>
                  <a:gd name="T21" fmla="*/ 24 h 33"/>
                  <a:gd name="T22" fmla="*/ 9 w 30"/>
                  <a:gd name="T23" fmla="*/ 31 h 33"/>
                  <a:gd name="T24" fmla="*/ 14 w 30"/>
                  <a:gd name="T25" fmla="*/ 31 h 33"/>
                  <a:gd name="T26" fmla="*/ 15 w 30"/>
                  <a:gd name="T27" fmla="*/ 26 h 33"/>
                  <a:gd name="T28" fmla="*/ 20 w 30"/>
                  <a:gd name="T29" fmla="*/ 25 h 33"/>
                  <a:gd name="T30" fmla="*/ 20 w 30"/>
                  <a:gd name="T31" fmla="*/ 21 h 33"/>
                  <a:gd name="T32" fmla="*/ 25 w 30"/>
                  <a:gd name="T33" fmla="*/ 20 h 33"/>
                  <a:gd name="T34" fmla="*/ 25 w 30"/>
                  <a:gd name="T35" fmla="*/ 15 h 33"/>
                  <a:gd name="T36" fmla="*/ 24 w 30"/>
                  <a:gd name="T37" fmla="*/ 14 h 33"/>
                  <a:gd name="T38" fmla="*/ 29 w 30"/>
                  <a:gd name="T39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" h="33">
                    <a:moveTo>
                      <a:pt x="29" y="13"/>
                    </a:moveTo>
                    <a:cubicBezTo>
                      <a:pt x="30" y="11"/>
                      <a:pt x="30" y="9"/>
                      <a:pt x="28" y="7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18" y="0"/>
                      <a:pt x="17" y="2"/>
                    </a:cubicBezTo>
                    <a:cubicBezTo>
                      <a:pt x="16" y="3"/>
                      <a:pt x="16" y="5"/>
                      <a:pt x="17" y="7"/>
                    </a:cubicBezTo>
                    <a:cubicBezTo>
                      <a:pt x="15" y="6"/>
                      <a:pt x="13" y="6"/>
                      <a:pt x="12" y="8"/>
                    </a:cubicBezTo>
                    <a:cubicBezTo>
                      <a:pt x="10" y="9"/>
                      <a:pt x="10" y="11"/>
                      <a:pt x="11" y="13"/>
                    </a:cubicBezTo>
                    <a:cubicBezTo>
                      <a:pt x="10" y="12"/>
                      <a:pt x="8" y="12"/>
                      <a:pt x="6" y="13"/>
                    </a:cubicBezTo>
                    <a:cubicBezTo>
                      <a:pt x="5" y="15"/>
                      <a:pt x="5" y="17"/>
                      <a:pt x="6" y="18"/>
                    </a:cubicBezTo>
                    <a:cubicBezTo>
                      <a:pt x="5" y="17"/>
                      <a:pt x="2" y="17"/>
                      <a:pt x="1" y="19"/>
                    </a:cubicBezTo>
                    <a:cubicBezTo>
                      <a:pt x="0" y="20"/>
                      <a:pt x="0" y="23"/>
                      <a:pt x="1" y="24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3"/>
                      <a:pt x="13" y="32"/>
                      <a:pt x="14" y="31"/>
                    </a:cubicBezTo>
                    <a:cubicBezTo>
                      <a:pt x="16" y="29"/>
                      <a:pt x="16" y="27"/>
                      <a:pt x="15" y="26"/>
                    </a:cubicBezTo>
                    <a:cubicBezTo>
                      <a:pt x="16" y="27"/>
                      <a:pt x="18" y="27"/>
                      <a:pt x="20" y="25"/>
                    </a:cubicBezTo>
                    <a:cubicBezTo>
                      <a:pt x="21" y="24"/>
                      <a:pt x="21" y="22"/>
                      <a:pt x="20" y="21"/>
                    </a:cubicBezTo>
                    <a:cubicBezTo>
                      <a:pt x="22" y="22"/>
                      <a:pt x="24" y="22"/>
                      <a:pt x="25" y="20"/>
                    </a:cubicBezTo>
                    <a:cubicBezTo>
                      <a:pt x="27" y="19"/>
                      <a:pt x="27" y="16"/>
                      <a:pt x="25" y="15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4"/>
                      <a:pt x="28" y="14"/>
                      <a:pt x="29" y="1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1499"/>
              <p:cNvSpPr>
                <a:spLocks/>
              </p:cNvSpPr>
              <p:nvPr/>
            </p:nvSpPr>
            <p:spPr bwMode="auto">
              <a:xfrm>
                <a:off x="17889740" y="4154637"/>
                <a:ext cx="207963" cy="130175"/>
              </a:xfrm>
              <a:custGeom>
                <a:avLst/>
                <a:gdLst>
                  <a:gd name="T0" fmla="*/ 58 w 65"/>
                  <a:gd name="T1" fmla="*/ 16 h 41"/>
                  <a:gd name="T2" fmla="*/ 52 w 65"/>
                  <a:gd name="T3" fmla="*/ 0 h 41"/>
                  <a:gd name="T4" fmla="*/ 41 w 65"/>
                  <a:gd name="T5" fmla="*/ 17 h 41"/>
                  <a:gd name="T6" fmla="*/ 0 w 65"/>
                  <a:gd name="T7" fmla="*/ 36 h 41"/>
                  <a:gd name="T8" fmla="*/ 20 w 65"/>
                  <a:gd name="T9" fmla="*/ 39 h 41"/>
                  <a:gd name="T10" fmla="*/ 58 w 65"/>
                  <a:gd name="T11" fmla="*/ 38 h 41"/>
                  <a:gd name="T12" fmla="*/ 58 w 65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41">
                    <a:moveTo>
                      <a:pt x="58" y="16"/>
                    </a:moveTo>
                    <a:cubicBezTo>
                      <a:pt x="56" y="10"/>
                      <a:pt x="54" y="5"/>
                      <a:pt x="52" y="0"/>
                    </a:cubicBezTo>
                    <a:cubicBezTo>
                      <a:pt x="50" y="6"/>
                      <a:pt x="46" y="12"/>
                      <a:pt x="41" y="17"/>
                    </a:cubicBezTo>
                    <a:cubicBezTo>
                      <a:pt x="29" y="29"/>
                      <a:pt x="14" y="34"/>
                      <a:pt x="0" y="36"/>
                    </a:cubicBezTo>
                    <a:cubicBezTo>
                      <a:pt x="10" y="37"/>
                      <a:pt x="13" y="38"/>
                      <a:pt x="20" y="39"/>
                    </a:cubicBezTo>
                    <a:cubicBezTo>
                      <a:pt x="32" y="41"/>
                      <a:pt x="49" y="41"/>
                      <a:pt x="58" y="38"/>
                    </a:cubicBezTo>
                    <a:cubicBezTo>
                      <a:pt x="65" y="35"/>
                      <a:pt x="62" y="29"/>
                      <a:pt x="58" y="1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1500"/>
              <p:cNvSpPr>
                <a:spLocks/>
              </p:cNvSpPr>
              <p:nvPr/>
            </p:nvSpPr>
            <p:spPr bwMode="auto">
              <a:xfrm>
                <a:off x="17546840" y="4011762"/>
                <a:ext cx="241300" cy="149225"/>
              </a:xfrm>
              <a:custGeom>
                <a:avLst/>
                <a:gdLst>
                  <a:gd name="T0" fmla="*/ 3 w 76"/>
                  <a:gd name="T1" fmla="*/ 31 h 47"/>
                  <a:gd name="T2" fmla="*/ 7 w 76"/>
                  <a:gd name="T3" fmla="*/ 32 h 47"/>
                  <a:gd name="T4" fmla="*/ 22 w 76"/>
                  <a:gd name="T5" fmla="*/ 43 h 47"/>
                  <a:gd name="T6" fmla="*/ 25 w 76"/>
                  <a:gd name="T7" fmla="*/ 47 h 47"/>
                  <a:gd name="T8" fmla="*/ 25 w 76"/>
                  <a:gd name="T9" fmla="*/ 47 h 47"/>
                  <a:gd name="T10" fmla="*/ 27 w 76"/>
                  <a:gd name="T11" fmla="*/ 47 h 47"/>
                  <a:gd name="T12" fmla="*/ 54 w 76"/>
                  <a:gd name="T13" fmla="*/ 37 h 47"/>
                  <a:gd name="T14" fmla="*/ 67 w 76"/>
                  <a:gd name="T15" fmla="*/ 28 h 47"/>
                  <a:gd name="T16" fmla="*/ 76 w 76"/>
                  <a:gd name="T17" fmla="*/ 21 h 47"/>
                  <a:gd name="T18" fmla="*/ 38 w 76"/>
                  <a:gd name="T19" fmla="*/ 5 h 47"/>
                  <a:gd name="T20" fmla="*/ 0 w 76"/>
                  <a:gd name="T21" fmla="*/ 31 h 47"/>
                  <a:gd name="T22" fmla="*/ 3 w 76"/>
                  <a:gd name="T23" fmla="*/ 3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47">
                    <a:moveTo>
                      <a:pt x="3" y="31"/>
                    </a:moveTo>
                    <a:cubicBezTo>
                      <a:pt x="4" y="31"/>
                      <a:pt x="5" y="31"/>
                      <a:pt x="7" y="32"/>
                    </a:cubicBezTo>
                    <a:cubicBezTo>
                      <a:pt x="13" y="34"/>
                      <a:pt x="18" y="39"/>
                      <a:pt x="22" y="43"/>
                    </a:cubicBezTo>
                    <a:cubicBezTo>
                      <a:pt x="23" y="44"/>
                      <a:pt x="25" y="46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6" y="47"/>
                      <a:pt x="27" y="47"/>
                    </a:cubicBezTo>
                    <a:cubicBezTo>
                      <a:pt x="32" y="47"/>
                      <a:pt x="43" y="43"/>
                      <a:pt x="54" y="37"/>
                    </a:cubicBezTo>
                    <a:cubicBezTo>
                      <a:pt x="58" y="35"/>
                      <a:pt x="62" y="32"/>
                      <a:pt x="67" y="28"/>
                    </a:cubicBezTo>
                    <a:cubicBezTo>
                      <a:pt x="70" y="26"/>
                      <a:pt x="73" y="23"/>
                      <a:pt x="76" y="21"/>
                    </a:cubicBezTo>
                    <a:cubicBezTo>
                      <a:pt x="66" y="14"/>
                      <a:pt x="54" y="8"/>
                      <a:pt x="38" y="5"/>
                    </a:cubicBezTo>
                    <a:cubicBezTo>
                      <a:pt x="16" y="0"/>
                      <a:pt x="1" y="15"/>
                      <a:pt x="0" y="31"/>
                    </a:cubicBezTo>
                    <a:cubicBezTo>
                      <a:pt x="1" y="31"/>
                      <a:pt x="2" y="31"/>
                      <a:pt x="3" y="3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5" name="Freeform 1501"/>
              <p:cNvSpPr>
                <a:spLocks/>
              </p:cNvSpPr>
              <p:nvPr/>
            </p:nvSpPr>
            <p:spPr bwMode="auto">
              <a:xfrm>
                <a:off x="17492865" y="4018112"/>
                <a:ext cx="592138" cy="266700"/>
              </a:xfrm>
              <a:custGeom>
                <a:avLst/>
                <a:gdLst>
                  <a:gd name="T0" fmla="*/ 82 w 186"/>
                  <a:gd name="T1" fmla="*/ 77 h 84"/>
                  <a:gd name="T2" fmla="*/ 162 w 186"/>
                  <a:gd name="T3" fmla="*/ 56 h 84"/>
                  <a:gd name="T4" fmla="*/ 137 w 186"/>
                  <a:gd name="T5" fmla="*/ 6 h 84"/>
                  <a:gd name="T6" fmla="*/ 74 w 186"/>
                  <a:gd name="T7" fmla="*/ 40 h 84"/>
                  <a:gd name="T8" fmla="*/ 40 w 186"/>
                  <a:gd name="T9" fmla="*/ 50 h 84"/>
                  <a:gd name="T10" fmla="*/ 22 w 186"/>
                  <a:gd name="T11" fmla="*/ 35 h 84"/>
                  <a:gd name="T12" fmla="*/ 8 w 186"/>
                  <a:gd name="T13" fmla="*/ 59 h 84"/>
                  <a:gd name="T14" fmla="*/ 7 w 186"/>
                  <a:gd name="T15" fmla="*/ 81 h 84"/>
                  <a:gd name="T16" fmla="*/ 45 w 186"/>
                  <a:gd name="T17" fmla="*/ 82 h 84"/>
                  <a:gd name="T18" fmla="*/ 82 w 186"/>
                  <a:gd name="T19" fmla="*/ 7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84">
                    <a:moveTo>
                      <a:pt x="82" y="77"/>
                    </a:moveTo>
                    <a:cubicBezTo>
                      <a:pt x="106" y="74"/>
                      <a:pt x="138" y="78"/>
                      <a:pt x="162" y="56"/>
                    </a:cubicBezTo>
                    <a:cubicBezTo>
                      <a:pt x="186" y="33"/>
                      <a:pt x="170" y="0"/>
                      <a:pt x="137" y="6"/>
                    </a:cubicBezTo>
                    <a:cubicBezTo>
                      <a:pt x="104" y="12"/>
                      <a:pt x="89" y="33"/>
                      <a:pt x="74" y="40"/>
                    </a:cubicBezTo>
                    <a:cubicBezTo>
                      <a:pt x="61" y="47"/>
                      <a:pt x="45" y="53"/>
                      <a:pt x="40" y="50"/>
                    </a:cubicBezTo>
                    <a:cubicBezTo>
                      <a:pt x="36" y="48"/>
                      <a:pt x="30" y="38"/>
                      <a:pt x="22" y="35"/>
                    </a:cubicBezTo>
                    <a:cubicBezTo>
                      <a:pt x="15" y="33"/>
                      <a:pt x="12" y="46"/>
                      <a:pt x="8" y="59"/>
                    </a:cubicBezTo>
                    <a:cubicBezTo>
                      <a:pt x="3" y="72"/>
                      <a:pt x="0" y="78"/>
                      <a:pt x="7" y="81"/>
                    </a:cubicBezTo>
                    <a:cubicBezTo>
                      <a:pt x="16" y="84"/>
                      <a:pt x="33" y="84"/>
                      <a:pt x="45" y="82"/>
                    </a:cubicBezTo>
                    <a:cubicBezTo>
                      <a:pt x="55" y="80"/>
                      <a:pt x="58" y="80"/>
                      <a:pt x="82" y="7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6" name="Freeform 1502"/>
              <p:cNvSpPr>
                <a:spLocks/>
              </p:cNvSpPr>
              <p:nvPr/>
            </p:nvSpPr>
            <p:spPr bwMode="auto">
              <a:xfrm>
                <a:off x="18221527" y="3405337"/>
                <a:ext cx="98425" cy="101600"/>
              </a:xfrm>
              <a:custGeom>
                <a:avLst/>
                <a:gdLst>
                  <a:gd name="T0" fmla="*/ 29 w 31"/>
                  <a:gd name="T1" fmla="*/ 18 h 32"/>
                  <a:gd name="T2" fmla="*/ 24 w 31"/>
                  <a:gd name="T3" fmla="*/ 17 h 32"/>
                  <a:gd name="T4" fmla="*/ 24 w 31"/>
                  <a:gd name="T5" fmla="*/ 12 h 32"/>
                  <a:gd name="T6" fmla="*/ 19 w 31"/>
                  <a:gd name="T7" fmla="*/ 12 h 32"/>
                  <a:gd name="T8" fmla="*/ 18 w 31"/>
                  <a:gd name="T9" fmla="*/ 7 h 32"/>
                  <a:gd name="T10" fmla="*/ 14 w 31"/>
                  <a:gd name="T11" fmla="*/ 6 h 32"/>
                  <a:gd name="T12" fmla="*/ 13 w 31"/>
                  <a:gd name="T13" fmla="*/ 1 h 32"/>
                  <a:gd name="T14" fmla="*/ 8 w 31"/>
                  <a:gd name="T15" fmla="*/ 1 h 32"/>
                  <a:gd name="T16" fmla="*/ 2 w 31"/>
                  <a:gd name="T17" fmla="*/ 7 h 32"/>
                  <a:gd name="T18" fmla="*/ 1 w 31"/>
                  <a:gd name="T19" fmla="*/ 12 h 32"/>
                  <a:gd name="T20" fmla="*/ 6 w 31"/>
                  <a:gd name="T21" fmla="*/ 13 h 32"/>
                  <a:gd name="T22" fmla="*/ 5 w 31"/>
                  <a:gd name="T23" fmla="*/ 14 h 32"/>
                  <a:gd name="T24" fmla="*/ 5 w 31"/>
                  <a:gd name="T25" fmla="*/ 19 h 32"/>
                  <a:gd name="T26" fmla="*/ 10 w 31"/>
                  <a:gd name="T27" fmla="*/ 20 h 32"/>
                  <a:gd name="T28" fmla="*/ 10 w 31"/>
                  <a:gd name="T29" fmla="*/ 25 h 32"/>
                  <a:gd name="T30" fmla="*/ 15 w 31"/>
                  <a:gd name="T31" fmla="*/ 25 h 32"/>
                  <a:gd name="T32" fmla="*/ 16 w 31"/>
                  <a:gd name="T33" fmla="*/ 30 h 32"/>
                  <a:gd name="T34" fmla="*/ 21 w 31"/>
                  <a:gd name="T35" fmla="*/ 30 h 32"/>
                  <a:gd name="T36" fmla="*/ 29 w 31"/>
                  <a:gd name="T37" fmla="*/ 24 h 32"/>
                  <a:gd name="T38" fmla="*/ 29 w 31"/>
                  <a:gd name="T39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" h="32">
                    <a:moveTo>
                      <a:pt x="29" y="18"/>
                    </a:moveTo>
                    <a:cubicBezTo>
                      <a:pt x="28" y="17"/>
                      <a:pt x="26" y="16"/>
                      <a:pt x="24" y="17"/>
                    </a:cubicBezTo>
                    <a:cubicBezTo>
                      <a:pt x="25" y="16"/>
                      <a:pt x="25" y="14"/>
                      <a:pt x="24" y="12"/>
                    </a:cubicBezTo>
                    <a:cubicBezTo>
                      <a:pt x="22" y="11"/>
                      <a:pt x="20" y="11"/>
                      <a:pt x="19" y="12"/>
                    </a:cubicBezTo>
                    <a:cubicBezTo>
                      <a:pt x="20" y="10"/>
                      <a:pt x="20" y="8"/>
                      <a:pt x="18" y="7"/>
                    </a:cubicBezTo>
                    <a:cubicBezTo>
                      <a:pt x="17" y="5"/>
                      <a:pt x="15" y="5"/>
                      <a:pt x="14" y="6"/>
                    </a:cubicBezTo>
                    <a:cubicBezTo>
                      <a:pt x="15" y="5"/>
                      <a:pt x="14" y="3"/>
                      <a:pt x="13" y="1"/>
                    </a:cubicBezTo>
                    <a:cubicBezTo>
                      <a:pt x="12" y="0"/>
                      <a:pt x="9" y="0"/>
                      <a:pt x="8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8"/>
                      <a:pt x="0" y="11"/>
                      <a:pt x="1" y="12"/>
                    </a:cubicBezTo>
                    <a:cubicBezTo>
                      <a:pt x="2" y="13"/>
                      <a:pt x="4" y="14"/>
                      <a:pt x="6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5"/>
                      <a:pt x="3" y="18"/>
                      <a:pt x="5" y="19"/>
                    </a:cubicBezTo>
                    <a:cubicBezTo>
                      <a:pt x="6" y="21"/>
                      <a:pt x="8" y="21"/>
                      <a:pt x="10" y="20"/>
                    </a:cubicBezTo>
                    <a:cubicBezTo>
                      <a:pt x="9" y="21"/>
                      <a:pt x="9" y="23"/>
                      <a:pt x="10" y="25"/>
                    </a:cubicBezTo>
                    <a:cubicBezTo>
                      <a:pt x="12" y="26"/>
                      <a:pt x="14" y="26"/>
                      <a:pt x="15" y="25"/>
                    </a:cubicBezTo>
                    <a:cubicBezTo>
                      <a:pt x="14" y="27"/>
                      <a:pt x="15" y="29"/>
                      <a:pt x="16" y="30"/>
                    </a:cubicBezTo>
                    <a:cubicBezTo>
                      <a:pt x="17" y="32"/>
                      <a:pt x="20" y="32"/>
                      <a:pt x="21" y="30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0" y="22"/>
                      <a:pt x="31" y="20"/>
                      <a:pt x="29" y="1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7" name="Freeform 1503"/>
              <p:cNvSpPr>
                <a:spLocks/>
              </p:cNvSpPr>
              <p:nvPr/>
            </p:nvSpPr>
            <p:spPr bwMode="auto">
              <a:xfrm>
                <a:off x="17349989" y="2970362"/>
                <a:ext cx="909638" cy="1095375"/>
              </a:xfrm>
              <a:custGeom>
                <a:avLst/>
                <a:gdLst>
                  <a:gd name="T0" fmla="*/ 285 w 286"/>
                  <a:gd name="T1" fmla="*/ 171 h 345"/>
                  <a:gd name="T2" fmla="*/ 283 w 286"/>
                  <a:gd name="T3" fmla="*/ 168 h 345"/>
                  <a:gd name="T4" fmla="*/ 280 w 286"/>
                  <a:gd name="T5" fmla="*/ 166 h 345"/>
                  <a:gd name="T6" fmla="*/ 278 w 286"/>
                  <a:gd name="T7" fmla="*/ 163 h 345"/>
                  <a:gd name="T8" fmla="*/ 274 w 286"/>
                  <a:gd name="T9" fmla="*/ 160 h 345"/>
                  <a:gd name="T10" fmla="*/ 272 w 286"/>
                  <a:gd name="T11" fmla="*/ 153 h 345"/>
                  <a:gd name="T12" fmla="*/ 271 w 286"/>
                  <a:gd name="T13" fmla="*/ 152 h 345"/>
                  <a:gd name="T14" fmla="*/ 272 w 286"/>
                  <a:gd name="T15" fmla="*/ 138 h 345"/>
                  <a:gd name="T16" fmla="*/ 277 w 286"/>
                  <a:gd name="T17" fmla="*/ 134 h 345"/>
                  <a:gd name="T18" fmla="*/ 277 w 286"/>
                  <a:gd name="T19" fmla="*/ 133 h 345"/>
                  <a:gd name="T20" fmla="*/ 281 w 286"/>
                  <a:gd name="T21" fmla="*/ 124 h 345"/>
                  <a:gd name="T22" fmla="*/ 261 w 286"/>
                  <a:gd name="T23" fmla="*/ 132 h 345"/>
                  <a:gd name="T24" fmla="*/ 253 w 286"/>
                  <a:gd name="T25" fmla="*/ 160 h 345"/>
                  <a:gd name="T26" fmla="*/ 212 w 286"/>
                  <a:gd name="T27" fmla="*/ 199 h 345"/>
                  <a:gd name="T28" fmla="*/ 164 w 286"/>
                  <a:gd name="T29" fmla="*/ 220 h 345"/>
                  <a:gd name="T30" fmla="*/ 168 w 286"/>
                  <a:gd name="T31" fmla="*/ 196 h 345"/>
                  <a:gd name="T32" fmla="*/ 238 w 286"/>
                  <a:gd name="T33" fmla="*/ 100 h 345"/>
                  <a:gd name="T34" fmla="*/ 138 w 286"/>
                  <a:gd name="T35" fmla="*/ 0 h 345"/>
                  <a:gd name="T36" fmla="*/ 38 w 286"/>
                  <a:gd name="T37" fmla="*/ 100 h 345"/>
                  <a:gd name="T38" fmla="*/ 109 w 286"/>
                  <a:gd name="T39" fmla="*/ 196 h 345"/>
                  <a:gd name="T40" fmla="*/ 112 w 286"/>
                  <a:gd name="T41" fmla="*/ 220 h 345"/>
                  <a:gd name="T42" fmla="*/ 69 w 286"/>
                  <a:gd name="T43" fmla="*/ 202 h 345"/>
                  <a:gd name="T44" fmla="*/ 33 w 286"/>
                  <a:gd name="T45" fmla="*/ 162 h 345"/>
                  <a:gd name="T46" fmla="*/ 24 w 286"/>
                  <a:gd name="T47" fmla="*/ 133 h 345"/>
                  <a:gd name="T48" fmla="*/ 5 w 286"/>
                  <a:gd name="T49" fmla="*/ 125 h 345"/>
                  <a:gd name="T50" fmla="*/ 7 w 286"/>
                  <a:gd name="T51" fmla="*/ 133 h 345"/>
                  <a:gd name="T52" fmla="*/ 9 w 286"/>
                  <a:gd name="T53" fmla="*/ 134 h 345"/>
                  <a:gd name="T54" fmla="*/ 15 w 286"/>
                  <a:gd name="T55" fmla="*/ 139 h 345"/>
                  <a:gd name="T56" fmla="*/ 15 w 286"/>
                  <a:gd name="T57" fmla="*/ 153 h 345"/>
                  <a:gd name="T58" fmla="*/ 14 w 286"/>
                  <a:gd name="T59" fmla="*/ 154 h 345"/>
                  <a:gd name="T60" fmla="*/ 12 w 286"/>
                  <a:gd name="T61" fmla="*/ 161 h 345"/>
                  <a:gd name="T62" fmla="*/ 8 w 286"/>
                  <a:gd name="T63" fmla="*/ 164 h 345"/>
                  <a:gd name="T64" fmla="*/ 6 w 286"/>
                  <a:gd name="T65" fmla="*/ 166 h 345"/>
                  <a:gd name="T66" fmla="*/ 3 w 286"/>
                  <a:gd name="T67" fmla="*/ 169 h 345"/>
                  <a:gd name="T68" fmla="*/ 1 w 286"/>
                  <a:gd name="T69" fmla="*/ 172 h 345"/>
                  <a:gd name="T70" fmla="*/ 0 w 286"/>
                  <a:gd name="T71" fmla="*/ 173 h 345"/>
                  <a:gd name="T72" fmla="*/ 16 w 286"/>
                  <a:gd name="T73" fmla="*/ 183 h 345"/>
                  <a:gd name="T74" fmla="*/ 53 w 286"/>
                  <a:gd name="T75" fmla="*/ 228 h 345"/>
                  <a:gd name="T76" fmla="*/ 86 w 286"/>
                  <a:gd name="T77" fmla="*/ 277 h 345"/>
                  <a:gd name="T78" fmla="*/ 87 w 286"/>
                  <a:gd name="T79" fmla="*/ 326 h 345"/>
                  <a:gd name="T80" fmla="*/ 92 w 286"/>
                  <a:gd name="T81" fmla="*/ 326 h 345"/>
                  <a:gd name="T82" fmla="*/ 101 w 286"/>
                  <a:gd name="T83" fmla="*/ 327 h 345"/>
                  <a:gd name="T84" fmla="*/ 144 w 286"/>
                  <a:gd name="T85" fmla="*/ 345 h 345"/>
                  <a:gd name="T86" fmla="*/ 181 w 286"/>
                  <a:gd name="T87" fmla="*/ 330 h 345"/>
                  <a:gd name="T88" fmla="*/ 189 w 286"/>
                  <a:gd name="T89" fmla="*/ 329 h 345"/>
                  <a:gd name="T90" fmla="*/ 191 w 286"/>
                  <a:gd name="T91" fmla="*/ 282 h 345"/>
                  <a:gd name="T92" fmla="*/ 269 w 286"/>
                  <a:gd name="T93" fmla="*/ 182 h 345"/>
                  <a:gd name="T94" fmla="*/ 286 w 286"/>
                  <a:gd name="T95" fmla="*/ 172 h 345"/>
                  <a:gd name="T96" fmla="*/ 285 w 286"/>
                  <a:gd name="T97" fmla="*/ 171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6" h="345">
                    <a:moveTo>
                      <a:pt x="285" y="171"/>
                    </a:moveTo>
                    <a:cubicBezTo>
                      <a:pt x="285" y="170"/>
                      <a:pt x="284" y="169"/>
                      <a:pt x="283" y="168"/>
                    </a:cubicBezTo>
                    <a:cubicBezTo>
                      <a:pt x="282" y="167"/>
                      <a:pt x="281" y="167"/>
                      <a:pt x="280" y="166"/>
                    </a:cubicBezTo>
                    <a:cubicBezTo>
                      <a:pt x="279" y="165"/>
                      <a:pt x="278" y="164"/>
                      <a:pt x="278" y="163"/>
                    </a:cubicBezTo>
                    <a:cubicBezTo>
                      <a:pt x="277" y="162"/>
                      <a:pt x="275" y="161"/>
                      <a:pt x="274" y="160"/>
                    </a:cubicBezTo>
                    <a:cubicBezTo>
                      <a:pt x="273" y="158"/>
                      <a:pt x="272" y="156"/>
                      <a:pt x="272" y="153"/>
                    </a:cubicBezTo>
                    <a:cubicBezTo>
                      <a:pt x="271" y="153"/>
                      <a:pt x="271" y="153"/>
                      <a:pt x="271" y="152"/>
                    </a:cubicBezTo>
                    <a:cubicBezTo>
                      <a:pt x="267" y="148"/>
                      <a:pt x="268" y="142"/>
                      <a:pt x="272" y="138"/>
                    </a:cubicBezTo>
                    <a:cubicBezTo>
                      <a:pt x="277" y="134"/>
                      <a:pt x="277" y="134"/>
                      <a:pt x="277" y="134"/>
                    </a:cubicBezTo>
                    <a:cubicBezTo>
                      <a:pt x="277" y="134"/>
                      <a:pt x="277" y="134"/>
                      <a:pt x="277" y="133"/>
                    </a:cubicBezTo>
                    <a:cubicBezTo>
                      <a:pt x="282" y="129"/>
                      <a:pt x="283" y="127"/>
                      <a:pt x="281" y="124"/>
                    </a:cubicBezTo>
                    <a:cubicBezTo>
                      <a:pt x="278" y="122"/>
                      <a:pt x="267" y="126"/>
                      <a:pt x="261" y="132"/>
                    </a:cubicBezTo>
                    <a:cubicBezTo>
                      <a:pt x="257" y="137"/>
                      <a:pt x="258" y="152"/>
                      <a:pt x="253" y="160"/>
                    </a:cubicBezTo>
                    <a:cubicBezTo>
                      <a:pt x="248" y="169"/>
                      <a:pt x="230" y="183"/>
                      <a:pt x="212" y="199"/>
                    </a:cubicBezTo>
                    <a:cubicBezTo>
                      <a:pt x="198" y="211"/>
                      <a:pt x="182" y="218"/>
                      <a:pt x="164" y="220"/>
                    </a:cubicBezTo>
                    <a:cubicBezTo>
                      <a:pt x="158" y="220"/>
                      <a:pt x="163" y="204"/>
                      <a:pt x="168" y="196"/>
                    </a:cubicBezTo>
                    <a:cubicBezTo>
                      <a:pt x="209" y="183"/>
                      <a:pt x="238" y="145"/>
                      <a:pt x="238" y="100"/>
                    </a:cubicBezTo>
                    <a:cubicBezTo>
                      <a:pt x="238" y="45"/>
                      <a:pt x="194" y="0"/>
                      <a:pt x="138" y="0"/>
                    </a:cubicBezTo>
                    <a:cubicBezTo>
                      <a:pt x="83" y="0"/>
                      <a:pt x="38" y="45"/>
                      <a:pt x="38" y="100"/>
                    </a:cubicBezTo>
                    <a:cubicBezTo>
                      <a:pt x="38" y="145"/>
                      <a:pt x="68" y="183"/>
                      <a:pt x="109" y="196"/>
                    </a:cubicBezTo>
                    <a:cubicBezTo>
                      <a:pt x="114" y="204"/>
                      <a:pt x="119" y="221"/>
                      <a:pt x="112" y="220"/>
                    </a:cubicBezTo>
                    <a:cubicBezTo>
                      <a:pt x="96" y="217"/>
                      <a:pt x="84" y="215"/>
                      <a:pt x="69" y="202"/>
                    </a:cubicBezTo>
                    <a:cubicBezTo>
                      <a:pt x="55" y="189"/>
                      <a:pt x="36" y="166"/>
                      <a:pt x="33" y="162"/>
                    </a:cubicBezTo>
                    <a:cubicBezTo>
                      <a:pt x="31" y="158"/>
                      <a:pt x="29" y="138"/>
                      <a:pt x="24" y="133"/>
                    </a:cubicBezTo>
                    <a:cubicBezTo>
                      <a:pt x="19" y="127"/>
                      <a:pt x="8" y="123"/>
                      <a:pt x="5" y="125"/>
                    </a:cubicBezTo>
                    <a:cubicBezTo>
                      <a:pt x="3" y="127"/>
                      <a:pt x="4" y="130"/>
                      <a:pt x="7" y="133"/>
                    </a:cubicBezTo>
                    <a:cubicBezTo>
                      <a:pt x="8" y="133"/>
                      <a:pt x="8" y="134"/>
                      <a:pt x="9" y="134"/>
                    </a:cubicBezTo>
                    <a:cubicBezTo>
                      <a:pt x="15" y="139"/>
                      <a:pt x="15" y="139"/>
                      <a:pt x="15" y="139"/>
                    </a:cubicBezTo>
                    <a:cubicBezTo>
                      <a:pt x="19" y="143"/>
                      <a:pt x="19" y="149"/>
                      <a:pt x="15" y="153"/>
                    </a:cubicBezTo>
                    <a:cubicBezTo>
                      <a:pt x="15" y="154"/>
                      <a:pt x="15" y="154"/>
                      <a:pt x="14" y="154"/>
                    </a:cubicBezTo>
                    <a:cubicBezTo>
                      <a:pt x="14" y="157"/>
                      <a:pt x="14" y="159"/>
                      <a:pt x="12" y="161"/>
                    </a:cubicBezTo>
                    <a:cubicBezTo>
                      <a:pt x="11" y="162"/>
                      <a:pt x="9" y="163"/>
                      <a:pt x="8" y="164"/>
                    </a:cubicBezTo>
                    <a:cubicBezTo>
                      <a:pt x="8" y="165"/>
                      <a:pt x="7" y="166"/>
                      <a:pt x="6" y="166"/>
                    </a:cubicBezTo>
                    <a:cubicBezTo>
                      <a:pt x="5" y="168"/>
                      <a:pt x="4" y="168"/>
                      <a:pt x="3" y="169"/>
                    </a:cubicBezTo>
                    <a:cubicBezTo>
                      <a:pt x="2" y="170"/>
                      <a:pt x="2" y="171"/>
                      <a:pt x="1" y="172"/>
                    </a:cubicBezTo>
                    <a:cubicBezTo>
                      <a:pt x="0" y="172"/>
                      <a:pt x="0" y="173"/>
                      <a:pt x="0" y="173"/>
                    </a:cubicBezTo>
                    <a:cubicBezTo>
                      <a:pt x="6" y="176"/>
                      <a:pt x="13" y="180"/>
                      <a:pt x="16" y="183"/>
                    </a:cubicBezTo>
                    <a:cubicBezTo>
                      <a:pt x="20" y="186"/>
                      <a:pt x="39" y="211"/>
                      <a:pt x="53" y="228"/>
                    </a:cubicBezTo>
                    <a:cubicBezTo>
                      <a:pt x="67" y="246"/>
                      <a:pt x="84" y="263"/>
                      <a:pt x="86" y="277"/>
                    </a:cubicBezTo>
                    <a:cubicBezTo>
                      <a:pt x="87" y="290"/>
                      <a:pt x="87" y="309"/>
                      <a:pt x="87" y="326"/>
                    </a:cubicBezTo>
                    <a:cubicBezTo>
                      <a:pt x="88" y="326"/>
                      <a:pt x="90" y="326"/>
                      <a:pt x="92" y="326"/>
                    </a:cubicBezTo>
                    <a:cubicBezTo>
                      <a:pt x="95" y="326"/>
                      <a:pt x="98" y="326"/>
                      <a:pt x="101" y="327"/>
                    </a:cubicBezTo>
                    <a:cubicBezTo>
                      <a:pt x="119" y="330"/>
                      <a:pt x="133" y="338"/>
                      <a:pt x="144" y="345"/>
                    </a:cubicBezTo>
                    <a:cubicBezTo>
                      <a:pt x="153" y="339"/>
                      <a:pt x="165" y="333"/>
                      <a:pt x="181" y="330"/>
                    </a:cubicBezTo>
                    <a:cubicBezTo>
                      <a:pt x="184" y="330"/>
                      <a:pt x="186" y="329"/>
                      <a:pt x="189" y="329"/>
                    </a:cubicBezTo>
                    <a:cubicBezTo>
                      <a:pt x="188" y="314"/>
                      <a:pt x="188" y="297"/>
                      <a:pt x="191" y="282"/>
                    </a:cubicBezTo>
                    <a:cubicBezTo>
                      <a:pt x="198" y="252"/>
                      <a:pt x="265" y="186"/>
                      <a:pt x="269" y="182"/>
                    </a:cubicBezTo>
                    <a:cubicBezTo>
                      <a:pt x="271" y="180"/>
                      <a:pt x="279" y="176"/>
                      <a:pt x="286" y="172"/>
                    </a:cubicBezTo>
                    <a:cubicBezTo>
                      <a:pt x="286" y="172"/>
                      <a:pt x="286" y="172"/>
                      <a:pt x="285" y="17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15" name="Овал 114"/>
            <p:cNvSpPr/>
            <p:nvPr/>
          </p:nvSpPr>
          <p:spPr>
            <a:xfrm rot="10800000">
              <a:off x="17585332" y="4122490"/>
              <a:ext cx="2406526" cy="220038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3476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1520407" y="1302896"/>
            <a:ext cx="1934574" cy="2664784"/>
            <a:chOff x="3583595" y="3834458"/>
            <a:chExt cx="4256555" cy="5863204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3583595" y="4040080"/>
              <a:ext cx="4256555" cy="5657582"/>
              <a:chOff x="13417030" y="2682330"/>
              <a:chExt cx="1263650" cy="1679575"/>
            </a:xfrm>
          </p:grpSpPr>
          <p:sp>
            <p:nvSpPr>
              <p:cNvPr id="69" name="Freeform 1110"/>
              <p:cNvSpPr>
                <a:spLocks/>
              </p:cNvSpPr>
              <p:nvPr/>
            </p:nvSpPr>
            <p:spPr bwMode="auto">
              <a:xfrm>
                <a:off x="13645630" y="4171405"/>
                <a:ext cx="165100" cy="190500"/>
              </a:xfrm>
              <a:custGeom>
                <a:avLst/>
                <a:gdLst>
                  <a:gd name="T0" fmla="*/ 42 w 52"/>
                  <a:gd name="T1" fmla="*/ 34 h 60"/>
                  <a:gd name="T2" fmla="*/ 43 w 52"/>
                  <a:gd name="T3" fmla="*/ 11 h 60"/>
                  <a:gd name="T4" fmla="*/ 45 w 52"/>
                  <a:gd name="T5" fmla="*/ 0 h 60"/>
                  <a:gd name="T6" fmla="*/ 9 w 52"/>
                  <a:gd name="T7" fmla="*/ 4 h 60"/>
                  <a:gd name="T8" fmla="*/ 10 w 52"/>
                  <a:gd name="T9" fmla="*/ 11 h 60"/>
                  <a:gd name="T10" fmla="*/ 10 w 52"/>
                  <a:gd name="T11" fmla="*/ 34 h 60"/>
                  <a:gd name="T12" fmla="*/ 0 w 52"/>
                  <a:gd name="T13" fmla="*/ 52 h 60"/>
                  <a:gd name="T14" fmla="*/ 26 w 52"/>
                  <a:gd name="T15" fmla="*/ 58 h 60"/>
                  <a:gd name="T16" fmla="*/ 52 w 52"/>
                  <a:gd name="T17" fmla="*/ 52 h 60"/>
                  <a:gd name="T18" fmla="*/ 42 w 52"/>
                  <a:gd name="T1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60">
                    <a:moveTo>
                      <a:pt x="42" y="34"/>
                    </a:moveTo>
                    <a:cubicBezTo>
                      <a:pt x="42" y="30"/>
                      <a:pt x="41" y="22"/>
                      <a:pt x="43" y="11"/>
                    </a:cubicBezTo>
                    <a:cubicBezTo>
                      <a:pt x="43" y="7"/>
                      <a:pt x="44" y="4"/>
                      <a:pt x="45" y="0"/>
                    </a:cubicBezTo>
                    <a:cubicBezTo>
                      <a:pt x="31" y="2"/>
                      <a:pt x="17" y="4"/>
                      <a:pt x="9" y="4"/>
                    </a:cubicBezTo>
                    <a:cubicBezTo>
                      <a:pt x="9" y="6"/>
                      <a:pt x="10" y="8"/>
                      <a:pt x="10" y="11"/>
                    </a:cubicBezTo>
                    <a:cubicBezTo>
                      <a:pt x="11" y="22"/>
                      <a:pt x="10" y="30"/>
                      <a:pt x="10" y="34"/>
                    </a:cubicBezTo>
                    <a:cubicBezTo>
                      <a:pt x="4" y="38"/>
                      <a:pt x="0" y="45"/>
                      <a:pt x="0" y="52"/>
                    </a:cubicBezTo>
                    <a:cubicBezTo>
                      <a:pt x="0" y="60"/>
                      <a:pt x="12" y="58"/>
                      <a:pt x="26" y="58"/>
                    </a:cubicBezTo>
                    <a:cubicBezTo>
                      <a:pt x="41" y="58"/>
                      <a:pt x="52" y="60"/>
                      <a:pt x="52" y="52"/>
                    </a:cubicBezTo>
                    <a:cubicBezTo>
                      <a:pt x="52" y="45"/>
                      <a:pt x="48" y="38"/>
                      <a:pt x="42" y="3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1111"/>
              <p:cNvSpPr>
                <a:spLocks/>
              </p:cNvSpPr>
              <p:nvPr/>
            </p:nvSpPr>
            <p:spPr bwMode="auto">
              <a:xfrm>
                <a:off x="13417030" y="2682330"/>
                <a:ext cx="927100" cy="1673225"/>
              </a:xfrm>
              <a:custGeom>
                <a:avLst/>
                <a:gdLst>
                  <a:gd name="T0" fmla="*/ 275 w 292"/>
                  <a:gd name="T1" fmla="*/ 317 h 527"/>
                  <a:gd name="T2" fmla="*/ 239 w 292"/>
                  <a:gd name="T3" fmla="*/ 276 h 527"/>
                  <a:gd name="T4" fmla="*/ 151 w 292"/>
                  <a:gd name="T5" fmla="*/ 215 h 527"/>
                  <a:gd name="T6" fmla="*/ 216 w 292"/>
                  <a:gd name="T7" fmla="*/ 100 h 527"/>
                  <a:gd name="T8" fmla="*/ 16 w 292"/>
                  <a:gd name="T9" fmla="*/ 100 h 527"/>
                  <a:gd name="T10" fmla="*/ 103 w 292"/>
                  <a:gd name="T11" fmla="*/ 215 h 527"/>
                  <a:gd name="T12" fmla="*/ 22 w 292"/>
                  <a:gd name="T13" fmla="*/ 309 h 527"/>
                  <a:gd name="T14" fmla="*/ 35 w 292"/>
                  <a:gd name="T15" fmla="*/ 325 h 527"/>
                  <a:gd name="T16" fmla="*/ 48 w 292"/>
                  <a:gd name="T17" fmla="*/ 351 h 527"/>
                  <a:gd name="T18" fmla="*/ 51 w 292"/>
                  <a:gd name="T19" fmla="*/ 360 h 527"/>
                  <a:gd name="T20" fmla="*/ 55 w 292"/>
                  <a:gd name="T21" fmla="*/ 350 h 527"/>
                  <a:gd name="T22" fmla="*/ 56 w 292"/>
                  <a:gd name="T23" fmla="*/ 348 h 527"/>
                  <a:gd name="T24" fmla="*/ 56 w 292"/>
                  <a:gd name="T25" fmla="*/ 356 h 527"/>
                  <a:gd name="T26" fmla="*/ 59 w 292"/>
                  <a:gd name="T27" fmla="*/ 364 h 527"/>
                  <a:gd name="T28" fmla="*/ 64 w 292"/>
                  <a:gd name="T29" fmla="*/ 349 h 527"/>
                  <a:gd name="T30" fmla="*/ 62 w 292"/>
                  <a:gd name="T31" fmla="*/ 340 h 527"/>
                  <a:gd name="T32" fmla="*/ 64 w 292"/>
                  <a:gd name="T33" fmla="*/ 345 h 527"/>
                  <a:gd name="T34" fmla="*/ 67 w 292"/>
                  <a:gd name="T35" fmla="*/ 306 h 527"/>
                  <a:gd name="T36" fmla="*/ 47 w 292"/>
                  <a:gd name="T37" fmla="*/ 297 h 527"/>
                  <a:gd name="T38" fmla="*/ 73 w 292"/>
                  <a:gd name="T39" fmla="*/ 268 h 527"/>
                  <a:gd name="T40" fmla="*/ 68 w 292"/>
                  <a:gd name="T41" fmla="*/ 367 h 527"/>
                  <a:gd name="T42" fmla="*/ 70 w 292"/>
                  <a:gd name="T43" fmla="*/ 425 h 527"/>
                  <a:gd name="T44" fmla="*/ 109 w 292"/>
                  <a:gd name="T45" fmla="*/ 409 h 527"/>
                  <a:gd name="T46" fmla="*/ 114 w 292"/>
                  <a:gd name="T47" fmla="*/ 412 h 527"/>
                  <a:gd name="T48" fmla="*/ 54 w 292"/>
                  <a:gd name="T49" fmla="*/ 433 h 527"/>
                  <a:gd name="T50" fmla="*/ 48 w 292"/>
                  <a:gd name="T51" fmla="*/ 434 h 527"/>
                  <a:gd name="T52" fmla="*/ 57 w 292"/>
                  <a:gd name="T53" fmla="*/ 527 h 527"/>
                  <a:gd name="T54" fmla="*/ 66 w 292"/>
                  <a:gd name="T55" fmla="*/ 482 h 527"/>
                  <a:gd name="T56" fmla="*/ 135 w 292"/>
                  <a:gd name="T57" fmla="*/ 457 h 527"/>
                  <a:gd name="T58" fmla="*/ 179 w 292"/>
                  <a:gd name="T59" fmla="*/ 370 h 527"/>
                  <a:gd name="T60" fmla="*/ 179 w 292"/>
                  <a:gd name="T61" fmla="*/ 259 h 527"/>
                  <a:gd name="T62" fmla="*/ 237 w 292"/>
                  <a:gd name="T63" fmla="*/ 317 h 527"/>
                  <a:gd name="T64" fmla="*/ 247 w 292"/>
                  <a:gd name="T65" fmla="*/ 333 h 527"/>
                  <a:gd name="T66" fmla="*/ 244 w 292"/>
                  <a:gd name="T67" fmla="*/ 321 h 527"/>
                  <a:gd name="T68" fmla="*/ 257 w 292"/>
                  <a:gd name="T69" fmla="*/ 332 h 527"/>
                  <a:gd name="T70" fmla="*/ 265 w 292"/>
                  <a:gd name="T71" fmla="*/ 348 h 527"/>
                  <a:gd name="T72" fmla="*/ 266 w 292"/>
                  <a:gd name="T73" fmla="*/ 335 h 527"/>
                  <a:gd name="T74" fmla="*/ 275 w 292"/>
                  <a:gd name="T75" fmla="*/ 352 h 527"/>
                  <a:gd name="T76" fmla="*/ 273 w 292"/>
                  <a:gd name="T77" fmla="*/ 330 h 527"/>
                  <a:gd name="T78" fmla="*/ 276 w 292"/>
                  <a:gd name="T79" fmla="*/ 348 h 527"/>
                  <a:gd name="T80" fmla="*/ 284 w 292"/>
                  <a:gd name="T81" fmla="*/ 331 h 527"/>
                  <a:gd name="T82" fmla="*/ 285 w 292"/>
                  <a:gd name="T83" fmla="*/ 331 h 527"/>
                  <a:gd name="T84" fmla="*/ 291 w 292"/>
                  <a:gd name="T85" fmla="*/ 335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2" h="527">
                    <a:moveTo>
                      <a:pt x="291" y="327"/>
                    </a:moveTo>
                    <a:cubicBezTo>
                      <a:pt x="291" y="324"/>
                      <a:pt x="288" y="319"/>
                      <a:pt x="275" y="317"/>
                    </a:cubicBezTo>
                    <a:cubicBezTo>
                      <a:pt x="273" y="316"/>
                      <a:pt x="270" y="316"/>
                      <a:pt x="268" y="315"/>
                    </a:cubicBezTo>
                    <a:cubicBezTo>
                      <a:pt x="261" y="308"/>
                      <a:pt x="245" y="285"/>
                      <a:pt x="239" y="276"/>
                    </a:cubicBezTo>
                    <a:cubicBezTo>
                      <a:pt x="233" y="263"/>
                      <a:pt x="220" y="242"/>
                      <a:pt x="207" y="233"/>
                    </a:cubicBezTo>
                    <a:cubicBezTo>
                      <a:pt x="201" y="228"/>
                      <a:pt x="185" y="217"/>
                      <a:pt x="151" y="215"/>
                    </a:cubicBezTo>
                    <a:cubicBezTo>
                      <a:pt x="145" y="214"/>
                      <a:pt x="146" y="201"/>
                      <a:pt x="150" y="194"/>
                    </a:cubicBezTo>
                    <a:cubicBezTo>
                      <a:pt x="189" y="180"/>
                      <a:pt x="216" y="143"/>
                      <a:pt x="216" y="100"/>
                    </a:cubicBezTo>
                    <a:cubicBezTo>
                      <a:pt x="216" y="45"/>
                      <a:pt x="171" y="0"/>
                      <a:pt x="116" y="0"/>
                    </a:cubicBezTo>
                    <a:cubicBezTo>
                      <a:pt x="61" y="0"/>
                      <a:pt x="16" y="45"/>
                      <a:pt x="16" y="100"/>
                    </a:cubicBezTo>
                    <a:cubicBezTo>
                      <a:pt x="16" y="150"/>
                      <a:pt x="53" y="192"/>
                      <a:pt x="101" y="199"/>
                    </a:cubicBezTo>
                    <a:cubicBezTo>
                      <a:pt x="106" y="204"/>
                      <a:pt x="106" y="214"/>
                      <a:pt x="103" y="215"/>
                    </a:cubicBezTo>
                    <a:cubicBezTo>
                      <a:pt x="74" y="221"/>
                      <a:pt x="6" y="245"/>
                      <a:pt x="1" y="273"/>
                    </a:cubicBezTo>
                    <a:cubicBezTo>
                      <a:pt x="0" y="283"/>
                      <a:pt x="9" y="293"/>
                      <a:pt x="22" y="309"/>
                    </a:cubicBezTo>
                    <a:cubicBezTo>
                      <a:pt x="22" y="309"/>
                      <a:pt x="22" y="309"/>
                      <a:pt x="22" y="309"/>
                    </a:cubicBezTo>
                    <a:cubicBezTo>
                      <a:pt x="28" y="316"/>
                      <a:pt x="33" y="321"/>
                      <a:pt x="35" y="325"/>
                    </a:cubicBezTo>
                    <a:cubicBezTo>
                      <a:pt x="36" y="328"/>
                      <a:pt x="46" y="343"/>
                      <a:pt x="46" y="343"/>
                    </a:cubicBezTo>
                    <a:cubicBezTo>
                      <a:pt x="46" y="343"/>
                      <a:pt x="48" y="351"/>
                      <a:pt x="48" y="351"/>
                    </a:cubicBezTo>
                    <a:cubicBezTo>
                      <a:pt x="47" y="356"/>
                      <a:pt x="47" y="356"/>
                      <a:pt x="47" y="356"/>
                    </a:cubicBezTo>
                    <a:cubicBezTo>
                      <a:pt x="47" y="358"/>
                      <a:pt x="49" y="360"/>
                      <a:pt x="51" y="360"/>
                    </a:cubicBezTo>
                    <a:cubicBezTo>
                      <a:pt x="53" y="360"/>
                      <a:pt x="55" y="359"/>
                      <a:pt x="55" y="357"/>
                    </a:cubicBezTo>
                    <a:cubicBezTo>
                      <a:pt x="55" y="357"/>
                      <a:pt x="55" y="351"/>
                      <a:pt x="55" y="350"/>
                    </a:cubicBezTo>
                    <a:cubicBezTo>
                      <a:pt x="53" y="342"/>
                      <a:pt x="53" y="342"/>
                      <a:pt x="53" y="342"/>
                    </a:cubicBezTo>
                    <a:cubicBezTo>
                      <a:pt x="56" y="348"/>
                      <a:pt x="56" y="348"/>
                      <a:pt x="56" y="348"/>
                    </a:cubicBezTo>
                    <a:cubicBezTo>
                      <a:pt x="56" y="348"/>
                      <a:pt x="56" y="348"/>
                      <a:pt x="56" y="348"/>
                    </a:cubicBezTo>
                    <a:cubicBezTo>
                      <a:pt x="56" y="356"/>
                      <a:pt x="56" y="356"/>
                      <a:pt x="56" y="356"/>
                    </a:cubicBezTo>
                    <a:cubicBezTo>
                      <a:pt x="56" y="360"/>
                      <a:pt x="56" y="360"/>
                      <a:pt x="56" y="360"/>
                    </a:cubicBezTo>
                    <a:cubicBezTo>
                      <a:pt x="55" y="362"/>
                      <a:pt x="56" y="364"/>
                      <a:pt x="59" y="364"/>
                    </a:cubicBezTo>
                    <a:cubicBezTo>
                      <a:pt x="60" y="365"/>
                      <a:pt x="62" y="363"/>
                      <a:pt x="62" y="362"/>
                    </a:cubicBezTo>
                    <a:cubicBezTo>
                      <a:pt x="63" y="358"/>
                      <a:pt x="63" y="354"/>
                      <a:pt x="64" y="349"/>
                    </a:cubicBezTo>
                    <a:cubicBezTo>
                      <a:pt x="64" y="348"/>
                      <a:pt x="64" y="347"/>
                      <a:pt x="64" y="347"/>
                    </a:cubicBezTo>
                    <a:cubicBezTo>
                      <a:pt x="63" y="344"/>
                      <a:pt x="62" y="342"/>
                      <a:pt x="62" y="340"/>
                    </a:cubicBezTo>
                    <a:cubicBezTo>
                      <a:pt x="61" y="340"/>
                      <a:pt x="61" y="340"/>
                      <a:pt x="61" y="340"/>
                    </a:cubicBezTo>
                    <a:cubicBezTo>
                      <a:pt x="62" y="340"/>
                      <a:pt x="63" y="344"/>
                      <a:pt x="64" y="345"/>
                    </a:cubicBezTo>
                    <a:cubicBezTo>
                      <a:pt x="65" y="335"/>
                      <a:pt x="66" y="322"/>
                      <a:pt x="67" y="313"/>
                    </a:cubicBezTo>
                    <a:cubicBezTo>
                      <a:pt x="67" y="311"/>
                      <a:pt x="67" y="308"/>
                      <a:pt x="67" y="306"/>
                    </a:cubicBezTo>
                    <a:cubicBezTo>
                      <a:pt x="62" y="303"/>
                      <a:pt x="56" y="302"/>
                      <a:pt x="50" y="302"/>
                    </a:cubicBezTo>
                    <a:cubicBezTo>
                      <a:pt x="50" y="301"/>
                      <a:pt x="49" y="299"/>
                      <a:pt x="47" y="297"/>
                    </a:cubicBezTo>
                    <a:cubicBezTo>
                      <a:pt x="42" y="289"/>
                      <a:pt x="34" y="278"/>
                      <a:pt x="34" y="276"/>
                    </a:cubicBezTo>
                    <a:cubicBezTo>
                      <a:pt x="35" y="274"/>
                      <a:pt x="65" y="273"/>
                      <a:pt x="73" y="268"/>
                    </a:cubicBezTo>
                    <a:cubicBezTo>
                      <a:pt x="72" y="279"/>
                      <a:pt x="74" y="295"/>
                      <a:pt x="73" y="314"/>
                    </a:cubicBezTo>
                    <a:cubicBezTo>
                      <a:pt x="71" y="332"/>
                      <a:pt x="68" y="367"/>
                      <a:pt x="68" y="367"/>
                    </a:cubicBezTo>
                    <a:cubicBezTo>
                      <a:pt x="68" y="367"/>
                      <a:pt x="66" y="395"/>
                      <a:pt x="68" y="412"/>
                    </a:cubicBezTo>
                    <a:cubicBezTo>
                      <a:pt x="68" y="417"/>
                      <a:pt x="69" y="421"/>
                      <a:pt x="70" y="425"/>
                    </a:cubicBezTo>
                    <a:cubicBezTo>
                      <a:pt x="75" y="424"/>
                      <a:pt x="80" y="422"/>
                      <a:pt x="84" y="420"/>
                    </a:cubicBezTo>
                    <a:cubicBezTo>
                      <a:pt x="92" y="415"/>
                      <a:pt x="100" y="411"/>
                      <a:pt x="109" y="409"/>
                    </a:cubicBezTo>
                    <a:cubicBezTo>
                      <a:pt x="111" y="390"/>
                      <a:pt x="115" y="382"/>
                      <a:pt x="121" y="375"/>
                    </a:cubicBezTo>
                    <a:cubicBezTo>
                      <a:pt x="122" y="374"/>
                      <a:pt x="115" y="383"/>
                      <a:pt x="114" y="412"/>
                    </a:cubicBezTo>
                    <a:cubicBezTo>
                      <a:pt x="111" y="412"/>
                      <a:pt x="96" y="420"/>
                      <a:pt x="89" y="424"/>
                    </a:cubicBezTo>
                    <a:cubicBezTo>
                      <a:pt x="79" y="430"/>
                      <a:pt x="62" y="433"/>
                      <a:pt x="54" y="433"/>
                    </a:cubicBezTo>
                    <a:cubicBezTo>
                      <a:pt x="54" y="433"/>
                      <a:pt x="54" y="433"/>
                      <a:pt x="54" y="433"/>
                    </a:cubicBezTo>
                    <a:cubicBezTo>
                      <a:pt x="51" y="434"/>
                      <a:pt x="49" y="434"/>
                      <a:pt x="48" y="434"/>
                    </a:cubicBezTo>
                    <a:cubicBezTo>
                      <a:pt x="18" y="436"/>
                      <a:pt x="30" y="471"/>
                      <a:pt x="35" y="487"/>
                    </a:cubicBezTo>
                    <a:cubicBezTo>
                      <a:pt x="40" y="503"/>
                      <a:pt x="46" y="527"/>
                      <a:pt x="57" y="527"/>
                    </a:cubicBezTo>
                    <a:cubicBezTo>
                      <a:pt x="70" y="527"/>
                      <a:pt x="78" y="509"/>
                      <a:pt x="72" y="495"/>
                    </a:cubicBezTo>
                    <a:cubicBezTo>
                      <a:pt x="70" y="492"/>
                      <a:pt x="67" y="489"/>
                      <a:pt x="66" y="482"/>
                    </a:cubicBezTo>
                    <a:cubicBezTo>
                      <a:pt x="65" y="479"/>
                      <a:pt x="60" y="467"/>
                      <a:pt x="78" y="467"/>
                    </a:cubicBezTo>
                    <a:cubicBezTo>
                      <a:pt x="88" y="466"/>
                      <a:pt x="112" y="466"/>
                      <a:pt x="135" y="457"/>
                    </a:cubicBezTo>
                    <a:cubicBezTo>
                      <a:pt x="142" y="453"/>
                      <a:pt x="150" y="447"/>
                      <a:pt x="157" y="439"/>
                    </a:cubicBezTo>
                    <a:cubicBezTo>
                      <a:pt x="172" y="422"/>
                      <a:pt x="179" y="388"/>
                      <a:pt x="179" y="370"/>
                    </a:cubicBezTo>
                    <a:cubicBezTo>
                      <a:pt x="180" y="349"/>
                      <a:pt x="174" y="329"/>
                      <a:pt x="176" y="307"/>
                    </a:cubicBezTo>
                    <a:cubicBezTo>
                      <a:pt x="177" y="288"/>
                      <a:pt x="179" y="263"/>
                      <a:pt x="179" y="259"/>
                    </a:cubicBezTo>
                    <a:cubicBezTo>
                      <a:pt x="180" y="255"/>
                      <a:pt x="196" y="263"/>
                      <a:pt x="207" y="277"/>
                    </a:cubicBezTo>
                    <a:cubicBezTo>
                      <a:pt x="217" y="289"/>
                      <a:pt x="232" y="308"/>
                      <a:pt x="237" y="317"/>
                    </a:cubicBezTo>
                    <a:cubicBezTo>
                      <a:pt x="234" y="321"/>
                      <a:pt x="234" y="325"/>
                      <a:pt x="237" y="329"/>
                    </a:cubicBezTo>
                    <a:cubicBezTo>
                      <a:pt x="238" y="332"/>
                      <a:pt x="247" y="333"/>
                      <a:pt x="247" y="333"/>
                    </a:cubicBezTo>
                    <a:cubicBezTo>
                      <a:pt x="253" y="333"/>
                      <a:pt x="254" y="324"/>
                      <a:pt x="248" y="324"/>
                    </a:cubicBezTo>
                    <a:cubicBezTo>
                      <a:pt x="246" y="323"/>
                      <a:pt x="244" y="323"/>
                      <a:pt x="244" y="321"/>
                    </a:cubicBezTo>
                    <a:cubicBezTo>
                      <a:pt x="244" y="321"/>
                      <a:pt x="247" y="323"/>
                      <a:pt x="250" y="323"/>
                    </a:cubicBezTo>
                    <a:cubicBezTo>
                      <a:pt x="253" y="323"/>
                      <a:pt x="257" y="329"/>
                      <a:pt x="257" y="332"/>
                    </a:cubicBezTo>
                    <a:cubicBezTo>
                      <a:pt x="257" y="340"/>
                      <a:pt x="257" y="349"/>
                      <a:pt x="257" y="349"/>
                    </a:cubicBezTo>
                    <a:cubicBezTo>
                      <a:pt x="257" y="355"/>
                      <a:pt x="265" y="354"/>
                      <a:pt x="265" y="348"/>
                    </a:cubicBezTo>
                    <a:cubicBezTo>
                      <a:pt x="265" y="348"/>
                      <a:pt x="265" y="340"/>
                      <a:pt x="265" y="332"/>
                    </a:cubicBezTo>
                    <a:cubicBezTo>
                      <a:pt x="266" y="333"/>
                      <a:pt x="266" y="334"/>
                      <a:pt x="266" y="335"/>
                    </a:cubicBezTo>
                    <a:cubicBezTo>
                      <a:pt x="267" y="343"/>
                      <a:pt x="267" y="352"/>
                      <a:pt x="267" y="352"/>
                    </a:cubicBezTo>
                    <a:cubicBezTo>
                      <a:pt x="267" y="358"/>
                      <a:pt x="275" y="358"/>
                      <a:pt x="275" y="352"/>
                    </a:cubicBezTo>
                    <a:cubicBezTo>
                      <a:pt x="275" y="352"/>
                      <a:pt x="275" y="341"/>
                      <a:pt x="274" y="334"/>
                    </a:cubicBezTo>
                    <a:cubicBezTo>
                      <a:pt x="274" y="333"/>
                      <a:pt x="274" y="332"/>
                      <a:pt x="273" y="330"/>
                    </a:cubicBezTo>
                    <a:cubicBezTo>
                      <a:pt x="275" y="332"/>
                      <a:pt x="276" y="333"/>
                      <a:pt x="276" y="335"/>
                    </a:cubicBezTo>
                    <a:cubicBezTo>
                      <a:pt x="276" y="342"/>
                      <a:pt x="276" y="348"/>
                      <a:pt x="276" y="348"/>
                    </a:cubicBezTo>
                    <a:cubicBezTo>
                      <a:pt x="276" y="354"/>
                      <a:pt x="284" y="354"/>
                      <a:pt x="284" y="348"/>
                    </a:cubicBezTo>
                    <a:cubicBezTo>
                      <a:pt x="284" y="348"/>
                      <a:pt x="284" y="339"/>
                      <a:pt x="284" y="331"/>
                    </a:cubicBezTo>
                    <a:cubicBezTo>
                      <a:pt x="284" y="330"/>
                      <a:pt x="283" y="329"/>
                      <a:pt x="282" y="327"/>
                    </a:cubicBezTo>
                    <a:cubicBezTo>
                      <a:pt x="284" y="328"/>
                      <a:pt x="285" y="330"/>
                      <a:pt x="285" y="331"/>
                    </a:cubicBezTo>
                    <a:cubicBezTo>
                      <a:pt x="285" y="338"/>
                      <a:pt x="285" y="335"/>
                      <a:pt x="285" y="335"/>
                    </a:cubicBezTo>
                    <a:cubicBezTo>
                      <a:pt x="285" y="341"/>
                      <a:pt x="292" y="341"/>
                      <a:pt x="291" y="335"/>
                    </a:cubicBezTo>
                    <a:cubicBezTo>
                      <a:pt x="291" y="335"/>
                      <a:pt x="292" y="334"/>
                      <a:pt x="291" y="32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1130"/>
              <p:cNvSpPr>
                <a:spLocks/>
              </p:cNvSpPr>
              <p:nvPr/>
            </p:nvSpPr>
            <p:spPr bwMode="auto">
              <a:xfrm>
                <a:off x="14410805" y="3469730"/>
                <a:ext cx="269875" cy="219075"/>
              </a:xfrm>
              <a:custGeom>
                <a:avLst/>
                <a:gdLst>
                  <a:gd name="T0" fmla="*/ 68 w 85"/>
                  <a:gd name="T1" fmla="*/ 14 h 69"/>
                  <a:gd name="T2" fmla="*/ 20 w 85"/>
                  <a:gd name="T3" fmla="*/ 13 h 69"/>
                  <a:gd name="T4" fmla="*/ 0 w 85"/>
                  <a:gd name="T5" fmla="*/ 48 h 69"/>
                  <a:gd name="T6" fmla="*/ 2 w 85"/>
                  <a:gd name="T7" fmla="*/ 53 h 69"/>
                  <a:gd name="T8" fmla="*/ 18 w 85"/>
                  <a:gd name="T9" fmla="*/ 33 h 69"/>
                  <a:gd name="T10" fmla="*/ 48 w 85"/>
                  <a:gd name="T11" fmla="*/ 34 h 69"/>
                  <a:gd name="T12" fmla="*/ 19 w 85"/>
                  <a:gd name="T13" fmla="*/ 65 h 69"/>
                  <a:gd name="T14" fmla="*/ 4 w 85"/>
                  <a:gd name="T15" fmla="*/ 65 h 69"/>
                  <a:gd name="T16" fmla="*/ 4 w 85"/>
                  <a:gd name="T17" fmla="*/ 65 h 69"/>
                  <a:gd name="T18" fmla="*/ 3 w 85"/>
                  <a:gd name="T19" fmla="*/ 69 h 69"/>
                  <a:gd name="T20" fmla="*/ 25 w 85"/>
                  <a:gd name="T21" fmla="*/ 69 h 69"/>
                  <a:gd name="T22" fmla="*/ 68 w 85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5" h="69">
                    <a:moveTo>
                      <a:pt x="68" y="14"/>
                    </a:moveTo>
                    <a:cubicBezTo>
                      <a:pt x="56" y="0"/>
                      <a:pt x="30" y="3"/>
                      <a:pt x="20" y="13"/>
                    </a:cubicBezTo>
                    <a:cubicBezTo>
                      <a:pt x="8" y="26"/>
                      <a:pt x="7" y="40"/>
                      <a:pt x="0" y="48"/>
                    </a:cubicBezTo>
                    <a:cubicBezTo>
                      <a:pt x="1" y="50"/>
                      <a:pt x="2" y="52"/>
                      <a:pt x="2" y="53"/>
                    </a:cubicBezTo>
                    <a:cubicBezTo>
                      <a:pt x="7" y="47"/>
                      <a:pt x="11" y="39"/>
                      <a:pt x="18" y="33"/>
                    </a:cubicBezTo>
                    <a:cubicBezTo>
                      <a:pt x="25" y="27"/>
                      <a:pt x="40" y="26"/>
                      <a:pt x="48" y="34"/>
                    </a:cubicBezTo>
                    <a:cubicBezTo>
                      <a:pt x="59" y="45"/>
                      <a:pt x="55" y="65"/>
                      <a:pt x="19" y="65"/>
                    </a:cubicBezTo>
                    <a:cubicBezTo>
                      <a:pt x="15" y="65"/>
                      <a:pt x="9" y="65"/>
                      <a:pt x="4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4" y="67"/>
                      <a:pt x="3" y="68"/>
                      <a:pt x="3" y="69"/>
                    </a:cubicBezTo>
                    <a:cubicBezTo>
                      <a:pt x="11" y="69"/>
                      <a:pt x="19" y="69"/>
                      <a:pt x="25" y="69"/>
                    </a:cubicBezTo>
                    <a:cubicBezTo>
                      <a:pt x="78" y="69"/>
                      <a:pt x="85" y="34"/>
                      <a:pt x="68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1131"/>
              <p:cNvSpPr>
                <a:spLocks/>
              </p:cNvSpPr>
              <p:nvPr/>
            </p:nvSpPr>
            <p:spPr bwMode="auto">
              <a:xfrm>
                <a:off x="14036155" y="3558630"/>
                <a:ext cx="104775" cy="123825"/>
              </a:xfrm>
              <a:custGeom>
                <a:avLst/>
                <a:gdLst>
                  <a:gd name="T0" fmla="*/ 12 w 33"/>
                  <a:gd name="T1" fmla="*/ 10 h 39"/>
                  <a:gd name="T2" fmla="*/ 7 w 33"/>
                  <a:gd name="T3" fmla="*/ 4 h 39"/>
                  <a:gd name="T4" fmla="*/ 4 w 33"/>
                  <a:gd name="T5" fmla="*/ 0 h 39"/>
                  <a:gd name="T6" fmla="*/ 33 w 33"/>
                  <a:gd name="T7" fmla="*/ 39 h 39"/>
                  <a:gd name="T8" fmla="*/ 12 w 33"/>
                  <a:gd name="T9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9">
                    <a:moveTo>
                      <a:pt x="12" y="10"/>
                    </a:moveTo>
                    <a:cubicBezTo>
                      <a:pt x="10" y="8"/>
                      <a:pt x="9" y="6"/>
                      <a:pt x="7" y="4"/>
                    </a:cubicBezTo>
                    <a:cubicBezTo>
                      <a:pt x="6" y="3"/>
                      <a:pt x="5" y="2"/>
                      <a:pt x="4" y="0"/>
                    </a:cubicBezTo>
                    <a:cubicBezTo>
                      <a:pt x="0" y="16"/>
                      <a:pt x="8" y="33"/>
                      <a:pt x="33" y="39"/>
                    </a:cubicBezTo>
                    <a:cubicBezTo>
                      <a:pt x="28" y="31"/>
                      <a:pt x="18" y="19"/>
                      <a:pt x="12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1132"/>
              <p:cNvSpPr>
                <a:spLocks/>
              </p:cNvSpPr>
              <p:nvPr/>
            </p:nvSpPr>
            <p:spPr bwMode="auto">
              <a:xfrm>
                <a:off x="14296505" y="3609430"/>
                <a:ext cx="107950" cy="79375"/>
              </a:xfrm>
              <a:custGeom>
                <a:avLst/>
                <a:gdLst>
                  <a:gd name="T0" fmla="*/ 17 w 34"/>
                  <a:gd name="T1" fmla="*/ 0 h 25"/>
                  <a:gd name="T2" fmla="*/ 0 w 34"/>
                  <a:gd name="T3" fmla="*/ 17 h 25"/>
                  <a:gd name="T4" fmla="*/ 0 w 34"/>
                  <a:gd name="T5" fmla="*/ 19 h 25"/>
                  <a:gd name="T6" fmla="*/ 15 w 34"/>
                  <a:gd name="T7" fmla="*/ 25 h 25"/>
                  <a:gd name="T8" fmla="*/ 30 w 34"/>
                  <a:gd name="T9" fmla="*/ 25 h 25"/>
                  <a:gd name="T10" fmla="*/ 34 w 34"/>
                  <a:gd name="T11" fmla="*/ 21 h 25"/>
                  <a:gd name="T12" fmla="*/ 34 w 34"/>
                  <a:gd name="T13" fmla="*/ 17 h 25"/>
                  <a:gd name="T14" fmla="*/ 17 w 34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25">
                    <a:moveTo>
                      <a:pt x="17" y="0"/>
                    </a:moveTo>
                    <a:cubicBezTo>
                      <a:pt x="7" y="0"/>
                      <a:pt x="0" y="8"/>
                      <a:pt x="0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20"/>
                      <a:pt x="12" y="23"/>
                      <a:pt x="15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2" y="25"/>
                      <a:pt x="34" y="23"/>
                      <a:pt x="34" y="21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1133"/>
              <p:cNvSpPr>
                <a:spLocks/>
              </p:cNvSpPr>
              <p:nvPr/>
            </p:nvSpPr>
            <p:spPr bwMode="auto">
              <a:xfrm>
                <a:off x="14296505" y="3707855"/>
                <a:ext cx="107950" cy="647700"/>
              </a:xfrm>
              <a:custGeom>
                <a:avLst/>
                <a:gdLst>
                  <a:gd name="T0" fmla="*/ 30 w 34"/>
                  <a:gd name="T1" fmla="*/ 0 h 204"/>
                  <a:gd name="T2" fmla="*/ 20 w 34"/>
                  <a:gd name="T3" fmla="*/ 0 h 204"/>
                  <a:gd name="T4" fmla="*/ 20 w 34"/>
                  <a:gd name="T5" fmla="*/ 4 h 204"/>
                  <a:gd name="T6" fmla="*/ 20 w 34"/>
                  <a:gd name="T7" fmla="*/ 12 h 204"/>
                  <a:gd name="T8" fmla="*/ 18 w 34"/>
                  <a:gd name="T9" fmla="*/ 20 h 204"/>
                  <a:gd name="T10" fmla="*/ 13 w 34"/>
                  <a:gd name="T11" fmla="*/ 22 h 204"/>
                  <a:gd name="T12" fmla="*/ 13 w 34"/>
                  <a:gd name="T13" fmla="*/ 25 h 204"/>
                  <a:gd name="T14" fmla="*/ 10 w 34"/>
                  <a:gd name="T15" fmla="*/ 33 h 204"/>
                  <a:gd name="T16" fmla="*/ 3 w 34"/>
                  <a:gd name="T17" fmla="*/ 36 h 204"/>
                  <a:gd name="T18" fmla="*/ 2 w 34"/>
                  <a:gd name="T19" fmla="*/ 36 h 204"/>
                  <a:gd name="T20" fmla="*/ 1 w 34"/>
                  <a:gd name="T21" fmla="*/ 36 h 204"/>
                  <a:gd name="T22" fmla="*/ 0 w 34"/>
                  <a:gd name="T23" fmla="*/ 37 h 204"/>
                  <a:gd name="T24" fmla="*/ 0 w 34"/>
                  <a:gd name="T25" fmla="*/ 200 h 204"/>
                  <a:gd name="T26" fmla="*/ 4 w 34"/>
                  <a:gd name="T27" fmla="*/ 204 h 204"/>
                  <a:gd name="T28" fmla="*/ 30 w 34"/>
                  <a:gd name="T29" fmla="*/ 204 h 204"/>
                  <a:gd name="T30" fmla="*/ 34 w 34"/>
                  <a:gd name="T31" fmla="*/ 200 h 204"/>
                  <a:gd name="T32" fmla="*/ 34 w 34"/>
                  <a:gd name="T33" fmla="*/ 4 h 204"/>
                  <a:gd name="T34" fmla="*/ 30 w 34"/>
                  <a:gd name="T3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04">
                    <a:moveTo>
                      <a:pt x="3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2"/>
                      <a:pt x="20" y="3"/>
                      <a:pt x="20" y="4"/>
                    </a:cubicBezTo>
                    <a:cubicBezTo>
                      <a:pt x="21" y="8"/>
                      <a:pt x="21" y="11"/>
                      <a:pt x="20" y="12"/>
                    </a:cubicBezTo>
                    <a:cubicBezTo>
                      <a:pt x="20" y="15"/>
                      <a:pt x="19" y="18"/>
                      <a:pt x="18" y="20"/>
                    </a:cubicBezTo>
                    <a:cubicBezTo>
                      <a:pt x="16" y="21"/>
                      <a:pt x="15" y="22"/>
                      <a:pt x="13" y="22"/>
                    </a:cubicBezTo>
                    <a:cubicBezTo>
                      <a:pt x="13" y="24"/>
                      <a:pt x="13" y="25"/>
                      <a:pt x="13" y="25"/>
                    </a:cubicBezTo>
                    <a:cubicBezTo>
                      <a:pt x="13" y="28"/>
                      <a:pt x="12" y="31"/>
                      <a:pt x="10" y="33"/>
                    </a:cubicBezTo>
                    <a:cubicBezTo>
                      <a:pt x="8" y="35"/>
                      <a:pt x="6" y="36"/>
                      <a:pt x="3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2"/>
                      <a:pt x="2" y="204"/>
                      <a:pt x="4" y="204"/>
                    </a:cubicBezTo>
                    <a:cubicBezTo>
                      <a:pt x="30" y="204"/>
                      <a:pt x="30" y="204"/>
                      <a:pt x="30" y="204"/>
                    </a:cubicBezTo>
                    <a:cubicBezTo>
                      <a:pt x="32" y="204"/>
                      <a:pt x="34" y="202"/>
                      <a:pt x="34" y="200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1134"/>
              <p:cNvSpPr>
                <a:spLocks/>
              </p:cNvSpPr>
              <p:nvPr/>
            </p:nvSpPr>
            <p:spPr bwMode="auto">
              <a:xfrm>
                <a:off x="14032980" y="3885655"/>
                <a:ext cx="244475" cy="463550"/>
              </a:xfrm>
              <a:custGeom>
                <a:avLst/>
                <a:gdLst>
                  <a:gd name="T0" fmla="*/ 77 w 77"/>
                  <a:gd name="T1" fmla="*/ 144 h 146"/>
                  <a:gd name="T2" fmla="*/ 77 w 77"/>
                  <a:gd name="T3" fmla="*/ 0 h 146"/>
                  <a:gd name="T4" fmla="*/ 4 w 77"/>
                  <a:gd name="T5" fmla="*/ 0 h 146"/>
                  <a:gd name="T6" fmla="*/ 0 w 77"/>
                  <a:gd name="T7" fmla="*/ 4 h 146"/>
                  <a:gd name="T8" fmla="*/ 0 w 77"/>
                  <a:gd name="T9" fmla="*/ 142 h 146"/>
                  <a:gd name="T10" fmla="*/ 4 w 77"/>
                  <a:gd name="T11" fmla="*/ 146 h 146"/>
                  <a:gd name="T12" fmla="*/ 77 w 77"/>
                  <a:gd name="T13" fmla="*/ 146 h 146"/>
                  <a:gd name="T14" fmla="*/ 77 w 77"/>
                  <a:gd name="T15" fmla="*/ 14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146">
                    <a:moveTo>
                      <a:pt x="77" y="144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4"/>
                      <a:pt x="2" y="146"/>
                      <a:pt x="4" y="146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7" y="146"/>
                      <a:pt x="77" y="145"/>
                      <a:pt x="77" y="14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1135"/>
              <p:cNvSpPr>
                <a:spLocks/>
              </p:cNvSpPr>
              <p:nvPr/>
            </p:nvSpPr>
            <p:spPr bwMode="auto">
              <a:xfrm>
                <a:off x="14423505" y="3885655"/>
                <a:ext cx="244475" cy="463550"/>
              </a:xfrm>
              <a:custGeom>
                <a:avLst/>
                <a:gdLst>
                  <a:gd name="T0" fmla="*/ 73 w 77"/>
                  <a:gd name="T1" fmla="*/ 0 h 146"/>
                  <a:gd name="T2" fmla="*/ 0 w 77"/>
                  <a:gd name="T3" fmla="*/ 0 h 146"/>
                  <a:gd name="T4" fmla="*/ 0 w 77"/>
                  <a:gd name="T5" fmla="*/ 144 h 146"/>
                  <a:gd name="T6" fmla="*/ 0 w 77"/>
                  <a:gd name="T7" fmla="*/ 146 h 146"/>
                  <a:gd name="T8" fmla="*/ 73 w 77"/>
                  <a:gd name="T9" fmla="*/ 146 h 146"/>
                  <a:gd name="T10" fmla="*/ 77 w 77"/>
                  <a:gd name="T11" fmla="*/ 142 h 146"/>
                  <a:gd name="T12" fmla="*/ 77 w 77"/>
                  <a:gd name="T13" fmla="*/ 4 h 146"/>
                  <a:gd name="T14" fmla="*/ 73 w 77"/>
                  <a:gd name="T15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146">
                    <a:moveTo>
                      <a:pt x="7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5"/>
                      <a:pt x="0" y="146"/>
                      <a:pt x="0" y="146"/>
                    </a:cubicBezTo>
                    <a:cubicBezTo>
                      <a:pt x="73" y="146"/>
                      <a:pt x="73" y="146"/>
                      <a:pt x="73" y="146"/>
                    </a:cubicBezTo>
                    <a:cubicBezTo>
                      <a:pt x="75" y="146"/>
                      <a:pt x="77" y="144"/>
                      <a:pt x="77" y="142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2"/>
                      <a:pt x="75" y="0"/>
                      <a:pt x="7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1136"/>
              <p:cNvSpPr>
                <a:spLocks/>
              </p:cNvSpPr>
              <p:nvPr/>
            </p:nvSpPr>
            <p:spPr bwMode="auto">
              <a:xfrm>
                <a:off x="14032980" y="3714205"/>
                <a:ext cx="244475" cy="152400"/>
              </a:xfrm>
              <a:custGeom>
                <a:avLst/>
                <a:gdLst>
                  <a:gd name="T0" fmla="*/ 77 w 77"/>
                  <a:gd name="T1" fmla="*/ 37 h 48"/>
                  <a:gd name="T2" fmla="*/ 77 w 77"/>
                  <a:gd name="T3" fmla="*/ 37 h 48"/>
                  <a:gd name="T4" fmla="*/ 69 w 77"/>
                  <a:gd name="T5" fmla="*/ 34 h 48"/>
                  <a:gd name="T6" fmla="*/ 67 w 77"/>
                  <a:gd name="T7" fmla="*/ 34 h 48"/>
                  <a:gd name="T8" fmla="*/ 57 w 77"/>
                  <a:gd name="T9" fmla="*/ 24 h 48"/>
                  <a:gd name="T10" fmla="*/ 57 w 77"/>
                  <a:gd name="T11" fmla="*/ 24 h 48"/>
                  <a:gd name="T12" fmla="*/ 57 w 77"/>
                  <a:gd name="T13" fmla="*/ 24 h 48"/>
                  <a:gd name="T14" fmla="*/ 57 w 77"/>
                  <a:gd name="T15" fmla="*/ 13 h 48"/>
                  <a:gd name="T16" fmla="*/ 54 w 77"/>
                  <a:gd name="T17" fmla="*/ 14 h 48"/>
                  <a:gd name="T18" fmla="*/ 53 w 77"/>
                  <a:gd name="T19" fmla="*/ 14 h 48"/>
                  <a:gd name="T20" fmla="*/ 37 w 77"/>
                  <a:gd name="T21" fmla="*/ 7 h 48"/>
                  <a:gd name="T22" fmla="*/ 35 w 77"/>
                  <a:gd name="T23" fmla="*/ 0 h 48"/>
                  <a:gd name="T24" fmla="*/ 4 w 77"/>
                  <a:gd name="T25" fmla="*/ 0 h 48"/>
                  <a:gd name="T26" fmla="*/ 0 w 77"/>
                  <a:gd name="T27" fmla="*/ 4 h 48"/>
                  <a:gd name="T28" fmla="*/ 0 w 77"/>
                  <a:gd name="T29" fmla="*/ 44 h 48"/>
                  <a:gd name="T30" fmla="*/ 4 w 77"/>
                  <a:gd name="T31" fmla="*/ 48 h 48"/>
                  <a:gd name="T32" fmla="*/ 77 w 77"/>
                  <a:gd name="T33" fmla="*/ 48 h 48"/>
                  <a:gd name="T34" fmla="*/ 77 w 77"/>
                  <a:gd name="T35" fmla="*/ 3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48">
                    <a:moveTo>
                      <a:pt x="77" y="37"/>
                    </a:moveTo>
                    <a:cubicBezTo>
                      <a:pt x="77" y="37"/>
                      <a:pt x="77" y="37"/>
                      <a:pt x="77" y="37"/>
                    </a:cubicBezTo>
                    <a:cubicBezTo>
                      <a:pt x="73" y="37"/>
                      <a:pt x="71" y="36"/>
                      <a:pt x="69" y="34"/>
                    </a:cubicBezTo>
                    <a:cubicBezTo>
                      <a:pt x="68" y="34"/>
                      <a:pt x="68" y="34"/>
                      <a:pt x="67" y="34"/>
                    </a:cubicBezTo>
                    <a:cubicBezTo>
                      <a:pt x="62" y="34"/>
                      <a:pt x="57" y="30"/>
                      <a:pt x="57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7" y="23"/>
                      <a:pt x="57" y="19"/>
                      <a:pt x="57" y="13"/>
                    </a:cubicBezTo>
                    <a:cubicBezTo>
                      <a:pt x="56" y="14"/>
                      <a:pt x="55" y="14"/>
                      <a:pt x="54" y="14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45" y="13"/>
                      <a:pt x="39" y="11"/>
                      <a:pt x="37" y="7"/>
                    </a:cubicBezTo>
                    <a:cubicBezTo>
                      <a:pt x="36" y="4"/>
                      <a:pt x="35" y="2"/>
                      <a:pt x="3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77" y="48"/>
                      <a:pt x="77" y="48"/>
                      <a:pt x="77" y="48"/>
                    </a:cubicBezTo>
                    <a:lnTo>
                      <a:pt x="77" y="3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1137"/>
              <p:cNvSpPr>
                <a:spLocks/>
              </p:cNvSpPr>
              <p:nvPr/>
            </p:nvSpPr>
            <p:spPr bwMode="auto">
              <a:xfrm>
                <a:off x="14423505" y="3714205"/>
                <a:ext cx="244475" cy="152400"/>
              </a:xfrm>
              <a:custGeom>
                <a:avLst/>
                <a:gdLst>
                  <a:gd name="T0" fmla="*/ 73 w 77"/>
                  <a:gd name="T1" fmla="*/ 0 h 48"/>
                  <a:gd name="T2" fmla="*/ 0 w 77"/>
                  <a:gd name="T3" fmla="*/ 0 h 48"/>
                  <a:gd name="T4" fmla="*/ 0 w 77"/>
                  <a:gd name="T5" fmla="*/ 2 h 48"/>
                  <a:gd name="T6" fmla="*/ 0 w 77"/>
                  <a:gd name="T7" fmla="*/ 48 h 48"/>
                  <a:gd name="T8" fmla="*/ 73 w 77"/>
                  <a:gd name="T9" fmla="*/ 48 h 48"/>
                  <a:gd name="T10" fmla="*/ 77 w 77"/>
                  <a:gd name="T11" fmla="*/ 44 h 48"/>
                  <a:gd name="T12" fmla="*/ 77 w 77"/>
                  <a:gd name="T13" fmla="*/ 4 h 48"/>
                  <a:gd name="T14" fmla="*/ 73 w 77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48">
                    <a:moveTo>
                      <a:pt x="7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5" y="48"/>
                      <a:pt x="77" y="46"/>
                      <a:pt x="77" y="4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2"/>
                      <a:pt x="75" y="0"/>
                      <a:pt x="7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1138"/>
              <p:cNvSpPr>
                <a:spLocks/>
              </p:cNvSpPr>
              <p:nvPr/>
            </p:nvSpPr>
            <p:spPr bwMode="auto">
              <a:xfrm>
                <a:off x="14153630" y="3482430"/>
                <a:ext cx="136525" cy="155575"/>
              </a:xfrm>
              <a:custGeom>
                <a:avLst/>
                <a:gdLst>
                  <a:gd name="T0" fmla="*/ 43 w 43"/>
                  <a:gd name="T1" fmla="*/ 44 h 49"/>
                  <a:gd name="T2" fmla="*/ 22 w 43"/>
                  <a:gd name="T3" fmla="*/ 9 h 49"/>
                  <a:gd name="T4" fmla="*/ 0 w 43"/>
                  <a:gd name="T5" fmla="*/ 0 h 49"/>
                  <a:gd name="T6" fmla="*/ 13 w 43"/>
                  <a:gd name="T7" fmla="*/ 21 h 49"/>
                  <a:gd name="T8" fmla="*/ 15 w 43"/>
                  <a:gd name="T9" fmla="*/ 25 h 49"/>
                  <a:gd name="T10" fmla="*/ 24 w 43"/>
                  <a:gd name="T11" fmla="*/ 29 h 49"/>
                  <a:gd name="T12" fmla="*/ 40 w 43"/>
                  <a:gd name="T13" fmla="*/ 49 h 49"/>
                  <a:gd name="T14" fmla="*/ 43 w 43"/>
                  <a:gd name="T15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9">
                    <a:moveTo>
                      <a:pt x="43" y="44"/>
                    </a:moveTo>
                    <a:cubicBezTo>
                      <a:pt x="36" y="36"/>
                      <a:pt x="34" y="22"/>
                      <a:pt x="22" y="9"/>
                    </a:cubicBezTo>
                    <a:cubicBezTo>
                      <a:pt x="17" y="4"/>
                      <a:pt x="9" y="1"/>
                      <a:pt x="0" y="0"/>
                    </a:cubicBezTo>
                    <a:cubicBezTo>
                      <a:pt x="6" y="9"/>
                      <a:pt x="10" y="16"/>
                      <a:pt x="13" y="21"/>
                    </a:cubicBezTo>
                    <a:cubicBezTo>
                      <a:pt x="13" y="22"/>
                      <a:pt x="14" y="23"/>
                      <a:pt x="15" y="25"/>
                    </a:cubicBezTo>
                    <a:cubicBezTo>
                      <a:pt x="18" y="25"/>
                      <a:pt x="22" y="27"/>
                      <a:pt x="24" y="29"/>
                    </a:cubicBezTo>
                    <a:cubicBezTo>
                      <a:pt x="31" y="35"/>
                      <a:pt x="35" y="43"/>
                      <a:pt x="40" y="49"/>
                    </a:cubicBezTo>
                    <a:cubicBezTo>
                      <a:pt x="41" y="48"/>
                      <a:pt x="42" y="46"/>
                      <a:pt x="43" y="4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3767859" y="3834458"/>
              <a:ext cx="1941517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5180662" y="965354"/>
            <a:ext cx="1419336" cy="3071325"/>
            <a:chOff x="10824642" y="3077949"/>
            <a:chExt cx="3122900" cy="6757697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10824642" y="3130033"/>
              <a:ext cx="3122900" cy="6705613"/>
              <a:chOff x="20126426" y="666106"/>
              <a:chExt cx="1035050" cy="2222500"/>
            </a:xfrm>
          </p:grpSpPr>
          <p:sp>
            <p:nvSpPr>
              <p:cNvPr id="83" name="Freeform 1460"/>
              <p:cNvSpPr>
                <a:spLocks/>
              </p:cNvSpPr>
              <p:nvPr/>
            </p:nvSpPr>
            <p:spPr bwMode="auto">
              <a:xfrm>
                <a:off x="20386776" y="1694806"/>
                <a:ext cx="381000" cy="25400"/>
              </a:xfrm>
              <a:custGeom>
                <a:avLst/>
                <a:gdLst>
                  <a:gd name="T0" fmla="*/ 2 w 120"/>
                  <a:gd name="T1" fmla="*/ 0 h 8"/>
                  <a:gd name="T2" fmla="*/ 4 w 120"/>
                  <a:gd name="T3" fmla="*/ 0 h 8"/>
                  <a:gd name="T4" fmla="*/ 116 w 120"/>
                  <a:gd name="T5" fmla="*/ 0 h 8"/>
                  <a:gd name="T6" fmla="*/ 118 w 120"/>
                  <a:gd name="T7" fmla="*/ 0 h 8"/>
                  <a:gd name="T8" fmla="*/ 120 w 120"/>
                  <a:gd name="T9" fmla="*/ 2 h 8"/>
                  <a:gd name="T10" fmla="*/ 120 w 120"/>
                  <a:gd name="T11" fmla="*/ 4 h 8"/>
                  <a:gd name="T12" fmla="*/ 116 w 120"/>
                  <a:gd name="T13" fmla="*/ 8 h 8"/>
                  <a:gd name="T14" fmla="*/ 4 w 120"/>
                  <a:gd name="T15" fmla="*/ 8 h 8"/>
                  <a:gd name="T16" fmla="*/ 0 w 120"/>
                  <a:gd name="T17" fmla="*/ 4 h 8"/>
                  <a:gd name="T18" fmla="*/ 0 w 120"/>
                  <a:gd name="T19" fmla="*/ 2 h 8"/>
                  <a:gd name="T20" fmla="*/ 2 w 120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8">
                    <a:moveTo>
                      <a:pt x="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9" y="0"/>
                      <a:pt x="120" y="0"/>
                      <a:pt x="120" y="2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120" y="6"/>
                      <a:pt x="118" y="8"/>
                      <a:pt x="116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1461"/>
              <p:cNvSpPr>
                <a:spLocks/>
              </p:cNvSpPr>
              <p:nvPr/>
            </p:nvSpPr>
            <p:spPr bwMode="auto">
              <a:xfrm>
                <a:off x="20291526" y="1320156"/>
                <a:ext cx="95250" cy="374650"/>
              </a:xfrm>
              <a:custGeom>
                <a:avLst/>
                <a:gdLst>
                  <a:gd name="T0" fmla="*/ 26 w 30"/>
                  <a:gd name="T1" fmla="*/ 116 h 118"/>
                  <a:gd name="T2" fmla="*/ 28 w 30"/>
                  <a:gd name="T3" fmla="*/ 118 h 118"/>
                  <a:gd name="T4" fmla="*/ 28 w 30"/>
                  <a:gd name="T5" fmla="*/ 118 h 118"/>
                  <a:gd name="T6" fmla="*/ 30 w 30"/>
                  <a:gd name="T7" fmla="*/ 115 h 118"/>
                  <a:gd name="T8" fmla="*/ 4 w 30"/>
                  <a:gd name="T9" fmla="*/ 2 h 118"/>
                  <a:gd name="T10" fmla="*/ 2 w 30"/>
                  <a:gd name="T11" fmla="*/ 1 h 118"/>
                  <a:gd name="T12" fmla="*/ 2 w 30"/>
                  <a:gd name="T13" fmla="*/ 1 h 118"/>
                  <a:gd name="T14" fmla="*/ 0 w 30"/>
                  <a:gd name="T15" fmla="*/ 3 h 118"/>
                  <a:gd name="T16" fmla="*/ 26 w 30"/>
                  <a:gd name="T17" fmla="*/ 11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8">
                    <a:moveTo>
                      <a:pt x="26" y="116"/>
                    </a:moveTo>
                    <a:cubicBezTo>
                      <a:pt x="26" y="117"/>
                      <a:pt x="27" y="118"/>
                      <a:pt x="28" y="118"/>
                    </a:cubicBezTo>
                    <a:cubicBezTo>
                      <a:pt x="28" y="118"/>
                      <a:pt x="28" y="118"/>
                      <a:pt x="28" y="118"/>
                    </a:cubicBezTo>
                    <a:cubicBezTo>
                      <a:pt x="29" y="117"/>
                      <a:pt x="30" y="116"/>
                      <a:pt x="30" y="1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lnTo>
                      <a:pt x="26" y="1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1462"/>
              <p:cNvSpPr>
                <a:spLocks/>
              </p:cNvSpPr>
              <p:nvPr/>
            </p:nvSpPr>
            <p:spPr bwMode="auto">
              <a:xfrm>
                <a:off x="20412176" y="1701156"/>
                <a:ext cx="19050" cy="12700"/>
              </a:xfrm>
              <a:custGeom>
                <a:avLst/>
                <a:gdLst>
                  <a:gd name="T0" fmla="*/ 0 w 6"/>
                  <a:gd name="T1" fmla="*/ 3 h 4"/>
                  <a:gd name="T2" fmla="*/ 1 w 6"/>
                  <a:gd name="T3" fmla="*/ 4 h 4"/>
                  <a:gd name="T4" fmla="*/ 5 w 6"/>
                  <a:gd name="T5" fmla="*/ 4 h 4"/>
                  <a:gd name="T6" fmla="*/ 6 w 6"/>
                  <a:gd name="T7" fmla="*/ 3 h 4"/>
                  <a:gd name="T8" fmla="*/ 6 w 6"/>
                  <a:gd name="T9" fmla="*/ 1 h 4"/>
                  <a:gd name="T10" fmla="*/ 5 w 6"/>
                  <a:gd name="T11" fmla="*/ 0 h 4"/>
                  <a:gd name="T12" fmla="*/ 1 w 6"/>
                  <a:gd name="T13" fmla="*/ 0 h 4"/>
                  <a:gd name="T14" fmla="*/ 0 w 6"/>
                  <a:gd name="T15" fmla="*/ 1 h 4"/>
                  <a:gd name="T16" fmla="*/ 0 w 6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1463"/>
              <p:cNvSpPr>
                <a:spLocks/>
              </p:cNvSpPr>
              <p:nvPr/>
            </p:nvSpPr>
            <p:spPr bwMode="auto">
              <a:xfrm>
                <a:off x="20469326" y="1704331"/>
                <a:ext cx="19050" cy="6350"/>
              </a:xfrm>
              <a:custGeom>
                <a:avLst/>
                <a:gdLst>
                  <a:gd name="T0" fmla="*/ 0 w 6"/>
                  <a:gd name="T1" fmla="*/ 1 h 2"/>
                  <a:gd name="T2" fmla="*/ 1 w 6"/>
                  <a:gd name="T3" fmla="*/ 2 h 2"/>
                  <a:gd name="T4" fmla="*/ 5 w 6"/>
                  <a:gd name="T5" fmla="*/ 2 h 2"/>
                  <a:gd name="T6" fmla="*/ 6 w 6"/>
                  <a:gd name="T7" fmla="*/ 1 h 2"/>
                  <a:gd name="T8" fmla="*/ 6 w 6"/>
                  <a:gd name="T9" fmla="*/ 1 h 2"/>
                  <a:gd name="T10" fmla="*/ 5 w 6"/>
                  <a:gd name="T11" fmla="*/ 0 h 2"/>
                  <a:gd name="T12" fmla="*/ 1 w 6"/>
                  <a:gd name="T13" fmla="*/ 0 h 2"/>
                  <a:gd name="T14" fmla="*/ 0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1464"/>
              <p:cNvSpPr>
                <a:spLocks/>
              </p:cNvSpPr>
              <p:nvPr/>
            </p:nvSpPr>
            <p:spPr bwMode="auto">
              <a:xfrm>
                <a:off x="20440751" y="1704331"/>
                <a:ext cx="19050" cy="6350"/>
              </a:xfrm>
              <a:custGeom>
                <a:avLst/>
                <a:gdLst>
                  <a:gd name="T0" fmla="*/ 0 w 6"/>
                  <a:gd name="T1" fmla="*/ 1 h 2"/>
                  <a:gd name="T2" fmla="*/ 1 w 6"/>
                  <a:gd name="T3" fmla="*/ 2 h 2"/>
                  <a:gd name="T4" fmla="*/ 5 w 6"/>
                  <a:gd name="T5" fmla="*/ 2 h 2"/>
                  <a:gd name="T6" fmla="*/ 6 w 6"/>
                  <a:gd name="T7" fmla="*/ 1 h 2"/>
                  <a:gd name="T8" fmla="*/ 6 w 6"/>
                  <a:gd name="T9" fmla="*/ 1 h 2"/>
                  <a:gd name="T10" fmla="*/ 5 w 6"/>
                  <a:gd name="T11" fmla="*/ 0 h 2"/>
                  <a:gd name="T12" fmla="*/ 1 w 6"/>
                  <a:gd name="T13" fmla="*/ 0 h 2"/>
                  <a:gd name="T14" fmla="*/ 0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1465"/>
              <p:cNvSpPr>
                <a:spLocks/>
              </p:cNvSpPr>
              <p:nvPr/>
            </p:nvSpPr>
            <p:spPr bwMode="auto">
              <a:xfrm>
                <a:off x="20497901" y="1704331"/>
                <a:ext cx="6350" cy="6350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0 h 2"/>
                  <a:gd name="T12" fmla="*/ 1 w 2"/>
                  <a:gd name="T13" fmla="*/ 0 h 2"/>
                  <a:gd name="T14" fmla="*/ 0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0" name="Freeform 1466"/>
              <p:cNvSpPr>
                <a:spLocks/>
              </p:cNvSpPr>
              <p:nvPr/>
            </p:nvSpPr>
            <p:spPr bwMode="auto">
              <a:xfrm>
                <a:off x="20809051" y="666106"/>
                <a:ext cx="63500" cy="355600"/>
              </a:xfrm>
              <a:custGeom>
                <a:avLst/>
                <a:gdLst>
                  <a:gd name="T0" fmla="*/ 0 w 20"/>
                  <a:gd name="T1" fmla="*/ 108 h 112"/>
                  <a:gd name="T2" fmla="*/ 4 w 20"/>
                  <a:gd name="T3" fmla="*/ 112 h 112"/>
                  <a:gd name="T4" fmla="*/ 16 w 20"/>
                  <a:gd name="T5" fmla="*/ 112 h 112"/>
                  <a:gd name="T6" fmla="*/ 20 w 20"/>
                  <a:gd name="T7" fmla="*/ 108 h 112"/>
                  <a:gd name="T8" fmla="*/ 20 w 20"/>
                  <a:gd name="T9" fmla="*/ 4 h 112"/>
                  <a:gd name="T10" fmla="*/ 16 w 20"/>
                  <a:gd name="T11" fmla="*/ 0 h 112"/>
                  <a:gd name="T12" fmla="*/ 4 w 20"/>
                  <a:gd name="T13" fmla="*/ 0 h 112"/>
                  <a:gd name="T14" fmla="*/ 0 w 20"/>
                  <a:gd name="T15" fmla="*/ 4 h 112"/>
                  <a:gd name="T16" fmla="*/ 0 w 20"/>
                  <a:gd name="T17" fmla="*/ 10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12">
                    <a:moveTo>
                      <a:pt x="0" y="108"/>
                    </a:moveTo>
                    <a:cubicBezTo>
                      <a:pt x="0" y="110"/>
                      <a:pt x="2" y="112"/>
                      <a:pt x="4" y="112"/>
                    </a:cubicBezTo>
                    <a:cubicBezTo>
                      <a:pt x="16" y="112"/>
                      <a:pt x="16" y="112"/>
                      <a:pt x="16" y="112"/>
                    </a:cubicBezTo>
                    <a:cubicBezTo>
                      <a:pt x="19" y="112"/>
                      <a:pt x="20" y="110"/>
                      <a:pt x="20" y="108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2"/>
                      <a:pt x="19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1467"/>
              <p:cNvSpPr>
                <a:spLocks/>
              </p:cNvSpPr>
              <p:nvPr/>
            </p:nvSpPr>
            <p:spPr bwMode="auto">
              <a:xfrm>
                <a:off x="20513776" y="1120131"/>
                <a:ext cx="298450" cy="177800"/>
              </a:xfrm>
              <a:custGeom>
                <a:avLst/>
                <a:gdLst>
                  <a:gd name="T0" fmla="*/ 87 w 94"/>
                  <a:gd name="T1" fmla="*/ 0 h 56"/>
                  <a:gd name="T2" fmla="*/ 64 w 94"/>
                  <a:gd name="T3" fmla="*/ 42 h 56"/>
                  <a:gd name="T4" fmla="*/ 30 w 94"/>
                  <a:gd name="T5" fmla="*/ 45 h 56"/>
                  <a:gd name="T6" fmla="*/ 26 w 94"/>
                  <a:gd name="T7" fmla="*/ 42 h 56"/>
                  <a:gd name="T8" fmla="*/ 6 w 94"/>
                  <a:gd name="T9" fmla="*/ 38 h 56"/>
                  <a:gd name="T10" fmla="*/ 1 w 94"/>
                  <a:gd name="T11" fmla="*/ 41 h 56"/>
                  <a:gd name="T12" fmla="*/ 0 w 94"/>
                  <a:gd name="T13" fmla="*/ 47 h 56"/>
                  <a:gd name="T14" fmla="*/ 3 w 94"/>
                  <a:gd name="T15" fmla="*/ 51 h 56"/>
                  <a:gd name="T16" fmla="*/ 24 w 94"/>
                  <a:gd name="T17" fmla="*/ 55 h 56"/>
                  <a:gd name="T18" fmla="*/ 28 w 94"/>
                  <a:gd name="T19" fmla="*/ 53 h 56"/>
                  <a:gd name="T20" fmla="*/ 42 w 94"/>
                  <a:gd name="T21" fmla="*/ 54 h 56"/>
                  <a:gd name="T22" fmla="*/ 67 w 94"/>
                  <a:gd name="T23" fmla="*/ 49 h 56"/>
                  <a:gd name="T24" fmla="*/ 94 w 94"/>
                  <a:gd name="T25" fmla="*/ 3 h 56"/>
                  <a:gd name="T26" fmla="*/ 87 w 94"/>
                  <a:gd name="T2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4" h="56">
                    <a:moveTo>
                      <a:pt x="87" y="0"/>
                    </a:moveTo>
                    <a:cubicBezTo>
                      <a:pt x="79" y="21"/>
                      <a:pt x="70" y="39"/>
                      <a:pt x="64" y="42"/>
                    </a:cubicBezTo>
                    <a:cubicBezTo>
                      <a:pt x="54" y="46"/>
                      <a:pt x="41" y="47"/>
                      <a:pt x="30" y="45"/>
                    </a:cubicBezTo>
                    <a:cubicBezTo>
                      <a:pt x="30" y="43"/>
                      <a:pt x="28" y="42"/>
                      <a:pt x="26" y="42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3" y="38"/>
                      <a:pt x="1" y="39"/>
                      <a:pt x="1" y="41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9"/>
                      <a:pt x="1" y="51"/>
                      <a:pt x="3" y="51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6" y="56"/>
                      <a:pt x="28" y="55"/>
                      <a:pt x="28" y="53"/>
                    </a:cubicBezTo>
                    <a:cubicBezTo>
                      <a:pt x="32" y="54"/>
                      <a:pt x="37" y="54"/>
                      <a:pt x="42" y="54"/>
                    </a:cubicBezTo>
                    <a:cubicBezTo>
                      <a:pt x="50" y="54"/>
                      <a:pt x="59" y="53"/>
                      <a:pt x="67" y="49"/>
                    </a:cubicBezTo>
                    <a:cubicBezTo>
                      <a:pt x="76" y="45"/>
                      <a:pt x="86" y="23"/>
                      <a:pt x="94" y="3"/>
                    </a:cubicBezTo>
                    <a:cubicBezTo>
                      <a:pt x="92" y="3"/>
                      <a:pt x="89" y="2"/>
                      <a:pt x="8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Oval 1468"/>
              <p:cNvSpPr>
                <a:spLocks noChangeArrowheads="1"/>
              </p:cNvSpPr>
              <p:nvPr/>
            </p:nvSpPr>
            <p:spPr bwMode="auto">
              <a:xfrm>
                <a:off x="20751901" y="932806"/>
                <a:ext cx="180975" cy="1841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Oval 1469"/>
              <p:cNvSpPr>
                <a:spLocks noChangeArrowheads="1"/>
              </p:cNvSpPr>
              <p:nvPr/>
            </p:nvSpPr>
            <p:spPr bwMode="auto">
              <a:xfrm>
                <a:off x="20774126" y="961381"/>
                <a:ext cx="136525" cy="1238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4" name="Freeform 1513"/>
              <p:cNvSpPr>
                <a:spLocks/>
              </p:cNvSpPr>
              <p:nvPr/>
            </p:nvSpPr>
            <p:spPr bwMode="auto">
              <a:xfrm>
                <a:off x="20126426" y="1901181"/>
                <a:ext cx="1035050" cy="987425"/>
              </a:xfrm>
              <a:custGeom>
                <a:avLst/>
                <a:gdLst>
                  <a:gd name="T0" fmla="*/ 248 w 326"/>
                  <a:gd name="T1" fmla="*/ 9 h 311"/>
                  <a:gd name="T2" fmla="*/ 233 w 326"/>
                  <a:gd name="T3" fmla="*/ 11 h 311"/>
                  <a:gd name="T4" fmla="*/ 198 w 326"/>
                  <a:gd name="T5" fmla="*/ 5 h 311"/>
                  <a:gd name="T6" fmla="*/ 189 w 326"/>
                  <a:gd name="T7" fmla="*/ 3 h 311"/>
                  <a:gd name="T8" fmla="*/ 159 w 326"/>
                  <a:gd name="T9" fmla="*/ 7 h 311"/>
                  <a:gd name="T10" fmla="*/ 113 w 326"/>
                  <a:gd name="T11" fmla="*/ 2 h 311"/>
                  <a:gd name="T12" fmla="*/ 95 w 326"/>
                  <a:gd name="T13" fmla="*/ 0 h 311"/>
                  <a:gd name="T14" fmla="*/ 87 w 326"/>
                  <a:gd name="T15" fmla="*/ 4 h 311"/>
                  <a:gd name="T16" fmla="*/ 76 w 326"/>
                  <a:gd name="T17" fmla="*/ 10 h 311"/>
                  <a:gd name="T18" fmla="*/ 0 w 326"/>
                  <a:gd name="T19" fmla="*/ 148 h 311"/>
                  <a:gd name="T20" fmla="*/ 163 w 326"/>
                  <a:gd name="T21" fmla="*/ 311 h 311"/>
                  <a:gd name="T22" fmla="*/ 326 w 326"/>
                  <a:gd name="T23" fmla="*/ 148 h 311"/>
                  <a:gd name="T24" fmla="*/ 248 w 326"/>
                  <a:gd name="T25" fmla="*/ 9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6" h="311">
                    <a:moveTo>
                      <a:pt x="248" y="9"/>
                    </a:moveTo>
                    <a:cubicBezTo>
                      <a:pt x="244" y="11"/>
                      <a:pt x="239" y="11"/>
                      <a:pt x="233" y="11"/>
                    </a:cubicBezTo>
                    <a:cubicBezTo>
                      <a:pt x="220" y="11"/>
                      <a:pt x="206" y="8"/>
                      <a:pt x="198" y="5"/>
                    </a:cubicBezTo>
                    <a:cubicBezTo>
                      <a:pt x="195" y="4"/>
                      <a:pt x="191" y="3"/>
                      <a:pt x="189" y="3"/>
                    </a:cubicBezTo>
                    <a:cubicBezTo>
                      <a:pt x="181" y="6"/>
                      <a:pt x="171" y="7"/>
                      <a:pt x="159" y="7"/>
                    </a:cubicBezTo>
                    <a:cubicBezTo>
                      <a:pt x="143" y="7"/>
                      <a:pt x="126" y="4"/>
                      <a:pt x="113" y="2"/>
                    </a:cubicBezTo>
                    <a:cubicBezTo>
                      <a:pt x="106" y="1"/>
                      <a:pt x="99" y="0"/>
                      <a:pt x="95" y="0"/>
                    </a:cubicBezTo>
                    <a:cubicBezTo>
                      <a:pt x="92" y="1"/>
                      <a:pt x="90" y="3"/>
                      <a:pt x="87" y="4"/>
                    </a:cubicBezTo>
                    <a:cubicBezTo>
                      <a:pt x="85" y="6"/>
                      <a:pt x="82" y="9"/>
                      <a:pt x="76" y="10"/>
                    </a:cubicBezTo>
                    <a:cubicBezTo>
                      <a:pt x="31" y="39"/>
                      <a:pt x="0" y="90"/>
                      <a:pt x="0" y="148"/>
                    </a:cubicBezTo>
                    <a:cubicBezTo>
                      <a:pt x="0" y="238"/>
                      <a:pt x="73" y="311"/>
                      <a:pt x="163" y="311"/>
                    </a:cubicBezTo>
                    <a:cubicBezTo>
                      <a:pt x="253" y="311"/>
                      <a:pt x="326" y="238"/>
                      <a:pt x="326" y="148"/>
                    </a:cubicBezTo>
                    <a:cubicBezTo>
                      <a:pt x="326" y="89"/>
                      <a:pt x="295" y="38"/>
                      <a:pt x="248" y="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1514"/>
              <p:cNvSpPr>
                <a:spLocks/>
              </p:cNvSpPr>
              <p:nvPr/>
            </p:nvSpPr>
            <p:spPr bwMode="auto">
              <a:xfrm>
                <a:off x="20999551" y="2459981"/>
                <a:ext cx="53975" cy="158750"/>
              </a:xfrm>
              <a:custGeom>
                <a:avLst/>
                <a:gdLst>
                  <a:gd name="T0" fmla="*/ 0 w 34"/>
                  <a:gd name="T1" fmla="*/ 0 h 100"/>
                  <a:gd name="T2" fmla="*/ 0 w 34"/>
                  <a:gd name="T3" fmla="*/ 50 h 100"/>
                  <a:gd name="T4" fmla="*/ 34 w 34"/>
                  <a:gd name="T5" fmla="*/ 100 h 100"/>
                  <a:gd name="T6" fmla="*/ 16 w 34"/>
                  <a:gd name="T7" fmla="*/ 36 h 100"/>
                  <a:gd name="T8" fmla="*/ 0 w 34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00">
                    <a:moveTo>
                      <a:pt x="0" y="0"/>
                    </a:moveTo>
                    <a:lnTo>
                      <a:pt x="0" y="50"/>
                    </a:lnTo>
                    <a:lnTo>
                      <a:pt x="34" y="100"/>
                    </a:lnTo>
                    <a:lnTo>
                      <a:pt x="16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1515"/>
              <p:cNvSpPr>
                <a:spLocks/>
              </p:cNvSpPr>
              <p:nvPr/>
            </p:nvSpPr>
            <p:spPr bwMode="auto">
              <a:xfrm>
                <a:off x="21053526" y="2447281"/>
                <a:ext cx="50800" cy="104775"/>
              </a:xfrm>
              <a:custGeom>
                <a:avLst/>
                <a:gdLst>
                  <a:gd name="T0" fmla="*/ 32 w 32"/>
                  <a:gd name="T1" fmla="*/ 0 h 66"/>
                  <a:gd name="T2" fmla="*/ 0 w 32"/>
                  <a:gd name="T3" fmla="*/ 28 h 66"/>
                  <a:gd name="T4" fmla="*/ 10 w 32"/>
                  <a:gd name="T5" fmla="*/ 66 h 66"/>
                  <a:gd name="T6" fmla="*/ 28 w 32"/>
                  <a:gd name="T7" fmla="*/ 34 h 66"/>
                  <a:gd name="T8" fmla="*/ 32 w 32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66">
                    <a:moveTo>
                      <a:pt x="32" y="0"/>
                    </a:moveTo>
                    <a:lnTo>
                      <a:pt x="0" y="28"/>
                    </a:lnTo>
                    <a:lnTo>
                      <a:pt x="10" y="66"/>
                    </a:lnTo>
                    <a:lnTo>
                      <a:pt x="28" y="34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1516"/>
              <p:cNvSpPr>
                <a:spLocks/>
              </p:cNvSpPr>
              <p:nvPr/>
            </p:nvSpPr>
            <p:spPr bwMode="auto">
              <a:xfrm>
                <a:off x="20615376" y="2634606"/>
                <a:ext cx="50800" cy="127000"/>
              </a:xfrm>
              <a:custGeom>
                <a:avLst/>
                <a:gdLst>
                  <a:gd name="T0" fmla="*/ 22 w 32"/>
                  <a:gd name="T1" fmla="*/ 0 h 80"/>
                  <a:gd name="T2" fmla="*/ 0 w 32"/>
                  <a:gd name="T3" fmla="*/ 28 h 80"/>
                  <a:gd name="T4" fmla="*/ 22 w 32"/>
                  <a:gd name="T5" fmla="*/ 80 h 80"/>
                  <a:gd name="T6" fmla="*/ 32 w 32"/>
                  <a:gd name="T7" fmla="*/ 40 h 80"/>
                  <a:gd name="T8" fmla="*/ 22 w 32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0">
                    <a:moveTo>
                      <a:pt x="22" y="0"/>
                    </a:moveTo>
                    <a:lnTo>
                      <a:pt x="0" y="28"/>
                    </a:lnTo>
                    <a:lnTo>
                      <a:pt x="22" y="80"/>
                    </a:lnTo>
                    <a:lnTo>
                      <a:pt x="32" y="4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1517"/>
              <p:cNvSpPr>
                <a:spLocks/>
              </p:cNvSpPr>
              <p:nvPr/>
            </p:nvSpPr>
            <p:spPr bwMode="auto">
              <a:xfrm>
                <a:off x="20586801" y="18567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1518"/>
              <p:cNvSpPr>
                <a:spLocks/>
              </p:cNvSpPr>
              <p:nvPr/>
            </p:nvSpPr>
            <p:spPr bwMode="auto">
              <a:xfrm>
                <a:off x="20885251" y="2675881"/>
                <a:ext cx="174625" cy="152400"/>
              </a:xfrm>
              <a:custGeom>
                <a:avLst/>
                <a:gdLst>
                  <a:gd name="T0" fmla="*/ 55 w 55"/>
                  <a:gd name="T1" fmla="*/ 0 h 48"/>
                  <a:gd name="T2" fmla="*/ 32 w 55"/>
                  <a:gd name="T3" fmla="*/ 8 h 48"/>
                  <a:gd name="T4" fmla="*/ 0 w 55"/>
                  <a:gd name="T5" fmla="*/ 29 h 48"/>
                  <a:gd name="T6" fmla="*/ 0 w 55"/>
                  <a:gd name="T7" fmla="*/ 48 h 48"/>
                  <a:gd name="T8" fmla="*/ 55 w 5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8">
                    <a:moveTo>
                      <a:pt x="55" y="0"/>
                    </a:moveTo>
                    <a:cubicBezTo>
                      <a:pt x="32" y="8"/>
                      <a:pt x="32" y="8"/>
                      <a:pt x="32" y="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2" y="36"/>
                      <a:pt x="41" y="20"/>
                      <a:pt x="55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1519"/>
              <p:cNvSpPr>
                <a:spLocks/>
              </p:cNvSpPr>
              <p:nvPr/>
            </p:nvSpPr>
            <p:spPr bwMode="auto">
              <a:xfrm>
                <a:off x="20164526" y="1904356"/>
                <a:ext cx="939800" cy="904875"/>
              </a:xfrm>
              <a:custGeom>
                <a:avLst/>
                <a:gdLst>
                  <a:gd name="T0" fmla="*/ 282 w 296"/>
                  <a:gd name="T1" fmla="*/ 62 h 285"/>
                  <a:gd name="T2" fmla="*/ 236 w 296"/>
                  <a:gd name="T3" fmla="*/ 8 h 285"/>
                  <a:gd name="T4" fmla="*/ 186 w 296"/>
                  <a:gd name="T5" fmla="*/ 4 h 285"/>
                  <a:gd name="T6" fmla="*/ 147 w 296"/>
                  <a:gd name="T7" fmla="*/ 6 h 285"/>
                  <a:gd name="T8" fmla="*/ 96 w 296"/>
                  <a:gd name="T9" fmla="*/ 0 h 285"/>
                  <a:gd name="T10" fmla="*/ 96 w 296"/>
                  <a:gd name="T11" fmla="*/ 12 h 285"/>
                  <a:gd name="T12" fmla="*/ 100 w 296"/>
                  <a:gd name="T13" fmla="*/ 20 h 285"/>
                  <a:gd name="T14" fmla="*/ 56 w 296"/>
                  <a:gd name="T15" fmla="*/ 35 h 285"/>
                  <a:gd name="T16" fmla="*/ 41 w 296"/>
                  <a:gd name="T17" fmla="*/ 46 h 285"/>
                  <a:gd name="T18" fmla="*/ 52 w 296"/>
                  <a:gd name="T19" fmla="*/ 59 h 285"/>
                  <a:gd name="T20" fmla="*/ 77 w 296"/>
                  <a:gd name="T21" fmla="*/ 54 h 285"/>
                  <a:gd name="T22" fmla="*/ 86 w 296"/>
                  <a:gd name="T23" fmla="*/ 53 h 285"/>
                  <a:gd name="T24" fmla="*/ 97 w 296"/>
                  <a:gd name="T25" fmla="*/ 50 h 285"/>
                  <a:gd name="T26" fmla="*/ 109 w 296"/>
                  <a:gd name="T27" fmla="*/ 37 h 285"/>
                  <a:gd name="T28" fmla="*/ 124 w 296"/>
                  <a:gd name="T29" fmla="*/ 36 h 285"/>
                  <a:gd name="T30" fmla="*/ 119 w 296"/>
                  <a:gd name="T31" fmla="*/ 50 h 285"/>
                  <a:gd name="T32" fmla="*/ 100 w 296"/>
                  <a:gd name="T33" fmla="*/ 57 h 285"/>
                  <a:gd name="T34" fmla="*/ 122 w 296"/>
                  <a:gd name="T35" fmla="*/ 66 h 285"/>
                  <a:gd name="T36" fmla="*/ 99 w 296"/>
                  <a:gd name="T37" fmla="*/ 81 h 285"/>
                  <a:gd name="T38" fmla="*/ 79 w 296"/>
                  <a:gd name="T39" fmla="*/ 86 h 285"/>
                  <a:gd name="T40" fmla="*/ 34 w 296"/>
                  <a:gd name="T41" fmla="*/ 72 h 285"/>
                  <a:gd name="T42" fmla="*/ 0 w 296"/>
                  <a:gd name="T43" fmla="*/ 142 h 285"/>
                  <a:gd name="T44" fmla="*/ 38 w 296"/>
                  <a:gd name="T45" fmla="*/ 171 h 285"/>
                  <a:gd name="T46" fmla="*/ 59 w 296"/>
                  <a:gd name="T47" fmla="*/ 200 h 285"/>
                  <a:gd name="T48" fmla="*/ 111 w 296"/>
                  <a:gd name="T49" fmla="*/ 285 h 285"/>
                  <a:gd name="T50" fmla="*/ 136 w 296"/>
                  <a:gd name="T51" fmla="*/ 231 h 285"/>
                  <a:gd name="T52" fmla="*/ 157 w 296"/>
                  <a:gd name="T53" fmla="*/ 164 h 285"/>
                  <a:gd name="T54" fmla="*/ 130 w 296"/>
                  <a:gd name="T55" fmla="*/ 147 h 285"/>
                  <a:gd name="T56" fmla="*/ 140 w 296"/>
                  <a:gd name="T57" fmla="*/ 141 h 285"/>
                  <a:gd name="T58" fmla="*/ 159 w 296"/>
                  <a:gd name="T59" fmla="*/ 104 h 285"/>
                  <a:gd name="T60" fmla="*/ 165 w 296"/>
                  <a:gd name="T61" fmla="*/ 95 h 285"/>
                  <a:gd name="T62" fmla="*/ 214 w 296"/>
                  <a:gd name="T63" fmla="*/ 132 h 285"/>
                  <a:gd name="T64" fmla="*/ 239 w 296"/>
                  <a:gd name="T65" fmla="*/ 125 h 285"/>
                  <a:gd name="T66" fmla="*/ 263 w 296"/>
                  <a:gd name="T67" fmla="*/ 132 h 285"/>
                  <a:gd name="T68" fmla="*/ 284 w 296"/>
                  <a:gd name="T69" fmla="*/ 159 h 285"/>
                  <a:gd name="T70" fmla="*/ 282 w 296"/>
                  <a:gd name="T71" fmla="*/ 120 h 285"/>
                  <a:gd name="T72" fmla="*/ 296 w 296"/>
                  <a:gd name="T73" fmla="*/ 86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6" h="285">
                    <a:moveTo>
                      <a:pt x="296" y="86"/>
                    </a:moveTo>
                    <a:cubicBezTo>
                      <a:pt x="282" y="62"/>
                      <a:pt x="282" y="62"/>
                      <a:pt x="282" y="62"/>
                    </a:cubicBezTo>
                    <a:cubicBezTo>
                      <a:pt x="285" y="55"/>
                      <a:pt x="285" y="55"/>
                      <a:pt x="285" y="55"/>
                    </a:cubicBezTo>
                    <a:cubicBezTo>
                      <a:pt x="272" y="36"/>
                      <a:pt x="256" y="20"/>
                      <a:pt x="236" y="8"/>
                    </a:cubicBezTo>
                    <a:cubicBezTo>
                      <a:pt x="232" y="10"/>
                      <a:pt x="227" y="10"/>
                      <a:pt x="221" y="10"/>
                    </a:cubicBezTo>
                    <a:cubicBezTo>
                      <a:pt x="208" y="10"/>
                      <a:pt x="194" y="7"/>
                      <a:pt x="186" y="4"/>
                    </a:cubicBezTo>
                    <a:cubicBezTo>
                      <a:pt x="183" y="3"/>
                      <a:pt x="179" y="2"/>
                      <a:pt x="177" y="2"/>
                    </a:cubicBezTo>
                    <a:cubicBezTo>
                      <a:pt x="169" y="5"/>
                      <a:pt x="159" y="6"/>
                      <a:pt x="147" y="6"/>
                    </a:cubicBezTo>
                    <a:cubicBezTo>
                      <a:pt x="131" y="6"/>
                      <a:pt x="114" y="3"/>
                      <a:pt x="101" y="1"/>
                    </a:cubicBezTo>
                    <a:cubicBezTo>
                      <a:pt x="99" y="1"/>
                      <a:pt x="98" y="1"/>
                      <a:pt x="96" y="0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111" y="12"/>
                      <a:pt x="111" y="12"/>
                      <a:pt x="111" y="12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41" y="46"/>
                      <a:pt x="41" y="46"/>
                      <a:pt x="41" y="46"/>
                    </a:cubicBezTo>
                    <a:cubicBezTo>
                      <a:pt x="34" y="66"/>
                      <a:pt x="34" y="66"/>
                      <a:pt x="34" y="6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77" y="54"/>
                      <a:pt x="77" y="54"/>
                      <a:pt x="77" y="54"/>
                    </a:cubicBezTo>
                    <a:cubicBezTo>
                      <a:pt x="79" y="41"/>
                      <a:pt x="79" y="41"/>
                      <a:pt x="79" y="41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7" y="50"/>
                      <a:pt x="97" y="50"/>
                      <a:pt x="97" y="50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19" y="40"/>
                      <a:pt x="119" y="40"/>
                      <a:pt x="119" y="40"/>
                    </a:cubicBezTo>
                    <a:cubicBezTo>
                      <a:pt x="124" y="36"/>
                      <a:pt x="124" y="36"/>
                      <a:pt x="124" y="36"/>
                    </a:cubicBezTo>
                    <a:cubicBezTo>
                      <a:pt x="136" y="50"/>
                      <a:pt x="136" y="50"/>
                      <a:pt x="136" y="50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99" y="66"/>
                      <a:pt x="99" y="66"/>
                      <a:pt x="99" y="66"/>
                    </a:cubicBezTo>
                    <a:cubicBezTo>
                      <a:pt x="122" y="66"/>
                      <a:pt x="122" y="66"/>
                      <a:pt x="122" y="66"/>
                    </a:cubicBezTo>
                    <a:cubicBezTo>
                      <a:pt x="115" y="81"/>
                      <a:pt x="115" y="81"/>
                      <a:pt x="115" y="81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84" y="76"/>
                      <a:pt x="84" y="76"/>
                      <a:pt x="84" y="76"/>
                    </a:cubicBezTo>
                    <a:cubicBezTo>
                      <a:pt x="79" y="86"/>
                      <a:pt x="79" y="86"/>
                      <a:pt x="79" y="86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6" y="96"/>
                      <a:pt x="6" y="96"/>
                      <a:pt x="6" y="96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22" y="176"/>
                      <a:pt x="22" y="176"/>
                      <a:pt x="22" y="176"/>
                    </a:cubicBezTo>
                    <a:cubicBezTo>
                      <a:pt x="38" y="171"/>
                      <a:pt x="38" y="171"/>
                      <a:pt x="38" y="171"/>
                    </a:cubicBezTo>
                    <a:cubicBezTo>
                      <a:pt x="54" y="176"/>
                      <a:pt x="54" y="176"/>
                      <a:pt x="54" y="176"/>
                    </a:cubicBezTo>
                    <a:cubicBezTo>
                      <a:pt x="59" y="200"/>
                      <a:pt x="59" y="200"/>
                      <a:pt x="59" y="200"/>
                    </a:cubicBezTo>
                    <a:cubicBezTo>
                      <a:pt x="87" y="263"/>
                      <a:pt x="87" y="263"/>
                      <a:pt x="87" y="263"/>
                    </a:cubicBezTo>
                    <a:cubicBezTo>
                      <a:pt x="111" y="285"/>
                      <a:pt x="111" y="285"/>
                      <a:pt x="111" y="285"/>
                    </a:cubicBezTo>
                    <a:cubicBezTo>
                      <a:pt x="128" y="269"/>
                      <a:pt x="128" y="269"/>
                      <a:pt x="128" y="269"/>
                    </a:cubicBezTo>
                    <a:cubicBezTo>
                      <a:pt x="136" y="231"/>
                      <a:pt x="136" y="231"/>
                      <a:pt x="136" y="231"/>
                    </a:cubicBezTo>
                    <a:cubicBezTo>
                      <a:pt x="134" y="190"/>
                      <a:pt x="134" y="190"/>
                      <a:pt x="134" y="190"/>
                    </a:cubicBezTo>
                    <a:cubicBezTo>
                      <a:pt x="157" y="164"/>
                      <a:pt x="157" y="164"/>
                      <a:pt x="157" y="164"/>
                    </a:cubicBezTo>
                    <a:cubicBezTo>
                      <a:pt x="159" y="147"/>
                      <a:pt x="159" y="147"/>
                      <a:pt x="159" y="147"/>
                    </a:cubicBezTo>
                    <a:cubicBezTo>
                      <a:pt x="130" y="147"/>
                      <a:pt x="130" y="147"/>
                      <a:pt x="130" y="147"/>
                    </a:cubicBezTo>
                    <a:cubicBezTo>
                      <a:pt x="115" y="95"/>
                      <a:pt x="115" y="95"/>
                      <a:pt x="115" y="95"/>
                    </a:cubicBezTo>
                    <a:cubicBezTo>
                      <a:pt x="140" y="141"/>
                      <a:pt x="140" y="141"/>
                      <a:pt x="140" y="141"/>
                    </a:cubicBezTo>
                    <a:cubicBezTo>
                      <a:pt x="182" y="117"/>
                      <a:pt x="182" y="117"/>
                      <a:pt x="182" y="117"/>
                    </a:cubicBezTo>
                    <a:cubicBezTo>
                      <a:pt x="159" y="104"/>
                      <a:pt x="159" y="104"/>
                      <a:pt x="159" y="104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65" y="95"/>
                      <a:pt x="165" y="95"/>
                      <a:pt x="165" y="95"/>
                    </a:cubicBezTo>
                    <a:cubicBezTo>
                      <a:pt x="201" y="103"/>
                      <a:pt x="201" y="103"/>
                      <a:pt x="201" y="103"/>
                    </a:cubicBezTo>
                    <a:cubicBezTo>
                      <a:pt x="214" y="132"/>
                      <a:pt x="214" y="132"/>
                      <a:pt x="214" y="132"/>
                    </a:cubicBezTo>
                    <a:cubicBezTo>
                      <a:pt x="226" y="163"/>
                      <a:pt x="226" y="163"/>
                      <a:pt x="226" y="163"/>
                    </a:cubicBezTo>
                    <a:cubicBezTo>
                      <a:pt x="239" y="125"/>
                      <a:pt x="239" y="125"/>
                      <a:pt x="239" y="125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63" y="132"/>
                      <a:pt x="263" y="132"/>
                      <a:pt x="263" y="132"/>
                    </a:cubicBezTo>
                    <a:cubicBezTo>
                      <a:pt x="273" y="147"/>
                      <a:pt x="273" y="147"/>
                      <a:pt x="273" y="147"/>
                    </a:cubicBezTo>
                    <a:cubicBezTo>
                      <a:pt x="284" y="159"/>
                      <a:pt x="284" y="159"/>
                      <a:pt x="284" y="159"/>
                    </a:cubicBezTo>
                    <a:cubicBezTo>
                      <a:pt x="291" y="140"/>
                      <a:pt x="291" y="140"/>
                      <a:pt x="291" y="140"/>
                    </a:cubicBezTo>
                    <a:cubicBezTo>
                      <a:pt x="282" y="120"/>
                      <a:pt x="282" y="120"/>
                      <a:pt x="282" y="120"/>
                    </a:cubicBezTo>
                    <a:cubicBezTo>
                      <a:pt x="296" y="113"/>
                      <a:pt x="296" y="113"/>
                      <a:pt x="296" y="113"/>
                    </a:cubicBezTo>
                    <a:lnTo>
                      <a:pt x="296" y="8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1520"/>
              <p:cNvSpPr>
                <a:spLocks/>
              </p:cNvSpPr>
              <p:nvPr/>
            </p:nvSpPr>
            <p:spPr bwMode="auto">
              <a:xfrm>
                <a:off x="20469326" y="1367781"/>
                <a:ext cx="476250" cy="323850"/>
              </a:xfrm>
              <a:custGeom>
                <a:avLst/>
                <a:gdLst>
                  <a:gd name="T0" fmla="*/ 101 w 150"/>
                  <a:gd name="T1" fmla="*/ 69 h 102"/>
                  <a:gd name="T2" fmla="*/ 43 w 150"/>
                  <a:gd name="T3" fmla="*/ 71 h 102"/>
                  <a:gd name="T4" fmla="*/ 3 w 150"/>
                  <a:gd name="T5" fmla="*/ 94 h 102"/>
                  <a:gd name="T6" fmla="*/ 28 w 150"/>
                  <a:gd name="T7" fmla="*/ 87 h 102"/>
                  <a:gd name="T8" fmla="*/ 49 w 150"/>
                  <a:gd name="T9" fmla="*/ 84 h 102"/>
                  <a:gd name="T10" fmla="*/ 37 w 150"/>
                  <a:gd name="T11" fmla="*/ 91 h 102"/>
                  <a:gd name="T12" fmla="*/ 71 w 150"/>
                  <a:gd name="T13" fmla="*/ 90 h 102"/>
                  <a:gd name="T14" fmla="*/ 114 w 150"/>
                  <a:gd name="T15" fmla="*/ 94 h 102"/>
                  <a:gd name="T16" fmla="*/ 149 w 150"/>
                  <a:gd name="T17" fmla="*/ 22 h 102"/>
                  <a:gd name="T18" fmla="*/ 121 w 150"/>
                  <a:gd name="T19" fmla="*/ 6 h 102"/>
                  <a:gd name="T20" fmla="*/ 101 w 150"/>
                  <a:gd name="T21" fmla="*/ 6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0" h="102">
                    <a:moveTo>
                      <a:pt x="101" y="69"/>
                    </a:moveTo>
                    <a:cubicBezTo>
                      <a:pt x="85" y="71"/>
                      <a:pt x="53" y="69"/>
                      <a:pt x="43" y="71"/>
                    </a:cubicBezTo>
                    <a:cubicBezTo>
                      <a:pt x="19" y="74"/>
                      <a:pt x="0" y="87"/>
                      <a:pt x="3" y="94"/>
                    </a:cubicBezTo>
                    <a:cubicBezTo>
                      <a:pt x="7" y="102"/>
                      <a:pt x="18" y="89"/>
                      <a:pt x="28" y="87"/>
                    </a:cubicBezTo>
                    <a:cubicBezTo>
                      <a:pt x="40" y="84"/>
                      <a:pt x="55" y="82"/>
                      <a:pt x="49" y="84"/>
                    </a:cubicBezTo>
                    <a:cubicBezTo>
                      <a:pt x="44" y="86"/>
                      <a:pt x="36" y="85"/>
                      <a:pt x="37" y="91"/>
                    </a:cubicBezTo>
                    <a:cubicBezTo>
                      <a:pt x="38" y="98"/>
                      <a:pt x="57" y="93"/>
                      <a:pt x="71" y="90"/>
                    </a:cubicBezTo>
                    <a:cubicBezTo>
                      <a:pt x="77" y="89"/>
                      <a:pt x="98" y="94"/>
                      <a:pt x="114" y="94"/>
                    </a:cubicBezTo>
                    <a:cubicBezTo>
                      <a:pt x="131" y="95"/>
                      <a:pt x="148" y="36"/>
                      <a:pt x="149" y="22"/>
                    </a:cubicBezTo>
                    <a:cubicBezTo>
                      <a:pt x="150" y="8"/>
                      <a:pt x="133" y="0"/>
                      <a:pt x="121" y="6"/>
                    </a:cubicBezTo>
                    <a:cubicBezTo>
                      <a:pt x="108" y="13"/>
                      <a:pt x="107" y="68"/>
                      <a:pt x="101" y="6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1521"/>
              <p:cNvSpPr>
                <a:spLocks/>
              </p:cNvSpPr>
              <p:nvPr/>
            </p:nvSpPr>
            <p:spPr bwMode="auto">
              <a:xfrm>
                <a:off x="20450276" y="1548756"/>
                <a:ext cx="282575" cy="79375"/>
              </a:xfrm>
              <a:custGeom>
                <a:avLst/>
                <a:gdLst>
                  <a:gd name="T0" fmla="*/ 14 w 89"/>
                  <a:gd name="T1" fmla="*/ 20 h 25"/>
                  <a:gd name="T2" fmla="*/ 48 w 89"/>
                  <a:gd name="T3" fmla="*/ 8 h 25"/>
                  <a:gd name="T4" fmla="*/ 67 w 89"/>
                  <a:gd name="T5" fmla="*/ 7 h 25"/>
                  <a:gd name="T6" fmla="*/ 81 w 89"/>
                  <a:gd name="T7" fmla="*/ 7 h 25"/>
                  <a:gd name="T8" fmla="*/ 89 w 89"/>
                  <a:gd name="T9" fmla="*/ 7 h 25"/>
                  <a:gd name="T10" fmla="*/ 89 w 89"/>
                  <a:gd name="T11" fmla="*/ 5 h 25"/>
                  <a:gd name="T12" fmla="*/ 44 w 89"/>
                  <a:gd name="T13" fmla="*/ 1 h 25"/>
                  <a:gd name="T14" fmla="*/ 2 w 89"/>
                  <a:gd name="T15" fmla="*/ 20 h 25"/>
                  <a:gd name="T16" fmla="*/ 14 w 89"/>
                  <a:gd name="T17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25">
                    <a:moveTo>
                      <a:pt x="14" y="20"/>
                    </a:moveTo>
                    <a:cubicBezTo>
                      <a:pt x="23" y="14"/>
                      <a:pt x="35" y="10"/>
                      <a:pt x="48" y="8"/>
                    </a:cubicBezTo>
                    <a:cubicBezTo>
                      <a:pt x="52" y="7"/>
                      <a:pt x="58" y="7"/>
                      <a:pt x="67" y="7"/>
                    </a:cubicBezTo>
                    <a:cubicBezTo>
                      <a:pt x="69" y="7"/>
                      <a:pt x="79" y="7"/>
                      <a:pt x="81" y="7"/>
                    </a:cubicBezTo>
                    <a:cubicBezTo>
                      <a:pt x="84" y="7"/>
                      <a:pt x="86" y="7"/>
                      <a:pt x="89" y="7"/>
                    </a:cubicBezTo>
                    <a:cubicBezTo>
                      <a:pt x="89" y="6"/>
                      <a:pt x="89" y="5"/>
                      <a:pt x="89" y="5"/>
                    </a:cubicBezTo>
                    <a:cubicBezTo>
                      <a:pt x="73" y="3"/>
                      <a:pt x="52" y="0"/>
                      <a:pt x="44" y="1"/>
                    </a:cubicBezTo>
                    <a:cubicBezTo>
                      <a:pt x="20" y="2"/>
                      <a:pt x="0" y="13"/>
                      <a:pt x="2" y="20"/>
                    </a:cubicBezTo>
                    <a:cubicBezTo>
                      <a:pt x="4" y="25"/>
                      <a:pt x="9" y="23"/>
                      <a:pt x="14" y="2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1522"/>
              <p:cNvSpPr>
                <a:spLocks/>
              </p:cNvSpPr>
              <p:nvPr/>
            </p:nvSpPr>
            <p:spPr bwMode="auto">
              <a:xfrm>
                <a:off x="20523301" y="688331"/>
                <a:ext cx="266700" cy="558800"/>
              </a:xfrm>
              <a:custGeom>
                <a:avLst/>
                <a:gdLst>
                  <a:gd name="T0" fmla="*/ 37 w 84"/>
                  <a:gd name="T1" fmla="*/ 176 h 176"/>
                  <a:gd name="T2" fmla="*/ 39 w 84"/>
                  <a:gd name="T3" fmla="*/ 176 h 176"/>
                  <a:gd name="T4" fmla="*/ 58 w 84"/>
                  <a:gd name="T5" fmla="*/ 173 h 176"/>
                  <a:gd name="T6" fmla="*/ 79 w 84"/>
                  <a:gd name="T7" fmla="*/ 133 h 176"/>
                  <a:gd name="T8" fmla="*/ 66 w 84"/>
                  <a:gd name="T9" fmla="*/ 106 h 176"/>
                  <a:gd name="T10" fmla="*/ 84 w 84"/>
                  <a:gd name="T11" fmla="*/ 75 h 176"/>
                  <a:gd name="T12" fmla="*/ 84 w 84"/>
                  <a:gd name="T13" fmla="*/ 0 h 176"/>
                  <a:gd name="T14" fmla="*/ 0 w 84"/>
                  <a:gd name="T15" fmla="*/ 98 h 176"/>
                  <a:gd name="T16" fmla="*/ 37 w 84"/>
                  <a:gd name="T17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176">
                    <a:moveTo>
                      <a:pt x="37" y="176"/>
                    </a:moveTo>
                    <a:cubicBezTo>
                      <a:pt x="38" y="176"/>
                      <a:pt x="38" y="176"/>
                      <a:pt x="39" y="176"/>
                    </a:cubicBezTo>
                    <a:cubicBezTo>
                      <a:pt x="46" y="176"/>
                      <a:pt x="53" y="175"/>
                      <a:pt x="58" y="173"/>
                    </a:cubicBezTo>
                    <a:cubicBezTo>
                      <a:pt x="62" y="170"/>
                      <a:pt x="70" y="155"/>
                      <a:pt x="79" y="133"/>
                    </a:cubicBezTo>
                    <a:cubicBezTo>
                      <a:pt x="71" y="127"/>
                      <a:pt x="66" y="117"/>
                      <a:pt x="66" y="106"/>
                    </a:cubicBezTo>
                    <a:cubicBezTo>
                      <a:pt x="66" y="93"/>
                      <a:pt x="73" y="81"/>
                      <a:pt x="84" y="75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7" y="7"/>
                      <a:pt x="0" y="49"/>
                      <a:pt x="0" y="98"/>
                    </a:cubicBezTo>
                    <a:cubicBezTo>
                      <a:pt x="0" y="130"/>
                      <a:pt x="15" y="158"/>
                      <a:pt x="37" y="17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1523"/>
              <p:cNvSpPr>
                <a:spLocks/>
              </p:cNvSpPr>
              <p:nvPr/>
            </p:nvSpPr>
            <p:spPr bwMode="auto">
              <a:xfrm>
                <a:off x="20243901" y="688331"/>
                <a:ext cx="914400" cy="1330325"/>
              </a:xfrm>
              <a:custGeom>
                <a:avLst/>
                <a:gdLst>
                  <a:gd name="T0" fmla="*/ 288 w 288"/>
                  <a:gd name="T1" fmla="*/ 98 h 419"/>
                  <a:gd name="T2" fmla="*/ 204 w 288"/>
                  <a:gd name="T3" fmla="*/ 0 h 419"/>
                  <a:gd name="T4" fmla="*/ 204 w 288"/>
                  <a:gd name="T5" fmla="*/ 75 h 419"/>
                  <a:gd name="T6" fmla="*/ 223 w 288"/>
                  <a:gd name="T7" fmla="*/ 106 h 419"/>
                  <a:gd name="T8" fmla="*/ 188 w 288"/>
                  <a:gd name="T9" fmla="*/ 141 h 419"/>
                  <a:gd name="T10" fmla="*/ 185 w 288"/>
                  <a:gd name="T11" fmla="*/ 141 h 419"/>
                  <a:gd name="T12" fmla="*/ 154 w 288"/>
                  <a:gd name="T13" fmla="*/ 191 h 419"/>
                  <a:gd name="T14" fmla="*/ 152 w 288"/>
                  <a:gd name="T15" fmla="*/ 192 h 419"/>
                  <a:gd name="T16" fmla="*/ 173 w 288"/>
                  <a:gd name="T17" fmla="*/ 197 h 419"/>
                  <a:gd name="T18" fmla="*/ 173 w 288"/>
                  <a:gd name="T19" fmla="*/ 212 h 419"/>
                  <a:gd name="T20" fmla="*/ 160 w 288"/>
                  <a:gd name="T21" fmla="*/ 278 h 419"/>
                  <a:gd name="T22" fmla="*/ 169 w 288"/>
                  <a:gd name="T23" fmla="*/ 277 h 419"/>
                  <a:gd name="T24" fmla="*/ 172 w 288"/>
                  <a:gd name="T25" fmla="*/ 259 h 419"/>
                  <a:gd name="T26" fmla="*/ 189 w 288"/>
                  <a:gd name="T27" fmla="*/ 215 h 419"/>
                  <a:gd name="T28" fmla="*/ 201 w 288"/>
                  <a:gd name="T29" fmla="*/ 212 h 419"/>
                  <a:gd name="T30" fmla="*/ 220 w 288"/>
                  <a:gd name="T31" fmla="*/ 220 h 419"/>
                  <a:gd name="T32" fmla="*/ 226 w 288"/>
                  <a:gd name="T33" fmla="*/ 237 h 419"/>
                  <a:gd name="T34" fmla="*/ 185 w 288"/>
                  <a:gd name="T35" fmla="*/ 314 h 419"/>
                  <a:gd name="T36" fmla="*/ 185 w 288"/>
                  <a:gd name="T37" fmla="*/ 314 h 419"/>
                  <a:gd name="T38" fmla="*/ 168 w 288"/>
                  <a:gd name="T39" fmla="*/ 313 h 419"/>
                  <a:gd name="T40" fmla="*/ 171 w 288"/>
                  <a:gd name="T41" fmla="*/ 319 h 419"/>
                  <a:gd name="T42" fmla="*/ 171 w 288"/>
                  <a:gd name="T43" fmla="*/ 321 h 419"/>
                  <a:gd name="T44" fmla="*/ 161 w 288"/>
                  <a:gd name="T45" fmla="*/ 331 h 419"/>
                  <a:gd name="T46" fmla="*/ 109 w 288"/>
                  <a:gd name="T47" fmla="*/ 331 h 419"/>
                  <a:gd name="T48" fmla="*/ 61 w 288"/>
                  <a:gd name="T49" fmla="*/ 339 h 419"/>
                  <a:gd name="T50" fmla="*/ 35 w 288"/>
                  <a:gd name="T51" fmla="*/ 318 h 419"/>
                  <a:gd name="T52" fmla="*/ 8 w 288"/>
                  <a:gd name="T53" fmla="*/ 296 h 419"/>
                  <a:gd name="T54" fmla="*/ 7 w 288"/>
                  <a:gd name="T55" fmla="*/ 323 h 419"/>
                  <a:gd name="T56" fmla="*/ 14 w 288"/>
                  <a:gd name="T57" fmla="*/ 360 h 419"/>
                  <a:gd name="T58" fmla="*/ 36 w 288"/>
                  <a:gd name="T59" fmla="*/ 387 h 419"/>
                  <a:gd name="T60" fmla="*/ 54 w 288"/>
                  <a:gd name="T61" fmla="*/ 376 h 419"/>
                  <a:gd name="T62" fmla="*/ 151 w 288"/>
                  <a:gd name="T63" fmla="*/ 379 h 419"/>
                  <a:gd name="T64" fmla="*/ 233 w 288"/>
                  <a:gd name="T65" fmla="*/ 330 h 419"/>
                  <a:gd name="T66" fmla="*/ 233 w 288"/>
                  <a:gd name="T67" fmla="*/ 281 h 419"/>
                  <a:gd name="T68" fmla="*/ 217 w 288"/>
                  <a:gd name="T69" fmla="*/ 204 h 419"/>
                  <a:gd name="T70" fmla="*/ 214 w 288"/>
                  <a:gd name="T71" fmla="*/ 195 h 419"/>
                  <a:gd name="T72" fmla="*/ 288 w 288"/>
                  <a:gd name="T73" fmla="*/ 98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8" h="419">
                    <a:moveTo>
                      <a:pt x="288" y="98"/>
                    </a:moveTo>
                    <a:cubicBezTo>
                      <a:pt x="288" y="49"/>
                      <a:pt x="252" y="7"/>
                      <a:pt x="204" y="0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16" y="81"/>
                      <a:pt x="223" y="93"/>
                      <a:pt x="223" y="106"/>
                    </a:cubicBezTo>
                    <a:cubicBezTo>
                      <a:pt x="223" y="125"/>
                      <a:pt x="208" y="141"/>
                      <a:pt x="188" y="141"/>
                    </a:cubicBezTo>
                    <a:cubicBezTo>
                      <a:pt x="187" y="141"/>
                      <a:pt x="186" y="141"/>
                      <a:pt x="185" y="141"/>
                    </a:cubicBezTo>
                    <a:cubicBezTo>
                      <a:pt x="171" y="178"/>
                      <a:pt x="160" y="188"/>
                      <a:pt x="154" y="191"/>
                    </a:cubicBezTo>
                    <a:cubicBezTo>
                      <a:pt x="154" y="191"/>
                      <a:pt x="153" y="191"/>
                      <a:pt x="152" y="192"/>
                    </a:cubicBezTo>
                    <a:cubicBezTo>
                      <a:pt x="159" y="194"/>
                      <a:pt x="166" y="196"/>
                      <a:pt x="173" y="197"/>
                    </a:cubicBezTo>
                    <a:cubicBezTo>
                      <a:pt x="175" y="202"/>
                      <a:pt x="175" y="207"/>
                      <a:pt x="173" y="212"/>
                    </a:cubicBezTo>
                    <a:cubicBezTo>
                      <a:pt x="166" y="226"/>
                      <a:pt x="157" y="231"/>
                      <a:pt x="160" y="278"/>
                    </a:cubicBezTo>
                    <a:cubicBezTo>
                      <a:pt x="163" y="278"/>
                      <a:pt x="166" y="277"/>
                      <a:pt x="169" y="277"/>
                    </a:cubicBezTo>
                    <a:cubicBezTo>
                      <a:pt x="170" y="274"/>
                      <a:pt x="171" y="266"/>
                      <a:pt x="172" y="259"/>
                    </a:cubicBezTo>
                    <a:cubicBezTo>
                      <a:pt x="176" y="236"/>
                      <a:pt x="180" y="220"/>
                      <a:pt x="189" y="215"/>
                    </a:cubicBezTo>
                    <a:cubicBezTo>
                      <a:pt x="193" y="213"/>
                      <a:pt x="197" y="212"/>
                      <a:pt x="201" y="212"/>
                    </a:cubicBezTo>
                    <a:cubicBezTo>
                      <a:pt x="209" y="212"/>
                      <a:pt x="216" y="215"/>
                      <a:pt x="220" y="220"/>
                    </a:cubicBezTo>
                    <a:cubicBezTo>
                      <a:pt x="225" y="225"/>
                      <a:pt x="226" y="231"/>
                      <a:pt x="226" y="237"/>
                    </a:cubicBezTo>
                    <a:cubicBezTo>
                      <a:pt x="225" y="247"/>
                      <a:pt x="209" y="314"/>
                      <a:pt x="185" y="314"/>
                    </a:cubicBezTo>
                    <a:cubicBezTo>
                      <a:pt x="185" y="314"/>
                      <a:pt x="185" y="314"/>
                      <a:pt x="185" y="314"/>
                    </a:cubicBezTo>
                    <a:cubicBezTo>
                      <a:pt x="180" y="314"/>
                      <a:pt x="174" y="314"/>
                      <a:pt x="168" y="313"/>
                    </a:cubicBezTo>
                    <a:cubicBezTo>
                      <a:pt x="170" y="314"/>
                      <a:pt x="171" y="316"/>
                      <a:pt x="171" y="319"/>
                    </a:cubicBezTo>
                    <a:cubicBezTo>
                      <a:pt x="171" y="321"/>
                      <a:pt x="171" y="321"/>
                      <a:pt x="171" y="321"/>
                    </a:cubicBezTo>
                    <a:cubicBezTo>
                      <a:pt x="171" y="326"/>
                      <a:pt x="166" y="331"/>
                      <a:pt x="161" y="331"/>
                    </a:cubicBezTo>
                    <a:cubicBezTo>
                      <a:pt x="109" y="331"/>
                      <a:pt x="109" y="331"/>
                      <a:pt x="109" y="331"/>
                    </a:cubicBezTo>
                    <a:cubicBezTo>
                      <a:pt x="90" y="336"/>
                      <a:pt x="80" y="333"/>
                      <a:pt x="61" y="339"/>
                    </a:cubicBezTo>
                    <a:cubicBezTo>
                      <a:pt x="44" y="345"/>
                      <a:pt x="37" y="335"/>
                      <a:pt x="35" y="318"/>
                    </a:cubicBezTo>
                    <a:cubicBezTo>
                      <a:pt x="32" y="301"/>
                      <a:pt x="20" y="294"/>
                      <a:pt x="8" y="296"/>
                    </a:cubicBezTo>
                    <a:cubicBezTo>
                      <a:pt x="0" y="298"/>
                      <a:pt x="3" y="306"/>
                      <a:pt x="7" y="323"/>
                    </a:cubicBezTo>
                    <a:cubicBezTo>
                      <a:pt x="10" y="340"/>
                      <a:pt x="11" y="346"/>
                      <a:pt x="14" y="360"/>
                    </a:cubicBezTo>
                    <a:cubicBezTo>
                      <a:pt x="17" y="373"/>
                      <a:pt x="20" y="390"/>
                      <a:pt x="36" y="387"/>
                    </a:cubicBezTo>
                    <a:cubicBezTo>
                      <a:pt x="47" y="385"/>
                      <a:pt x="46" y="378"/>
                      <a:pt x="54" y="376"/>
                    </a:cubicBezTo>
                    <a:cubicBezTo>
                      <a:pt x="65" y="373"/>
                      <a:pt x="115" y="391"/>
                      <a:pt x="151" y="379"/>
                    </a:cubicBezTo>
                    <a:cubicBezTo>
                      <a:pt x="159" y="377"/>
                      <a:pt x="244" y="419"/>
                      <a:pt x="233" y="330"/>
                    </a:cubicBezTo>
                    <a:cubicBezTo>
                      <a:pt x="230" y="306"/>
                      <a:pt x="228" y="314"/>
                      <a:pt x="233" y="281"/>
                    </a:cubicBezTo>
                    <a:cubicBezTo>
                      <a:pt x="241" y="230"/>
                      <a:pt x="227" y="213"/>
                      <a:pt x="217" y="204"/>
                    </a:cubicBezTo>
                    <a:cubicBezTo>
                      <a:pt x="214" y="202"/>
                      <a:pt x="214" y="198"/>
                      <a:pt x="214" y="195"/>
                    </a:cubicBezTo>
                    <a:cubicBezTo>
                      <a:pt x="257" y="184"/>
                      <a:pt x="288" y="145"/>
                      <a:pt x="288" y="9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82" name="Овал 81"/>
            <p:cNvSpPr/>
            <p:nvPr/>
          </p:nvSpPr>
          <p:spPr>
            <a:xfrm rot="10800000">
              <a:off x="12180722" y="3077949"/>
              <a:ext cx="1765015" cy="162060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25" name="Группа 124"/>
          <p:cNvGrpSpPr/>
          <p:nvPr/>
        </p:nvGrpSpPr>
        <p:grpSpPr>
          <a:xfrm>
            <a:off x="8384647" y="1301760"/>
            <a:ext cx="1419336" cy="2642086"/>
            <a:chOff x="17017330" y="3834458"/>
            <a:chExt cx="3122900" cy="5813261"/>
          </a:xfrm>
        </p:grpSpPr>
        <p:grpSp>
          <p:nvGrpSpPr>
            <p:cNvPr id="126" name="Группа 125"/>
            <p:cNvGrpSpPr/>
            <p:nvPr/>
          </p:nvGrpSpPr>
          <p:grpSpPr>
            <a:xfrm>
              <a:off x="17017330" y="4011526"/>
              <a:ext cx="3122900" cy="5636193"/>
              <a:chOff x="21858389" y="1026146"/>
              <a:chExt cx="927100" cy="1673225"/>
            </a:xfrm>
          </p:grpSpPr>
          <p:sp>
            <p:nvSpPr>
              <p:cNvPr id="128" name="Freeform 1504"/>
              <p:cNvSpPr>
                <a:spLocks/>
              </p:cNvSpPr>
              <p:nvPr/>
            </p:nvSpPr>
            <p:spPr bwMode="auto">
              <a:xfrm>
                <a:off x="21950464" y="1997696"/>
                <a:ext cx="158750" cy="25400"/>
              </a:xfrm>
              <a:custGeom>
                <a:avLst/>
                <a:gdLst>
                  <a:gd name="T0" fmla="*/ 50 w 50"/>
                  <a:gd name="T1" fmla="*/ 0 h 8"/>
                  <a:gd name="T2" fmla="*/ 4 w 50"/>
                  <a:gd name="T3" fmla="*/ 0 h 8"/>
                  <a:gd name="T4" fmla="*/ 2 w 50"/>
                  <a:gd name="T5" fmla="*/ 0 h 8"/>
                  <a:gd name="T6" fmla="*/ 0 w 50"/>
                  <a:gd name="T7" fmla="*/ 2 h 8"/>
                  <a:gd name="T8" fmla="*/ 0 w 50"/>
                  <a:gd name="T9" fmla="*/ 4 h 8"/>
                  <a:gd name="T10" fmla="*/ 4 w 50"/>
                  <a:gd name="T11" fmla="*/ 8 h 8"/>
                  <a:gd name="T12" fmla="*/ 50 w 50"/>
                  <a:gd name="T13" fmla="*/ 8 h 8"/>
                  <a:gd name="T14" fmla="*/ 50 w 50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8"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5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9" name="Freeform 1505"/>
              <p:cNvSpPr>
                <a:spLocks/>
              </p:cNvSpPr>
              <p:nvPr/>
            </p:nvSpPr>
            <p:spPr bwMode="auto">
              <a:xfrm>
                <a:off x="22264789" y="1997696"/>
                <a:ext cx="66675" cy="25400"/>
              </a:xfrm>
              <a:custGeom>
                <a:avLst/>
                <a:gdLst>
                  <a:gd name="T0" fmla="*/ 19 w 21"/>
                  <a:gd name="T1" fmla="*/ 0 h 8"/>
                  <a:gd name="T2" fmla="*/ 17 w 21"/>
                  <a:gd name="T3" fmla="*/ 0 h 8"/>
                  <a:gd name="T4" fmla="*/ 0 w 21"/>
                  <a:gd name="T5" fmla="*/ 0 h 8"/>
                  <a:gd name="T6" fmla="*/ 0 w 21"/>
                  <a:gd name="T7" fmla="*/ 7 h 8"/>
                  <a:gd name="T8" fmla="*/ 0 w 21"/>
                  <a:gd name="T9" fmla="*/ 8 h 8"/>
                  <a:gd name="T10" fmla="*/ 17 w 21"/>
                  <a:gd name="T11" fmla="*/ 8 h 8"/>
                  <a:gd name="T12" fmla="*/ 21 w 21"/>
                  <a:gd name="T13" fmla="*/ 4 h 8"/>
                  <a:gd name="T14" fmla="*/ 21 w 21"/>
                  <a:gd name="T15" fmla="*/ 2 h 8"/>
                  <a:gd name="T16" fmla="*/ 19 w 21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8">
                    <a:moveTo>
                      <a:pt x="1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21" y="6"/>
                      <a:pt x="21" y="4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0" y="0"/>
                      <a:pt x="1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0" name="Freeform 1506"/>
              <p:cNvSpPr>
                <a:spLocks/>
              </p:cNvSpPr>
              <p:nvPr/>
            </p:nvSpPr>
            <p:spPr bwMode="auto">
              <a:xfrm>
                <a:off x="21858389" y="1626221"/>
                <a:ext cx="95250" cy="371475"/>
              </a:xfrm>
              <a:custGeom>
                <a:avLst/>
                <a:gdLst>
                  <a:gd name="T0" fmla="*/ 25 w 30"/>
                  <a:gd name="T1" fmla="*/ 116 h 117"/>
                  <a:gd name="T2" fmla="*/ 28 w 30"/>
                  <a:gd name="T3" fmla="*/ 117 h 117"/>
                  <a:gd name="T4" fmla="*/ 28 w 30"/>
                  <a:gd name="T5" fmla="*/ 117 h 117"/>
                  <a:gd name="T6" fmla="*/ 29 w 30"/>
                  <a:gd name="T7" fmla="*/ 115 h 117"/>
                  <a:gd name="T8" fmla="*/ 4 w 30"/>
                  <a:gd name="T9" fmla="*/ 2 h 117"/>
                  <a:gd name="T10" fmla="*/ 1 w 30"/>
                  <a:gd name="T11" fmla="*/ 0 h 117"/>
                  <a:gd name="T12" fmla="*/ 1 w 30"/>
                  <a:gd name="T13" fmla="*/ 0 h 117"/>
                  <a:gd name="T14" fmla="*/ 0 w 30"/>
                  <a:gd name="T15" fmla="*/ 3 h 117"/>
                  <a:gd name="T16" fmla="*/ 25 w 30"/>
                  <a:gd name="T17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7">
                    <a:moveTo>
                      <a:pt x="25" y="116"/>
                    </a:moveTo>
                    <a:cubicBezTo>
                      <a:pt x="26" y="117"/>
                      <a:pt x="27" y="117"/>
                      <a:pt x="28" y="117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9" y="117"/>
                      <a:pt x="30" y="116"/>
                      <a:pt x="29" y="1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3"/>
                    </a:cubicBezTo>
                    <a:lnTo>
                      <a:pt x="25" y="1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52" name="Freeform 1507"/>
              <p:cNvSpPr>
                <a:spLocks/>
              </p:cNvSpPr>
              <p:nvPr/>
            </p:nvSpPr>
            <p:spPr bwMode="auto">
              <a:xfrm>
                <a:off x="21975864" y="2004046"/>
                <a:ext cx="19050" cy="12700"/>
              </a:xfrm>
              <a:custGeom>
                <a:avLst/>
                <a:gdLst>
                  <a:gd name="T0" fmla="*/ 0 w 6"/>
                  <a:gd name="T1" fmla="*/ 3 h 4"/>
                  <a:gd name="T2" fmla="*/ 1 w 6"/>
                  <a:gd name="T3" fmla="*/ 4 h 4"/>
                  <a:gd name="T4" fmla="*/ 5 w 6"/>
                  <a:gd name="T5" fmla="*/ 4 h 4"/>
                  <a:gd name="T6" fmla="*/ 6 w 6"/>
                  <a:gd name="T7" fmla="*/ 3 h 4"/>
                  <a:gd name="T8" fmla="*/ 6 w 6"/>
                  <a:gd name="T9" fmla="*/ 1 h 4"/>
                  <a:gd name="T10" fmla="*/ 5 w 6"/>
                  <a:gd name="T11" fmla="*/ 0 h 4"/>
                  <a:gd name="T12" fmla="*/ 1 w 6"/>
                  <a:gd name="T13" fmla="*/ 0 h 4"/>
                  <a:gd name="T14" fmla="*/ 0 w 6"/>
                  <a:gd name="T15" fmla="*/ 1 h 4"/>
                  <a:gd name="T16" fmla="*/ 0 w 6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0" y="3"/>
                    </a:moveTo>
                    <a:cubicBezTo>
                      <a:pt x="0" y="4"/>
                      <a:pt x="0" y="4"/>
                      <a:pt x="1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4" name="Freeform 1508"/>
              <p:cNvSpPr>
                <a:spLocks/>
              </p:cNvSpPr>
              <p:nvPr/>
            </p:nvSpPr>
            <p:spPr bwMode="auto">
              <a:xfrm>
                <a:off x="22033014" y="2007221"/>
                <a:ext cx="19050" cy="6350"/>
              </a:xfrm>
              <a:custGeom>
                <a:avLst/>
                <a:gdLst>
                  <a:gd name="T0" fmla="*/ 0 w 6"/>
                  <a:gd name="T1" fmla="*/ 1 h 2"/>
                  <a:gd name="T2" fmla="*/ 1 w 6"/>
                  <a:gd name="T3" fmla="*/ 2 h 2"/>
                  <a:gd name="T4" fmla="*/ 5 w 6"/>
                  <a:gd name="T5" fmla="*/ 2 h 2"/>
                  <a:gd name="T6" fmla="*/ 6 w 6"/>
                  <a:gd name="T7" fmla="*/ 1 h 2"/>
                  <a:gd name="T8" fmla="*/ 6 w 6"/>
                  <a:gd name="T9" fmla="*/ 1 h 2"/>
                  <a:gd name="T10" fmla="*/ 5 w 6"/>
                  <a:gd name="T11" fmla="*/ 0 h 2"/>
                  <a:gd name="T12" fmla="*/ 1 w 6"/>
                  <a:gd name="T13" fmla="*/ 0 h 2"/>
                  <a:gd name="T14" fmla="*/ 0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5" name="Freeform 1509"/>
              <p:cNvSpPr>
                <a:spLocks/>
              </p:cNvSpPr>
              <p:nvPr/>
            </p:nvSpPr>
            <p:spPr bwMode="auto">
              <a:xfrm>
                <a:off x="22004439" y="2007221"/>
                <a:ext cx="19050" cy="6350"/>
              </a:xfrm>
              <a:custGeom>
                <a:avLst/>
                <a:gdLst>
                  <a:gd name="T0" fmla="*/ 0 w 6"/>
                  <a:gd name="T1" fmla="*/ 1 h 2"/>
                  <a:gd name="T2" fmla="*/ 1 w 6"/>
                  <a:gd name="T3" fmla="*/ 2 h 2"/>
                  <a:gd name="T4" fmla="*/ 5 w 6"/>
                  <a:gd name="T5" fmla="*/ 2 h 2"/>
                  <a:gd name="T6" fmla="*/ 6 w 6"/>
                  <a:gd name="T7" fmla="*/ 1 h 2"/>
                  <a:gd name="T8" fmla="*/ 6 w 6"/>
                  <a:gd name="T9" fmla="*/ 1 h 2"/>
                  <a:gd name="T10" fmla="*/ 5 w 6"/>
                  <a:gd name="T11" fmla="*/ 0 h 2"/>
                  <a:gd name="T12" fmla="*/ 1 w 6"/>
                  <a:gd name="T13" fmla="*/ 0 h 2"/>
                  <a:gd name="T14" fmla="*/ 0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6" name="Freeform 1510"/>
              <p:cNvSpPr>
                <a:spLocks/>
              </p:cNvSpPr>
              <p:nvPr/>
            </p:nvSpPr>
            <p:spPr bwMode="auto">
              <a:xfrm>
                <a:off x="22061589" y="2007221"/>
                <a:ext cx="6350" cy="6350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0 h 2"/>
                  <a:gd name="T12" fmla="*/ 1 w 2"/>
                  <a:gd name="T13" fmla="*/ 0 h 2"/>
                  <a:gd name="T14" fmla="*/ 0 w 2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7" name="Freeform 1511"/>
              <p:cNvSpPr>
                <a:spLocks/>
              </p:cNvSpPr>
              <p:nvPr/>
            </p:nvSpPr>
            <p:spPr bwMode="auto">
              <a:xfrm>
                <a:off x="22086989" y="1953246"/>
                <a:ext cx="158750" cy="136525"/>
              </a:xfrm>
              <a:custGeom>
                <a:avLst/>
                <a:gdLst>
                  <a:gd name="T0" fmla="*/ 13 w 50"/>
                  <a:gd name="T1" fmla="*/ 8 h 43"/>
                  <a:gd name="T2" fmla="*/ 13 w 50"/>
                  <a:gd name="T3" fmla="*/ 21 h 43"/>
                  <a:gd name="T4" fmla="*/ 13 w 50"/>
                  <a:gd name="T5" fmla="*/ 27 h 43"/>
                  <a:gd name="T6" fmla="*/ 5 w 50"/>
                  <a:gd name="T7" fmla="*/ 29 h 43"/>
                  <a:gd name="T8" fmla="*/ 8 w 50"/>
                  <a:gd name="T9" fmla="*/ 36 h 43"/>
                  <a:gd name="T10" fmla="*/ 47 w 50"/>
                  <a:gd name="T11" fmla="*/ 36 h 43"/>
                  <a:gd name="T12" fmla="*/ 50 w 50"/>
                  <a:gd name="T13" fmla="*/ 20 h 43"/>
                  <a:gd name="T14" fmla="*/ 50 w 50"/>
                  <a:gd name="T15" fmla="*/ 13 h 43"/>
                  <a:gd name="T16" fmla="*/ 42 w 50"/>
                  <a:gd name="T17" fmla="*/ 13 h 43"/>
                  <a:gd name="T18" fmla="*/ 42 w 50"/>
                  <a:gd name="T19" fmla="*/ 19 h 43"/>
                  <a:gd name="T20" fmla="*/ 40 w 50"/>
                  <a:gd name="T21" fmla="*/ 19 h 43"/>
                  <a:gd name="T22" fmla="*/ 40 w 50"/>
                  <a:gd name="T23" fmla="*/ 8 h 43"/>
                  <a:gd name="T24" fmla="*/ 32 w 50"/>
                  <a:gd name="T25" fmla="*/ 8 h 43"/>
                  <a:gd name="T26" fmla="*/ 32 w 50"/>
                  <a:gd name="T27" fmla="*/ 19 h 43"/>
                  <a:gd name="T28" fmla="*/ 30 w 50"/>
                  <a:gd name="T29" fmla="*/ 19 h 43"/>
                  <a:gd name="T30" fmla="*/ 30 w 50"/>
                  <a:gd name="T31" fmla="*/ 6 h 43"/>
                  <a:gd name="T32" fmla="*/ 22 w 50"/>
                  <a:gd name="T33" fmla="*/ 6 h 43"/>
                  <a:gd name="T34" fmla="*/ 22 w 50"/>
                  <a:gd name="T35" fmla="*/ 19 h 43"/>
                  <a:gd name="T36" fmla="*/ 21 w 50"/>
                  <a:gd name="T37" fmla="*/ 19 h 43"/>
                  <a:gd name="T38" fmla="*/ 21 w 50"/>
                  <a:gd name="T39" fmla="*/ 8 h 43"/>
                  <a:gd name="T40" fmla="*/ 13 w 50"/>
                  <a:gd name="T41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43">
                    <a:moveTo>
                      <a:pt x="13" y="8"/>
                    </a:moveTo>
                    <a:cubicBezTo>
                      <a:pt x="13" y="8"/>
                      <a:pt x="13" y="19"/>
                      <a:pt x="13" y="21"/>
                    </a:cubicBezTo>
                    <a:cubicBezTo>
                      <a:pt x="13" y="25"/>
                      <a:pt x="13" y="16"/>
                      <a:pt x="13" y="27"/>
                    </a:cubicBezTo>
                    <a:cubicBezTo>
                      <a:pt x="13" y="29"/>
                      <a:pt x="11" y="31"/>
                      <a:pt x="5" y="29"/>
                    </a:cubicBezTo>
                    <a:cubicBezTo>
                      <a:pt x="0" y="27"/>
                      <a:pt x="3" y="32"/>
                      <a:pt x="8" y="36"/>
                    </a:cubicBezTo>
                    <a:cubicBezTo>
                      <a:pt x="17" y="41"/>
                      <a:pt x="44" y="43"/>
                      <a:pt x="47" y="36"/>
                    </a:cubicBezTo>
                    <a:cubicBezTo>
                      <a:pt x="50" y="31"/>
                      <a:pt x="50" y="27"/>
                      <a:pt x="50" y="20"/>
                    </a:cubicBezTo>
                    <a:cubicBezTo>
                      <a:pt x="50" y="18"/>
                      <a:pt x="50" y="13"/>
                      <a:pt x="50" y="13"/>
                    </a:cubicBezTo>
                    <a:cubicBezTo>
                      <a:pt x="50" y="7"/>
                      <a:pt x="42" y="7"/>
                      <a:pt x="42" y="13"/>
                    </a:cubicBezTo>
                    <a:cubicBezTo>
                      <a:pt x="42" y="13"/>
                      <a:pt x="42" y="17"/>
                      <a:pt x="42" y="19"/>
                    </a:cubicBezTo>
                    <a:cubicBezTo>
                      <a:pt x="42" y="20"/>
                      <a:pt x="40" y="20"/>
                      <a:pt x="40" y="19"/>
                    </a:cubicBezTo>
                    <a:cubicBezTo>
                      <a:pt x="40" y="18"/>
                      <a:pt x="40" y="8"/>
                      <a:pt x="40" y="8"/>
                    </a:cubicBezTo>
                    <a:cubicBezTo>
                      <a:pt x="40" y="2"/>
                      <a:pt x="32" y="2"/>
                      <a:pt x="32" y="8"/>
                    </a:cubicBezTo>
                    <a:cubicBezTo>
                      <a:pt x="32" y="8"/>
                      <a:pt x="32" y="17"/>
                      <a:pt x="32" y="19"/>
                    </a:cubicBezTo>
                    <a:cubicBezTo>
                      <a:pt x="32" y="20"/>
                      <a:pt x="30" y="20"/>
                      <a:pt x="30" y="19"/>
                    </a:cubicBezTo>
                    <a:cubicBezTo>
                      <a:pt x="30" y="17"/>
                      <a:pt x="30" y="6"/>
                      <a:pt x="30" y="6"/>
                    </a:cubicBezTo>
                    <a:cubicBezTo>
                      <a:pt x="30" y="0"/>
                      <a:pt x="22" y="0"/>
                      <a:pt x="22" y="6"/>
                    </a:cubicBezTo>
                    <a:cubicBezTo>
                      <a:pt x="22" y="6"/>
                      <a:pt x="22" y="17"/>
                      <a:pt x="22" y="19"/>
                    </a:cubicBezTo>
                    <a:cubicBezTo>
                      <a:pt x="22" y="20"/>
                      <a:pt x="21" y="20"/>
                      <a:pt x="21" y="19"/>
                    </a:cubicBezTo>
                    <a:cubicBezTo>
                      <a:pt x="21" y="17"/>
                      <a:pt x="21" y="8"/>
                      <a:pt x="21" y="8"/>
                    </a:cubicBezTo>
                    <a:cubicBezTo>
                      <a:pt x="21" y="2"/>
                      <a:pt x="13" y="2"/>
                      <a:pt x="13" y="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8" name="Freeform 1512"/>
              <p:cNvSpPr>
                <a:spLocks/>
              </p:cNvSpPr>
              <p:nvPr/>
            </p:nvSpPr>
            <p:spPr bwMode="auto">
              <a:xfrm>
                <a:off x="22121914" y="1026146"/>
                <a:ext cx="663575" cy="1673225"/>
              </a:xfrm>
              <a:custGeom>
                <a:avLst/>
                <a:gdLst>
                  <a:gd name="T0" fmla="*/ 128 w 209"/>
                  <a:gd name="T1" fmla="*/ 325 h 527"/>
                  <a:gd name="T2" fmla="*/ 161 w 209"/>
                  <a:gd name="T3" fmla="*/ 307 h 527"/>
                  <a:gd name="T4" fmla="*/ 170 w 209"/>
                  <a:gd name="T5" fmla="*/ 234 h 527"/>
                  <a:gd name="T6" fmla="*/ 127 w 209"/>
                  <a:gd name="T7" fmla="*/ 197 h 527"/>
                  <a:gd name="T8" fmla="*/ 200 w 209"/>
                  <a:gd name="T9" fmla="*/ 100 h 527"/>
                  <a:gd name="T10" fmla="*/ 0 w 209"/>
                  <a:gd name="T11" fmla="*/ 100 h 527"/>
                  <a:gd name="T12" fmla="*/ 75 w 209"/>
                  <a:gd name="T13" fmla="*/ 214 h 527"/>
                  <a:gd name="T14" fmla="*/ 10 w 209"/>
                  <a:gd name="T15" fmla="*/ 289 h 527"/>
                  <a:gd name="T16" fmla="*/ 22 w 209"/>
                  <a:gd name="T17" fmla="*/ 290 h 527"/>
                  <a:gd name="T18" fmla="*/ 33 w 209"/>
                  <a:gd name="T19" fmla="*/ 294 h 527"/>
                  <a:gd name="T20" fmla="*/ 38 w 209"/>
                  <a:gd name="T21" fmla="*/ 295 h 527"/>
                  <a:gd name="T22" fmla="*/ 57 w 209"/>
                  <a:gd name="T23" fmla="*/ 300 h 527"/>
                  <a:gd name="T24" fmla="*/ 72 w 209"/>
                  <a:gd name="T25" fmla="*/ 308 h 527"/>
                  <a:gd name="T26" fmla="*/ 62 w 209"/>
                  <a:gd name="T27" fmla="*/ 320 h 527"/>
                  <a:gd name="T28" fmla="*/ 46 w 209"/>
                  <a:gd name="T29" fmla="*/ 367 h 527"/>
                  <a:gd name="T30" fmla="*/ 54 w 209"/>
                  <a:gd name="T31" fmla="*/ 501 h 527"/>
                  <a:gd name="T32" fmla="*/ 74 w 209"/>
                  <a:gd name="T33" fmla="*/ 525 h 527"/>
                  <a:gd name="T34" fmla="*/ 90 w 209"/>
                  <a:gd name="T35" fmla="*/ 493 h 527"/>
                  <a:gd name="T36" fmla="*/ 103 w 209"/>
                  <a:gd name="T37" fmla="*/ 394 h 527"/>
                  <a:gd name="T38" fmla="*/ 126 w 209"/>
                  <a:gd name="T39" fmla="*/ 484 h 527"/>
                  <a:gd name="T40" fmla="*/ 143 w 209"/>
                  <a:gd name="T41" fmla="*/ 525 h 527"/>
                  <a:gd name="T42" fmla="*/ 199 w 209"/>
                  <a:gd name="T43" fmla="*/ 521 h 527"/>
                  <a:gd name="T44" fmla="*/ 156 w 209"/>
                  <a:gd name="T45" fmla="*/ 493 h 527"/>
                  <a:gd name="T46" fmla="*/ 162 w 209"/>
                  <a:gd name="T47" fmla="*/ 363 h 527"/>
                  <a:gd name="T48" fmla="*/ 139 w 209"/>
                  <a:gd name="T49" fmla="*/ 328 h 527"/>
                  <a:gd name="T50" fmla="*/ 127 w 209"/>
                  <a:gd name="T51" fmla="*/ 331 h 527"/>
                  <a:gd name="T52" fmla="*/ 117 w 209"/>
                  <a:gd name="T53" fmla="*/ 323 h 527"/>
                  <a:gd name="T54" fmla="*/ 110 w 209"/>
                  <a:gd name="T55" fmla="*/ 315 h 527"/>
                  <a:gd name="T56" fmla="*/ 106 w 209"/>
                  <a:gd name="T57" fmla="*/ 308 h 527"/>
                  <a:gd name="T58" fmla="*/ 91 w 209"/>
                  <a:gd name="T59" fmla="*/ 311 h 527"/>
                  <a:gd name="T60" fmla="*/ 89 w 209"/>
                  <a:gd name="T61" fmla="*/ 292 h 527"/>
                  <a:gd name="T62" fmla="*/ 98 w 209"/>
                  <a:gd name="T63" fmla="*/ 288 h 527"/>
                  <a:gd name="T64" fmla="*/ 110 w 209"/>
                  <a:gd name="T65" fmla="*/ 275 h 527"/>
                  <a:gd name="T66" fmla="*/ 117 w 209"/>
                  <a:gd name="T67" fmla="*/ 273 h 527"/>
                  <a:gd name="T68" fmla="*/ 151 w 209"/>
                  <a:gd name="T69" fmla="*/ 271 h 527"/>
                  <a:gd name="T70" fmla="*/ 157 w 209"/>
                  <a:gd name="T71" fmla="*/ 273 h 527"/>
                  <a:gd name="T72" fmla="*/ 167 w 209"/>
                  <a:gd name="T73" fmla="*/ 277 h 527"/>
                  <a:gd name="T74" fmla="*/ 149 w 209"/>
                  <a:gd name="T75" fmla="*/ 277 h 527"/>
                  <a:gd name="T76" fmla="*/ 108 w 209"/>
                  <a:gd name="T77" fmla="*/ 283 h 527"/>
                  <a:gd name="T78" fmla="*/ 121 w 209"/>
                  <a:gd name="T79" fmla="*/ 288 h 527"/>
                  <a:gd name="T80" fmla="*/ 92 w 209"/>
                  <a:gd name="T81" fmla="*/ 305 h 527"/>
                  <a:gd name="T82" fmla="*/ 115 w 209"/>
                  <a:gd name="T83" fmla="*/ 300 h 527"/>
                  <a:gd name="T84" fmla="*/ 126 w 209"/>
                  <a:gd name="T85" fmla="*/ 306 h 527"/>
                  <a:gd name="T86" fmla="*/ 121 w 209"/>
                  <a:gd name="T87" fmla="*/ 317 h 527"/>
                  <a:gd name="T88" fmla="*/ 126 w 209"/>
                  <a:gd name="T89" fmla="*/ 317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9" h="527">
                    <a:moveTo>
                      <a:pt x="126" y="317"/>
                    </a:moveTo>
                    <a:cubicBezTo>
                      <a:pt x="121" y="319"/>
                      <a:pt x="123" y="327"/>
                      <a:pt x="128" y="325"/>
                    </a:cubicBezTo>
                    <a:cubicBezTo>
                      <a:pt x="128" y="325"/>
                      <a:pt x="131" y="325"/>
                      <a:pt x="137" y="323"/>
                    </a:cubicBezTo>
                    <a:cubicBezTo>
                      <a:pt x="149" y="319"/>
                      <a:pt x="155" y="310"/>
                      <a:pt x="161" y="307"/>
                    </a:cubicBezTo>
                    <a:cubicBezTo>
                      <a:pt x="167" y="305"/>
                      <a:pt x="196" y="298"/>
                      <a:pt x="200" y="292"/>
                    </a:cubicBezTo>
                    <a:cubicBezTo>
                      <a:pt x="209" y="281"/>
                      <a:pt x="184" y="250"/>
                      <a:pt x="170" y="234"/>
                    </a:cubicBezTo>
                    <a:cubicBezTo>
                      <a:pt x="161" y="223"/>
                      <a:pt x="154" y="219"/>
                      <a:pt x="128" y="214"/>
                    </a:cubicBezTo>
                    <a:cubicBezTo>
                      <a:pt x="121" y="212"/>
                      <a:pt x="124" y="202"/>
                      <a:pt x="127" y="197"/>
                    </a:cubicBezTo>
                    <a:cubicBezTo>
                      <a:pt x="127" y="197"/>
                      <a:pt x="127" y="196"/>
                      <a:pt x="127" y="196"/>
                    </a:cubicBezTo>
                    <a:cubicBezTo>
                      <a:pt x="169" y="185"/>
                      <a:pt x="200" y="146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7"/>
                      <a:pt x="33" y="186"/>
                      <a:pt x="77" y="197"/>
                    </a:cubicBezTo>
                    <a:cubicBezTo>
                      <a:pt x="79" y="204"/>
                      <a:pt x="80" y="212"/>
                      <a:pt x="75" y="214"/>
                    </a:cubicBezTo>
                    <a:cubicBezTo>
                      <a:pt x="62" y="217"/>
                      <a:pt x="52" y="219"/>
                      <a:pt x="38" y="233"/>
                    </a:cubicBezTo>
                    <a:cubicBezTo>
                      <a:pt x="25" y="247"/>
                      <a:pt x="21" y="264"/>
                      <a:pt x="10" y="289"/>
                    </a:cubicBezTo>
                    <a:cubicBezTo>
                      <a:pt x="11" y="288"/>
                      <a:pt x="13" y="287"/>
                      <a:pt x="15" y="287"/>
                    </a:cubicBezTo>
                    <a:cubicBezTo>
                      <a:pt x="18" y="287"/>
                      <a:pt x="20" y="288"/>
                      <a:pt x="22" y="290"/>
                    </a:cubicBezTo>
                    <a:cubicBezTo>
                      <a:pt x="23" y="290"/>
                      <a:pt x="24" y="290"/>
                      <a:pt x="24" y="290"/>
                    </a:cubicBezTo>
                    <a:cubicBezTo>
                      <a:pt x="28" y="290"/>
                      <a:pt x="31" y="291"/>
                      <a:pt x="33" y="294"/>
                    </a:cubicBezTo>
                    <a:cubicBezTo>
                      <a:pt x="34" y="294"/>
                      <a:pt x="34" y="294"/>
                      <a:pt x="34" y="294"/>
                    </a:cubicBezTo>
                    <a:cubicBezTo>
                      <a:pt x="36" y="294"/>
                      <a:pt x="37" y="294"/>
                      <a:pt x="38" y="295"/>
                    </a:cubicBezTo>
                    <a:cubicBezTo>
                      <a:pt x="46" y="282"/>
                      <a:pt x="53" y="266"/>
                      <a:pt x="55" y="270"/>
                    </a:cubicBezTo>
                    <a:cubicBezTo>
                      <a:pt x="56" y="272"/>
                      <a:pt x="58" y="290"/>
                      <a:pt x="57" y="300"/>
                    </a:cubicBezTo>
                    <a:cubicBezTo>
                      <a:pt x="64" y="300"/>
                      <a:pt x="64" y="300"/>
                      <a:pt x="64" y="300"/>
                    </a:cubicBezTo>
                    <a:cubicBezTo>
                      <a:pt x="68" y="300"/>
                      <a:pt x="72" y="304"/>
                      <a:pt x="72" y="308"/>
                    </a:cubicBezTo>
                    <a:cubicBezTo>
                      <a:pt x="72" y="310"/>
                      <a:pt x="72" y="310"/>
                      <a:pt x="72" y="310"/>
                    </a:cubicBezTo>
                    <a:cubicBezTo>
                      <a:pt x="72" y="316"/>
                      <a:pt x="67" y="320"/>
                      <a:pt x="62" y="320"/>
                    </a:cubicBezTo>
                    <a:cubicBezTo>
                      <a:pt x="54" y="320"/>
                      <a:pt x="54" y="320"/>
                      <a:pt x="54" y="320"/>
                    </a:cubicBezTo>
                    <a:cubicBezTo>
                      <a:pt x="51" y="335"/>
                      <a:pt x="48" y="346"/>
                      <a:pt x="46" y="367"/>
                    </a:cubicBezTo>
                    <a:cubicBezTo>
                      <a:pt x="43" y="390"/>
                      <a:pt x="42" y="419"/>
                      <a:pt x="48" y="443"/>
                    </a:cubicBezTo>
                    <a:cubicBezTo>
                      <a:pt x="57" y="475"/>
                      <a:pt x="59" y="494"/>
                      <a:pt x="54" y="501"/>
                    </a:cubicBezTo>
                    <a:cubicBezTo>
                      <a:pt x="52" y="505"/>
                      <a:pt x="46" y="510"/>
                      <a:pt x="46" y="519"/>
                    </a:cubicBezTo>
                    <a:cubicBezTo>
                      <a:pt x="46" y="527"/>
                      <a:pt x="59" y="525"/>
                      <a:pt x="74" y="525"/>
                    </a:cubicBezTo>
                    <a:cubicBezTo>
                      <a:pt x="89" y="525"/>
                      <a:pt x="96" y="527"/>
                      <a:pt x="96" y="519"/>
                    </a:cubicBezTo>
                    <a:cubicBezTo>
                      <a:pt x="96" y="508"/>
                      <a:pt x="90" y="504"/>
                      <a:pt x="90" y="493"/>
                    </a:cubicBezTo>
                    <a:cubicBezTo>
                      <a:pt x="90" y="489"/>
                      <a:pt x="95" y="468"/>
                      <a:pt x="97" y="446"/>
                    </a:cubicBezTo>
                    <a:cubicBezTo>
                      <a:pt x="99" y="424"/>
                      <a:pt x="99" y="395"/>
                      <a:pt x="103" y="394"/>
                    </a:cubicBezTo>
                    <a:cubicBezTo>
                      <a:pt x="108" y="393"/>
                      <a:pt x="118" y="418"/>
                      <a:pt x="120" y="441"/>
                    </a:cubicBezTo>
                    <a:cubicBezTo>
                      <a:pt x="122" y="463"/>
                      <a:pt x="127" y="480"/>
                      <a:pt x="126" y="484"/>
                    </a:cubicBezTo>
                    <a:cubicBezTo>
                      <a:pt x="125" y="501"/>
                      <a:pt x="117" y="502"/>
                      <a:pt x="119" y="516"/>
                    </a:cubicBezTo>
                    <a:cubicBezTo>
                      <a:pt x="120" y="523"/>
                      <a:pt x="129" y="525"/>
                      <a:pt x="143" y="525"/>
                    </a:cubicBezTo>
                    <a:cubicBezTo>
                      <a:pt x="146" y="525"/>
                      <a:pt x="167" y="525"/>
                      <a:pt x="170" y="525"/>
                    </a:cubicBezTo>
                    <a:cubicBezTo>
                      <a:pt x="186" y="525"/>
                      <a:pt x="197" y="525"/>
                      <a:pt x="199" y="521"/>
                    </a:cubicBezTo>
                    <a:cubicBezTo>
                      <a:pt x="202" y="515"/>
                      <a:pt x="197" y="505"/>
                      <a:pt x="194" y="502"/>
                    </a:cubicBezTo>
                    <a:cubicBezTo>
                      <a:pt x="182" y="488"/>
                      <a:pt x="163" y="503"/>
                      <a:pt x="156" y="493"/>
                    </a:cubicBezTo>
                    <a:cubicBezTo>
                      <a:pt x="152" y="486"/>
                      <a:pt x="161" y="475"/>
                      <a:pt x="169" y="443"/>
                    </a:cubicBezTo>
                    <a:cubicBezTo>
                      <a:pt x="176" y="419"/>
                      <a:pt x="167" y="385"/>
                      <a:pt x="162" y="363"/>
                    </a:cubicBezTo>
                    <a:cubicBezTo>
                      <a:pt x="160" y="355"/>
                      <a:pt x="158" y="336"/>
                      <a:pt x="157" y="317"/>
                    </a:cubicBezTo>
                    <a:cubicBezTo>
                      <a:pt x="152" y="321"/>
                      <a:pt x="147" y="326"/>
                      <a:pt x="139" y="328"/>
                    </a:cubicBezTo>
                    <a:cubicBezTo>
                      <a:pt x="133" y="330"/>
                      <a:pt x="131" y="331"/>
                      <a:pt x="130" y="331"/>
                    </a:cubicBezTo>
                    <a:cubicBezTo>
                      <a:pt x="129" y="331"/>
                      <a:pt x="128" y="331"/>
                      <a:pt x="127" y="331"/>
                    </a:cubicBezTo>
                    <a:cubicBezTo>
                      <a:pt x="127" y="331"/>
                      <a:pt x="127" y="331"/>
                      <a:pt x="127" y="331"/>
                    </a:cubicBezTo>
                    <a:cubicBezTo>
                      <a:pt x="122" y="331"/>
                      <a:pt x="118" y="328"/>
                      <a:pt x="117" y="323"/>
                    </a:cubicBezTo>
                    <a:cubicBezTo>
                      <a:pt x="117" y="323"/>
                      <a:pt x="117" y="323"/>
                      <a:pt x="117" y="323"/>
                    </a:cubicBezTo>
                    <a:cubicBezTo>
                      <a:pt x="114" y="321"/>
                      <a:pt x="111" y="318"/>
                      <a:pt x="110" y="315"/>
                    </a:cubicBezTo>
                    <a:cubicBezTo>
                      <a:pt x="110" y="314"/>
                      <a:pt x="110" y="313"/>
                      <a:pt x="110" y="313"/>
                    </a:cubicBezTo>
                    <a:cubicBezTo>
                      <a:pt x="108" y="312"/>
                      <a:pt x="107" y="310"/>
                      <a:pt x="106" y="308"/>
                    </a:cubicBezTo>
                    <a:cubicBezTo>
                      <a:pt x="101" y="309"/>
                      <a:pt x="96" y="311"/>
                      <a:pt x="94" y="311"/>
                    </a:cubicBezTo>
                    <a:cubicBezTo>
                      <a:pt x="93" y="311"/>
                      <a:pt x="92" y="311"/>
                      <a:pt x="91" y="311"/>
                    </a:cubicBezTo>
                    <a:cubicBezTo>
                      <a:pt x="86" y="311"/>
                      <a:pt x="81" y="308"/>
                      <a:pt x="81" y="303"/>
                    </a:cubicBezTo>
                    <a:cubicBezTo>
                      <a:pt x="80" y="298"/>
                      <a:pt x="83" y="293"/>
                      <a:pt x="89" y="292"/>
                    </a:cubicBezTo>
                    <a:cubicBezTo>
                      <a:pt x="91" y="291"/>
                      <a:pt x="94" y="290"/>
                      <a:pt x="98" y="289"/>
                    </a:cubicBezTo>
                    <a:cubicBezTo>
                      <a:pt x="98" y="289"/>
                      <a:pt x="98" y="289"/>
                      <a:pt x="98" y="288"/>
                    </a:cubicBezTo>
                    <a:cubicBezTo>
                      <a:pt x="97" y="285"/>
                      <a:pt x="99" y="280"/>
                      <a:pt x="106" y="277"/>
                    </a:cubicBezTo>
                    <a:cubicBezTo>
                      <a:pt x="107" y="277"/>
                      <a:pt x="108" y="276"/>
                      <a:pt x="110" y="275"/>
                    </a:cubicBezTo>
                    <a:cubicBezTo>
                      <a:pt x="112" y="274"/>
                      <a:pt x="114" y="274"/>
                      <a:pt x="116" y="273"/>
                    </a:cubicBezTo>
                    <a:cubicBezTo>
                      <a:pt x="116" y="273"/>
                      <a:pt x="116" y="273"/>
                      <a:pt x="117" y="273"/>
                    </a:cubicBezTo>
                    <a:cubicBezTo>
                      <a:pt x="120" y="272"/>
                      <a:pt x="129" y="269"/>
                      <a:pt x="138" y="269"/>
                    </a:cubicBezTo>
                    <a:cubicBezTo>
                      <a:pt x="143" y="269"/>
                      <a:pt x="147" y="270"/>
                      <a:pt x="151" y="271"/>
                    </a:cubicBezTo>
                    <a:cubicBezTo>
                      <a:pt x="152" y="272"/>
                      <a:pt x="152" y="272"/>
                      <a:pt x="153" y="272"/>
                    </a:cubicBezTo>
                    <a:cubicBezTo>
                      <a:pt x="154" y="273"/>
                      <a:pt x="155" y="273"/>
                      <a:pt x="157" y="273"/>
                    </a:cubicBezTo>
                    <a:cubicBezTo>
                      <a:pt x="157" y="272"/>
                      <a:pt x="155" y="267"/>
                      <a:pt x="155" y="264"/>
                    </a:cubicBezTo>
                    <a:cubicBezTo>
                      <a:pt x="154" y="259"/>
                      <a:pt x="162" y="270"/>
                      <a:pt x="167" y="277"/>
                    </a:cubicBezTo>
                    <a:cubicBezTo>
                      <a:pt x="165" y="278"/>
                      <a:pt x="164" y="279"/>
                      <a:pt x="162" y="279"/>
                    </a:cubicBezTo>
                    <a:cubicBezTo>
                      <a:pt x="156" y="281"/>
                      <a:pt x="151" y="278"/>
                      <a:pt x="149" y="277"/>
                    </a:cubicBezTo>
                    <a:cubicBezTo>
                      <a:pt x="137" y="273"/>
                      <a:pt x="120" y="278"/>
                      <a:pt x="117" y="279"/>
                    </a:cubicBezTo>
                    <a:cubicBezTo>
                      <a:pt x="115" y="280"/>
                      <a:pt x="111" y="281"/>
                      <a:pt x="108" y="283"/>
                    </a:cubicBezTo>
                    <a:cubicBezTo>
                      <a:pt x="100" y="286"/>
                      <a:pt x="105" y="292"/>
                      <a:pt x="111" y="290"/>
                    </a:cubicBezTo>
                    <a:cubicBezTo>
                      <a:pt x="115" y="289"/>
                      <a:pt x="116" y="287"/>
                      <a:pt x="121" y="288"/>
                    </a:cubicBezTo>
                    <a:cubicBezTo>
                      <a:pt x="122" y="288"/>
                      <a:pt x="96" y="296"/>
                      <a:pt x="90" y="298"/>
                    </a:cubicBezTo>
                    <a:cubicBezTo>
                      <a:pt x="84" y="299"/>
                      <a:pt x="86" y="307"/>
                      <a:pt x="92" y="305"/>
                    </a:cubicBezTo>
                    <a:cubicBezTo>
                      <a:pt x="98" y="304"/>
                      <a:pt x="122" y="297"/>
                      <a:pt x="124" y="297"/>
                    </a:cubicBezTo>
                    <a:cubicBezTo>
                      <a:pt x="127" y="296"/>
                      <a:pt x="121" y="298"/>
                      <a:pt x="115" y="300"/>
                    </a:cubicBezTo>
                    <a:cubicBezTo>
                      <a:pt x="109" y="302"/>
                      <a:pt x="111" y="310"/>
                      <a:pt x="117" y="308"/>
                    </a:cubicBezTo>
                    <a:cubicBezTo>
                      <a:pt x="123" y="307"/>
                      <a:pt x="124" y="306"/>
                      <a:pt x="126" y="306"/>
                    </a:cubicBezTo>
                    <a:cubicBezTo>
                      <a:pt x="129" y="306"/>
                      <a:pt x="125" y="307"/>
                      <a:pt x="119" y="309"/>
                    </a:cubicBezTo>
                    <a:cubicBezTo>
                      <a:pt x="113" y="311"/>
                      <a:pt x="116" y="318"/>
                      <a:pt x="121" y="317"/>
                    </a:cubicBezTo>
                    <a:cubicBezTo>
                      <a:pt x="127" y="316"/>
                      <a:pt x="127" y="315"/>
                      <a:pt x="128" y="315"/>
                    </a:cubicBezTo>
                    <a:cubicBezTo>
                      <a:pt x="132" y="315"/>
                      <a:pt x="128" y="316"/>
                      <a:pt x="126" y="31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27" name="Овал 126"/>
            <p:cNvSpPr/>
            <p:nvPr/>
          </p:nvSpPr>
          <p:spPr>
            <a:xfrm rot="10800000">
              <a:off x="17831340" y="3834458"/>
              <a:ext cx="1922294" cy="1922294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78096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1295273" y="1407902"/>
            <a:ext cx="1816727" cy="2561763"/>
            <a:chOff x="2975771" y="4050482"/>
            <a:chExt cx="3997263" cy="5636532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2988964" y="4139537"/>
              <a:ext cx="3923311" cy="5547477"/>
              <a:chOff x="887538" y="7290842"/>
              <a:chExt cx="1181100" cy="1670050"/>
            </a:xfrm>
          </p:grpSpPr>
          <p:sp>
            <p:nvSpPr>
              <p:cNvPr id="70" name="Freeform 714"/>
              <p:cNvSpPr>
                <a:spLocks/>
              </p:cNvSpPr>
              <p:nvPr/>
            </p:nvSpPr>
            <p:spPr bwMode="auto">
              <a:xfrm>
                <a:off x="1782888" y="7998867"/>
                <a:ext cx="161925" cy="155575"/>
              </a:xfrm>
              <a:custGeom>
                <a:avLst/>
                <a:gdLst>
                  <a:gd name="T0" fmla="*/ 4 w 51"/>
                  <a:gd name="T1" fmla="*/ 25 h 49"/>
                  <a:gd name="T2" fmla="*/ 12 w 51"/>
                  <a:gd name="T3" fmla="*/ 15 h 49"/>
                  <a:gd name="T4" fmla="*/ 16 w 51"/>
                  <a:gd name="T5" fmla="*/ 10 h 49"/>
                  <a:gd name="T6" fmla="*/ 12 w 51"/>
                  <a:gd name="T7" fmla="*/ 4 h 49"/>
                  <a:gd name="T8" fmla="*/ 18 w 51"/>
                  <a:gd name="T9" fmla="*/ 1 h 49"/>
                  <a:gd name="T10" fmla="*/ 49 w 51"/>
                  <a:gd name="T11" fmla="*/ 25 h 49"/>
                  <a:gd name="T12" fmla="*/ 40 w 51"/>
                  <a:gd name="T13" fmla="*/ 39 h 49"/>
                  <a:gd name="T14" fmla="*/ 36 w 51"/>
                  <a:gd name="T15" fmla="*/ 45 h 49"/>
                  <a:gd name="T16" fmla="*/ 29 w 51"/>
                  <a:gd name="T17" fmla="*/ 40 h 49"/>
                  <a:gd name="T18" fmla="*/ 33 w 51"/>
                  <a:gd name="T19" fmla="*/ 35 h 49"/>
                  <a:gd name="T20" fmla="*/ 32 w 51"/>
                  <a:gd name="T21" fmla="*/ 34 h 49"/>
                  <a:gd name="T22" fmla="*/ 25 w 51"/>
                  <a:gd name="T23" fmla="*/ 42 h 49"/>
                  <a:gd name="T24" fmla="*/ 19 w 51"/>
                  <a:gd name="T25" fmla="*/ 37 h 49"/>
                  <a:gd name="T26" fmla="*/ 26 w 51"/>
                  <a:gd name="T27" fmla="*/ 29 h 49"/>
                  <a:gd name="T28" fmla="*/ 25 w 51"/>
                  <a:gd name="T29" fmla="*/ 28 h 49"/>
                  <a:gd name="T30" fmla="*/ 16 w 51"/>
                  <a:gd name="T31" fmla="*/ 38 h 49"/>
                  <a:gd name="T32" fmla="*/ 10 w 51"/>
                  <a:gd name="T33" fmla="*/ 33 h 49"/>
                  <a:gd name="T34" fmla="*/ 18 w 51"/>
                  <a:gd name="T35" fmla="*/ 23 h 49"/>
                  <a:gd name="T36" fmla="*/ 17 w 51"/>
                  <a:gd name="T37" fmla="*/ 22 h 49"/>
                  <a:gd name="T38" fmla="*/ 10 w 51"/>
                  <a:gd name="T39" fmla="*/ 30 h 49"/>
                  <a:gd name="T40" fmla="*/ 4 w 51"/>
                  <a:gd name="T41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9">
                    <a:moveTo>
                      <a:pt x="4" y="25"/>
                    </a:moveTo>
                    <a:cubicBezTo>
                      <a:pt x="4" y="25"/>
                      <a:pt x="11" y="17"/>
                      <a:pt x="12" y="15"/>
                    </a:cubicBezTo>
                    <a:cubicBezTo>
                      <a:pt x="15" y="12"/>
                      <a:pt x="9" y="19"/>
                      <a:pt x="16" y="10"/>
                    </a:cubicBezTo>
                    <a:cubicBezTo>
                      <a:pt x="17" y="9"/>
                      <a:pt x="18" y="6"/>
                      <a:pt x="12" y="4"/>
                    </a:cubicBezTo>
                    <a:cubicBezTo>
                      <a:pt x="6" y="2"/>
                      <a:pt x="11" y="0"/>
                      <a:pt x="18" y="1"/>
                    </a:cubicBezTo>
                    <a:cubicBezTo>
                      <a:pt x="28" y="2"/>
                      <a:pt x="51" y="18"/>
                      <a:pt x="49" y="25"/>
                    </a:cubicBezTo>
                    <a:cubicBezTo>
                      <a:pt x="47" y="31"/>
                      <a:pt x="45" y="34"/>
                      <a:pt x="40" y="39"/>
                    </a:cubicBezTo>
                    <a:cubicBezTo>
                      <a:pt x="39" y="40"/>
                      <a:pt x="36" y="45"/>
                      <a:pt x="36" y="45"/>
                    </a:cubicBezTo>
                    <a:cubicBezTo>
                      <a:pt x="32" y="49"/>
                      <a:pt x="26" y="44"/>
                      <a:pt x="29" y="40"/>
                    </a:cubicBezTo>
                    <a:cubicBezTo>
                      <a:pt x="29" y="40"/>
                      <a:pt x="32" y="36"/>
                      <a:pt x="33" y="35"/>
                    </a:cubicBezTo>
                    <a:cubicBezTo>
                      <a:pt x="34" y="34"/>
                      <a:pt x="33" y="33"/>
                      <a:pt x="32" y="34"/>
                    </a:cubicBezTo>
                    <a:cubicBezTo>
                      <a:pt x="31" y="35"/>
                      <a:pt x="25" y="42"/>
                      <a:pt x="25" y="42"/>
                    </a:cubicBezTo>
                    <a:cubicBezTo>
                      <a:pt x="22" y="47"/>
                      <a:pt x="15" y="42"/>
                      <a:pt x="19" y="37"/>
                    </a:cubicBezTo>
                    <a:cubicBezTo>
                      <a:pt x="19" y="37"/>
                      <a:pt x="25" y="30"/>
                      <a:pt x="26" y="29"/>
                    </a:cubicBezTo>
                    <a:cubicBezTo>
                      <a:pt x="27" y="28"/>
                      <a:pt x="26" y="27"/>
                      <a:pt x="25" y="28"/>
                    </a:cubicBezTo>
                    <a:cubicBezTo>
                      <a:pt x="24" y="29"/>
                      <a:pt x="16" y="38"/>
                      <a:pt x="16" y="38"/>
                    </a:cubicBezTo>
                    <a:cubicBezTo>
                      <a:pt x="13" y="43"/>
                      <a:pt x="6" y="37"/>
                      <a:pt x="10" y="33"/>
                    </a:cubicBezTo>
                    <a:cubicBezTo>
                      <a:pt x="10" y="33"/>
                      <a:pt x="17" y="24"/>
                      <a:pt x="18" y="23"/>
                    </a:cubicBezTo>
                    <a:cubicBezTo>
                      <a:pt x="19" y="22"/>
                      <a:pt x="18" y="20"/>
                      <a:pt x="17" y="22"/>
                    </a:cubicBezTo>
                    <a:cubicBezTo>
                      <a:pt x="16" y="23"/>
                      <a:pt x="10" y="30"/>
                      <a:pt x="10" y="30"/>
                    </a:cubicBezTo>
                    <a:cubicBezTo>
                      <a:pt x="7" y="35"/>
                      <a:pt x="0" y="30"/>
                      <a:pt x="4" y="25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715"/>
              <p:cNvSpPr>
                <a:spLocks/>
              </p:cNvSpPr>
              <p:nvPr/>
            </p:nvSpPr>
            <p:spPr bwMode="auto">
              <a:xfrm>
                <a:off x="887538" y="7290842"/>
                <a:ext cx="755650" cy="914400"/>
              </a:xfrm>
              <a:custGeom>
                <a:avLst/>
                <a:gdLst>
                  <a:gd name="T0" fmla="*/ 172 w 238"/>
                  <a:gd name="T1" fmla="*/ 235 h 288"/>
                  <a:gd name="T2" fmla="*/ 112 w 238"/>
                  <a:gd name="T3" fmla="*/ 256 h 288"/>
                  <a:gd name="T4" fmla="*/ 93 w 238"/>
                  <a:gd name="T5" fmla="*/ 236 h 288"/>
                  <a:gd name="T6" fmla="*/ 112 w 238"/>
                  <a:gd name="T7" fmla="*/ 250 h 288"/>
                  <a:gd name="T8" fmla="*/ 138 w 238"/>
                  <a:gd name="T9" fmla="*/ 240 h 288"/>
                  <a:gd name="T10" fmla="*/ 172 w 238"/>
                  <a:gd name="T11" fmla="*/ 229 h 288"/>
                  <a:gd name="T12" fmla="*/ 172 w 238"/>
                  <a:gd name="T13" fmla="*/ 229 h 288"/>
                  <a:gd name="T14" fmla="*/ 202 w 238"/>
                  <a:gd name="T15" fmla="*/ 234 h 288"/>
                  <a:gd name="T16" fmla="*/ 238 w 238"/>
                  <a:gd name="T17" fmla="*/ 221 h 288"/>
                  <a:gd name="T18" fmla="*/ 237 w 238"/>
                  <a:gd name="T19" fmla="*/ 218 h 288"/>
                  <a:gd name="T20" fmla="*/ 147 w 238"/>
                  <a:gd name="T21" fmla="*/ 209 h 288"/>
                  <a:gd name="T22" fmla="*/ 151 w 238"/>
                  <a:gd name="T23" fmla="*/ 186 h 288"/>
                  <a:gd name="T24" fmla="*/ 153 w 238"/>
                  <a:gd name="T25" fmla="*/ 184 h 288"/>
                  <a:gd name="T26" fmla="*/ 184 w 238"/>
                  <a:gd name="T27" fmla="*/ 153 h 288"/>
                  <a:gd name="T28" fmla="*/ 180 w 238"/>
                  <a:gd name="T29" fmla="*/ 124 h 288"/>
                  <a:gd name="T30" fmla="*/ 196 w 238"/>
                  <a:gd name="T31" fmla="*/ 71 h 288"/>
                  <a:gd name="T32" fmla="*/ 100 w 238"/>
                  <a:gd name="T33" fmla="*/ 0 h 288"/>
                  <a:gd name="T34" fmla="*/ 0 w 238"/>
                  <a:gd name="T35" fmla="*/ 100 h 288"/>
                  <a:gd name="T36" fmla="*/ 99 w 238"/>
                  <a:gd name="T37" fmla="*/ 200 h 288"/>
                  <a:gd name="T38" fmla="*/ 100 w 238"/>
                  <a:gd name="T39" fmla="*/ 210 h 288"/>
                  <a:gd name="T40" fmla="*/ 65 w 238"/>
                  <a:gd name="T41" fmla="*/ 222 h 288"/>
                  <a:gd name="T42" fmla="*/ 65 w 238"/>
                  <a:gd name="T43" fmla="*/ 257 h 288"/>
                  <a:gd name="T44" fmla="*/ 117 w 238"/>
                  <a:gd name="T45" fmla="*/ 281 h 288"/>
                  <a:gd name="T46" fmla="*/ 156 w 238"/>
                  <a:gd name="T47" fmla="*/ 260 h 288"/>
                  <a:gd name="T48" fmla="*/ 183 w 238"/>
                  <a:gd name="T49" fmla="*/ 254 h 288"/>
                  <a:gd name="T50" fmla="*/ 168 w 238"/>
                  <a:gd name="T51" fmla="*/ 250 h 288"/>
                  <a:gd name="T52" fmla="*/ 189 w 238"/>
                  <a:gd name="T53" fmla="*/ 249 h 288"/>
                  <a:gd name="T54" fmla="*/ 215 w 238"/>
                  <a:gd name="T55" fmla="*/ 253 h 288"/>
                  <a:gd name="T56" fmla="*/ 172 w 238"/>
                  <a:gd name="T57" fmla="*/ 235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8" h="288">
                    <a:moveTo>
                      <a:pt x="172" y="235"/>
                    </a:moveTo>
                    <a:cubicBezTo>
                      <a:pt x="160" y="235"/>
                      <a:pt x="129" y="253"/>
                      <a:pt x="112" y="256"/>
                    </a:cubicBezTo>
                    <a:cubicBezTo>
                      <a:pt x="108" y="257"/>
                      <a:pt x="100" y="246"/>
                      <a:pt x="93" y="236"/>
                    </a:cubicBezTo>
                    <a:cubicBezTo>
                      <a:pt x="102" y="241"/>
                      <a:pt x="110" y="249"/>
                      <a:pt x="112" y="250"/>
                    </a:cubicBezTo>
                    <a:cubicBezTo>
                      <a:pt x="119" y="248"/>
                      <a:pt x="129" y="244"/>
                      <a:pt x="138" y="240"/>
                    </a:cubicBezTo>
                    <a:cubicBezTo>
                      <a:pt x="152" y="235"/>
                      <a:pt x="164" y="230"/>
                      <a:pt x="172" y="229"/>
                    </a:cubicBezTo>
                    <a:cubicBezTo>
                      <a:pt x="172" y="229"/>
                      <a:pt x="172" y="229"/>
                      <a:pt x="172" y="229"/>
                    </a:cubicBezTo>
                    <a:cubicBezTo>
                      <a:pt x="183" y="230"/>
                      <a:pt x="193" y="231"/>
                      <a:pt x="202" y="234"/>
                    </a:cubicBezTo>
                    <a:cubicBezTo>
                      <a:pt x="208" y="230"/>
                      <a:pt x="219" y="226"/>
                      <a:pt x="238" y="221"/>
                    </a:cubicBezTo>
                    <a:cubicBezTo>
                      <a:pt x="238" y="220"/>
                      <a:pt x="238" y="219"/>
                      <a:pt x="237" y="218"/>
                    </a:cubicBezTo>
                    <a:cubicBezTo>
                      <a:pt x="206" y="216"/>
                      <a:pt x="169" y="211"/>
                      <a:pt x="147" y="209"/>
                    </a:cubicBezTo>
                    <a:cubicBezTo>
                      <a:pt x="139" y="208"/>
                      <a:pt x="146" y="190"/>
                      <a:pt x="151" y="186"/>
                    </a:cubicBezTo>
                    <a:cubicBezTo>
                      <a:pt x="152" y="186"/>
                      <a:pt x="153" y="185"/>
                      <a:pt x="153" y="184"/>
                    </a:cubicBezTo>
                    <a:cubicBezTo>
                      <a:pt x="166" y="176"/>
                      <a:pt x="176" y="166"/>
                      <a:pt x="184" y="153"/>
                    </a:cubicBezTo>
                    <a:cubicBezTo>
                      <a:pt x="182" y="144"/>
                      <a:pt x="180" y="134"/>
                      <a:pt x="180" y="124"/>
                    </a:cubicBezTo>
                    <a:cubicBezTo>
                      <a:pt x="180" y="104"/>
                      <a:pt x="186" y="86"/>
                      <a:pt x="196" y="71"/>
                    </a:cubicBezTo>
                    <a:cubicBezTo>
                      <a:pt x="183" y="30"/>
                      <a:pt x="145" y="0"/>
                      <a:pt x="100" y="0"/>
                    </a:cubicBezTo>
                    <a:cubicBezTo>
                      <a:pt x="45" y="0"/>
                      <a:pt x="0" y="44"/>
                      <a:pt x="0" y="100"/>
                    </a:cubicBezTo>
                    <a:cubicBezTo>
                      <a:pt x="0" y="154"/>
                      <a:pt x="44" y="199"/>
                      <a:pt x="99" y="200"/>
                    </a:cubicBezTo>
                    <a:cubicBezTo>
                      <a:pt x="102" y="204"/>
                      <a:pt x="103" y="209"/>
                      <a:pt x="100" y="210"/>
                    </a:cubicBezTo>
                    <a:cubicBezTo>
                      <a:pt x="81" y="213"/>
                      <a:pt x="70" y="217"/>
                      <a:pt x="65" y="222"/>
                    </a:cubicBezTo>
                    <a:cubicBezTo>
                      <a:pt x="58" y="227"/>
                      <a:pt x="54" y="240"/>
                      <a:pt x="65" y="257"/>
                    </a:cubicBezTo>
                    <a:cubicBezTo>
                      <a:pt x="74" y="269"/>
                      <a:pt x="101" y="288"/>
                      <a:pt x="117" y="281"/>
                    </a:cubicBezTo>
                    <a:cubicBezTo>
                      <a:pt x="140" y="270"/>
                      <a:pt x="148" y="261"/>
                      <a:pt x="156" y="260"/>
                    </a:cubicBezTo>
                    <a:cubicBezTo>
                      <a:pt x="170" y="259"/>
                      <a:pt x="183" y="262"/>
                      <a:pt x="183" y="254"/>
                    </a:cubicBezTo>
                    <a:cubicBezTo>
                      <a:pt x="183" y="249"/>
                      <a:pt x="172" y="250"/>
                      <a:pt x="168" y="250"/>
                    </a:cubicBezTo>
                    <a:cubicBezTo>
                      <a:pt x="161" y="249"/>
                      <a:pt x="177" y="248"/>
                      <a:pt x="189" y="249"/>
                    </a:cubicBezTo>
                    <a:cubicBezTo>
                      <a:pt x="199" y="250"/>
                      <a:pt x="212" y="261"/>
                      <a:pt x="215" y="253"/>
                    </a:cubicBezTo>
                    <a:cubicBezTo>
                      <a:pt x="217" y="245"/>
                      <a:pt x="196" y="236"/>
                      <a:pt x="172" y="235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716"/>
              <p:cNvSpPr>
                <a:spLocks/>
              </p:cNvSpPr>
              <p:nvPr/>
            </p:nvSpPr>
            <p:spPr bwMode="auto">
              <a:xfrm>
                <a:off x="1081213" y="8151267"/>
                <a:ext cx="349250" cy="809625"/>
              </a:xfrm>
              <a:custGeom>
                <a:avLst/>
                <a:gdLst>
                  <a:gd name="T0" fmla="*/ 92 w 110"/>
                  <a:gd name="T1" fmla="*/ 249 h 255"/>
                  <a:gd name="T2" fmla="*/ 96 w 110"/>
                  <a:gd name="T3" fmla="*/ 236 h 255"/>
                  <a:gd name="T4" fmla="*/ 92 w 110"/>
                  <a:gd name="T5" fmla="*/ 205 h 255"/>
                  <a:gd name="T6" fmla="*/ 91 w 110"/>
                  <a:gd name="T7" fmla="*/ 201 h 255"/>
                  <a:gd name="T8" fmla="*/ 90 w 110"/>
                  <a:gd name="T9" fmla="*/ 201 h 255"/>
                  <a:gd name="T10" fmla="*/ 74 w 110"/>
                  <a:gd name="T11" fmla="*/ 176 h 255"/>
                  <a:gd name="T12" fmla="*/ 75 w 110"/>
                  <a:gd name="T13" fmla="*/ 140 h 255"/>
                  <a:gd name="T14" fmla="*/ 77 w 110"/>
                  <a:gd name="T15" fmla="*/ 130 h 255"/>
                  <a:gd name="T16" fmla="*/ 78 w 110"/>
                  <a:gd name="T17" fmla="*/ 117 h 255"/>
                  <a:gd name="T18" fmla="*/ 84 w 110"/>
                  <a:gd name="T19" fmla="*/ 102 h 255"/>
                  <a:gd name="T20" fmla="*/ 84 w 110"/>
                  <a:gd name="T21" fmla="*/ 101 h 255"/>
                  <a:gd name="T22" fmla="*/ 84 w 110"/>
                  <a:gd name="T23" fmla="*/ 101 h 255"/>
                  <a:gd name="T24" fmla="*/ 110 w 110"/>
                  <a:gd name="T25" fmla="*/ 86 h 255"/>
                  <a:gd name="T26" fmla="*/ 108 w 110"/>
                  <a:gd name="T27" fmla="*/ 83 h 255"/>
                  <a:gd name="T28" fmla="*/ 68 w 110"/>
                  <a:gd name="T29" fmla="*/ 27 h 255"/>
                  <a:gd name="T30" fmla="*/ 71 w 110"/>
                  <a:gd name="T31" fmla="*/ 9 h 255"/>
                  <a:gd name="T32" fmla="*/ 59 w 110"/>
                  <a:gd name="T33" fmla="*/ 15 h 255"/>
                  <a:gd name="T34" fmla="*/ 48 w 110"/>
                  <a:gd name="T35" fmla="*/ 17 h 255"/>
                  <a:gd name="T36" fmla="*/ 9 w 110"/>
                  <a:gd name="T37" fmla="*/ 0 h 255"/>
                  <a:gd name="T38" fmla="*/ 9 w 110"/>
                  <a:gd name="T39" fmla="*/ 31 h 255"/>
                  <a:gd name="T40" fmla="*/ 2 w 110"/>
                  <a:gd name="T41" fmla="*/ 93 h 255"/>
                  <a:gd name="T42" fmla="*/ 7 w 110"/>
                  <a:gd name="T43" fmla="*/ 171 h 255"/>
                  <a:gd name="T44" fmla="*/ 13 w 110"/>
                  <a:gd name="T45" fmla="*/ 230 h 255"/>
                  <a:gd name="T46" fmla="*/ 5 w 110"/>
                  <a:gd name="T47" fmla="*/ 247 h 255"/>
                  <a:gd name="T48" fmla="*/ 33 w 110"/>
                  <a:gd name="T49" fmla="*/ 254 h 255"/>
                  <a:gd name="T50" fmla="*/ 55 w 110"/>
                  <a:gd name="T51" fmla="*/ 247 h 255"/>
                  <a:gd name="T52" fmla="*/ 49 w 110"/>
                  <a:gd name="T53" fmla="*/ 222 h 255"/>
                  <a:gd name="T54" fmla="*/ 56 w 110"/>
                  <a:gd name="T55" fmla="*/ 175 h 255"/>
                  <a:gd name="T56" fmla="*/ 60 w 110"/>
                  <a:gd name="T57" fmla="*/ 126 h 255"/>
                  <a:gd name="T58" fmla="*/ 63 w 110"/>
                  <a:gd name="T59" fmla="*/ 175 h 255"/>
                  <a:gd name="T60" fmla="*/ 70 w 110"/>
                  <a:gd name="T61" fmla="*/ 222 h 255"/>
                  <a:gd name="T62" fmla="*/ 64 w 110"/>
                  <a:gd name="T63" fmla="*/ 247 h 255"/>
                  <a:gd name="T64" fmla="*/ 86 w 110"/>
                  <a:gd name="T65" fmla="*/ 254 h 255"/>
                  <a:gd name="T66" fmla="*/ 93 w 110"/>
                  <a:gd name="T67" fmla="*/ 254 h 255"/>
                  <a:gd name="T68" fmla="*/ 92 w 110"/>
                  <a:gd name="T69" fmla="*/ 249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0" h="255">
                    <a:moveTo>
                      <a:pt x="92" y="249"/>
                    </a:moveTo>
                    <a:cubicBezTo>
                      <a:pt x="92" y="242"/>
                      <a:pt x="95" y="238"/>
                      <a:pt x="96" y="236"/>
                    </a:cubicBezTo>
                    <a:cubicBezTo>
                      <a:pt x="97" y="235"/>
                      <a:pt x="98" y="230"/>
                      <a:pt x="92" y="205"/>
                    </a:cubicBezTo>
                    <a:cubicBezTo>
                      <a:pt x="92" y="203"/>
                      <a:pt x="92" y="202"/>
                      <a:pt x="91" y="201"/>
                    </a:cubicBezTo>
                    <a:cubicBezTo>
                      <a:pt x="91" y="201"/>
                      <a:pt x="91" y="201"/>
                      <a:pt x="90" y="201"/>
                    </a:cubicBezTo>
                    <a:cubicBezTo>
                      <a:pt x="81" y="201"/>
                      <a:pt x="75" y="187"/>
                      <a:pt x="74" y="176"/>
                    </a:cubicBezTo>
                    <a:cubicBezTo>
                      <a:pt x="73" y="170"/>
                      <a:pt x="74" y="148"/>
                      <a:pt x="75" y="140"/>
                    </a:cubicBezTo>
                    <a:cubicBezTo>
                      <a:pt x="76" y="136"/>
                      <a:pt x="76" y="133"/>
                      <a:pt x="77" y="130"/>
                    </a:cubicBezTo>
                    <a:cubicBezTo>
                      <a:pt x="77" y="125"/>
                      <a:pt x="78" y="121"/>
                      <a:pt x="78" y="117"/>
                    </a:cubicBezTo>
                    <a:cubicBezTo>
                      <a:pt x="79" y="112"/>
                      <a:pt x="81" y="106"/>
                      <a:pt x="84" y="102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90" y="94"/>
                      <a:pt x="98" y="89"/>
                      <a:pt x="110" y="86"/>
                    </a:cubicBezTo>
                    <a:cubicBezTo>
                      <a:pt x="109" y="85"/>
                      <a:pt x="109" y="84"/>
                      <a:pt x="108" y="83"/>
                    </a:cubicBezTo>
                    <a:cubicBezTo>
                      <a:pt x="85" y="75"/>
                      <a:pt x="68" y="53"/>
                      <a:pt x="68" y="27"/>
                    </a:cubicBezTo>
                    <a:cubicBezTo>
                      <a:pt x="68" y="21"/>
                      <a:pt x="69" y="15"/>
                      <a:pt x="71" y="9"/>
                    </a:cubicBezTo>
                    <a:cubicBezTo>
                      <a:pt x="67" y="11"/>
                      <a:pt x="63" y="13"/>
                      <a:pt x="59" y="15"/>
                    </a:cubicBezTo>
                    <a:cubicBezTo>
                      <a:pt x="56" y="17"/>
                      <a:pt x="52" y="17"/>
                      <a:pt x="48" y="17"/>
                    </a:cubicBezTo>
                    <a:cubicBezTo>
                      <a:pt x="34" y="18"/>
                      <a:pt x="19" y="9"/>
                      <a:pt x="9" y="0"/>
                    </a:cubicBezTo>
                    <a:cubicBezTo>
                      <a:pt x="10" y="13"/>
                      <a:pt x="9" y="25"/>
                      <a:pt x="9" y="31"/>
                    </a:cubicBezTo>
                    <a:cubicBezTo>
                      <a:pt x="8" y="57"/>
                      <a:pt x="2" y="77"/>
                      <a:pt x="2" y="93"/>
                    </a:cubicBezTo>
                    <a:cubicBezTo>
                      <a:pt x="0" y="105"/>
                      <a:pt x="1" y="147"/>
                      <a:pt x="7" y="171"/>
                    </a:cubicBezTo>
                    <a:cubicBezTo>
                      <a:pt x="16" y="204"/>
                      <a:pt x="18" y="223"/>
                      <a:pt x="13" y="230"/>
                    </a:cubicBezTo>
                    <a:cubicBezTo>
                      <a:pt x="11" y="234"/>
                      <a:pt x="5" y="239"/>
                      <a:pt x="5" y="247"/>
                    </a:cubicBezTo>
                    <a:cubicBezTo>
                      <a:pt x="5" y="255"/>
                      <a:pt x="19" y="254"/>
                      <a:pt x="33" y="254"/>
                    </a:cubicBezTo>
                    <a:cubicBezTo>
                      <a:pt x="48" y="254"/>
                      <a:pt x="55" y="255"/>
                      <a:pt x="55" y="247"/>
                    </a:cubicBezTo>
                    <a:cubicBezTo>
                      <a:pt x="55" y="237"/>
                      <a:pt x="49" y="233"/>
                      <a:pt x="49" y="222"/>
                    </a:cubicBezTo>
                    <a:cubicBezTo>
                      <a:pt x="49" y="218"/>
                      <a:pt x="54" y="197"/>
                      <a:pt x="56" y="175"/>
                    </a:cubicBezTo>
                    <a:cubicBezTo>
                      <a:pt x="58" y="153"/>
                      <a:pt x="58" y="126"/>
                      <a:pt x="60" y="126"/>
                    </a:cubicBezTo>
                    <a:cubicBezTo>
                      <a:pt x="62" y="126"/>
                      <a:pt x="61" y="153"/>
                      <a:pt x="63" y="175"/>
                    </a:cubicBezTo>
                    <a:cubicBezTo>
                      <a:pt x="65" y="197"/>
                      <a:pt x="70" y="218"/>
                      <a:pt x="70" y="222"/>
                    </a:cubicBezTo>
                    <a:cubicBezTo>
                      <a:pt x="70" y="233"/>
                      <a:pt x="64" y="237"/>
                      <a:pt x="64" y="247"/>
                    </a:cubicBezTo>
                    <a:cubicBezTo>
                      <a:pt x="64" y="255"/>
                      <a:pt x="72" y="254"/>
                      <a:pt x="86" y="254"/>
                    </a:cubicBezTo>
                    <a:cubicBezTo>
                      <a:pt x="89" y="254"/>
                      <a:pt x="91" y="254"/>
                      <a:pt x="93" y="254"/>
                    </a:cubicBezTo>
                    <a:cubicBezTo>
                      <a:pt x="93" y="253"/>
                      <a:pt x="92" y="251"/>
                      <a:pt x="92" y="249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717"/>
              <p:cNvSpPr>
                <a:spLocks/>
              </p:cNvSpPr>
              <p:nvPr/>
            </p:nvSpPr>
            <p:spPr bwMode="auto">
              <a:xfrm>
                <a:off x="1687638" y="8437017"/>
                <a:ext cx="34925" cy="25400"/>
              </a:xfrm>
              <a:custGeom>
                <a:avLst/>
                <a:gdLst>
                  <a:gd name="T0" fmla="*/ 9 w 11"/>
                  <a:gd name="T1" fmla="*/ 4 h 8"/>
                  <a:gd name="T2" fmla="*/ 7 w 11"/>
                  <a:gd name="T3" fmla="*/ 0 h 8"/>
                  <a:gd name="T4" fmla="*/ 4 w 11"/>
                  <a:gd name="T5" fmla="*/ 0 h 8"/>
                  <a:gd name="T6" fmla="*/ 1 w 11"/>
                  <a:gd name="T7" fmla="*/ 5 h 8"/>
                  <a:gd name="T8" fmla="*/ 11 w 11"/>
                  <a:gd name="T9" fmla="*/ 6 h 8"/>
                  <a:gd name="T10" fmla="*/ 9 w 11"/>
                  <a:gd name="T1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8">
                    <a:moveTo>
                      <a:pt x="9" y="4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2"/>
                      <a:pt x="0" y="3"/>
                      <a:pt x="1" y="5"/>
                    </a:cubicBezTo>
                    <a:cubicBezTo>
                      <a:pt x="3" y="7"/>
                      <a:pt x="6" y="8"/>
                      <a:pt x="11" y="6"/>
                    </a:cubicBezTo>
                    <a:cubicBezTo>
                      <a:pt x="10" y="6"/>
                      <a:pt x="10" y="5"/>
                      <a:pt x="9" y="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718"/>
              <p:cNvSpPr>
                <a:spLocks/>
              </p:cNvSpPr>
              <p:nvPr/>
            </p:nvSpPr>
            <p:spPr bwMode="auto">
              <a:xfrm>
                <a:off x="1728913" y="8122692"/>
                <a:ext cx="225425" cy="282575"/>
              </a:xfrm>
              <a:custGeom>
                <a:avLst/>
                <a:gdLst>
                  <a:gd name="T0" fmla="*/ 65 w 71"/>
                  <a:gd name="T1" fmla="*/ 0 h 89"/>
                  <a:gd name="T2" fmla="*/ 62 w 71"/>
                  <a:gd name="T3" fmla="*/ 4 h 89"/>
                  <a:gd name="T4" fmla="*/ 57 w 71"/>
                  <a:gd name="T5" fmla="*/ 10 h 89"/>
                  <a:gd name="T6" fmla="*/ 49 w 71"/>
                  <a:gd name="T7" fmla="*/ 14 h 89"/>
                  <a:gd name="T8" fmla="*/ 42 w 71"/>
                  <a:gd name="T9" fmla="*/ 11 h 89"/>
                  <a:gd name="T10" fmla="*/ 45 w 71"/>
                  <a:gd name="T11" fmla="*/ 33 h 89"/>
                  <a:gd name="T12" fmla="*/ 26 w 71"/>
                  <a:gd name="T13" fmla="*/ 57 h 89"/>
                  <a:gd name="T14" fmla="*/ 3 w 71"/>
                  <a:gd name="T15" fmla="*/ 72 h 89"/>
                  <a:gd name="T16" fmla="*/ 21 w 71"/>
                  <a:gd name="T17" fmla="*/ 71 h 89"/>
                  <a:gd name="T18" fmla="*/ 20 w 71"/>
                  <a:gd name="T19" fmla="*/ 79 h 89"/>
                  <a:gd name="T20" fmla="*/ 22 w 71"/>
                  <a:gd name="T21" fmla="*/ 84 h 89"/>
                  <a:gd name="T22" fmla="*/ 24 w 71"/>
                  <a:gd name="T23" fmla="*/ 88 h 89"/>
                  <a:gd name="T24" fmla="*/ 25 w 71"/>
                  <a:gd name="T25" fmla="*/ 89 h 89"/>
                  <a:gd name="T26" fmla="*/ 27 w 71"/>
                  <a:gd name="T27" fmla="*/ 87 h 89"/>
                  <a:gd name="T28" fmla="*/ 69 w 71"/>
                  <a:gd name="T29" fmla="*/ 34 h 89"/>
                  <a:gd name="T30" fmla="*/ 65 w 71"/>
                  <a:gd name="T3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89">
                    <a:moveTo>
                      <a:pt x="65" y="0"/>
                    </a:moveTo>
                    <a:cubicBezTo>
                      <a:pt x="64" y="2"/>
                      <a:pt x="63" y="3"/>
                      <a:pt x="62" y="4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5" y="13"/>
                      <a:pt x="52" y="14"/>
                      <a:pt x="49" y="14"/>
                    </a:cubicBezTo>
                    <a:cubicBezTo>
                      <a:pt x="47" y="14"/>
                      <a:pt x="44" y="13"/>
                      <a:pt x="42" y="11"/>
                    </a:cubicBezTo>
                    <a:cubicBezTo>
                      <a:pt x="46" y="18"/>
                      <a:pt x="47" y="26"/>
                      <a:pt x="45" y="33"/>
                    </a:cubicBezTo>
                    <a:cubicBezTo>
                      <a:pt x="40" y="49"/>
                      <a:pt x="34" y="54"/>
                      <a:pt x="26" y="57"/>
                    </a:cubicBezTo>
                    <a:cubicBezTo>
                      <a:pt x="12" y="62"/>
                      <a:pt x="0" y="67"/>
                      <a:pt x="3" y="72"/>
                    </a:cubicBezTo>
                    <a:cubicBezTo>
                      <a:pt x="6" y="76"/>
                      <a:pt x="11" y="70"/>
                      <a:pt x="21" y="71"/>
                    </a:cubicBezTo>
                    <a:cubicBezTo>
                      <a:pt x="25" y="71"/>
                      <a:pt x="24" y="75"/>
                      <a:pt x="20" y="79"/>
                    </a:cubicBezTo>
                    <a:cubicBezTo>
                      <a:pt x="21" y="80"/>
                      <a:pt x="21" y="82"/>
                      <a:pt x="22" y="84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88"/>
                      <a:pt x="24" y="89"/>
                      <a:pt x="25" y="89"/>
                    </a:cubicBezTo>
                    <a:cubicBezTo>
                      <a:pt x="25" y="89"/>
                      <a:pt x="26" y="88"/>
                      <a:pt x="27" y="87"/>
                    </a:cubicBezTo>
                    <a:cubicBezTo>
                      <a:pt x="37" y="80"/>
                      <a:pt x="67" y="50"/>
                      <a:pt x="69" y="34"/>
                    </a:cubicBezTo>
                    <a:cubicBezTo>
                      <a:pt x="71" y="22"/>
                      <a:pt x="69" y="10"/>
                      <a:pt x="65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719"/>
              <p:cNvSpPr>
                <a:spLocks/>
              </p:cNvSpPr>
              <p:nvPr/>
            </p:nvSpPr>
            <p:spPr bwMode="auto">
              <a:xfrm>
                <a:off x="1576513" y="8351292"/>
                <a:ext cx="323850" cy="609600"/>
              </a:xfrm>
              <a:custGeom>
                <a:avLst/>
                <a:gdLst>
                  <a:gd name="T0" fmla="*/ 79 w 102"/>
                  <a:gd name="T1" fmla="*/ 20 h 192"/>
                  <a:gd name="T2" fmla="*/ 68 w 102"/>
                  <a:gd name="T3" fmla="*/ 28 h 192"/>
                  <a:gd name="T4" fmla="*/ 67 w 102"/>
                  <a:gd name="T5" fmla="*/ 29 h 192"/>
                  <a:gd name="T6" fmla="*/ 64 w 102"/>
                  <a:gd name="T7" fmla="*/ 31 h 192"/>
                  <a:gd name="T8" fmla="*/ 63 w 102"/>
                  <a:gd name="T9" fmla="*/ 32 h 192"/>
                  <a:gd name="T10" fmla="*/ 56 w 102"/>
                  <a:gd name="T11" fmla="*/ 35 h 192"/>
                  <a:gd name="T12" fmla="*/ 44 w 102"/>
                  <a:gd name="T13" fmla="*/ 40 h 192"/>
                  <a:gd name="T14" fmla="*/ 42 w 102"/>
                  <a:gd name="T15" fmla="*/ 41 h 192"/>
                  <a:gd name="T16" fmla="*/ 34 w 102"/>
                  <a:gd name="T17" fmla="*/ 46 h 192"/>
                  <a:gd name="T18" fmla="*/ 17 w 102"/>
                  <a:gd name="T19" fmla="*/ 51 h 192"/>
                  <a:gd name="T20" fmla="*/ 11 w 102"/>
                  <a:gd name="T21" fmla="*/ 53 h 192"/>
                  <a:gd name="T22" fmla="*/ 10 w 102"/>
                  <a:gd name="T23" fmla="*/ 72 h 192"/>
                  <a:gd name="T24" fmla="*/ 12 w 102"/>
                  <a:gd name="T25" fmla="*/ 90 h 192"/>
                  <a:gd name="T26" fmla="*/ 7 w 102"/>
                  <a:gd name="T27" fmla="*/ 142 h 192"/>
                  <a:gd name="T28" fmla="*/ 2 w 102"/>
                  <a:gd name="T29" fmla="*/ 173 h 192"/>
                  <a:gd name="T30" fmla="*/ 7 w 102"/>
                  <a:gd name="T31" fmla="*/ 187 h 192"/>
                  <a:gd name="T32" fmla="*/ 6 w 102"/>
                  <a:gd name="T33" fmla="*/ 191 h 192"/>
                  <a:gd name="T34" fmla="*/ 15 w 102"/>
                  <a:gd name="T35" fmla="*/ 191 h 192"/>
                  <a:gd name="T36" fmla="*/ 38 w 102"/>
                  <a:gd name="T37" fmla="*/ 184 h 192"/>
                  <a:gd name="T38" fmla="*/ 31 w 102"/>
                  <a:gd name="T39" fmla="*/ 159 h 192"/>
                  <a:gd name="T40" fmla="*/ 40 w 102"/>
                  <a:gd name="T41" fmla="*/ 112 h 192"/>
                  <a:gd name="T42" fmla="*/ 45 w 102"/>
                  <a:gd name="T43" fmla="*/ 63 h 192"/>
                  <a:gd name="T44" fmla="*/ 49 w 102"/>
                  <a:gd name="T45" fmla="*/ 112 h 192"/>
                  <a:gd name="T46" fmla="*/ 56 w 102"/>
                  <a:gd name="T47" fmla="*/ 159 h 192"/>
                  <a:gd name="T48" fmla="*/ 50 w 102"/>
                  <a:gd name="T49" fmla="*/ 184 h 192"/>
                  <a:gd name="T50" fmla="*/ 72 w 102"/>
                  <a:gd name="T51" fmla="*/ 191 h 192"/>
                  <a:gd name="T52" fmla="*/ 93 w 102"/>
                  <a:gd name="T53" fmla="*/ 184 h 192"/>
                  <a:gd name="T54" fmla="*/ 88 w 102"/>
                  <a:gd name="T55" fmla="*/ 167 h 192"/>
                  <a:gd name="T56" fmla="*/ 94 w 102"/>
                  <a:gd name="T57" fmla="*/ 108 h 192"/>
                  <a:gd name="T58" fmla="*/ 102 w 102"/>
                  <a:gd name="T59" fmla="*/ 24 h 192"/>
                  <a:gd name="T60" fmla="*/ 100 w 102"/>
                  <a:gd name="T61" fmla="*/ 0 h 192"/>
                  <a:gd name="T62" fmla="*/ 79 w 102"/>
                  <a:gd name="T63" fmla="*/ 2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" h="192">
                    <a:moveTo>
                      <a:pt x="79" y="20"/>
                    </a:moveTo>
                    <a:cubicBezTo>
                      <a:pt x="76" y="23"/>
                      <a:pt x="72" y="26"/>
                      <a:pt x="68" y="28"/>
                    </a:cubicBezTo>
                    <a:cubicBezTo>
                      <a:pt x="68" y="28"/>
                      <a:pt x="68" y="29"/>
                      <a:pt x="67" y="29"/>
                    </a:cubicBezTo>
                    <a:cubicBezTo>
                      <a:pt x="66" y="30"/>
                      <a:pt x="65" y="31"/>
                      <a:pt x="64" y="31"/>
                    </a:cubicBezTo>
                    <a:cubicBezTo>
                      <a:pt x="64" y="32"/>
                      <a:pt x="63" y="32"/>
                      <a:pt x="63" y="32"/>
                    </a:cubicBezTo>
                    <a:cubicBezTo>
                      <a:pt x="62" y="34"/>
                      <a:pt x="59" y="35"/>
                      <a:pt x="56" y="35"/>
                    </a:cubicBezTo>
                    <a:cubicBezTo>
                      <a:pt x="52" y="37"/>
                      <a:pt x="48" y="39"/>
                      <a:pt x="44" y="40"/>
                    </a:cubicBezTo>
                    <a:cubicBezTo>
                      <a:pt x="43" y="40"/>
                      <a:pt x="42" y="41"/>
                      <a:pt x="42" y="41"/>
                    </a:cubicBezTo>
                    <a:cubicBezTo>
                      <a:pt x="39" y="43"/>
                      <a:pt x="37" y="45"/>
                      <a:pt x="34" y="46"/>
                    </a:cubicBezTo>
                    <a:cubicBezTo>
                      <a:pt x="29" y="49"/>
                      <a:pt x="23" y="50"/>
                      <a:pt x="17" y="51"/>
                    </a:cubicBezTo>
                    <a:cubicBezTo>
                      <a:pt x="15" y="52"/>
                      <a:pt x="12" y="52"/>
                      <a:pt x="11" y="53"/>
                    </a:cubicBezTo>
                    <a:cubicBezTo>
                      <a:pt x="9" y="56"/>
                      <a:pt x="10" y="64"/>
                      <a:pt x="10" y="72"/>
                    </a:cubicBezTo>
                    <a:cubicBezTo>
                      <a:pt x="11" y="77"/>
                      <a:pt x="12" y="83"/>
                      <a:pt x="12" y="90"/>
                    </a:cubicBezTo>
                    <a:cubicBezTo>
                      <a:pt x="12" y="102"/>
                      <a:pt x="10" y="127"/>
                      <a:pt x="7" y="142"/>
                    </a:cubicBezTo>
                    <a:cubicBezTo>
                      <a:pt x="0" y="167"/>
                      <a:pt x="2" y="172"/>
                      <a:pt x="2" y="173"/>
                    </a:cubicBezTo>
                    <a:cubicBezTo>
                      <a:pt x="4" y="176"/>
                      <a:pt x="7" y="180"/>
                      <a:pt x="7" y="187"/>
                    </a:cubicBezTo>
                    <a:cubicBezTo>
                      <a:pt x="7" y="188"/>
                      <a:pt x="6" y="190"/>
                      <a:pt x="6" y="191"/>
                    </a:cubicBezTo>
                    <a:cubicBezTo>
                      <a:pt x="8" y="191"/>
                      <a:pt x="12" y="191"/>
                      <a:pt x="15" y="191"/>
                    </a:cubicBezTo>
                    <a:cubicBezTo>
                      <a:pt x="30" y="191"/>
                      <a:pt x="38" y="192"/>
                      <a:pt x="38" y="184"/>
                    </a:cubicBezTo>
                    <a:cubicBezTo>
                      <a:pt x="38" y="174"/>
                      <a:pt x="31" y="170"/>
                      <a:pt x="31" y="159"/>
                    </a:cubicBezTo>
                    <a:cubicBezTo>
                      <a:pt x="31" y="155"/>
                      <a:pt x="38" y="134"/>
                      <a:pt x="40" y="112"/>
                    </a:cubicBezTo>
                    <a:cubicBezTo>
                      <a:pt x="42" y="90"/>
                      <a:pt x="43" y="63"/>
                      <a:pt x="45" y="63"/>
                    </a:cubicBezTo>
                    <a:cubicBezTo>
                      <a:pt x="48" y="63"/>
                      <a:pt x="47" y="90"/>
                      <a:pt x="49" y="112"/>
                    </a:cubicBezTo>
                    <a:cubicBezTo>
                      <a:pt x="51" y="134"/>
                      <a:pt x="56" y="155"/>
                      <a:pt x="56" y="159"/>
                    </a:cubicBezTo>
                    <a:cubicBezTo>
                      <a:pt x="56" y="170"/>
                      <a:pt x="50" y="174"/>
                      <a:pt x="50" y="184"/>
                    </a:cubicBezTo>
                    <a:cubicBezTo>
                      <a:pt x="50" y="192"/>
                      <a:pt x="58" y="191"/>
                      <a:pt x="72" y="191"/>
                    </a:cubicBezTo>
                    <a:cubicBezTo>
                      <a:pt x="87" y="191"/>
                      <a:pt x="93" y="192"/>
                      <a:pt x="93" y="184"/>
                    </a:cubicBezTo>
                    <a:cubicBezTo>
                      <a:pt x="93" y="175"/>
                      <a:pt x="90" y="170"/>
                      <a:pt x="88" y="167"/>
                    </a:cubicBezTo>
                    <a:cubicBezTo>
                      <a:pt x="84" y="160"/>
                      <a:pt x="86" y="141"/>
                      <a:pt x="94" y="108"/>
                    </a:cubicBezTo>
                    <a:cubicBezTo>
                      <a:pt x="100" y="84"/>
                      <a:pt x="102" y="44"/>
                      <a:pt x="102" y="24"/>
                    </a:cubicBezTo>
                    <a:cubicBezTo>
                      <a:pt x="102" y="17"/>
                      <a:pt x="101" y="9"/>
                      <a:pt x="100" y="0"/>
                    </a:cubicBezTo>
                    <a:cubicBezTo>
                      <a:pt x="91" y="10"/>
                      <a:pt x="83" y="17"/>
                      <a:pt x="79" y="2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720"/>
              <p:cNvSpPr>
                <a:spLocks/>
              </p:cNvSpPr>
              <p:nvPr/>
            </p:nvSpPr>
            <p:spPr bwMode="auto">
              <a:xfrm>
                <a:off x="1478088" y="7389267"/>
                <a:ext cx="590550" cy="1041400"/>
              </a:xfrm>
              <a:custGeom>
                <a:avLst/>
                <a:gdLst>
                  <a:gd name="T0" fmla="*/ 93 w 186"/>
                  <a:gd name="T1" fmla="*/ 0 h 328"/>
                  <a:gd name="T2" fmla="*/ 0 w 186"/>
                  <a:gd name="T3" fmla="*/ 93 h 328"/>
                  <a:gd name="T4" fmla="*/ 53 w 186"/>
                  <a:gd name="T5" fmla="*/ 177 h 328"/>
                  <a:gd name="T6" fmla="*/ 55 w 186"/>
                  <a:gd name="T7" fmla="*/ 196 h 328"/>
                  <a:gd name="T8" fmla="*/ 22 w 186"/>
                  <a:gd name="T9" fmla="*/ 207 h 328"/>
                  <a:gd name="T10" fmla="*/ 32 w 186"/>
                  <a:gd name="T11" fmla="*/ 214 h 328"/>
                  <a:gd name="T12" fmla="*/ 34 w 186"/>
                  <a:gd name="T13" fmla="*/ 218 h 328"/>
                  <a:gd name="T14" fmla="*/ 61 w 186"/>
                  <a:gd name="T15" fmla="*/ 267 h 328"/>
                  <a:gd name="T16" fmla="*/ 22 w 186"/>
                  <a:gd name="T17" fmla="*/ 323 h 328"/>
                  <a:gd name="T18" fmla="*/ 22 w 186"/>
                  <a:gd name="T19" fmla="*/ 326 h 328"/>
                  <a:gd name="T20" fmla="*/ 39 w 186"/>
                  <a:gd name="T21" fmla="*/ 328 h 328"/>
                  <a:gd name="T22" fmla="*/ 48 w 186"/>
                  <a:gd name="T23" fmla="*/ 327 h 328"/>
                  <a:gd name="T24" fmla="*/ 67 w 186"/>
                  <a:gd name="T25" fmla="*/ 316 h 328"/>
                  <a:gd name="T26" fmla="*/ 68 w 186"/>
                  <a:gd name="T27" fmla="*/ 316 h 328"/>
                  <a:gd name="T28" fmla="*/ 78 w 186"/>
                  <a:gd name="T29" fmla="*/ 307 h 328"/>
                  <a:gd name="T30" fmla="*/ 77 w 186"/>
                  <a:gd name="T31" fmla="*/ 306 h 328"/>
                  <a:gd name="T32" fmla="*/ 76 w 186"/>
                  <a:gd name="T33" fmla="*/ 298 h 328"/>
                  <a:gd name="T34" fmla="*/ 103 w 186"/>
                  <a:gd name="T35" fmla="*/ 282 h 328"/>
                  <a:gd name="T36" fmla="*/ 118 w 186"/>
                  <a:gd name="T37" fmla="*/ 262 h 328"/>
                  <a:gd name="T38" fmla="*/ 114 w 186"/>
                  <a:gd name="T39" fmla="*/ 242 h 328"/>
                  <a:gd name="T40" fmla="*/ 110 w 186"/>
                  <a:gd name="T41" fmla="*/ 238 h 328"/>
                  <a:gd name="T42" fmla="*/ 109 w 186"/>
                  <a:gd name="T43" fmla="*/ 238 h 328"/>
                  <a:gd name="T44" fmla="*/ 109 w 186"/>
                  <a:gd name="T45" fmla="*/ 238 h 328"/>
                  <a:gd name="T46" fmla="*/ 100 w 186"/>
                  <a:gd name="T47" fmla="*/ 233 h 328"/>
                  <a:gd name="T48" fmla="*/ 99 w 186"/>
                  <a:gd name="T49" fmla="*/ 230 h 328"/>
                  <a:gd name="T50" fmla="*/ 94 w 186"/>
                  <a:gd name="T51" fmla="*/ 225 h 328"/>
                  <a:gd name="T52" fmla="*/ 96 w 186"/>
                  <a:gd name="T53" fmla="*/ 214 h 328"/>
                  <a:gd name="T54" fmla="*/ 105 w 186"/>
                  <a:gd name="T55" fmla="*/ 202 h 328"/>
                  <a:gd name="T56" fmla="*/ 105 w 186"/>
                  <a:gd name="T57" fmla="*/ 202 h 328"/>
                  <a:gd name="T58" fmla="*/ 99 w 186"/>
                  <a:gd name="T59" fmla="*/ 194 h 328"/>
                  <a:gd name="T60" fmla="*/ 100 w 186"/>
                  <a:gd name="T61" fmla="*/ 192 h 328"/>
                  <a:gd name="T62" fmla="*/ 102 w 186"/>
                  <a:gd name="T63" fmla="*/ 186 h 328"/>
                  <a:gd name="T64" fmla="*/ 186 w 186"/>
                  <a:gd name="T65" fmla="*/ 93 h 328"/>
                  <a:gd name="T66" fmla="*/ 93 w 186"/>
                  <a:gd name="T67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6" h="328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30"/>
                      <a:pt x="22" y="162"/>
                      <a:pt x="53" y="177"/>
                    </a:cubicBezTo>
                    <a:cubicBezTo>
                      <a:pt x="57" y="184"/>
                      <a:pt x="61" y="195"/>
                      <a:pt x="55" y="196"/>
                    </a:cubicBezTo>
                    <a:cubicBezTo>
                      <a:pt x="39" y="200"/>
                      <a:pt x="29" y="203"/>
                      <a:pt x="22" y="207"/>
                    </a:cubicBezTo>
                    <a:cubicBezTo>
                      <a:pt x="27" y="209"/>
                      <a:pt x="30" y="212"/>
                      <a:pt x="32" y="214"/>
                    </a:cubicBezTo>
                    <a:cubicBezTo>
                      <a:pt x="33" y="216"/>
                      <a:pt x="34" y="217"/>
                      <a:pt x="34" y="218"/>
                    </a:cubicBezTo>
                    <a:cubicBezTo>
                      <a:pt x="50" y="229"/>
                      <a:pt x="61" y="247"/>
                      <a:pt x="61" y="267"/>
                    </a:cubicBezTo>
                    <a:cubicBezTo>
                      <a:pt x="61" y="293"/>
                      <a:pt x="45" y="314"/>
                      <a:pt x="22" y="323"/>
                    </a:cubicBezTo>
                    <a:cubicBezTo>
                      <a:pt x="22" y="324"/>
                      <a:pt x="22" y="325"/>
                      <a:pt x="22" y="326"/>
                    </a:cubicBezTo>
                    <a:cubicBezTo>
                      <a:pt x="27" y="327"/>
                      <a:pt x="33" y="328"/>
                      <a:pt x="39" y="328"/>
                    </a:cubicBezTo>
                    <a:cubicBezTo>
                      <a:pt x="42" y="328"/>
                      <a:pt x="45" y="328"/>
                      <a:pt x="48" y="327"/>
                    </a:cubicBezTo>
                    <a:cubicBezTo>
                      <a:pt x="51" y="326"/>
                      <a:pt x="60" y="320"/>
                      <a:pt x="67" y="316"/>
                    </a:cubicBezTo>
                    <a:cubicBezTo>
                      <a:pt x="67" y="316"/>
                      <a:pt x="67" y="316"/>
                      <a:pt x="68" y="316"/>
                    </a:cubicBezTo>
                    <a:cubicBezTo>
                      <a:pt x="69" y="313"/>
                      <a:pt x="73" y="310"/>
                      <a:pt x="78" y="307"/>
                    </a:cubicBezTo>
                    <a:cubicBezTo>
                      <a:pt x="77" y="307"/>
                      <a:pt x="77" y="307"/>
                      <a:pt x="77" y="306"/>
                    </a:cubicBezTo>
                    <a:cubicBezTo>
                      <a:pt x="75" y="304"/>
                      <a:pt x="75" y="301"/>
                      <a:pt x="76" y="298"/>
                    </a:cubicBezTo>
                    <a:cubicBezTo>
                      <a:pt x="78" y="293"/>
                      <a:pt x="83" y="289"/>
                      <a:pt x="103" y="282"/>
                    </a:cubicBezTo>
                    <a:cubicBezTo>
                      <a:pt x="108" y="281"/>
                      <a:pt x="114" y="278"/>
                      <a:pt x="118" y="262"/>
                    </a:cubicBezTo>
                    <a:cubicBezTo>
                      <a:pt x="120" y="256"/>
                      <a:pt x="119" y="248"/>
                      <a:pt x="114" y="242"/>
                    </a:cubicBezTo>
                    <a:cubicBezTo>
                      <a:pt x="112" y="241"/>
                      <a:pt x="111" y="240"/>
                      <a:pt x="110" y="238"/>
                    </a:cubicBezTo>
                    <a:cubicBezTo>
                      <a:pt x="109" y="238"/>
                      <a:pt x="109" y="238"/>
                      <a:pt x="109" y="238"/>
                    </a:cubicBezTo>
                    <a:cubicBezTo>
                      <a:pt x="109" y="238"/>
                      <a:pt x="109" y="238"/>
                      <a:pt x="109" y="238"/>
                    </a:cubicBezTo>
                    <a:cubicBezTo>
                      <a:pt x="105" y="238"/>
                      <a:pt x="102" y="236"/>
                      <a:pt x="100" y="233"/>
                    </a:cubicBezTo>
                    <a:cubicBezTo>
                      <a:pt x="99" y="232"/>
                      <a:pt x="99" y="231"/>
                      <a:pt x="99" y="230"/>
                    </a:cubicBezTo>
                    <a:cubicBezTo>
                      <a:pt x="97" y="229"/>
                      <a:pt x="95" y="227"/>
                      <a:pt x="94" y="225"/>
                    </a:cubicBezTo>
                    <a:cubicBezTo>
                      <a:pt x="92" y="221"/>
                      <a:pt x="93" y="217"/>
                      <a:pt x="96" y="214"/>
                    </a:cubicBezTo>
                    <a:cubicBezTo>
                      <a:pt x="105" y="202"/>
                      <a:pt x="105" y="202"/>
                      <a:pt x="105" y="202"/>
                    </a:cubicBezTo>
                    <a:cubicBezTo>
                      <a:pt x="105" y="202"/>
                      <a:pt x="105" y="202"/>
                      <a:pt x="105" y="202"/>
                    </a:cubicBezTo>
                    <a:cubicBezTo>
                      <a:pt x="99" y="200"/>
                      <a:pt x="99" y="196"/>
                      <a:pt x="99" y="194"/>
                    </a:cubicBezTo>
                    <a:cubicBezTo>
                      <a:pt x="99" y="193"/>
                      <a:pt x="99" y="193"/>
                      <a:pt x="100" y="192"/>
                    </a:cubicBezTo>
                    <a:cubicBezTo>
                      <a:pt x="100" y="191"/>
                      <a:pt x="100" y="188"/>
                      <a:pt x="102" y="186"/>
                    </a:cubicBezTo>
                    <a:cubicBezTo>
                      <a:pt x="149" y="182"/>
                      <a:pt x="186" y="142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721"/>
              <p:cNvSpPr>
                <a:spLocks/>
              </p:cNvSpPr>
              <p:nvPr/>
            </p:nvSpPr>
            <p:spPr bwMode="auto">
              <a:xfrm>
                <a:off x="1700338" y="8363992"/>
                <a:ext cx="92075" cy="85725"/>
              </a:xfrm>
              <a:custGeom>
                <a:avLst/>
                <a:gdLst>
                  <a:gd name="T0" fmla="*/ 11 w 29"/>
                  <a:gd name="T1" fmla="*/ 24 h 27"/>
                  <a:gd name="T2" fmla="*/ 8 w 29"/>
                  <a:gd name="T3" fmla="*/ 18 h 27"/>
                  <a:gd name="T4" fmla="*/ 6 w 29"/>
                  <a:gd name="T5" fmla="*/ 15 h 27"/>
                  <a:gd name="T6" fmla="*/ 3 w 29"/>
                  <a:gd name="T7" fmla="*/ 16 h 27"/>
                  <a:gd name="T8" fmla="*/ 3 w 29"/>
                  <a:gd name="T9" fmla="*/ 12 h 27"/>
                  <a:gd name="T10" fmla="*/ 21 w 29"/>
                  <a:gd name="T11" fmla="*/ 3 h 27"/>
                  <a:gd name="T12" fmla="*/ 26 w 29"/>
                  <a:gd name="T13" fmla="*/ 10 h 27"/>
                  <a:gd name="T14" fmla="*/ 28 w 29"/>
                  <a:gd name="T15" fmla="*/ 14 h 27"/>
                  <a:gd name="T16" fmla="*/ 24 w 29"/>
                  <a:gd name="T17" fmla="*/ 16 h 27"/>
                  <a:gd name="T18" fmla="*/ 22 w 29"/>
                  <a:gd name="T19" fmla="*/ 13 h 27"/>
                  <a:gd name="T20" fmla="*/ 22 w 29"/>
                  <a:gd name="T21" fmla="*/ 13 h 27"/>
                  <a:gd name="T22" fmla="*/ 24 w 29"/>
                  <a:gd name="T23" fmla="*/ 18 h 27"/>
                  <a:gd name="T24" fmla="*/ 20 w 29"/>
                  <a:gd name="T25" fmla="*/ 20 h 27"/>
                  <a:gd name="T26" fmla="*/ 18 w 29"/>
                  <a:gd name="T27" fmla="*/ 15 h 27"/>
                  <a:gd name="T28" fmla="*/ 17 w 29"/>
                  <a:gd name="T29" fmla="*/ 15 h 27"/>
                  <a:gd name="T30" fmla="*/ 20 w 29"/>
                  <a:gd name="T31" fmla="*/ 21 h 27"/>
                  <a:gd name="T32" fmla="*/ 16 w 29"/>
                  <a:gd name="T33" fmla="*/ 23 h 27"/>
                  <a:gd name="T34" fmla="*/ 13 w 29"/>
                  <a:gd name="T35" fmla="*/ 17 h 27"/>
                  <a:gd name="T36" fmla="*/ 12 w 29"/>
                  <a:gd name="T37" fmla="*/ 17 h 27"/>
                  <a:gd name="T38" fmla="*/ 15 w 29"/>
                  <a:gd name="T39" fmla="*/ 22 h 27"/>
                  <a:gd name="T40" fmla="*/ 11 w 29"/>
                  <a:gd name="T41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" h="27">
                    <a:moveTo>
                      <a:pt x="11" y="24"/>
                    </a:moveTo>
                    <a:cubicBezTo>
                      <a:pt x="11" y="24"/>
                      <a:pt x="8" y="19"/>
                      <a:pt x="8" y="18"/>
                    </a:cubicBezTo>
                    <a:cubicBezTo>
                      <a:pt x="7" y="16"/>
                      <a:pt x="9" y="20"/>
                      <a:pt x="6" y="15"/>
                    </a:cubicBezTo>
                    <a:cubicBezTo>
                      <a:pt x="6" y="14"/>
                      <a:pt x="5" y="13"/>
                      <a:pt x="3" y="16"/>
                    </a:cubicBezTo>
                    <a:cubicBezTo>
                      <a:pt x="0" y="18"/>
                      <a:pt x="1" y="15"/>
                      <a:pt x="3" y="12"/>
                    </a:cubicBezTo>
                    <a:cubicBezTo>
                      <a:pt x="5" y="7"/>
                      <a:pt x="18" y="0"/>
                      <a:pt x="21" y="3"/>
                    </a:cubicBezTo>
                    <a:cubicBezTo>
                      <a:pt x="24" y="5"/>
                      <a:pt x="25" y="7"/>
                      <a:pt x="26" y="10"/>
                    </a:cubicBezTo>
                    <a:cubicBezTo>
                      <a:pt x="26" y="11"/>
                      <a:pt x="28" y="14"/>
                      <a:pt x="28" y="14"/>
                    </a:cubicBezTo>
                    <a:cubicBezTo>
                      <a:pt x="29" y="17"/>
                      <a:pt x="25" y="19"/>
                      <a:pt x="24" y="16"/>
                    </a:cubicBezTo>
                    <a:cubicBezTo>
                      <a:pt x="24" y="16"/>
                      <a:pt x="23" y="13"/>
                      <a:pt x="22" y="13"/>
                    </a:cubicBezTo>
                    <a:cubicBezTo>
                      <a:pt x="22" y="12"/>
                      <a:pt x="21" y="12"/>
                      <a:pt x="22" y="13"/>
                    </a:cubicBezTo>
                    <a:cubicBezTo>
                      <a:pt x="22" y="14"/>
                      <a:pt x="24" y="18"/>
                      <a:pt x="24" y="18"/>
                    </a:cubicBezTo>
                    <a:cubicBezTo>
                      <a:pt x="25" y="21"/>
                      <a:pt x="21" y="23"/>
                      <a:pt x="20" y="20"/>
                    </a:cubicBezTo>
                    <a:cubicBezTo>
                      <a:pt x="20" y="20"/>
                      <a:pt x="18" y="16"/>
                      <a:pt x="18" y="15"/>
                    </a:cubicBezTo>
                    <a:cubicBezTo>
                      <a:pt x="17" y="14"/>
                      <a:pt x="17" y="14"/>
                      <a:pt x="17" y="15"/>
                    </a:cubicBezTo>
                    <a:cubicBezTo>
                      <a:pt x="17" y="16"/>
                      <a:pt x="20" y="21"/>
                      <a:pt x="20" y="21"/>
                    </a:cubicBezTo>
                    <a:cubicBezTo>
                      <a:pt x="21" y="24"/>
                      <a:pt x="17" y="26"/>
                      <a:pt x="16" y="23"/>
                    </a:cubicBezTo>
                    <a:cubicBezTo>
                      <a:pt x="16" y="23"/>
                      <a:pt x="14" y="18"/>
                      <a:pt x="13" y="17"/>
                    </a:cubicBezTo>
                    <a:cubicBezTo>
                      <a:pt x="13" y="16"/>
                      <a:pt x="12" y="16"/>
                      <a:pt x="12" y="17"/>
                    </a:cubicBezTo>
                    <a:cubicBezTo>
                      <a:pt x="13" y="18"/>
                      <a:pt x="15" y="22"/>
                      <a:pt x="15" y="22"/>
                    </a:cubicBezTo>
                    <a:cubicBezTo>
                      <a:pt x="16" y="25"/>
                      <a:pt x="12" y="27"/>
                      <a:pt x="11" y="2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722"/>
              <p:cNvSpPr>
                <a:spLocks/>
              </p:cNvSpPr>
              <p:nvPr/>
            </p:nvSpPr>
            <p:spPr bwMode="auto">
              <a:xfrm>
                <a:off x="1316163" y="8100467"/>
                <a:ext cx="371475" cy="857250"/>
              </a:xfrm>
              <a:custGeom>
                <a:avLst/>
                <a:gdLst>
                  <a:gd name="T0" fmla="*/ 113 w 117"/>
                  <a:gd name="T1" fmla="*/ 113 h 270"/>
                  <a:gd name="T2" fmla="*/ 116 w 117"/>
                  <a:gd name="T3" fmla="*/ 101 h 270"/>
                  <a:gd name="T4" fmla="*/ 116 w 117"/>
                  <a:gd name="T5" fmla="*/ 100 h 270"/>
                  <a:gd name="T6" fmla="*/ 100 w 117"/>
                  <a:gd name="T7" fmla="*/ 108 h 270"/>
                  <a:gd name="T8" fmla="*/ 66 w 117"/>
                  <a:gd name="T9" fmla="*/ 105 h 270"/>
                  <a:gd name="T10" fmla="*/ 68 w 117"/>
                  <a:gd name="T11" fmla="*/ 94 h 270"/>
                  <a:gd name="T12" fmla="*/ 106 w 117"/>
                  <a:gd name="T13" fmla="*/ 43 h 270"/>
                  <a:gd name="T14" fmla="*/ 85 w 117"/>
                  <a:gd name="T15" fmla="*/ 1 h 270"/>
                  <a:gd name="T16" fmla="*/ 76 w 117"/>
                  <a:gd name="T17" fmla="*/ 7 h 270"/>
                  <a:gd name="T18" fmla="*/ 64 w 117"/>
                  <a:gd name="T19" fmla="*/ 3 h 270"/>
                  <a:gd name="T20" fmla="*/ 54 w 117"/>
                  <a:gd name="T21" fmla="*/ 0 h 270"/>
                  <a:gd name="T22" fmla="*/ 33 w 117"/>
                  <a:gd name="T23" fmla="*/ 11 h 270"/>
                  <a:gd name="T24" fmla="*/ 22 w 117"/>
                  <a:gd name="T25" fmla="*/ 11 h 270"/>
                  <a:gd name="T26" fmla="*/ 9 w 117"/>
                  <a:gd name="T27" fmla="*/ 18 h 270"/>
                  <a:gd name="T28" fmla="*/ 5 w 117"/>
                  <a:gd name="T29" fmla="*/ 20 h 270"/>
                  <a:gd name="T30" fmla="*/ 0 w 117"/>
                  <a:gd name="T31" fmla="*/ 43 h 270"/>
                  <a:gd name="T32" fmla="*/ 38 w 117"/>
                  <a:gd name="T33" fmla="*/ 94 h 270"/>
                  <a:gd name="T34" fmla="*/ 41 w 117"/>
                  <a:gd name="T35" fmla="*/ 107 h 270"/>
                  <a:gd name="T36" fmla="*/ 15 w 117"/>
                  <a:gd name="T37" fmla="*/ 121 h 270"/>
                  <a:gd name="T38" fmla="*/ 15 w 117"/>
                  <a:gd name="T39" fmla="*/ 121 h 270"/>
                  <a:gd name="T40" fmla="*/ 15 w 117"/>
                  <a:gd name="T41" fmla="*/ 121 h 270"/>
                  <a:gd name="T42" fmla="*/ 10 w 117"/>
                  <a:gd name="T43" fmla="*/ 134 h 270"/>
                  <a:gd name="T44" fmla="*/ 7 w 117"/>
                  <a:gd name="T45" fmla="*/ 156 h 270"/>
                  <a:gd name="T46" fmla="*/ 6 w 117"/>
                  <a:gd name="T47" fmla="*/ 191 h 270"/>
                  <a:gd name="T48" fmla="*/ 17 w 117"/>
                  <a:gd name="T49" fmla="*/ 211 h 270"/>
                  <a:gd name="T50" fmla="*/ 13 w 117"/>
                  <a:gd name="T51" fmla="*/ 199 h 270"/>
                  <a:gd name="T52" fmla="*/ 13 w 117"/>
                  <a:gd name="T53" fmla="*/ 188 h 270"/>
                  <a:gd name="T54" fmla="*/ 16 w 117"/>
                  <a:gd name="T55" fmla="*/ 196 h 270"/>
                  <a:gd name="T56" fmla="*/ 17 w 117"/>
                  <a:gd name="T57" fmla="*/ 182 h 270"/>
                  <a:gd name="T58" fmla="*/ 18 w 117"/>
                  <a:gd name="T59" fmla="*/ 165 h 270"/>
                  <a:gd name="T60" fmla="*/ 22 w 117"/>
                  <a:gd name="T61" fmla="*/ 145 h 270"/>
                  <a:gd name="T62" fmla="*/ 20 w 117"/>
                  <a:gd name="T63" fmla="*/ 170 h 270"/>
                  <a:gd name="T64" fmla="*/ 24 w 117"/>
                  <a:gd name="T65" fmla="*/ 219 h 270"/>
                  <a:gd name="T66" fmla="*/ 28 w 117"/>
                  <a:gd name="T67" fmla="*/ 255 h 270"/>
                  <a:gd name="T68" fmla="*/ 24 w 117"/>
                  <a:gd name="T69" fmla="*/ 265 h 270"/>
                  <a:gd name="T70" fmla="*/ 37 w 117"/>
                  <a:gd name="T71" fmla="*/ 269 h 270"/>
                  <a:gd name="T72" fmla="*/ 51 w 117"/>
                  <a:gd name="T73" fmla="*/ 265 h 270"/>
                  <a:gd name="T74" fmla="*/ 47 w 117"/>
                  <a:gd name="T75" fmla="*/ 250 h 270"/>
                  <a:gd name="T76" fmla="*/ 51 w 117"/>
                  <a:gd name="T77" fmla="*/ 221 h 270"/>
                  <a:gd name="T78" fmla="*/ 53 w 117"/>
                  <a:gd name="T79" fmla="*/ 192 h 270"/>
                  <a:gd name="T80" fmla="*/ 56 w 117"/>
                  <a:gd name="T81" fmla="*/ 221 h 270"/>
                  <a:gd name="T82" fmla="*/ 60 w 117"/>
                  <a:gd name="T83" fmla="*/ 250 h 270"/>
                  <a:gd name="T84" fmla="*/ 56 w 117"/>
                  <a:gd name="T85" fmla="*/ 265 h 270"/>
                  <a:gd name="T86" fmla="*/ 70 w 117"/>
                  <a:gd name="T87" fmla="*/ 269 h 270"/>
                  <a:gd name="T88" fmla="*/ 83 w 117"/>
                  <a:gd name="T89" fmla="*/ 265 h 270"/>
                  <a:gd name="T90" fmla="*/ 79 w 117"/>
                  <a:gd name="T91" fmla="*/ 255 h 270"/>
                  <a:gd name="T92" fmla="*/ 83 w 117"/>
                  <a:gd name="T93" fmla="*/ 219 h 270"/>
                  <a:gd name="T94" fmla="*/ 88 w 117"/>
                  <a:gd name="T95" fmla="*/ 168 h 270"/>
                  <a:gd name="T96" fmla="*/ 88 w 117"/>
                  <a:gd name="T97" fmla="*/ 128 h 270"/>
                  <a:gd name="T98" fmla="*/ 113 w 117"/>
                  <a:gd name="T99" fmla="*/ 120 h 270"/>
                  <a:gd name="T100" fmla="*/ 117 w 117"/>
                  <a:gd name="T101" fmla="*/ 117 h 270"/>
                  <a:gd name="T102" fmla="*/ 113 w 117"/>
                  <a:gd name="T103" fmla="*/ 113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7" h="270">
                    <a:moveTo>
                      <a:pt x="113" y="113"/>
                    </a:moveTo>
                    <a:cubicBezTo>
                      <a:pt x="111" y="109"/>
                      <a:pt x="113" y="105"/>
                      <a:pt x="116" y="101"/>
                    </a:cubicBezTo>
                    <a:cubicBezTo>
                      <a:pt x="116" y="101"/>
                      <a:pt x="116" y="100"/>
                      <a:pt x="116" y="100"/>
                    </a:cubicBezTo>
                    <a:cubicBezTo>
                      <a:pt x="110" y="103"/>
                      <a:pt x="104" y="107"/>
                      <a:pt x="100" y="108"/>
                    </a:cubicBezTo>
                    <a:cubicBezTo>
                      <a:pt x="90" y="111"/>
                      <a:pt x="73" y="108"/>
                      <a:pt x="66" y="105"/>
                    </a:cubicBezTo>
                    <a:cubicBezTo>
                      <a:pt x="62" y="103"/>
                      <a:pt x="65" y="97"/>
                      <a:pt x="68" y="94"/>
                    </a:cubicBezTo>
                    <a:cubicBezTo>
                      <a:pt x="90" y="87"/>
                      <a:pt x="106" y="67"/>
                      <a:pt x="106" y="43"/>
                    </a:cubicBezTo>
                    <a:cubicBezTo>
                      <a:pt x="106" y="26"/>
                      <a:pt x="98" y="10"/>
                      <a:pt x="85" y="1"/>
                    </a:cubicBezTo>
                    <a:cubicBezTo>
                      <a:pt x="83" y="4"/>
                      <a:pt x="80" y="6"/>
                      <a:pt x="76" y="7"/>
                    </a:cubicBezTo>
                    <a:cubicBezTo>
                      <a:pt x="72" y="7"/>
                      <a:pt x="68" y="5"/>
                      <a:pt x="64" y="3"/>
                    </a:cubicBezTo>
                    <a:cubicBezTo>
                      <a:pt x="61" y="2"/>
                      <a:pt x="57" y="1"/>
                      <a:pt x="54" y="0"/>
                    </a:cubicBezTo>
                    <a:cubicBezTo>
                      <a:pt x="54" y="10"/>
                      <a:pt x="42" y="11"/>
                      <a:pt x="33" y="11"/>
                    </a:cubicBezTo>
                    <a:cubicBezTo>
                      <a:pt x="29" y="11"/>
                      <a:pt x="26" y="11"/>
                      <a:pt x="22" y="11"/>
                    </a:cubicBezTo>
                    <a:cubicBezTo>
                      <a:pt x="19" y="11"/>
                      <a:pt x="15" y="14"/>
                      <a:pt x="9" y="18"/>
                    </a:cubicBezTo>
                    <a:cubicBezTo>
                      <a:pt x="8" y="18"/>
                      <a:pt x="6" y="19"/>
                      <a:pt x="5" y="20"/>
                    </a:cubicBezTo>
                    <a:cubicBezTo>
                      <a:pt x="2" y="27"/>
                      <a:pt x="0" y="35"/>
                      <a:pt x="0" y="43"/>
                    </a:cubicBezTo>
                    <a:cubicBezTo>
                      <a:pt x="0" y="67"/>
                      <a:pt x="16" y="87"/>
                      <a:pt x="38" y="94"/>
                    </a:cubicBezTo>
                    <a:cubicBezTo>
                      <a:pt x="41" y="97"/>
                      <a:pt x="45" y="106"/>
                      <a:pt x="41" y="107"/>
                    </a:cubicBezTo>
                    <a:cubicBezTo>
                      <a:pt x="28" y="110"/>
                      <a:pt x="20" y="115"/>
                      <a:pt x="15" y="121"/>
                    </a:cubicBezTo>
                    <a:cubicBezTo>
                      <a:pt x="15" y="121"/>
                      <a:pt x="15" y="121"/>
                      <a:pt x="15" y="121"/>
                    </a:cubicBezTo>
                    <a:cubicBezTo>
                      <a:pt x="15" y="121"/>
                      <a:pt x="15" y="121"/>
                      <a:pt x="15" y="121"/>
                    </a:cubicBezTo>
                    <a:cubicBezTo>
                      <a:pt x="12" y="125"/>
                      <a:pt x="10" y="129"/>
                      <a:pt x="10" y="134"/>
                    </a:cubicBezTo>
                    <a:cubicBezTo>
                      <a:pt x="9" y="140"/>
                      <a:pt x="9" y="148"/>
                      <a:pt x="7" y="156"/>
                    </a:cubicBezTo>
                    <a:cubicBezTo>
                      <a:pt x="6" y="165"/>
                      <a:pt x="5" y="186"/>
                      <a:pt x="6" y="191"/>
                    </a:cubicBezTo>
                    <a:cubicBezTo>
                      <a:pt x="8" y="203"/>
                      <a:pt x="14" y="212"/>
                      <a:pt x="17" y="211"/>
                    </a:cubicBezTo>
                    <a:cubicBezTo>
                      <a:pt x="20" y="210"/>
                      <a:pt x="14" y="204"/>
                      <a:pt x="13" y="199"/>
                    </a:cubicBezTo>
                    <a:cubicBezTo>
                      <a:pt x="12" y="193"/>
                      <a:pt x="12" y="185"/>
                      <a:pt x="13" y="188"/>
                    </a:cubicBezTo>
                    <a:cubicBezTo>
                      <a:pt x="13" y="191"/>
                      <a:pt x="13" y="196"/>
                      <a:pt x="16" y="196"/>
                    </a:cubicBezTo>
                    <a:cubicBezTo>
                      <a:pt x="19" y="195"/>
                      <a:pt x="17" y="189"/>
                      <a:pt x="17" y="182"/>
                    </a:cubicBezTo>
                    <a:cubicBezTo>
                      <a:pt x="17" y="178"/>
                      <a:pt x="15" y="173"/>
                      <a:pt x="18" y="165"/>
                    </a:cubicBezTo>
                    <a:cubicBezTo>
                      <a:pt x="19" y="161"/>
                      <a:pt x="21" y="151"/>
                      <a:pt x="22" y="145"/>
                    </a:cubicBezTo>
                    <a:cubicBezTo>
                      <a:pt x="24" y="140"/>
                      <a:pt x="20" y="163"/>
                      <a:pt x="20" y="170"/>
                    </a:cubicBezTo>
                    <a:cubicBezTo>
                      <a:pt x="20" y="183"/>
                      <a:pt x="21" y="205"/>
                      <a:pt x="24" y="219"/>
                    </a:cubicBezTo>
                    <a:cubicBezTo>
                      <a:pt x="29" y="239"/>
                      <a:pt x="30" y="251"/>
                      <a:pt x="28" y="255"/>
                    </a:cubicBezTo>
                    <a:cubicBezTo>
                      <a:pt x="26" y="257"/>
                      <a:pt x="24" y="260"/>
                      <a:pt x="24" y="265"/>
                    </a:cubicBezTo>
                    <a:cubicBezTo>
                      <a:pt x="24" y="270"/>
                      <a:pt x="28" y="269"/>
                      <a:pt x="37" y="269"/>
                    </a:cubicBezTo>
                    <a:cubicBezTo>
                      <a:pt x="46" y="269"/>
                      <a:pt x="51" y="270"/>
                      <a:pt x="51" y="265"/>
                    </a:cubicBezTo>
                    <a:cubicBezTo>
                      <a:pt x="51" y="259"/>
                      <a:pt x="47" y="257"/>
                      <a:pt x="47" y="250"/>
                    </a:cubicBezTo>
                    <a:cubicBezTo>
                      <a:pt x="47" y="247"/>
                      <a:pt x="50" y="235"/>
                      <a:pt x="51" y="221"/>
                    </a:cubicBezTo>
                    <a:cubicBezTo>
                      <a:pt x="53" y="208"/>
                      <a:pt x="52" y="192"/>
                      <a:pt x="53" y="192"/>
                    </a:cubicBezTo>
                    <a:cubicBezTo>
                      <a:pt x="55" y="192"/>
                      <a:pt x="54" y="208"/>
                      <a:pt x="56" y="221"/>
                    </a:cubicBezTo>
                    <a:cubicBezTo>
                      <a:pt x="57" y="235"/>
                      <a:pt x="60" y="247"/>
                      <a:pt x="60" y="250"/>
                    </a:cubicBezTo>
                    <a:cubicBezTo>
                      <a:pt x="60" y="257"/>
                      <a:pt x="56" y="259"/>
                      <a:pt x="56" y="265"/>
                    </a:cubicBezTo>
                    <a:cubicBezTo>
                      <a:pt x="56" y="270"/>
                      <a:pt x="61" y="269"/>
                      <a:pt x="70" y="269"/>
                    </a:cubicBezTo>
                    <a:cubicBezTo>
                      <a:pt x="78" y="269"/>
                      <a:pt x="83" y="270"/>
                      <a:pt x="83" y="265"/>
                    </a:cubicBezTo>
                    <a:cubicBezTo>
                      <a:pt x="83" y="260"/>
                      <a:pt x="81" y="257"/>
                      <a:pt x="79" y="255"/>
                    </a:cubicBezTo>
                    <a:cubicBezTo>
                      <a:pt x="77" y="251"/>
                      <a:pt x="78" y="239"/>
                      <a:pt x="83" y="219"/>
                    </a:cubicBezTo>
                    <a:cubicBezTo>
                      <a:pt x="86" y="205"/>
                      <a:pt x="88" y="180"/>
                      <a:pt x="88" y="168"/>
                    </a:cubicBezTo>
                    <a:cubicBezTo>
                      <a:pt x="88" y="151"/>
                      <a:pt x="83" y="135"/>
                      <a:pt x="88" y="128"/>
                    </a:cubicBezTo>
                    <a:cubicBezTo>
                      <a:pt x="90" y="123"/>
                      <a:pt x="105" y="125"/>
                      <a:pt x="113" y="120"/>
                    </a:cubicBezTo>
                    <a:cubicBezTo>
                      <a:pt x="114" y="119"/>
                      <a:pt x="115" y="118"/>
                      <a:pt x="117" y="117"/>
                    </a:cubicBezTo>
                    <a:cubicBezTo>
                      <a:pt x="115" y="116"/>
                      <a:pt x="114" y="115"/>
                      <a:pt x="113" y="11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2975771" y="4050482"/>
              <a:ext cx="1941517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69" name="Овал 68"/>
            <p:cNvSpPr/>
            <p:nvPr/>
          </p:nvSpPr>
          <p:spPr>
            <a:xfrm rot="10800000">
              <a:off x="5208019" y="4266506"/>
              <a:ext cx="1765015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4836352" y="1375027"/>
            <a:ext cx="2078650" cy="2624263"/>
            <a:chOff x="10032554" y="3978475"/>
            <a:chExt cx="4573560" cy="5774046"/>
          </a:xfrm>
        </p:grpSpPr>
        <p:grpSp>
          <p:nvGrpSpPr>
            <p:cNvPr id="80" name="Группа 79"/>
            <p:cNvGrpSpPr/>
            <p:nvPr/>
          </p:nvGrpSpPr>
          <p:grpSpPr>
            <a:xfrm>
              <a:off x="10176570" y="4194498"/>
              <a:ext cx="4429544" cy="5558023"/>
              <a:chOff x="5656363" y="7156351"/>
              <a:chExt cx="1333500" cy="1673225"/>
            </a:xfrm>
          </p:grpSpPr>
          <p:sp>
            <p:nvSpPr>
              <p:cNvPr id="83" name="Freeform 699"/>
              <p:cNvSpPr>
                <a:spLocks/>
              </p:cNvSpPr>
              <p:nvPr/>
            </p:nvSpPr>
            <p:spPr bwMode="auto">
              <a:xfrm>
                <a:off x="5862738" y="7807226"/>
                <a:ext cx="152400" cy="149225"/>
              </a:xfrm>
              <a:custGeom>
                <a:avLst/>
                <a:gdLst>
                  <a:gd name="T0" fmla="*/ 45 w 48"/>
                  <a:gd name="T1" fmla="*/ 27 h 47"/>
                  <a:gd name="T2" fmla="*/ 38 w 48"/>
                  <a:gd name="T3" fmla="*/ 16 h 47"/>
                  <a:gd name="T4" fmla="*/ 35 w 48"/>
                  <a:gd name="T5" fmla="*/ 10 h 47"/>
                  <a:gd name="T6" fmla="*/ 41 w 48"/>
                  <a:gd name="T7" fmla="*/ 5 h 47"/>
                  <a:gd name="T8" fmla="*/ 35 w 48"/>
                  <a:gd name="T9" fmla="*/ 1 h 47"/>
                  <a:gd name="T10" fmla="*/ 1 w 48"/>
                  <a:gd name="T11" fmla="*/ 20 h 47"/>
                  <a:gd name="T12" fmla="*/ 7 w 48"/>
                  <a:gd name="T13" fmla="*/ 35 h 47"/>
                  <a:gd name="T14" fmla="*/ 11 w 48"/>
                  <a:gd name="T15" fmla="*/ 41 h 47"/>
                  <a:gd name="T16" fmla="*/ 17 w 48"/>
                  <a:gd name="T17" fmla="*/ 37 h 47"/>
                  <a:gd name="T18" fmla="*/ 14 w 48"/>
                  <a:gd name="T19" fmla="*/ 32 h 47"/>
                  <a:gd name="T20" fmla="*/ 16 w 48"/>
                  <a:gd name="T21" fmla="*/ 31 h 47"/>
                  <a:gd name="T22" fmla="*/ 21 w 48"/>
                  <a:gd name="T23" fmla="*/ 40 h 47"/>
                  <a:gd name="T24" fmla="*/ 28 w 48"/>
                  <a:gd name="T25" fmla="*/ 36 h 47"/>
                  <a:gd name="T26" fmla="*/ 23 w 48"/>
                  <a:gd name="T27" fmla="*/ 27 h 47"/>
                  <a:gd name="T28" fmla="*/ 24 w 48"/>
                  <a:gd name="T29" fmla="*/ 26 h 47"/>
                  <a:gd name="T30" fmla="*/ 31 w 48"/>
                  <a:gd name="T31" fmla="*/ 38 h 47"/>
                  <a:gd name="T32" fmla="*/ 38 w 48"/>
                  <a:gd name="T33" fmla="*/ 34 h 47"/>
                  <a:gd name="T34" fmla="*/ 31 w 48"/>
                  <a:gd name="T35" fmla="*/ 23 h 47"/>
                  <a:gd name="T36" fmla="*/ 32 w 48"/>
                  <a:gd name="T37" fmla="*/ 22 h 47"/>
                  <a:gd name="T38" fmla="*/ 38 w 48"/>
                  <a:gd name="T39" fmla="*/ 31 h 47"/>
                  <a:gd name="T40" fmla="*/ 45 w 48"/>
                  <a:gd name="T41" fmla="*/ 2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47">
                    <a:moveTo>
                      <a:pt x="45" y="27"/>
                    </a:moveTo>
                    <a:cubicBezTo>
                      <a:pt x="45" y="27"/>
                      <a:pt x="40" y="18"/>
                      <a:pt x="38" y="16"/>
                    </a:cubicBezTo>
                    <a:cubicBezTo>
                      <a:pt x="36" y="12"/>
                      <a:pt x="41" y="20"/>
                      <a:pt x="35" y="10"/>
                    </a:cubicBezTo>
                    <a:cubicBezTo>
                      <a:pt x="34" y="9"/>
                      <a:pt x="35" y="6"/>
                      <a:pt x="41" y="5"/>
                    </a:cubicBezTo>
                    <a:cubicBezTo>
                      <a:pt x="47" y="4"/>
                      <a:pt x="42" y="2"/>
                      <a:pt x="35" y="1"/>
                    </a:cubicBezTo>
                    <a:cubicBezTo>
                      <a:pt x="25" y="0"/>
                      <a:pt x="0" y="12"/>
                      <a:pt x="1" y="20"/>
                    </a:cubicBezTo>
                    <a:cubicBezTo>
                      <a:pt x="2" y="26"/>
                      <a:pt x="3" y="29"/>
                      <a:pt x="7" y="35"/>
                    </a:cubicBezTo>
                    <a:cubicBezTo>
                      <a:pt x="8" y="36"/>
                      <a:pt x="11" y="41"/>
                      <a:pt x="11" y="41"/>
                    </a:cubicBezTo>
                    <a:cubicBezTo>
                      <a:pt x="14" y="47"/>
                      <a:pt x="20" y="43"/>
                      <a:pt x="17" y="37"/>
                    </a:cubicBezTo>
                    <a:cubicBezTo>
                      <a:pt x="17" y="37"/>
                      <a:pt x="15" y="33"/>
                      <a:pt x="14" y="32"/>
                    </a:cubicBezTo>
                    <a:cubicBezTo>
                      <a:pt x="14" y="31"/>
                      <a:pt x="15" y="30"/>
                      <a:pt x="16" y="31"/>
                    </a:cubicBezTo>
                    <a:cubicBezTo>
                      <a:pt x="16" y="32"/>
                      <a:pt x="21" y="40"/>
                      <a:pt x="21" y="40"/>
                    </a:cubicBezTo>
                    <a:cubicBezTo>
                      <a:pt x="24" y="46"/>
                      <a:pt x="31" y="42"/>
                      <a:pt x="28" y="36"/>
                    </a:cubicBezTo>
                    <a:cubicBezTo>
                      <a:pt x="28" y="36"/>
                      <a:pt x="24" y="29"/>
                      <a:pt x="23" y="27"/>
                    </a:cubicBezTo>
                    <a:cubicBezTo>
                      <a:pt x="22" y="26"/>
                      <a:pt x="23" y="25"/>
                      <a:pt x="24" y="26"/>
                    </a:cubicBezTo>
                    <a:cubicBezTo>
                      <a:pt x="25" y="28"/>
                      <a:pt x="31" y="38"/>
                      <a:pt x="31" y="38"/>
                    </a:cubicBezTo>
                    <a:cubicBezTo>
                      <a:pt x="34" y="43"/>
                      <a:pt x="41" y="39"/>
                      <a:pt x="38" y="34"/>
                    </a:cubicBezTo>
                    <a:cubicBezTo>
                      <a:pt x="38" y="34"/>
                      <a:pt x="32" y="24"/>
                      <a:pt x="31" y="23"/>
                    </a:cubicBezTo>
                    <a:cubicBezTo>
                      <a:pt x="30" y="21"/>
                      <a:pt x="32" y="20"/>
                      <a:pt x="32" y="22"/>
                    </a:cubicBezTo>
                    <a:cubicBezTo>
                      <a:pt x="33" y="23"/>
                      <a:pt x="38" y="31"/>
                      <a:pt x="38" y="31"/>
                    </a:cubicBezTo>
                    <a:cubicBezTo>
                      <a:pt x="41" y="36"/>
                      <a:pt x="48" y="32"/>
                      <a:pt x="45" y="2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700"/>
              <p:cNvSpPr>
                <a:spLocks/>
              </p:cNvSpPr>
              <p:nvPr/>
            </p:nvSpPr>
            <p:spPr bwMode="auto">
              <a:xfrm>
                <a:off x="6180238" y="7156351"/>
                <a:ext cx="809625" cy="1673225"/>
              </a:xfrm>
              <a:custGeom>
                <a:avLst/>
                <a:gdLst>
                  <a:gd name="T0" fmla="*/ 233 w 255"/>
                  <a:gd name="T1" fmla="*/ 344 h 527"/>
                  <a:gd name="T2" fmla="*/ 226 w 255"/>
                  <a:gd name="T3" fmla="*/ 329 h 527"/>
                  <a:gd name="T4" fmla="*/ 246 w 255"/>
                  <a:gd name="T5" fmla="*/ 326 h 527"/>
                  <a:gd name="T6" fmla="*/ 212 w 255"/>
                  <a:gd name="T7" fmla="*/ 314 h 527"/>
                  <a:gd name="T8" fmla="*/ 179 w 255"/>
                  <a:gd name="T9" fmla="*/ 247 h 527"/>
                  <a:gd name="T10" fmla="*/ 172 w 255"/>
                  <a:gd name="T11" fmla="*/ 256 h 527"/>
                  <a:gd name="T12" fmla="*/ 157 w 255"/>
                  <a:gd name="T13" fmla="*/ 257 h 527"/>
                  <a:gd name="T14" fmla="*/ 154 w 255"/>
                  <a:gd name="T15" fmla="*/ 257 h 527"/>
                  <a:gd name="T16" fmla="*/ 145 w 255"/>
                  <a:gd name="T17" fmla="*/ 253 h 527"/>
                  <a:gd name="T18" fmla="*/ 136 w 255"/>
                  <a:gd name="T19" fmla="*/ 247 h 527"/>
                  <a:gd name="T20" fmla="*/ 130 w 255"/>
                  <a:gd name="T21" fmla="*/ 240 h 527"/>
                  <a:gd name="T22" fmla="*/ 141 w 255"/>
                  <a:gd name="T23" fmla="*/ 217 h 527"/>
                  <a:gd name="T24" fmla="*/ 126 w 255"/>
                  <a:gd name="T25" fmla="*/ 209 h 527"/>
                  <a:gd name="T26" fmla="*/ 140 w 255"/>
                  <a:gd name="T27" fmla="*/ 200 h 527"/>
                  <a:gd name="T28" fmla="*/ 140 w 255"/>
                  <a:gd name="T29" fmla="*/ 0 h 527"/>
                  <a:gd name="T30" fmla="*/ 74 w 255"/>
                  <a:gd name="T31" fmla="*/ 175 h 527"/>
                  <a:gd name="T32" fmla="*/ 36 w 255"/>
                  <a:gd name="T33" fmla="*/ 196 h 527"/>
                  <a:gd name="T34" fmla="*/ 5 w 255"/>
                  <a:gd name="T35" fmla="*/ 209 h 527"/>
                  <a:gd name="T36" fmla="*/ 40 w 255"/>
                  <a:gd name="T37" fmla="*/ 361 h 527"/>
                  <a:gd name="T38" fmla="*/ 50 w 255"/>
                  <a:gd name="T39" fmla="*/ 501 h 527"/>
                  <a:gd name="T40" fmla="*/ 70 w 255"/>
                  <a:gd name="T41" fmla="*/ 525 h 527"/>
                  <a:gd name="T42" fmla="*/ 86 w 255"/>
                  <a:gd name="T43" fmla="*/ 493 h 527"/>
                  <a:gd name="T44" fmla="*/ 98 w 255"/>
                  <a:gd name="T45" fmla="*/ 389 h 527"/>
                  <a:gd name="T46" fmla="*/ 122 w 255"/>
                  <a:gd name="T47" fmla="*/ 485 h 527"/>
                  <a:gd name="T48" fmla="*/ 139 w 255"/>
                  <a:gd name="T49" fmla="*/ 525 h 527"/>
                  <a:gd name="T50" fmla="*/ 190 w 255"/>
                  <a:gd name="T51" fmla="*/ 519 h 527"/>
                  <a:gd name="T52" fmla="*/ 152 w 255"/>
                  <a:gd name="T53" fmla="*/ 493 h 527"/>
                  <a:gd name="T54" fmla="*/ 157 w 255"/>
                  <a:gd name="T55" fmla="*/ 363 h 527"/>
                  <a:gd name="T56" fmla="*/ 166 w 255"/>
                  <a:gd name="T57" fmla="*/ 294 h 527"/>
                  <a:gd name="T58" fmla="*/ 183 w 255"/>
                  <a:gd name="T59" fmla="*/ 330 h 527"/>
                  <a:gd name="T60" fmla="*/ 204 w 255"/>
                  <a:gd name="T61" fmla="*/ 367 h 527"/>
                  <a:gd name="T62" fmla="*/ 220 w 255"/>
                  <a:gd name="T63" fmla="*/ 377 h 527"/>
                  <a:gd name="T64" fmla="*/ 213 w 255"/>
                  <a:gd name="T65" fmla="*/ 362 h 527"/>
                  <a:gd name="T66" fmla="*/ 233 w 255"/>
                  <a:gd name="T67" fmla="*/ 377 h 527"/>
                  <a:gd name="T68" fmla="*/ 220 w 255"/>
                  <a:gd name="T69" fmla="*/ 356 h 527"/>
                  <a:gd name="T70" fmla="*/ 244 w 255"/>
                  <a:gd name="T71" fmla="*/ 372 h 527"/>
                  <a:gd name="T72" fmla="*/ 228 w 255"/>
                  <a:gd name="T73" fmla="*/ 350 h 527"/>
                  <a:gd name="T74" fmla="*/ 251 w 255"/>
                  <a:gd name="T75" fmla="*/ 363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5" h="527">
                    <a:moveTo>
                      <a:pt x="251" y="363"/>
                    </a:moveTo>
                    <a:cubicBezTo>
                      <a:pt x="251" y="363"/>
                      <a:pt x="234" y="346"/>
                      <a:pt x="233" y="344"/>
                    </a:cubicBezTo>
                    <a:cubicBezTo>
                      <a:pt x="230" y="340"/>
                      <a:pt x="231" y="341"/>
                      <a:pt x="224" y="332"/>
                    </a:cubicBezTo>
                    <a:cubicBezTo>
                      <a:pt x="223" y="331"/>
                      <a:pt x="222" y="329"/>
                      <a:pt x="226" y="329"/>
                    </a:cubicBezTo>
                    <a:cubicBezTo>
                      <a:pt x="231" y="329"/>
                      <a:pt x="242" y="334"/>
                      <a:pt x="242" y="334"/>
                    </a:cubicBezTo>
                    <a:cubicBezTo>
                      <a:pt x="247" y="337"/>
                      <a:pt x="252" y="329"/>
                      <a:pt x="246" y="326"/>
                    </a:cubicBezTo>
                    <a:cubicBezTo>
                      <a:pt x="246" y="326"/>
                      <a:pt x="231" y="319"/>
                      <a:pt x="225" y="317"/>
                    </a:cubicBezTo>
                    <a:cubicBezTo>
                      <a:pt x="221" y="315"/>
                      <a:pt x="217" y="314"/>
                      <a:pt x="212" y="314"/>
                    </a:cubicBezTo>
                    <a:cubicBezTo>
                      <a:pt x="212" y="314"/>
                      <a:pt x="212" y="314"/>
                      <a:pt x="212" y="314"/>
                    </a:cubicBezTo>
                    <a:cubicBezTo>
                      <a:pt x="189" y="308"/>
                      <a:pt x="200" y="284"/>
                      <a:pt x="179" y="247"/>
                    </a:cubicBezTo>
                    <a:cubicBezTo>
                      <a:pt x="179" y="248"/>
                      <a:pt x="178" y="249"/>
                      <a:pt x="177" y="250"/>
                    </a:cubicBezTo>
                    <a:cubicBezTo>
                      <a:pt x="172" y="256"/>
                      <a:pt x="172" y="256"/>
                      <a:pt x="172" y="256"/>
                    </a:cubicBezTo>
                    <a:cubicBezTo>
                      <a:pt x="170" y="258"/>
                      <a:pt x="167" y="260"/>
                      <a:pt x="164" y="260"/>
                    </a:cubicBezTo>
                    <a:cubicBezTo>
                      <a:pt x="161" y="260"/>
                      <a:pt x="159" y="259"/>
                      <a:pt x="157" y="257"/>
                    </a:cubicBezTo>
                    <a:cubicBezTo>
                      <a:pt x="156" y="257"/>
                      <a:pt x="155" y="257"/>
                      <a:pt x="154" y="257"/>
                    </a:cubicBezTo>
                    <a:cubicBezTo>
                      <a:pt x="154" y="257"/>
                      <a:pt x="154" y="257"/>
                      <a:pt x="154" y="257"/>
                    </a:cubicBezTo>
                    <a:cubicBezTo>
                      <a:pt x="150" y="257"/>
                      <a:pt x="147" y="256"/>
                      <a:pt x="146" y="253"/>
                    </a:cubicBezTo>
                    <a:cubicBezTo>
                      <a:pt x="145" y="253"/>
                      <a:pt x="145" y="253"/>
                      <a:pt x="145" y="253"/>
                    </a:cubicBezTo>
                    <a:cubicBezTo>
                      <a:pt x="145" y="253"/>
                      <a:pt x="145" y="253"/>
                      <a:pt x="145" y="253"/>
                    </a:cubicBezTo>
                    <a:cubicBezTo>
                      <a:pt x="141" y="253"/>
                      <a:pt x="137" y="251"/>
                      <a:pt x="136" y="247"/>
                    </a:cubicBezTo>
                    <a:cubicBezTo>
                      <a:pt x="135" y="246"/>
                      <a:pt x="135" y="245"/>
                      <a:pt x="135" y="244"/>
                    </a:cubicBezTo>
                    <a:cubicBezTo>
                      <a:pt x="133" y="244"/>
                      <a:pt x="131" y="242"/>
                      <a:pt x="130" y="240"/>
                    </a:cubicBezTo>
                    <a:cubicBezTo>
                      <a:pt x="128" y="236"/>
                      <a:pt x="129" y="232"/>
                      <a:pt x="131" y="229"/>
                    </a:cubicBezTo>
                    <a:cubicBezTo>
                      <a:pt x="141" y="217"/>
                      <a:pt x="141" y="217"/>
                      <a:pt x="141" y="217"/>
                    </a:cubicBezTo>
                    <a:cubicBezTo>
                      <a:pt x="137" y="215"/>
                      <a:pt x="135" y="213"/>
                      <a:pt x="135" y="211"/>
                    </a:cubicBezTo>
                    <a:cubicBezTo>
                      <a:pt x="132" y="211"/>
                      <a:pt x="129" y="210"/>
                      <a:pt x="126" y="209"/>
                    </a:cubicBezTo>
                    <a:cubicBezTo>
                      <a:pt x="122" y="208"/>
                      <a:pt x="121" y="203"/>
                      <a:pt x="122" y="198"/>
                    </a:cubicBezTo>
                    <a:cubicBezTo>
                      <a:pt x="128" y="199"/>
                      <a:pt x="134" y="200"/>
                      <a:pt x="140" y="200"/>
                    </a:cubicBezTo>
                    <a:cubicBezTo>
                      <a:pt x="195" y="200"/>
                      <a:pt x="240" y="155"/>
                      <a:pt x="240" y="100"/>
                    </a:cubicBezTo>
                    <a:cubicBezTo>
                      <a:pt x="240" y="45"/>
                      <a:pt x="195" y="0"/>
                      <a:pt x="140" y="0"/>
                    </a:cubicBezTo>
                    <a:cubicBezTo>
                      <a:pt x="85" y="0"/>
                      <a:pt x="40" y="45"/>
                      <a:pt x="40" y="100"/>
                    </a:cubicBezTo>
                    <a:cubicBezTo>
                      <a:pt x="40" y="130"/>
                      <a:pt x="53" y="157"/>
                      <a:pt x="74" y="175"/>
                    </a:cubicBezTo>
                    <a:cubicBezTo>
                      <a:pt x="78" y="185"/>
                      <a:pt x="83" y="203"/>
                      <a:pt x="79" y="204"/>
                    </a:cubicBezTo>
                    <a:cubicBezTo>
                      <a:pt x="74" y="206"/>
                      <a:pt x="67" y="201"/>
                      <a:pt x="36" y="196"/>
                    </a:cubicBezTo>
                    <a:cubicBezTo>
                      <a:pt x="27" y="195"/>
                      <a:pt x="0" y="193"/>
                      <a:pt x="1" y="195"/>
                    </a:cubicBezTo>
                    <a:cubicBezTo>
                      <a:pt x="2" y="200"/>
                      <a:pt x="1" y="207"/>
                      <a:pt x="5" y="209"/>
                    </a:cubicBezTo>
                    <a:cubicBezTo>
                      <a:pt x="35" y="229"/>
                      <a:pt x="47" y="255"/>
                      <a:pt x="44" y="292"/>
                    </a:cubicBezTo>
                    <a:cubicBezTo>
                      <a:pt x="42" y="329"/>
                      <a:pt x="43" y="333"/>
                      <a:pt x="40" y="361"/>
                    </a:cubicBezTo>
                    <a:cubicBezTo>
                      <a:pt x="37" y="384"/>
                      <a:pt x="37" y="419"/>
                      <a:pt x="44" y="443"/>
                    </a:cubicBezTo>
                    <a:cubicBezTo>
                      <a:pt x="52" y="476"/>
                      <a:pt x="54" y="494"/>
                      <a:pt x="50" y="501"/>
                    </a:cubicBezTo>
                    <a:cubicBezTo>
                      <a:pt x="47" y="505"/>
                      <a:pt x="41" y="510"/>
                      <a:pt x="41" y="519"/>
                    </a:cubicBezTo>
                    <a:cubicBezTo>
                      <a:pt x="41" y="527"/>
                      <a:pt x="55" y="525"/>
                      <a:pt x="70" y="525"/>
                    </a:cubicBezTo>
                    <a:cubicBezTo>
                      <a:pt x="84" y="525"/>
                      <a:pt x="92" y="527"/>
                      <a:pt x="92" y="519"/>
                    </a:cubicBezTo>
                    <a:cubicBezTo>
                      <a:pt x="92" y="509"/>
                      <a:pt x="86" y="504"/>
                      <a:pt x="86" y="493"/>
                    </a:cubicBezTo>
                    <a:cubicBezTo>
                      <a:pt x="86" y="489"/>
                      <a:pt x="91" y="468"/>
                      <a:pt x="93" y="446"/>
                    </a:cubicBezTo>
                    <a:cubicBezTo>
                      <a:pt x="95" y="424"/>
                      <a:pt x="96" y="389"/>
                      <a:pt x="98" y="389"/>
                    </a:cubicBezTo>
                    <a:cubicBezTo>
                      <a:pt x="101" y="389"/>
                      <a:pt x="113" y="419"/>
                      <a:pt x="115" y="441"/>
                    </a:cubicBezTo>
                    <a:cubicBezTo>
                      <a:pt x="118" y="463"/>
                      <a:pt x="122" y="481"/>
                      <a:pt x="122" y="485"/>
                    </a:cubicBezTo>
                    <a:cubicBezTo>
                      <a:pt x="121" y="502"/>
                      <a:pt x="112" y="502"/>
                      <a:pt x="115" y="516"/>
                    </a:cubicBezTo>
                    <a:cubicBezTo>
                      <a:pt x="116" y="524"/>
                      <a:pt x="124" y="525"/>
                      <a:pt x="139" y="525"/>
                    </a:cubicBezTo>
                    <a:cubicBezTo>
                      <a:pt x="142" y="525"/>
                      <a:pt x="162" y="525"/>
                      <a:pt x="166" y="525"/>
                    </a:cubicBezTo>
                    <a:cubicBezTo>
                      <a:pt x="182" y="525"/>
                      <a:pt x="188" y="525"/>
                      <a:pt x="190" y="519"/>
                    </a:cubicBezTo>
                    <a:cubicBezTo>
                      <a:pt x="194" y="511"/>
                      <a:pt x="188" y="505"/>
                      <a:pt x="185" y="502"/>
                    </a:cubicBezTo>
                    <a:cubicBezTo>
                      <a:pt x="173" y="488"/>
                      <a:pt x="159" y="503"/>
                      <a:pt x="152" y="493"/>
                    </a:cubicBezTo>
                    <a:cubicBezTo>
                      <a:pt x="147" y="487"/>
                      <a:pt x="156" y="476"/>
                      <a:pt x="165" y="443"/>
                    </a:cubicBezTo>
                    <a:cubicBezTo>
                      <a:pt x="171" y="419"/>
                      <a:pt x="162" y="385"/>
                      <a:pt x="157" y="363"/>
                    </a:cubicBezTo>
                    <a:cubicBezTo>
                      <a:pt x="153" y="345"/>
                      <a:pt x="147" y="274"/>
                      <a:pt x="150" y="262"/>
                    </a:cubicBezTo>
                    <a:cubicBezTo>
                      <a:pt x="152" y="258"/>
                      <a:pt x="159" y="278"/>
                      <a:pt x="166" y="294"/>
                    </a:cubicBezTo>
                    <a:cubicBezTo>
                      <a:pt x="171" y="306"/>
                      <a:pt x="175" y="313"/>
                      <a:pt x="183" y="330"/>
                    </a:cubicBezTo>
                    <a:cubicBezTo>
                      <a:pt x="183" y="330"/>
                      <a:pt x="183" y="330"/>
                      <a:pt x="183" y="330"/>
                    </a:cubicBezTo>
                    <a:cubicBezTo>
                      <a:pt x="186" y="337"/>
                      <a:pt x="189" y="342"/>
                      <a:pt x="192" y="347"/>
                    </a:cubicBezTo>
                    <a:cubicBezTo>
                      <a:pt x="195" y="353"/>
                      <a:pt x="200" y="361"/>
                      <a:pt x="204" y="367"/>
                    </a:cubicBezTo>
                    <a:cubicBezTo>
                      <a:pt x="205" y="368"/>
                      <a:pt x="213" y="381"/>
                      <a:pt x="213" y="381"/>
                    </a:cubicBezTo>
                    <a:cubicBezTo>
                      <a:pt x="216" y="386"/>
                      <a:pt x="223" y="383"/>
                      <a:pt x="220" y="377"/>
                    </a:cubicBezTo>
                    <a:cubicBezTo>
                      <a:pt x="220" y="377"/>
                      <a:pt x="212" y="364"/>
                      <a:pt x="211" y="363"/>
                    </a:cubicBezTo>
                    <a:cubicBezTo>
                      <a:pt x="210" y="362"/>
                      <a:pt x="212" y="361"/>
                      <a:pt x="213" y="362"/>
                    </a:cubicBezTo>
                    <a:cubicBezTo>
                      <a:pt x="213" y="363"/>
                      <a:pt x="227" y="382"/>
                      <a:pt x="227" y="382"/>
                    </a:cubicBezTo>
                    <a:cubicBezTo>
                      <a:pt x="230" y="387"/>
                      <a:pt x="237" y="382"/>
                      <a:pt x="233" y="377"/>
                    </a:cubicBezTo>
                    <a:cubicBezTo>
                      <a:pt x="233" y="377"/>
                      <a:pt x="220" y="358"/>
                      <a:pt x="219" y="357"/>
                    </a:cubicBezTo>
                    <a:cubicBezTo>
                      <a:pt x="218" y="356"/>
                      <a:pt x="219" y="355"/>
                      <a:pt x="220" y="356"/>
                    </a:cubicBezTo>
                    <a:cubicBezTo>
                      <a:pt x="221" y="357"/>
                      <a:pt x="238" y="377"/>
                      <a:pt x="238" y="377"/>
                    </a:cubicBezTo>
                    <a:cubicBezTo>
                      <a:pt x="241" y="382"/>
                      <a:pt x="248" y="377"/>
                      <a:pt x="244" y="372"/>
                    </a:cubicBezTo>
                    <a:cubicBezTo>
                      <a:pt x="244" y="372"/>
                      <a:pt x="228" y="353"/>
                      <a:pt x="227" y="351"/>
                    </a:cubicBezTo>
                    <a:cubicBezTo>
                      <a:pt x="226" y="350"/>
                      <a:pt x="227" y="349"/>
                      <a:pt x="228" y="350"/>
                    </a:cubicBezTo>
                    <a:cubicBezTo>
                      <a:pt x="229" y="352"/>
                      <a:pt x="245" y="368"/>
                      <a:pt x="245" y="368"/>
                    </a:cubicBezTo>
                    <a:cubicBezTo>
                      <a:pt x="249" y="373"/>
                      <a:pt x="255" y="367"/>
                      <a:pt x="251" y="36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701"/>
              <p:cNvSpPr>
                <a:spLocks/>
              </p:cNvSpPr>
              <p:nvPr/>
            </p:nvSpPr>
            <p:spPr bwMode="auto">
              <a:xfrm>
                <a:off x="6599338" y="7816751"/>
                <a:ext cx="161925" cy="155575"/>
              </a:xfrm>
              <a:custGeom>
                <a:avLst/>
                <a:gdLst>
                  <a:gd name="T0" fmla="*/ 4 w 51"/>
                  <a:gd name="T1" fmla="*/ 24 h 49"/>
                  <a:gd name="T2" fmla="*/ 12 w 51"/>
                  <a:gd name="T3" fmla="*/ 14 h 49"/>
                  <a:gd name="T4" fmla="*/ 16 w 51"/>
                  <a:gd name="T5" fmla="*/ 9 h 49"/>
                  <a:gd name="T6" fmla="*/ 11 w 51"/>
                  <a:gd name="T7" fmla="*/ 4 h 49"/>
                  <a:gd name="T8" fmla="*/ 18 w 51"/>
                  <a:gd name="T9" fmla="*/ 0 h 49"/>
                  <a:gd name="T10" fmla="*/ 49 w 51"/>
                  <a:gd name="T11" fmla="*/ 25 h 49"/>
                  <a:gd name="T12" fmla="*/ 40 w 51"/>
                  <a:gd name="T13" fmla="*/ 38 h 49"/>
                  <a:gd name="T14" fmla="*/ 35 w 51"/>
                  <a:gd name="T15" fmla="*/ 44 h 49"/>
                  <a:gd name="T16" fmla="*/ 29 w 51"/>
                  <a:gd name="T17" fmla="*/ 39 h 49"/>
                  <a:gd name="T18" fmla="*/ 33 w 51"/>
                  <a:gd name="T19" fmla="*/ 34 h 49"/>
                  <a:gd name="T20" fmla="*/ 32 w 51"/>
                  <a:gd name="T21" fmla="*/ 33 h 49"/>
                  <a:gd name="T22" fmla="*/ 25 w 51"/>
                  <a:gd name="T23" fmla="*/ 41 h 49"/>
                  <a:gd name="T24" fmla="*/ 19 w 51"/>
                  <a:gd name="T25" fmla="*/ 36 h 49"/>
                  <a:gd name="T26" fmla="*/ 26 w 51"/>
                  <a:gd name="T27" fmla="*/ 28 h 49"/>
                  <a:gd name="T28" fmla="*/ 25 w 51"/>
                  <a:gd name="T29" fmla="*/ 27 h 49"/>
                  <a:gd name="T30" fmla="*/ 16 w 51"/>
                  <a:gd name="T31" fmla="*/ 37 h 49"/>
                  <a:gd name="T32" fmla="*/ 10 w 51"/>
                  <a:gd name="T33" fmla="*/ 32 h 49"/>
                  <a:gd name="T34" fmla="*/ 18 w 51"/>
                  <a:gd name="T35" fmla="*/ 22 h 49"/>
                  <a:gd name="T36" fmla="*/ 17 w 51"/>
                  <a:gd name="T37" fmla="*/ 21 h 49"/>
                  <a:gd name="T38" fmla="*/ 10 w 51"/>
                  <a:gd name="T39" fmla="*/ 29 h 49"/>
                  <a:gd name="T40" fmla="*/ 4 w 51"/>
                  <a:gd name="T41" fmla="*/ 2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9">
                    <a:moveTo>
                      <a:pt x="4" y="24"/>
                    </a:moveTo>
                    <a:cubicBezTo>
                      <a:pt x="4" y="24"/>
                      <a:pt x="11" y="16"/>
                      <a:pt x="12" y="14"/>
                    </a:cubicBezTo>
                    <a:cubicBezTo>
                      <a:pt x="15" y="11"/>
                      <a:pt x="9" y="18"/>
                      <a:pt x="16" y="9"/>
                    </a:cubicBezTo>
                    <a:cubicBezTo>
                      <a:pt x="17" y="8"/>
                      <a:pt x="17" y="5"/>
                      <a:pt x="11" y="4"/>
                    </a:cubicBezTo>
                    <a:cubicBezTo>
                      <a:pt x="6" y="2"/>
                      <a:pt x="11" y="0"/>
                      <a:pt x="18" y="0"/>
                    </a:cubicBezTo>
                    <a:cubicBezTo>
                      <a:pt x="28" y="1"/>
                      <a:pt x="51" y="17"/>
                      <a:pt x="49" y="25"/>
                    </a:cubicBezTo>
                    <a:cubicBezTo>
                      <a:pt x="47" y="30"/>
                      <a:pt x="44" y="33"/>
                      <a:pt x="40" y="38"/>
                    </a:cubicBezTo>
                    <a:cubicBezTo>
                      <a:pt x="39" y="40"/>
                      <a:pt x="35" y="44"/>
                      <a:pt x="35" y="44"/>
                    </a:cubicBezTo>
                    <a:cubicBezTo>
                      <a:pt x="32" y="49"/>
                      <a:pt x="25" y="44"/>
                      <a:pt x="29" y="39"/>
                    </a:cubicBezTo>
                    <a:cubicBezTo>
                      <a:pt x="29" y="39"/>
                      <a:pt x="32" y="35"/>
                      <a:pt x="33" y="34"/>
                    </a:cubicBezTo>
                    <a:cubicBezTo>
                      <a:pt x="34" y="33"/>
                      <a:pt x="33" y="32"/>
                      <a:pt x="32" y="33"/>
                    </a:cubicBezTo>
                    <a:cubicBezTo>
                      <a:pt x="31" y="34"/>
                      <a:pt x="25" y="41"/>
                      <a:pt x="25" y="41"/>
                    </a:cubicBezTo>
                    <a:cubicBezTo>
                      <a:pt x="21" y="46"/>
                      <a:pt x="15" y="41"/>
                      <a:pt x="19" y="36"/>
                    </a:cubicBezTo>
                    <a:cubicBezTo>
                      <a:pt x="19" y="36"/>
                      <a:pt x="25" y="29"/>
                      <a:pt x="26" y="28"/>
                    </a:cubicBezTo>
                    <a:cubicBezTo>
                      <a:pt x="27" y="27"/>
                      <a:pt x="25" y="26"/>
                      <a:pt x="25" y="27"/>
                    </a:cubicBezTo>
                    <a:cubicBezTo>
                      <a:pt x="23" y="28"/>
                      <a:pt x="16" y="37"/>
                      <a:pt x="16" y="37"/>
                    </a:cubicBezTo>
                    <a:cubicBezTo>
                      <a:pt x="12" y="42"/>
                      <a:pt x="6" y="37"/>
                      <a:pt x="10" y="32"/>
                    </a:cubicBezTo>
                    <a:cubicBezTo>
                      <a:pt x="10" y="32"/>
                      <a:pt x="17" y="24"/>
                      <a:pt x="18" y="22"/>
                    </a:cubicBezTo>
                    <a:cubicBezTo>
                      <a:pt x="19" y="21"/>
                      <a:pt x="18" y="20"/>
                      <a:pt x="17" y="21"/>
                    </a:cubicBezTo>
                    <a:cubicBezTo>
                      <a:pt x="16" y="22"/>
                      <a:pt x="10" y="29"/>
                      <a:pt x="10" y="29"/>
                    </a:cubicBezTo>
                    <a:cubicBezTo>
                      <a:pt x="6" y="34"/>
                      <a:pt x="0" y="29"/>
                      <a:pt x="4" y="24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702"/>
              <p:cNvSpPr>
                <a:spLocks/>
              </p:cNvSpPr>
              <p:nvPr/>
            </p:nvSpPr>
            <p:spPr bwMode="auto">
              <a:xfrm>
                <a:off x="5656363" y="7156351"/>
                <a:ext cx="638175" cy="1673225"/>
              </a:xfrm>
              <a:custGeom>
                <a:avLst/>
                <a:gdLst>
                  <a:gd name="T0" fmla="*/ 193 w 201"/>
                  <a:gd name="T1" fmla="*/ 268 h 527"/>
                  <a:gd name="T2" fmla="*/ 167 w 201"/>
                  <a:gd name="T3" fmla="*/ 214 h 527"/>
                  <a:gd name="T4" fmla="*/ 163 w 201"/>
                  <a:gd name="T5" fmla="*/ 178 h 527"/>
                  <a:gd name="T6" fmla="*/ 200 w 201"/>
                  <a:gd name="T7" fmla="*/ 100 h 527"/>
                  <a:gd name="T8" fmla="*/ 0 w 201"/>
                  <a:gd name="T9" fmla="*/ 100 h 527"/>
                  <a:gd name="T10" fmla="*/ 111 w 201"/>
                  <a:gd name="T11" fmla="*/ 200 h 527"/>
                  <a:gd name="T12" fmla="*/ 108 w 201"/>
                  <a:gd name="T13" fmla="*/ 216 h 527"/>
                  <a:gd name="T14" fmla="*/ 115 w 201"/>
                  <a:gd name="T15" fmla="*/ 240 h 527"/>
                  <a:gd name="T16" fmla="*/ 108 w 201"/>
                  <a:gd name="T17" fmla="*/ 247 h 527"/>
                  <a:gd name="T18" fmla="*/ 98 w 201"/>
                  <a:gd name="T19" fmla="*/ 251 h 527"/>
                  <a:gd name="T20" fmla="*/ 88 w 201"/>
                  <a:gd name="T21" fmla="*/ 254 h 527"/>
                  <a:gd name="T22" fmla="*/ 85 w 201"/>
                  <a:gd name="T23" fmla="*/ 253 h 527"/>
                  <a:gd name="T24" fmla="*/ 70 w 201"/>
                  <a:gd name="T25" fmla="*/ 249 h 527"/>
                  <a:gd name="T26" fmla="*/ 64 w 201"/>
                  <a:gd name="T27" fmla="*/ 237 h 527"/>
                  <a:gd name="T28" fmla="*/ 46 w 201"/>
                  <a:gd name="T29" fmla="*/ 290 h 527"/>
                  <a:gd name="T30" fmla="*/ 84 w 201"/>
                  <a:gd name="T31" fmla="*/ 339 h 527"/>
                  <a:gd name="T32" fmla="*/ 118 w 201"/>
                  <a:gd name="T33" fmla="*/ 359 h 527"/>
                  <a:gd name="T34" fmla="*/ 109 w 201"/>
                  <a:gd name="T35" fmla="*/ 344 h 527"/>
                  <a:gd name="T36" fmla="*/ 131 w 201"/>
                  <a:gd name="T37" fmla="*/ 354 h 527"/>
                  <a:gd name="T38" fmla="*/ 113 w 201"/>
                  <a:gd name="T39" fmla="*/ 335 h 527"/>
                  <a:gd name="T40" fmla="*/ 138 w 201"/>
                  <a:gd name="T41" fmla="*/ 345 h 527"/>
                  <a:gd name="T42" fmla="*/ 117 w 201"/>
                  <a:gd name="T43" fmla="*/ 327 h 527"/>
                  <a:gd name="T44" fmla="*/ 141 w 201"/>
                  <a:gd name="T45" fmla="*/ 334 h 527"/>
                  <a:gd name="T46" fmla="*/ 120 w 201"/>
                  <a:gd name="T47" fmla="*/ 317 h 527"/>
                  <a:gd name="T48" fmla="*/ 107 w 201"/>
                  <a:gd name="T49" fmla="*/ 307 h 527"/>
                  <a:gd name="T50" fmla="*/ 124 w 201"/>
                  <a:gd name="T51" fmla="*/ 296 h 527"/>
                  <a:gd name="T52" fmla="*/ 76 w 201"/>
                  <a:gd name="T53" fmla="*/ 303 h 527"/>
                  <a:gd name="T54" fmla="*/ 70 w 201"/>
                  <a:gd name="T55" fmla="*/ 298 h 527"/>
                  <a:gd name="T56" fmla="*/ 88 w 201"/>
                  <a:gd name="T57" fmla="*/ 293 h 527"/>
                  <a:gd name="T58" fmla="*/ 124 w 201"/>
                  <a:gd name="T59" fmla="*/ 290 h 527"/>
                  <a:gd name="T60" fmla="*/ 124 w 201"/>
                  <a:gd name="T61" fmla="*/ 290 h 527"/>
                  <a:gd name="T62" fmla="*/ 124 w 201"/>
                  <a:gd name="T63" fmla="*/ 311 h 527"/>
                  <a:gd name="T64" fmla="*/ 120 w 201"/>
                  <a:gd name="T65" fmla="*/ 311 h 527"/>
                  <a:gd name="T66" fmla="*/ 146 w 201"/>
                  <a:gd name="T67" fmla="*/ 321 h 527"/>
                  <a:gd name="T68" fmla="*/ 150 w 201"/>
                  <a:gd name="T69" fmla="*/ 338 h 527"/>
                  <a:gd name="T70" fmla="*/ 143 w 201"/>
                  <a:gd name="T71" fmla="*/ 351 h 527"/>
                  <a:gd name="T72" fmla="*/ 133 w 201"/>
                  <a:gd name="T73" fmla="*/ 361 h 527"/>
                  <a:gd name="T74" fmla="*/ 121 w 201"/>
                  <a:gd name="T75" fmla="*/ 367 h 527"/>
                  <a:gd name="T76" fmla="*/ 115 w 201"/>
                  <a:gd name="T77" fmla="*/ 364 h 527"/>
                  <a:gd name="T78" fmla="*/ 82 w 201"/>
                  <a:gd name="T79" fmla="*/ 344 h 527"/>
                  <a:gd name="T80" fmla="*/ 88 w 201"/>
                  <a:gd name="T81" fmla="*/ 443 h 527"/>
                  <a:gd name="T82" fmla="*/ 86 w 201"/>
                  <a:gd name="T83" fmla="*/ 519 h 527"/>
                  <a:gd name="T84" fmla="*/ 136 w 201"/>
                  <a:gd name="T85" fmla="*/ 519 h 527"/>
                  <a:gd name="T86" fmla="*/ 137 w 201"/>
                  <a:gd name="T87" fmla="*/ 446 h 527"/>
                  <a:gd name="T88" fmla="*/ 144 w 201"/>
                  <a:gd name="T89" fmla="*/ 446 h 527"/>
                  <a:gd name="T90" fmla="*/ 145 w 201"/>
                  <a:gd name="T91" fmla="*/ 519 h 527"/>
                  <a:gd name="T92" fmla="*/ 196 w 201"/>
                  <a:gd name="T93" fmla="*/ 519 h 527"/>
                  <a:gd name="T94" fmla="*/ 194 w 201"/>
                  <a:gd name="T95" fmla="*/ 443 h 527"/>
                  <a:gd name="T96" fmla="*/ 198 w 201"/>
                  <a:gd name="T97" fmla="*/ 365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1" h="527">
                    <a:moveTo>
                      <a:pt x="198" y="365"/>
                    </a:moveTo>
                    <a:cubicBezTo>
                      <a:pt x="199" y="348"/>
                      <a:pt x="184" y="292"/>
                      <a:pt x="193" y="268"/>
                    </a:cubicBezTo>
                    <a:cubicBezTo>
                      <a:pt x="195" y="264"/>
                      <a:pt x="197" y="262"/>
                      <a:pt x="201" y="259"/>
                    </a:cubicBezTo>
                    <a:cubicBezTo>
                      <a:pt x="196" y="241"/>
                      <a:pt x="185" y="226"/>
                      <a:pt x="167" y="214"/>
                    </a:cubicBezTo>
                    <a:cubicBezTo>
                      <a:pt x="162" y="211"/>
                      <a:pt x="161" y="205"/>
                      <a:pt x="160" y="200"/>
                    </a:cubicBezTo>
                    <a:cubicBezTo>
                      <a:pt x="159" y="193"/>
                      <a:pt x="160" y="184"/>
                      <a:pt x="163" y="178"/>
                    </a:cubicBezTo>
                    <a:cubicBezTo>
                      <a:pt x="163" y="178"/>
                      <a:pt x="163" y="178"/>
                      <a:pt x="163" y="178"/>
                    </a:cubicBezTo>
                    <a:cubicBezTo>
                      <a:pt x="186" y="160"/>
                      <a:pt x="200" y="132"/>
                      <a:pt x="200" y="100"/>
                    </a:cubicBezTo>
                    <a:cubicBezTo>
                      <a:pt x="200" y="45"/>
                      <a:pt x="156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55"/>
                      <a:pt x="45" y="200"/>
                      <a:pt x="100" y="200"/>
                    </a:cubicBezTo>
                    <a:cubicBezTo>
                      <a:pt x="104" y="200"/>
                      <a:pt x="107" y="200"/>
                      <a:pt x="111" y="200"/>
                    </a:cubicBezTo>
                    <a:cubicBezTo>
                      <a:pt x="114" y="204"/>
                      <a:pt x="116" y="209"/>
                      <a:pt x="114" y="211"/>
                    </a:cubicBezTo>
                    <a:cubicBezTo>
                      <a:pt x="114" y="213"/>
                      <a:pt x="112" y="215"/>
                      <a:pt x="108" y="216"/>
                    </a:cubicBezTo>
                    <a:cubicBezTo>
                      <a:pt x="115" y="229"/>
                      <a:pt x="115" y="229"/>
                      <a:pt x="115" y="229"/>
                    </a:cubicBezTo>
                    <a:cubicBezTo>
                      <a:pt x="117" y="233"/>
                      <a:pt x="117" y="237"/>
                      <a:pt x="115" y="240"/>
                    </a:cubicBezTo>
                    <a:cubicBezTo>
                      <a:pt x="113" y="242"/>
                      <a:pt x="111" y="244"/>
                      <a:pt x="109" y="244"/>
                    </a:cubicBezTo>
                    <a:cubicBezTo>
                      <a:pt x="109" y="245"/>
                      <a:pt x="108" y="246"/>
                      <a:pt x="108" y="247"/>
                    </a:cubicBezTo>
                    <a:cubicBezTo>
                      <a:pt x="105" y="250"/>
                      <a:pt x="102" y="252"/>
                      <a:pt x="98" y="251"/>
                    </a:cubicBezTo>
                    <a:cubicBezTo>
                      <a:pt x="98" y="251"/>
                      <a:pt x="98" y="251"/>
                      <a:pt x="98" y="251"/>
                    </a:cubicBezTo>
                    <a:cubicBezTo>
                      <a:pt x="97" y="251"/>
                      <a:pt x="97" y="251"/>
                      <a:pt x="97" y="251"/>
                    </a:cubicBezTo>
                    <a:cubicBezTo>
                      <a:pt x="95" y="253"/>
                      <a:pt x="91" y="254"/>
                      <a:pt x="88" y="254"/>
                    </a:cubicBezTo>
                    <a:cubicBezTo>
                      <a:pt x="88" y="254"/>
                      <a:pt x="88" y="254"/>
                      <a:pt x="88" y="254"/>
                    </a:cubicBezTo>
                    <a:cubicBezTo>
                      <a:pt x="87" y="254"/>
                      <a:pt x="86" y="253"/>
                      <a:pt x="85" y="253"/>
                    </a:cubicBezTo>
                    <a:cubicBezTo>
                      <a:pt x="83" y="254"/>
                      <a:pt x="80" y="255"/>
                      <a:pt x="78" y="255"/>
                    </a:cubicBezTo>
                    <a:cubicBezTo>
                      <a:pt x="75" y="254"/>
                      <a:pt x="72" y="252"/>
                      <a:pt x="70" y="249"/>
                    </a:cubicBezTo>
                    <a:cubicBezTo>
                      <a:pt x="66" y="242"/>
                      <a:pt x="66" y="242"/>
                      <a:pt x="66" y="242"/>
                    </a:cubicBezTo>
                    <a:cubicBezTo>
                      <a:pt x="65" y="241"/>
                      <a:pt x="64" y="239"/>
                      <a:pt x="64" y="237"/>
                    </a:cubicBezTo>
                    <a:cubicBezTo>
                      <a:pt x="63" y="239"/>
                      <a:pt x="62" y="241"/>
                      <a:pt x="61" y="242"/>
                    </a:cubicBezTo>
                    <a:cubicBezTo>
                      <a:pt x="58" y="250"/>
                      <a:pt x="45" y="274"/>
                      <a:pt x="46" y="290"/>
                    </a:cubicBezTo>
                    <a:cubicBezTo>
                      <a:pt x="47" y="298"/>
                      <a:pt x="51" y="312"/>
                      <a:pt x="68" y="327"/>
                    </a:cubicBezTo>
                    <a:cubicBezTo>
                      <a:pt x="74" y="332"/>
                      <a:pt x="79" y="335"/>
                      <a:pt x="84" y="339"/>
                    </a:cubicBezTo>
                    <a:cubicBezTo>
                      <a:pt x="90" y="343"/>
                      <a:pt x="98" y="348"/>
                      <a:pt x="104" y="351"/>
                    </a:cubicBezTo>
                    <a:cubicBezTo>
                      <a:pt x="105" y="351"/>
                      <a:pt x="118" y="359"/>
                      <a:pt x="118" y="359"/>
                    </a:cubicBezTo>
                    <a:cubicBezTo>
                      <a:pt x="123" y="363"/>
                      <a:pt x="128" y="357"/>
                      <a:pt x="123" y="353"/>
                    </a:cubicBezTo>
                    <a:cubicBezTo>
                      <a:pt x="123" y="353"/>
                      <a:pt x="110" y="345"/>
                      <a:pt x="109" y="344"/>
                    </a:cubicBezTo>
                    <a:cubicBezTo>
                      <a:pt x="107" y="343"/>
                      <a:pt x="108" y="342"/>
                      <a:pt x="109" y="343"/>
                    </a:cubicBezTo>
                    <a:cubicBezTo>
                      <a:pt x="110" y="343"/>
                      <a:pt x="131" y="354"/>
                      <a:pt x="131" y="354"/>
                    </a:cubicBezTo>
                    <a:cubicBezTo>
                      <a:pt x="136" y="357"/>
                      <a:pt x="140" y="350"/>
                      <a:pt x="135" y="347"/>
                    </a:cubicBezTo>
                    <a:cubicBezTo>
                      <a:pt x="135" y="347"/>
                      <a:pt x="114" y="336"/>
                      <a:pt x="113" y="335"/>
                    </a:cubicBezTo>
                    <a:cubicBezTo>
                      <a:pt x="111" y="335"/>
                      <a:pt x="112" y="333"/>
                      <a:pt x="113" y="334"/>
                    </a:cubicBezTo>
                    <a:cubicBezTo>
                      <a:pt x="115" y="335"/>
                      <a:pt x="138" y="345"/>
                      <a:pt x="138" y="345"/>
                    </a:cubicBezTo>
                    <a:cubicBezTo>
                      <a:pt x="144" y="348"/>
                      <a:pt x="147" y="341"/>
                      <a:pt x="142" y="338"/>
                    </a:cubicBezTo>
                    <a:cubicBezTo>
                      <a:pt x="142" y="338"/>
                      <a:pt x="119" y="328"/>
                      <a:pt x="117" y="327"/>
                    </a:cubicBezTo>
                    <a:cubicBezTo>
                      <a:pt x="116" y="326"/>
                      <a:pt x="116" y="325"/>
                      <a:pt x="118" y="325"/>
                    </a:cubicBezTo>
                    <a:cubicBezTo>
                      <a:pt x="119" y="326"/>
                      <a:pt x="141" y="334"/>
                      <a:pt x="141" y="334"/>
                    </a:cubicBezTo>
                    <a:cubicBezTo>
                      <a:pt x="147" y="336"/>
                      <a:pt x="150" y="329"/>
                      <a:pt x="144" y="326"/>
                    </a:cubicBezTo>
                    <a:cubicBezTo>
                      <a:pt x="144" y="326"/>
                      <a:pt x="122" y="318"/>
                      <a:pt x="120" y="317"/>
                    </a:cubicBezTo>
                    <a:cubicBezTo>
                      <a:pt x="115" y="315"/>
                      <a:pt x="116" y="316"/>
                      <a:pt x="106" y="311"/>
                    </a:cubicBezTo>
                    <a:cubicBezTo>
                      <a:pt x="105" y="310"/>
                      <a:pt x="103" y="309"/>
                      <a:pt x="107" y="307"/>
                    </a:cubicBezTo>
                    <a:cubicBezTo>
                      <a:pt x="111" y="305"/>
                      <a:pt x="123" y="305"/>
                      <a:pt x="123" y="305"/>
                    </a:cubicBezTo>
                    <a:cubicBezTo>
                      <a:pt x="129" y="305"/>
                      <a:pt x="130" y="296"/>
                      <a:pt x="124" y="296"/>
                    </a:cubicBezTo>
                    <a:cubicBezTo>
                      <a:pt x="124" y="296"/>
                      <a:pt x="107" y="296"/>
                      <a:pt x="100" y="297"/>
                    </a:cubicBezTo>
                    <a:cubicBezTo>
                      <a:pt x="92" y="297"/>
                      <a:pt x="80" y="302"/>
                      <a:pt x="76" y="303"/>
                    </a:cubicBezTo>
                    <a:cubicBezTo>
                      <a:pt x="76" y="303"/>
                      <a:pt x="76" y="303"/>
                      <a:pt x="75" y="303"/>
                    </a:cubicBezTo>
                    <a:cubicBezTo>
                      <a:pt x="72" y="301"/>
                      <a:pt x="70" y="300"/>
                      <a:pt x="70" y="298"/>
                    </a:cubicBezTo>
                    <a:cubicBezTo>
                      <a:pt x="68" y="271"/>
                      <a:pt x="88" y="256"/>
                      <a:pt x="88" y="259"/>
                    </a:cubicBezTo>
                    <a:cubicBezTo>
                      <a:pt x="89" y="268"/>
                      <a:pt x="89" y="280"/>
                      <a:pt x="88" y="293"/>
                    </a:cubicBezTo>
                    <a:cubicBezTo>
                      <a:pt x="92" y="292"/>
                      <a:pt x="96" y="291"/>
                      <a:pt x="100" y="291"/>
                    </a:cubicBezTo>
                    <a:cubicBezTo>
                      <a:pt x="106" y="290"/>
                      <a:pt x="123" y="290"/>
                      <a:pt x="124" y="290"/>
                    </a:cubicBezTo>
                    <a:cubicBezTo>
                      <a:pt x="124" y="290"/>
                      <a:pt x="124" y="290"/>
                      <a:pt x="124" y="290"/>
                    </a:cubicBezTo>
                    <a:cubicBezTo>
                      <a:pt x="124" y="290"/>
                      <a:pt x="124" y="290"/>
                      <a:pt x="124" y="290"/>
                    </a:cubicBezTo>
                    <a:cubicBezTo>
                      <a:pt x="130" y="290"/>
                      <a:pt x="134" y="295"/>
                      <a:pt x="134" y="301"/>
                    </a:cubicBezTo>
                    <a:cubicBezTo>
                      <a:pt x="134" y="307"/>
                      <a:pt x="129" y="311"/>
                      <a:pt x="124" y="311"/>
                    </a:cubicBezTo>
                    <a:cubicBezTo>
                      <a:pt x="123" y="311"/>
                      <a:pt x="123" y="311"/>
                      <a:pt x="123" y="311"/>
                    </a:cubicBezTo>
                    <a:cubicBezTo>
                      <a:pt x="122" y="311"/>
                      <a:pt x="121" y="311"/>
                      <a:pt x="120" y="311"/>
                    </a:cubicBezTo>
                    <a:cubicBezTo>
                      <a:pt x="122" y="312"/>
                      <a:pt x="122" y="312"/>
                      <a:pt x="122" y="312"/>
                    </a:cubicBezTo>
                    <a:cubicBezTo>
                      <a:pt x="124" y="313"/>
                      <a:pt x="136" y="317"/>
                      <a:pt x="146" y="321"/>
                    </a:cubicBezTo>
                    <a:cubicBezTo>
                      <a:pt x="151" y="323"/>
                      <a:pt x="154" y="327"/>
                      <a:pt x="153" y="332"/>
                    </a:cubicBezTo>
                    <a:cubicBezTo>
                      <a:pt x="153" y="334"/>
                      <a:pt x="151" y="336"/>
                      <a:pt x="150" y="338"/>
                    </a:cubicBezTo>
                    <a:cubicBezTo>
                      <a:pt x="151" y="340"/>
                      <a:pt x="151" y="342"/>
                      <a:pt x="150" y="344"/>
                    </a:cubicBezTo>
                    <a:cubicBezTo>
                      <a:pt x="149" y="348"/>
                      <a:pt x="147" y="351"/>
                      <a:pt x="143" y="351"/>
                    </a:cubicBezTo>
                    <a:cubicBezTo>
                      <a:pt x="143" y="352"/>
                      <a:pt x="143" y="353"/>
                      <a:pt x="143" y="354"/>
                    </a:cubicBezTo>
                    <a:cubicBezTo>
                      <a:pt x="142" y="358"/>
                      <a:pt x="138" y="361"/>
                      <a:pt x="133" y="361"/>
                    </a:cubicBezTo>
                    <a:cubicBezTo>
                      <a:pt x="132" y="361"/>
                      <a:pt x="131" y="361"/>
                      <a:pt x="130" y="361"/>
                    </a:cubicBezTo>
                    <a:cubicBezTo>
                      <a:pt x="129" y="364"/>
                      <a:pt x="125" y="367"/>
                      <a:pt x="121" y="367"/>
                    </a:cubicBezTo>
                    <a:cubicBezTo>
                      <a:pt x="121" y="367"/>
                      <a:pt x="121" y="367"/>
                      <a:pt x="121" y="367"/>
                    </a:cubicBezTo>
                    <a:cubicBezTo>
                      <a:pt x="119" y="367"/>
                      <a:pt x="117" y="366"/>
                      <a:pt x="115" y="364"/>
                    </a:cubicBezTo>
                    <a:cubicBezTo>
                      <a:pt x="109" y="361"/>
                      <a:pt x="102" y="357"/>
                      <a:pt x="101" y="356"/>
                    </a:cubicBezTo>
                    <a:cubicBezTo>
                      <a:pt x="94" y="353"/>
                      <a:pt x="86" y="347"/>
                      <a:pt x="82" y="344"/>
                    </a:cubicBezTo>
                    <a:cubicBezTo>
                      <a:pt x="81" y="351"/>
                      <a:pt x="81" y="357"/>
                      <a:pt x="81" y="360"/>
                    </a:cubicBezTo>
                    <a:cubicBezTo>
                      <a:pt x="79" y="372"/>
                      <a:pt x="82" y="419"/>
                      <a:pt x="88" y="443"/>
                    </a:cubicBezTo>
                    <a:cubicBezTo>
                      <a:pt x="97" y="476"/>
                      <a:pt x="99" y="494"/>
                      <a:pt x="94" y="501"/>
                    </a:cubicBezTo>
                    <a:cubicBezTo>
                      <a:pt x="92" y="505"/>
                      <a:pt x="86" y="510"/>
                      <a:pt x="86" y="519"/>
                    </a:cubicBezTo>
                    <a:cubicBezTo>
                      <a:pt x="86" y="527"/>
                      <a:pt x="100" y="525"/>
                      <a:pt x="114" y="525"/>
                    </a:cubicBezTo>
                    <a:cubicBezTo>
                      <a:pt x="129" y="525"/>
                      <a:pt x="136" y="527"/>
                      <a:pt x="136" y="519"/>
                    </a:cubicBezTo>
                    <a:cubicBezTo>
                      <a:pt x="136" y="509"/>
                      <a:pt x="130" y="504"/>
                      <a:pt x="130" y="493"/>
                    </a:cubicBezTo>
                    <a:cubicBezTo>
                      <a:pt x="130" y="489"/>
                      <a:pt x="135" y="468"/>
                      <a:pt x="137" y="446"/>
                    </a:cubicBezTo>
                    <a:cubicBezTo>
                      <a:pt x="140" y="424"/>
                      <a:pt x="139" y="398"/>
                      <a:pt x="141" y="398"/>
                    </a:cubicBezTo>
                    <a:cubicBezTo>
                      <a:pt x="143" y="398"/>
                      <a:pt x="142" y="424"/>
                      <a:pt x="144" y="446"/>
                    </a:cubicBezTo>
                    <a:cubicBezTo>
                      <a:pt x="147" y="468"/>
                      <a:pt x="151" y="489"/>
                      <a:pt x="151" y="493"/>
                    </a:cubicBezTo>
                    <a:cubicBezTo>
                      <a:pt x="151" y="504"/>
                      <a:pt x="145" y="509"/>
                      <a:pt x="145" y="519"/>
                    </a:cubicBezTo>
                    <a:cubicBezTo>
                      <a:pt x="145" y="527"/>
                      <a:pt x="153" y="525"/>
                      <a:pt x="168" y="525"/>
                    </a:cubicBezTo>
                    <a:cubicBezTo>
                      <a:pt x="182" y="525"/>
                      <a:pt x="196" y="527"/>
                      <a:pt x="196" y="519"/>
                    </a:cubicBezTo>
                    <a:cubicBezTo>
                      <a:pt x="196" y="510"/>
                      <a:pt x="190" y="505"/>
                      <a:pt x="187" y="501"/>
                    </a:cubicBezTo>
                    <a:cubicBezTo>
                      <a:pt x="183" y="494"/>
                      <a:pt x="185" y="476"/>
                      <a:pt x="194" y="443"/>
                    </a:cubicBezTo>
                    <a:cubicBezTo>
                      <a:pt x="196" y="435"/>
                      <a:pt x="197" y="425"/>
                      <a:pt x="198" y="415"/>
                    </a:cubicBezTo>
                    <a:cubicBezTo>
                      <a:pt x="197" y="398"/>
                      <a:pt x="197" y="380"/>
                      <a:pt x="198" y="365"/>
                    </a:cubicBezTo>
                    <a:cubicBezTo>
                      <a:pt x="198" y="365"/>
                      <a:pt x="198" y="365"/>
                      <a:pt x="198" y="365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81" name="Овал 80"/>
            <p:cNvSpPr/>
            <p:nvPr/>
          </p:nvSpPr>
          <p:spPr>
            <a:xfrm rot="10800000">
              <a:off x="10032554" y="4050482"/>
              <a:ext cx="1941517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82" name="Овал 81"/>
            <p:cNvSpPr/>
            <p:nvPr/>
          </p:nvSpPr>
          <p:spPr>
            <a:xfrm rot="10800000">
              <a:off x="12627541" y="3978475"/>
              <a:ext cx="1941517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08" name="Группа 107"/>
          <p:cNvGrpSpPr/>
          <p:nvPr/>
        </p:nvGrpSpPr>
        <p:grpSpPr>
          <a:xfrm>
            <a:off x="8001861" y="1269010"/>
            <a:ext cx="2029144" cy="2663911"/>
            <a:chOff x="16369258" y="3762451"/>
            <a:chExt cx="4464634" cy="5861283"/>
          </a:xfrm>
        </p:grpSpPr>
        <p:grpSp>
          <p:nvGrpSpPr>
            <p:cNvPr id="109" name="Группа 108"/>
            <p:cNvGrpSpPr/>
            <p:nvPr/>
          </p:nvGrpSpPr>
          <p:grpSpPr>
            <a:xfrm>
              <a:off x="16520360" y="4034072"/>
              <a:ext cx="4313532" cy="5589662"/>
              <a:chOff x="12479439" y="7208292"/>
              <a:chExt cx="1298575" cy="1682750"/>
            </a:xfrm>
          </p:grpSpPr>
          <p:sp>
            <p:nvSpPr>
              <p:cNvPr id="112" name="Freeform 728"/>
              <p:cNvSpPr>
                <a:spLocks/>
              </p:cNvSpPr>
              <p:nvPr/>
            </p:nvSpPr>
            <p:spPr bwMode="auto">
              <a:xfrm>
                <a:off x="13193814" y="8046492"/>
                <a:ext cx="584200" cy="241300"/>
              </a:xfrm>
              <a:custGeom>
                <a:avLst/>
                <a:gdLst>
                  <a:gd name="T0" fmla="*/ 182 w 184"/>
                  <a:gd name="T1" fmla="*/ 53 h 76"/>
                  <a:gd name="T2" fmla="*/ 130 w 184"/>
                  <a:gd name="T3" fmla="*/ 40 h 76"/>
                  <a:gd name="T4" fmla="*/ 45 w 184"/>
                  <a:gd name="T5" fmla="*/ 3 h 76"/>
                  <a:gd name="T6" fmla="*/ 0 w 184"/>
                  <a:gd name="T7" fmla="*/ 38 h 76"/>
                  <a:gd name="T8" fmla="*/ 0 w 184"/>
                  <a:gd name="T9" fmla="*/ 39 h 76"/>
                  <a:gd name="T10" fmla="*/ 7 w 184"/>
                  <a:gd name="T11" fmla="*/ 32 h 76"/>
                  <a:gd name="T12" fmla="*/ 39 w 184"/>
                  <a:gd name="T13" fmla="*/ 11 h 76"/>
                  <a:gd name="T14" fmla="*/ 45 w 184"/>
                  <a:gd name="T15" fmla="*/ 12 h 76"/>
                  <a:gd name="T16" fmla="*/ 92 w 184"/>
                  <a:gd name="T17" fmla="*/ 50 h 76"/>
                  <a:gd name="T18" fmla="*/ 121 w 184"/>
                  <a:gd name="T19" fmla="*/ 76 h 76"/>
                  <a:gd name="T20" fmla="*/ 123 w 184"/>
                  <a:gd name="T21" fmla="*/ 76 h 76"/>
                  <a:gd name="T22" fmla="*/ 151 w 184"/>
                  <a:gd name="T23" fmla="*/ 69 h 76"/>
                  <a:gd name="T24" fmla="*/ 182 w 184"/>
                  <a:gd name="T25" fmla="*/ 5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4" h="76">
                    <a:moveTo>
                      <a:pt x="182" y="53"/>
                    </a:moveTo>
                    <a:cubicBezTo>
                      <a:pt x="177" y="39"/>
                      <a:pt x="158" y="45"/>
                      <a:pt x="130" y="40"/>
                    </a:cubicBezTo>
                    <a:cubicBezTo>
                      <a:pt x="106" y="37"/>
                      <a:pt x="67" y="5"/>
                      <a:pt x="45" y="3"/>
                    </a:cubicBezTo>
                    <a:cubicBezTo>
                      <a:pt x="24" y="0"/>
                      <a:pt x="9" y="23"/>
                      <a:pt x="0" y="38"/>
                    </a:cubicBezTo>
                    <a:cubicBezTo>
                      <a:pt x="0" y="38"/>
                      <a:pt x="0" y="39"/>
                      <a:pt x="0" y="39"/>
                    </a:cubicBezTo>
                    <a:cubicBezTo>
                      <a:pt x="2" y="37"/>
                      <a:pt x="5" y="34"/>
                      <a:pt x="7" y="32"/>
                    </a:cubicBezTo>
                    <a:cubicBezTo>
                      <a:pt x="14" y="23"/>
                      <a:pt x="25" y="11"/>
                      <a:pt x="39" y="11"/>
                    </a:cubicBezTo>
                    <a:cubicBezTo>
                      <a:pt x="41" y="11"/>
                      <a:pt x="43" y="11"/>
                      <a:pt x="45" y="12"/>
                    </a:cubicBezTo>
                    <a:cubicBezTo>
                      <a:pt x="58" y="15"/>
                      <a:pt x="75" y="33"/>
                      <a:pt x="92" y="50"/>
                    </a:cubicBezTo>
                    <a:cubicBezTo>
                      <a:pt x="103" y="61"/>
                      <a:pt x="115" y="73"/>
                      <a:pt x="121" y="76"/>
                    </a:cubicBezTo>
                    <a:cubicBezTo>
                      <a:pt x="121" y="76"/>
                      <a:pt x="122" y="76"/>
                      <a:pt x="123" y="76"/>
                    </a:cubicBezTo>
                    <a:cubicBezTo>
                      <a:pt x="131" y="74"/>
                      <a:pt x="138" y="73"/>
                      <a:pt x="151" y="69"/>
                    </a:cubicBezTo>
                    <a:cubicBezTo>
                      <a:pt x="168" y="65"/>
                      <a:pt x="184" y="60"/>
                      <a:pt x="182" y="5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Freeform 729"/>
              <p:cNvSpPr>
                <a:spLocks/>
              </p:cNvSpPr>
              <p:nvPr/>
            </p:nvSpPr>
            <p:spPr bwMode="auto">
              <a:xfrm>
                <a:off x="13035064" y="8303667"/>
                <a:ext cx="161925" cy="57150"/>
              </a:xfrm>
              <a:custGeom>
                <a:avLst/>
                <a:gdLst>
                  <a:gd name="T0" fmla="*/ 46 w 51"/>
                  <a:gd name="T1" fmla="*/ 9 h 18"/>
                  <a:gd name="T2" fmla="*/ 36 w 51"/>
                  <a:gd name="T3" fmla="*/ 5 h 18"/>
                  <a:gd name="T4" fmla="*/ 20 w 51"/>
                  <a:gd name="T5" fmla="*/ 1 h 18"/>
                  <a:gd name="T6" fmla="*/ 10 w 51"/>
                  <a:gd name="T7" fmla="*/ 0 h 18"/>
                  <a:gd name="T8" fmla="*/ 6 w 51"/>
                  <a:gd name="T9" fmla="*/ 0 h 18"/>
                  <a:gd name="T10" fmla="*/ 2 w 51"/>
                  <a:gd name="T11" fmla="*/ 0 h 18"/>
                  <a:gd name="T12" fmla="*/ 0 w 51"/>
                  <a:gd name="T13" fmla="*/ 0 h 18"/>
                  <a:gd name="T14" fmla="*/ 37 w 51"/>
                  <a:gd name="T15" fmla="*/ 17 h 18"/>
                  <a:gd name="T16" fmla="*/ 51 w 51"/>
                  <a:gd name="T17" fmla="*/ 15 h 18"/>
                  <a:gd name="T18" fmla="*/ 46 w 51"/>
                  <a:gd name="T1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18">
                    <a:moveTo>
                      <a:pt x="46" y="9"/>
                    </a:moveTo>
                    <a:cubicBezTo>
                      <a:pt x="43" y="8"/>
                      <a:pt x="39" y="7"/>
                      <a:pt x="36" y="5"/>
                    </a:cubicBezTo>
                    <a:cubicBezTo>
                      <a:pt x="31" y="3"/>
                      <a:pt x="25" y="1"/>
                      <a:pt x="20" y="1"/>
                    </a:cubicBezTo>
                    <a:cubicBezTo>
                      <a:pt x="16" y="0"/>
                      <a:pt x="13" y="0"/>
                      <a:pt x="10" y="0"/>
                    </a:cubicBezTo>
                    <a:cubicBezTo>
                      <a:pt x="9" y="0"/>
                      <a:pt x="8" y="0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2" y="10"/>
                      <a:pt x="25" y="17"/>
                      <a:pt x="37" y="17"/>
                    </a:cubicBezTo>
                    <a:cubicBezTo>
                      <a:pt x="42" y="18"/>
                      <a:pt x="47" y="17"/>
                      <a:pt x="51" y="15"/>
                    </a:cubicBezTo>
                    <a:cubicBezTo>
                      <a:pt x="49" y="13"/>
                      <a:pt x="47" y="11"/>
                      <a:pt x="46" y="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4" name="Freeform 730"/>
              <p:cNvSpPr>
                <a:spLocks/>
              </p:cNvSpPr>
              <p:nvPr/>
            </p:nvSpPr>
            <p:spPr bwMode="auto">
              <a:xfrm>
                <a:off x="12911239" y="8141742"/>
                <a:ext cx="279400" cy="165100"/>
              </a:xfrm>
              <a:custGeom>
                <a:avLst/>
                <a:gdLst>
                  <a:gd name="T0" fmla="*/ 78 w 88"/>
                  <a:gd name="T1" fmla="*/ 48 h 52"/>
                  <a:gd name="T2" fmla="*/ 77 w 88"/>
                  <a:gd name="T3" fmla="*/ 39 h 52"/>
                  <a:gd name="T4" fmla="*/ 82 w 88"/>
                  <a:gd name="T5" fmla="*/ 33 h 52"/>
                  <a:gd name="T6" fmla="*/ 83 w 88"/>
                  <a:gd name="T7" fmla="*/ 30 h 52"/>
                  <a:gd name="T8" fmla="*/ 83 w 88"/>
                  <a:gd name="T9" fmla="*/ 30 h 52"/>
                  <a:gd name="T10" fmla="*/ 88 w 88"/>
                  <a:gd name="T11" fmla="*/ 25 h 52"/>
                  <a:gd name="T12" fmla="*/ 64 w 88"/>
                  <a:gd name="T13" fmla="*/ 28 h 52"/>
                  <a:gd name="T14" fmla="*/ 34 w 88"/>
                  <a:gd name="T15" fmla="*/ 20 h 52"/>
                  <a:gd name="T16" fmla="*/ 26 w 88"/>
                  <a:gd name="T17" fmla="*/ 0 h 52"/>
                  <a:gd name="T18" fmla="*/ 22 w 88"/>
                  <a:gd name="T19" fmla="*/ 4 h 52"/>
                  <a:gd name="T20" fmla="*/ 15 w 88"/>
                  <a:gd name="T21" fmla="*/ 8 h 52"/>
                  <a:gd name="T22" fmla="*/ 0 w 88"/>
                  <a:gd name="T23" fmla="*/ 14 h 52"/>
                  <a:gd name="T24" fmla="*/ 19 w 88"/>
                  <a:gd name="T25" fmla="*/ 42 h 52"/>
                  <a:gd name="T26" fmla="*/ 60 w 88"/>
                  <a:gd name="T27" fmla="*/ 46 h 52"/>
                  <a:gd name="T28" fmla="*/ 80 w 88"/>
                  <a:gd name="T29" fmla="*/ 52 h 52"/>
                  <a:gd name="T30" fmla="*/ 78 w 88"/>
                  <a:gd name="T31" fmla="*/ 4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52">
                    <a:moveTo>
                      <a:pt x="78" y="48"/>
                    </a:moveTo>
                    <a:cubicBezTo>
                      <a:pt x="76" y="45"/>
                      <a:pt x="76" y="42"/>
                      <a:pt x="77" y="39"/>
                    </a:cubicBezTo>
                    <a:cubicBezTo>
                      <a:pt x="78" y="37"/>
                      <a:pt x="80" y="35"/>
                      <a:pt x="82" y="33"/>
                    </a:cubicBezTo>
                    <a:cubicBezTo>
                      <a:pt x="82" y="32"/>
                      <a:pt x="82" y="31"/>
                      <a:pt x="83" y="30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28"/>
                      <a:pt x="85" y="26"/>
                      <a:pt x="88" y="25"/>
                    </a:cubicBezTo>
                    <a:cubicBezTo>
                      <a:pt x="78" y="26"/>
                      <a:pt x="68" y="28"/>
                      <a:pt x="64" y="28"/>
                    </a:cubicBezTo>
                    <a:cubicBezTo>
                      <a:pt x="55" y="27"/>
                      <a:pt x="49" y="24"/>
                      <a:pt x="34" y="20"/>
                    </a:cubicBezTo>
                    <a:cubicBezTo>
                      <a:pt x="29" y="19"/>
                      <a:pt x="28" y="10"/>
                      <a:pt x="26" y="0"/>
                    </a:cubicBezTo>
                    <a:cubicBezTo>
                      <a:pt x="25" y="2"/>
                      <a:pt x="24" y="3"/>
                      <a:pt x="22" y="4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0" y="11"/>
                      <a:pt x="6" y="13"/>
                      <a:pt x="0" y="14"/>
                    </a:cubicBezTo>
                    <a:cubicBezTo>
                      <a:pt x="5" y="28"/>
                      <a:pt x="11" y="40"/>
                      <a:pt x="19" y="42"/>
                    </a:cubicBezTo>
                    <a:cubicBezTo>
                      <a:pt x="38" y="47"/>
                      <a:pt x="46" y="44"/>
                      <a:pt x="60" y="46"/>
                    </a:cubicBezTo>
                    <a:cubicBezTo>
                      <a:pt x="66" y="47"/>
                      <a:pt x="73" y="49"/>
                      <a:pt x="80" y="52"/>
                    </a:cubicBezTo>
                    <a:lnTo>
                      <a:pt x="78" y="48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731"/>
              <p:cNvSpPr>
                <a:spLocks/>
              </p:cNvSpPr>
              <p:nvPr/>
            </p:nvSpPr>
            <p:spPr bwMode="auto">
              <a:xfrm>
                <a:off x="12479439" y="7430542"/>
                <a:ext cx="1254125" cy="987425"/>
              </a:xfrm>
              <a:custGeom>
                <a:avLst/>
                <a:gdLst>
                  <a:gd name="T0" fmla="*/ 393 w 395"/>
                  <a:gd name="T1" fmla="*/ 295 h 311"/>
                  <a:gd name="T2" fmla="*/ 344 w 395"/>
                  <a:gd name="T3" fmla="*/ 275 h 311"/>
                  <a:gd name="T4" fmla="*/ 268 w 395"/>
                  <a:gd name="T5" fmla="*/ 211 h 311"/>
                  <a:gd name="T6" fmla="*/ 221 w 395"/>
                  <a:gd name="T7" fmla="*/ 238 h 311"/>
                  <a:gd name="T8" fmla="*/ 179 w 395"/>
                  <a:gd name="T9" fmla="*/ 186 h 311"/>
                  <a:gd name="T10" fmla="*/ 151 w 395"/>
                  <a:gd name="T11" fmla="*/ 165 h 311"/>
                  <a:gd name="T12" fmla="*/ 186 w 395"/>
                  <a:gd name="T13" fmla="*/ 93 h 311"/>
                  <a:gd name="T14" fmla="*/ 93 w 395"/>
                  <a:gd name="T15" fmla="*/ 0 h 311"/>
                  <a:gd name="T16" fmla="*/ 0 w 395"/>
                  <a:gd name="T17" fmla="*/ 93 h 311"/>
                  <a:gd name="T18" fmla="*/ 93 w 395"/>
                  <a:gd name="T19" fmla="*/ 186 h 311"/>
                  <a:gd name="T20" fmla="*/ 118 w 395"/>
                  <a:gd name="T21" fmla="*/ 182 h 311"/>
                  <a:gd name="T22" fmla="*/ 120 w 395"/>
                  <a:gd name="T23" fmla="*/ 184 h 311"/>
                  <a:gd name="T24" fmla="*/ 125 w 395"/>
                  <a:gd name="T25" fmla="*/ 191 h 311"/>
                  <a:gd name="T26" fmla="*/ 138 w 395"/>
                  <a:gd name="T27" fmla="*/ 183 h 311"/>
                  <a:gd name="T28" fmla="*/ 149 w 395"/>
                  <a:gd name="T29" fmla="*/ 183 h 311"/>
                  <a:gd name="T30" fmla="*/ 153 w 395"/>
                  <a:gd name="T31" fmla="*/ 189 h 311"/>
                  <a:gd name="T32" fmla="*/ 156 w 395"/>
                  <a:gd name="T33" fmla="*/ 191 h 311"/>
                  <a:gd name="T34" fmla="*/ 160 w 395"/>
                  <a:gd name="T35" fmla="*/ 200 h 311"/>
                  <a:gd name="T36" fmla="*/ 160 w 395"/>
                  <a:gd name="T37" fmla="*/ 200 h 311"/>
                  <a:gd name="T38" fmla="*/ 160 w 395"/>
                  <a:gd name="T39" fmla="*/ 201 h 311"/>
                  <a:gd name="T40" fmla="*/ 163 w 395"/>
                  <a:gd name="T41" fmla="*/ 209 h 311"/>
                  <a:gd name="T42" fmla="*/ 168 w 395"/>
                  <a:gd name="T43" fmla="*/ 222 h 311"/>
                  <a:gd name="T44" fmla="*/ 172 w 395"/>
                  <a:gd name="T45" fmla="*/ 238 h 311"/>
                  <a:gd name="T46" fmla="*/ 187 w 395"/>
                  <a:gd name="T47" fmla="*/ 243 h 311"/>
                  <a:gd name="T48" fmla="*/ 200 w 395"/>
                  <a:gd name="T49" fmla="*/ 246 h 311"/>
                  <a:gd name="T50" fmla="*/ 200 w 395"/>
                  <a:gd name="T51" fmla="*/ 246 h 311"/>
                  <a:gd name="T52" fmla="*/ 211 w 395"/>
                  <a:gd name="T53" fmla="*/ 245 h 311"/>
                  <a:gd name="T54" fmla="*/ 230 w 395"/>
                  <a:gd name="T55" fmla="*/ 242 h 311"/>
                  <a:gd name="T56" fmla="*/ 234 w 395"/>
                  <a:gd name="T57" fmla="*/ 241 h 311"/>
                  <a:gd name="T58" fmla="*/ 237 w 395"/>
                  <a:gd name="T59" fmla="*/ 241 h 311"/>
                  <a:gd name="T60" fmla="*/ 243 w 395"/>
                  <a:gd name="T61" fmla="*/ 238 h 311"/>
                  <a:gd name="T62" fmla="*/ 253 w 395"/>
                  <a:gd name="T63" fmla="*/ 243 h 311"/>
                  <a:gd name="T64" fmla="*/ 257 w 395"/>
                  <a:gd name="T65" fmla="*/ 249 h 311"/>
                  <a:gd name="T66" fmla="*/ 268 w 395"/>
                  <a:gd name="T67" fmla="*/ 252 h 311"/>
                  <a:gd name="T68" fmla="*/ 270 w 395"/>
                  <a:gd name="T69" fmla="*/ 253 h 311"/>
                  <a:gd name="T70" fmla="*/ 274 w 395"/>
                  <a:gd name="T71" fmla="*/ 260 h 311"/>
                  <a:gd name="T72" fmla="*/ 306 w 395"/>
                  <a:gd name="T73" fmla="*/ 283 h 311"/>
                  <a:gd name="T74" fmla="*/ 324 w 395"/>
                  <a:gd name="T75" fmla="*/ 310 h 311"/>
                  <a:gd name="T76" fmla="*/ 361 w 395"/>
                  <a:gd name="T77" fmla="*/ 307 h 311"/>
                  <a:gd name="T78" fmla="*/ 393 w 395"/>
                  <a:gd name="T79" fmla="*/ 295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5" h="311">
                    <a:moveTo>
                      <a:pt x="393" y="295"/>
                    </a:moveTo>
                    <a:cubicBezTo>
                      <a:pt x="391" y="278"/>
                      <a:pt x="370" y="285"/>
                      <a:pt x="344" y="275"/>
                    </a:cubicBezTo>
                    <a:cubicBezTo>
                      <a:pt x="328" y="269"/>
                      <a:pt x="290" y="217"/>
                      <a:pt x="268" y="211"/>
                    </a:cubicBezTo>
                    <a:cubicBezTo>
                      <a:pt x="245" y="205"/>
                      <a:pt x="228" y="252"/>
                      <a:pt x="221" y="238"/>
                    </a:cubicBezTo>
                    <a:cubicBezTo>
                      <a:pt x="213" y="222"/>
                      <a:pt x="202" y="203"/>
                      <a:pt x="179" y="186"/>
                    </a:cubicBezTo>
                    <a:cubicBezTo>
                      <a:pt x="170" y="179"/>
                      <a:pt x="155" y="184"/>
                      <a:pt x="151" y="165"/>
                    </a:cubicBezTo>
                    <a:cubicBezTo>
                      <a:pt x="172" y="148"/>
                      <a:pt x="186" y="122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ubicBezTo>
                      <a:pt x="41" y="0"/>
                      <a:pt x="0" y="42"/>
                      <a:pt x="0" y="93"/>
                    </a:cubicBezTo>
                    <a:cubicBezTo>
                      <a:pt x="0" y="144"/>
                      <a:pt x="41" y="186"/>
                      <a:pt x="93" y="186"/>
                    </a:cubicBezTo>
                    <a:cubicBezTo>
                      <a:pt x="102" y="186"/>
                      <a:pt x="110" y="185"/>
                      <a:pt x="118" y="182"/>
                    </a:cubicBezTo>
                    <a:cubicBezTo>
                      <a:pt x="119" y="183"/>
                      <a:pt x="119" y="183"/>
                      <a:pt x="120" y="184"/>
                    </a:cubicBezTo>
                    <a:cubicBezTo>
                      <a:pt x="121" y="184"/>
                      <a:pt x="124" y="186"/>
                      <a:pt x="125" y="191"/>
                    </a:cubicBezTo>
                    <a:cubicBezTo>
                      <a:pt x="138" y="183"/>
                      <a:pt x="138" y="183"/>
                      <a:pt x="138" y="183"/>
                    </a:cubicBezTo>
                    <a:cubicBezTo>
                      <a:pt x="142" y="181"/>
                      <a:pt x="146" y="181"/>
                      <a:pt x="149" y="183"/>
                    </a:cubicBezTo>
                    <a:cubicBezTo>
                      <a:pt x="151" y="185"/>
                      <a:pt x="152" y="187"/>
                      <a:pt x="153" y="189"/>
                    </a:cubicBezTo>
                    <a:cubicBezTo>
                      <a:pt x="154" y="190"/>
                      <a:pt x="155" y="190"/>
                      <a:pt x="156" y="191"/>
                    </a:cubicBezTo>
                    <a:cubicBezTo>
                      <a:pt x="159" y="193"/>
                      <a:pt x="160" y="197"/>
                      <a:pt x="160" y="200"/>
                    </a:cubicBezTo>
                    <a:cubicBezTo>
                      <a:pt x="160" y="200"/>
                      <a:pt x="160" y="200"/>
                      <a:pt x="160" y="200"/>
                    </a:cubicBezTo>
                    <a:cubicBezTo>
                      <a:pt x="160" y="201"/>
                      <a:pt x="160" y="201"/>
                      <a:pt x="160" y="201"/>
                    </a:cubicBezTo>
                    <a:cubicBezTo>
                      <a:pt x="162" y="203"/>
                      <a:pt x="163" y="206"/>
                      <a:pt x="163" y="209"/>
                    </a:cubicBezTo>
                    <a:cubicBezTo>
                      <a:pt x="165" y="213"/>
                      <a:pt x="167" y="217"/>
                      <a:pt x="168" y="222"/>
                    </a:cubicBezTo>
                    <a:cubicBezTo>
                      <a:pt x="169" y="228"/>
                      <a:pt x="170" y="236"/>
                      <a:pt x="172" y="238"/>
                    </a:cubicBezTo>
                    <a:cubicBezTo>
                      <a:pt x="178" y="240"/>
                      <a:pt x="183" y="241"/>
                      <a:pt x="187" y="243"/>
                    </a:cubicBezTo>
                    <a:cubicBezTo>
                      <a:pt x="192" y="244"/>
                      <a:pt x="196" y="246"/>
                      <a:pt x="200" y="246"/>
                    </a:cubicBezTo>
                    <a:cubicBezTo>
                      <a:pt x="200" y="246"/>
                      <a:pt x="200" y="246"/>
                      <a:pt x="200" y="246"/>
                    </a:cubicBezTo>
                    <a:cubicBezTo>
                      <a:pt x="202" y="246"/>
                      <a:pt x="206" y="245"/>
                      <a:pt x="211" y="245"/>
                    </a:cubicBezTo>
                    <a:cubicBezTo>
                      <a:pt x="217" y="244"/>
                      <a:pt x="224" y="242"/>
                      <a:pt x="230" y="242"/>
                    </a:cubicBezTo>
                    <a:cubicBezTo>
                      <a:pt x="231" y="242"/>
                      <a:pt x="232" y="241"/>
                      <a:pt x="234" y="241"/>
                    </a:cubicBezTo>
                    <a:cubicBezTo>
                      <a:pt x="235" y="241"/>
                      <a:pt x="236" y="241"/>
                      <a:pt x="237" y="241"/>
                    </a:cubicBezTo>
                    <a:cubicBezTo>
                      <a:pt x="239" y="239"/>
                      <a:pt x="241" y="238"/>
                      <a:pt x="243" y="238"/>
                    </a:cubicBezTo>
                    <a:cubicBezTo>
                      <a:pt x="247" y="237"/>
                      <a:pt x="251" y="239"/>
                      <a:pt x="253" y="243"/>
                    </a:cubicBezTo>
                    <a:cubicBezTo>
                      <a:pt x="257" y="249"/>
                      <a:pt x="257" y="249"/>
                      <a:pt x="257" y="249"/>
                    </a:cubicBezTo>
                    <a:cubicBezTo>
                      <a:pt x="260" y="255"/>
                      <a:pt x="265" y="253"/>
                      <a:pt x="268" y="252"/>
                    </a:cubicBezTo>
                    <a:cubicBezTo>
                      <a:pt x="269" y="253"/>
                      <a:pt x="270" y="253"/>
                      <a:pt x="270" y="253"/>
                    </a:cubicBezTo>
                    <a:cubicBezTo>
                      <a:pt x="273" y="255"/>
                      <a:pt x="274" y="257"/>
                      <a:pt x="274" y="260"/>
                    </a:cubicBezTo>
                    <a:cubicBezTo>
                      <a:pt x="287" y="274"/>
                      <a:pt x="304" y="276"/>
                      <a:pt x="306" y="283"/>
                    </a:cubicBezTo>
                    <a:cubicBezTo>
                      <a:pt x="310" y="304"/>
                      <a:pt x="310" y="311"/>
                      <a:pt x="324" y="310"/>
                    </a:cubicBezTo>
                    <a:cubicBezTo>
                      <a:pt x="338" y="309"/>
                      <a:pt x="343" y="308"/>
                      <a:pt x="361" y="307"/>
                    </a:cubicBezTo>
                    <a:cubicBezTo>
                      <a:pt x="378" y="305"/>
                      <a:pt x="395" y="303"/>
                      <a:pt x="393" y="29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732"/>
              <p:cNvSpPr>
                <a:spLocks/>
              </p:cNvSpPr>
              <p:nvPr/>
            </p:nvSpPr>
            <p:spPr bwMode="auto">
              <a:xfrm>
                <a:off x="13165239" y="8195717"/>
                <a:ext cx="168275" cy="165100"/>
              </a:xfrm>
              <a:custGeom>
                <a:avLst/>
                <a:gdLst>
                  <a:gd name="T0" fmla="*/ 32 w 53"/>
                  <a:gd name="T1" fmla="*/ 5 h 52"/>
                  <a:gd name="T2" fmla="*/ 39 w 53"/>
                  <a:gd name="T3" fmla="*/ 16 h 52"/>
                  <a:gd name="T4" fmla="*/ 42 w 53"/>
                  <a:gd name="T5" fmla="*/ 22 h 52"/>
                  <a:gd name="T6" fmla="*/ 49 w 53"/>
                  <a:gd name="T7" fmla="*/ 19 h 52"/>
                  <a:gd name="T8" fmla="*/ 50 w 53"/>
                  <a:gd name="T9" fmla="*/ 26 h 52"/>
                  <a:gd name="T10" fmla="*/ 17 w 53"/>
                  <a:gd name="T11" fmla="*/ 47 h 52"/>
                  <a:gd name="T12" fmla="*/ 7 w 53"/>
                  <a:gd name="T13" fmla="*/ 35 h 52"/>
                  <a:gd name="T14" fmla="*/ 3 w 53"/>
                  <a:gd name="T15" fmla="*/ 28 h 52"/>
                  <a:gd name="T16" fmla="*/ 10 w 53"/>
                  <a:gd name="T17" fmla="*/ 24 h 52"/>
                  <a:gd name="T18" fmla="*/ 13 w 53"/>
                  <a:gd name="T19" fmla="*/ 29 h 52"/>
                  <a:gd name="T20" fmla="*/ 14 w 53"/>
                  <a:gd name="T21" fmla="*/ 28 h 52"/>
                  <a:gd name="T22" fmla="*/ 9 w 53"/>
                  <a:gd name="T23" fmla="*/ 19 h 52"/>
                  <a:gd name="T24" fmla="*/ 16 w 53"/>
                  <a:gd name="T25" fmla="*/ 15 h 52"/>
                  <a:gd name="T26" fmla="*/ 21 w 53"/>
                  <a:gd name="T27" fmla="*/ 24 h 52"/>
                  <a:gd name="T28" fmla="*/ 23 w 53"/>
                  <a:gd name="T29" fmla="*/ 24 h 52"/>
                  <a:gd name="T30" fmla="*/ 16 w 53"/>
                  <a:gd name="T31" fmla="*/ 12 h 52"/>
                  <a:gd name="T32" fmla="*/ 23 w 53"/>
                  <a:gd name="T33" fmla="*/ 8 h 52"/>
                  <a:gd name="T34" fmla="*/ 29 w 53"/>
                  <a:gd name="T35" fmla="*/ 19 h 52"/>
                  <a:gd name="T36" fmla="*/ 31 w 53"/>
                  <a:gd name="T37" fmla="*/ 19 h 52"/>
                  <a:gd name="T38" fmla="*/ 25 w 53"/>
                  <a:gd name="T39" fmla="*/ 9 h 52"/>
                  <a:gd name="T40" fmla="*/ 32 w 53"/>
                  <a:gd name="T41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" h="52">
                    <a:moveTo>
                      <a:pt x="32" y="5"/>
                    </a:moveTo>
                    <a:cubicBezTo>
                      <a:pt x="32" y="5"/>
                      <a:pt x="37" y="14"/>
                      <a:pt x="39" y="16"/>
                    </a:cubicBezTo>
                    <a:cubicBezTo>
                      <a:pt x="41" y="20"/>
                      <a:pt x="36" y="12"/>
                      <a:pt x="42" y="22"/>
                    </a:cubicBezTo>
                    <a:cubicBezTo>
                      <a:pt x="43" y="23"/>
                      <a:pt x="45" y="24"/>
                      <a:pt x="49" y="19"/>
                    </a:cubicBezTo>
                    <a:cubicBezTo>
                      <a:pt x="53" y="14"/>
                      <a:pt x="53" y="20"/>
                      <a:pt x="50" y="26"/>
                    </a:cubicBezTo>
                    <a:cubicBezTo>
                      <a:pt x="46" y="36"/>
                      <a:pt x="23" y="52"/>
                      <a:pt x="17" y="47"/>
                    </a:cubicBezTo>
                    <a:cubicBezTo>
                      <a:pt x="12" y="44"/>
                      <a:pt x="10" y="40"/>
                      <a:pt x="7" y="35"/>
                    </a:cubicBezTo>
                    <a:cubicBezTo>
                      <a:pt x="6" y="33"/>
                      <a:pt x="3" y="28"/>
                      <a:pt x="3" y="28"/>
                    </a:cubicBezTo>
                    <a:cubicBezTo>
                      <a:pt x="0" y="23"/>
                      <a:pt x="7" y="19"/>
                      <a:pt x="10" y="24"/>
                    </a:cubicBezTo>
                    <a:cubicBezTo>
                      <a:pt x="10" y="24"/>
                      <a:pt x="12" y="28"/>
                      <a:pt x="13" y="29"/>
                    </a:cubicBezTo>
                    <a:cubicBezTo>
                      <a:pt x="14" y="31"/>
                      <a:pt x="15" y="30"/>
                      <a:pt x="14" y="28"/>
                    </a:cubicBezTo>
                    <a:cubicBezTo>
                      <a:pt x="14" y="27"/>
                      <a:pt x="9" y="19"/>
                      <a:pt x="9" y="19"/>
                    </a:cubicBezTo>
                    <a:cubicBezTo>
                      <a:pt x="6" y="14"/>
                      <a:pt x="13" y="10"/>
                      <a:pt x="16" y="15"/>
                    </a:cubicBezTo>
                    <a:cubicBezTo>
                      <a:pt x="16" y="15"/>
                      <a:pt x="20" y="23"/>
                      <a:pt x="21" y="24"/>
                    </a:cubicBezTo>
                    <a:cubicBezTo>
                      <a:pt x="22" y="26"/>
                      <a:pt x="23" y="25"/>
                      <a:pt x="23" y="24"/>
                    </a:cubicBezTo>
                    <a:cubicBezTo>
                      <a:pt x="22" y="22"/>
                      <a:pt x="16" y="12"/>
                      <a:pt x="16" y="12"/>
                    </a:cubicBezTo>
                    <a:cubicBezTo>
                      <a:pt x="13" y="7"/>
                      <a:pt x="20" y="3"/>
                      <a:pt x="23" y="8"/>
                    </a:cubicBezTo>
                    <a:cubicBezTo>
                      <a:pt x="23" y="8"/>
                      <a:pt x="28" y="18"/>
                      <a:pt x="29" y="19"/>
                    </a:cubicBezTo>
                    <a:cubicBezTo>
                      <a:pt x="30" y="21"/>
                      <a:pt x="32" y="20"/>
                      <a:pt x="31" y="19"/>
                    </a:cubicBezTo>
                    <a:cubicBezTo>
                      <a:pt x="30" y="17"/>
                      <a:pt x="25" y="9"/>
                      <a:pt x="25" y="9"/>
                    </a:cubicBezTo>
                    <a:cubicBezTo>
                      <a:pt x="22" y="4"/>
                      <a:pt x="29" y="0"/>
                      <a:pt x="32" y="5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733"/>
              <p:cNvSpPr>
                <a:spLocks/>
              </p:cNvSpPr>
              <p:nvPr/>
            </p:nvSpPr>
            <p:spPr bwMode="auto">
              <a:xfrm>
                <a:off x="12841389" y="8017917"/>
                <a:ext cx="146050" cy="152400"/>
              </a:xfrm>
              <a:custGeom>
                <a:avLst/>
                <a:gdLst>
                  <a:gd name="T0" fmla="*/ 27 w 46"/>
                  <a:gd name="T1" fmla="*/ 3 h 48"/>
                  <a:gd name="T2" fmla="*/ 16 w 46"/>
                  <a:gd name="T3" fmla="*/ 10 h 48"/>
                  <a:gd name="T4" fmla="*/ 10 w 46"/>
                  <a:gd name="T5" fmla="*/ 13 h 48"/>
                  <a:gd name="T6" fmla="*/ 5 w 46"/>
                  <a:gd name="T7" fmla="*/ 7 h 48"/>
                  <a:gd name="T8" fmla="*/ 1 w 46"/>
                  <a:gd name="T9" fmla="*/ 13 h 48"/>
                  <a:gd name="T10" fmla="*/ 20 w 46"/>
                  <a:gd name="T11" fmla="*/ 47 h 48"/>
                  <a:gd name="T12" fmla="*/ 35 w 46"/>
                  <a:gd name="T13" fmla="*/ 41 h 48"/>
                  <a:gd name="T14" fmla="*/ 41 w 46"/>
                  <a:gd name="T15" fmla="*/ 38 h 48"/>
                  <a:gd name="T16" fmla="*/ 37 w 46"/>
                  <a:gd name="T17" fmla="*/ 31 h 48"/>
                  <a:gd name="T18" fmla="*/ 32 w 46"/>
                  <a:gd name="T19" fmla="*/ 34 h 48"/>
                  <a:gd name="T20" fmla="*/ 31 w 46"/>
                  <a:gd name="T21" fmla="*/ 32 h 48"/>
                  <a:gd name="T22" fmla="*/ 40 w 46"/>
                  <a:gd name="T23" fmla="*/ 27 h 48"/>
                  <a:gd name="T24" fmla="*/ 36 w 46"/>
                  <a:gd name="T25" fmla="*/ 20 h 48"/>
                  <a:gd name="T26" fmla="*/ 27 w 46"/>
                  <a:gd name="T27" fmla="*/ 25 h 48"/>
                  <a:gd name="T28" fmla="*/ 26 w 46"/>
                  <a:gd name="T29" fmla="*/ 24 h 48"/>
                  <a:gd name="T30" fmla="*/ 38 w 46"/>
                  <a:gd name="T31" fmla="*/ 18 h 48"/>
                  <a:gd name="T32" fmla="*/ 34 w 46"/>
                  <a:gd name="T33" fmla="*/ 11 h 48"/>
                  <a:gd name="T34" fmla="*/ 22 w 46"/>
                  <a:gd name="T35" fmla="*/ 17 h 48"/>
                  <a:gd name="T36" fmla="*/ 21 w 46"/>
                  <a:gd name="T37" fmla="*/ 16 h 48"/>
                  <a:gd name="T38" fmla="*/ 31 w 46"/>
                  <a:gd name="T39" fmla="*/ 10 h 48"/>
                  <a:gd name="T40" fmla="*/ 27 w 46"/>
                  <a:gd name="T41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6" h="48">
                    <a:moveTo>
                      <a:pt x="27" y="3"/>
                    </a:moveTo>
                    <a:cubicBezTo>
                      <a:pt x="27" y="3"/>
                      <a:pt x="18" y="9"/>
                      <a:pt x="16" y="10"/>
                    </a:cubicBezTo>
                    <a:cubicBezTo>
                      <a:pt x="12" y="12"/>
                      <a:pt x="20" y="7"/>
                      <a:pt x="10" y="13"/>
                    </a:cubicBezTo>
                    <a:cubicBezTo>
                      <a:pt x="9" y="14"/>
                      <a:pt x="6" y="14"/>
                      <a:pt x="5" y="7"/>
                    </a:cubicBezTo>
                    <a:cubicBezTo>
                      <a:pt x="4" y="1"/>
                      <a:pt x="1" y="6"/>
                      <a:pt x="1" y="13"/>
                    </a:cubicBezTo>
                    <a:cubicBezTo>
                      <a:pt x="0" y="23"/>
                      <a:pt x="12" y="48"/>
                      <a:pt x="20" y="47"/>
                    </a:cubicBezTo>
                    <a:cubicBezTo>
                      <a:pt x="25" y="47"/>
                      <a:pt x="29" y="45"/>
                      <a:pt x="35" y="41"/>
                    </a:cubicBezTo>
                    <a:cubicBezTo>
                      <a:pt x="36" y="40"/>
                      <a:pt x="41" y="38"/>
                      <a:pt x="41" y="38"/>
                    </a:cubicBezTo>
                    <a:cubicBezTo>
                      <a:pt x="46" y="35"/>
                      <a:pt x="42" y="28"/>
                      <a:pt x="37" y="31"/>
                    </a:cubicBezTo>
                    <a:cubicBezTo>
                      <a:pt x="37" y="31"/>
                      <a:pt x="33" y="33"/>
                      <a:pt x="32" y="34"/>
                    </a:cubicBezTo>
                    <a:cubicBezTo>
                      <a:pt x="30" y="35"/>
                      <a:pt x="30" y="33"/>
                      <a:pt x="31" y="32"/>
                    </a:cubicBezTo>
                    <a:cubicBezTo>
                      <a:pt x="32" y="32"/>
                      <a:pt x="40" y="27"/>
                      <a:pt x="40" y="27"/>
                    </a:cubicBezTo>
                    <a:cubicBezTo>
                      <a:pt x="45" y="24"/>
                      <a:pt x="41" y="17"/>
                      <a:pt x="36" y="20"/>
                    </a:cubicBezTo>
                    <a:cubicBezTo>
                      <a:pt x="36" y="20"/>
                      <a:pt x="28" y="25"/>
                      <a:pt x="27" y="25"/>
                    </a:cubicBezTo>
                    <a:cubicBezTo>
                      <a:pt x="26" y="26"/>
                      <a:pt x="25" y="25"/>
                      <a:pt x="26" y="24"/>
                    </a:cubicBezTo>
                    <a:cubicBezTo>
                      <a:pt x="28" y="23"/>
                      <a:pt x="38" y="18"/>
                      <a:pt x="38" y="18"/>
                    </a:cubicBezTo>
                    <a:cubicBezTo>
                      <a:pt x="43" y="15"/>
                      <a:pt x="39" y="8"/>
                      <a:pt x="34" y="11"/>
                    </a:cubicBezTo>
                    <a:cubicBezTo>
                      <a:pt x="34" y="11"/>
                      <a:pt x="24" y="16"/>
                      <a:pt x="22" y="17"/>
                    </a:cubicBezTo>
                    <a:cubicBezTo>
                      <a:pt x="21" y="18"/>
                      <a:pt x="20" y="16"/>
                      <a:pt x="21" y="16"/>
                    </a:cubicBezTo>
                    <a:cubicBezTo>
                      <a:pt x="23" y="15"/>
                      <a:pt x="31" y="10"/>
                      <a:pt x="31" y="10"/>
                    </a:cubicBezTo>
                    <a:cubicBezTo>
                      <a:pt x="36" y="7"/>
                      <a:pt x="32" y="0"/>
                      <a:pt x="27" y="3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734"/>
              <p:cNvSpPr>
                <a:spLocks/>
              </p:cNvSpPr>
              <p:nvPr/>
            </p:nvSpPr>
            <p:spPr bwMode="auto">
              <a:xfrm>
                <a:off x="12923939" y="7208292"/>
                <a:ext cx="625475" cy="939800"/>
              </a:xfrm>
              <a:custGeom>
                <a:avLst/>
                <a:gdLst>
                  <a:gd name="T0" fmla="*/ 127 w 197"/>
                  <a:gd name="T1" fmla="*/ 261 h 296"/>
                  <a:gd name="T2" fmla="*/ 130 w 197"/>
                  <a:gd name="T3" fmla="*/ 261 h 296"/>
                  <a:gd name="T4" fmla="*/ 175 w 197"/>
                  <a:gd name="T5" fmla="*/ 280 h 296"/>
                  <a:gd name="T6" fmla="*/ 192 w 197"/>
                  <a:gd name="T7" fmla="*/ 290 h 296"/>
                  <a:gd name="T8" fmla="*/ 176 w 197"/>
                  <a:gd name="T9" fmla="*/ 237 h 296"/>
                  <a:gd name="T10" fmla="*/ 128 w 197"/>
                  <a:gd name="T11" fmla="*/ 212 h 296"/>
                  <a:gd name="T12" fmla="*/ 134 w 197"/>
                  <a:gd name="T13" fmla="*/ 192 h 296"/>
                  <a:gd name="T14" fmla="*/ 197 w 197"/>
                  <a:gd name="T15" fmla="*/ 100 h 296"/>
                  <a:gd name="T16" fmla="*/ 97 w 197"/>
                  <a:gd name="T17" fmla="*/ 0 h 296"/>
                  <a:gd name="T18" fmla="*/ 0 w 197"/>
                  <a:gd name="T19" fmla="*/ 76 h 296"/>
                  <a:gd name="T20" fmla="*/ 52 w 197"/>
                  <a:gd name="T21" fmla="*/ 163 h 296"/>
                  <a:gd name="T22" fmla="*/ 49 w 197"/>
                  <a:gd name="T23" fmla="*/ 187 h 296"/>
                  <a:gd name="T24" fmla="*/ 89 w 197"/>
                  <a:gd name="T25" fmla="*/ 199 h 296"/>
                  <a:gd name="T26" fmla="*/ 86 w 197"/>
                  <a:gd name="T27" fmla="*/ 212 h 296"/>
                  <a:gd name="T28" fmla="*/ 36 w 197"/>
                  <a:gd name="T29" fmla="*/ 234 h 296"/>
                  <a:gd name="T30" fmla="*/ 26 w 197"/>
                  <a:gd name="T31" fmla="*/ 245 h 296"/>
                  <a:gd name="T32" fmla="*/ 30 w 197"/>
                  <a:gd name="T33" fmla="*/ 246 h 296"/>
                  <a:gd name="T34" fmla="*/ 43 w 197"/>
                  <a:gd name="T35" fmla="*/ 251 h 296"/>
                  <a:gd name="T36" fmla="*/ 81 w 197"/>
                  <a:gd name="T37" fmla="*/ 296 h 296"/>
                  <a:gd name="T38" fmla="*/ 127 w 197"/>
                  <a:gd name="T39" fmla="*/ 26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7" h="296">
                    <a:moveTo>
                      <a:pt x="127" y="261"/>
                    </a:moveTo>
                    <a:cubicBezTo>
                      <a:pt x="128" y="261"/>
                      <a:pt x="129" y="261"/>
                      <a:pt x="130" y="261"/>
                    </a:cubicBezTo>
                    <a:cubicBezTo>
                      <a:pt x="143" y="262"/>
                      <a:pt x="159" y="271"/>
                      <a:pt x="175" y="280"/>
                    </a:cubicBezTo>
                    <a:cubicBezTo>
                      <a:pt x="181" y="284"/>
                      <a:pt x="187" y="287"/>
                      <a:pt x="192" y="290"/>
                    </a:cubicBezTo>
                    <a:cubicBezTo>
                      <a:pt x="190" y="272"/>
                      <a:pt x="186" y="251"/>
                      <a:pt x="176" y="237"/>
                    </a:cubicBezTo>
                    <a:cubicBezTo>
                      <a:pt x="164" y="219"/>
                      <a:pt x="138" y="217"/>
                      <a:pt x="128" y="212"/>
                    </a:cubicBezTo>
                    <a:cubicBezTo>
                      <a:pt x="126" y="210"/>
                      <a:pt x="129" y="201"/>
                      <a:pt x="134" y="192"/>
                    </a:cubicBezTo>
                    <a:cubicBezTo>
                      <a:pt x="171" y="178"/>
                      <a:pt x="197" y="142"/>
                      <a:pt x="197" y="100"/>
                    </a:cubicBezTo>
                    <a:cubicBezTo>
                      <a:pt x="197" y="44"/>
                      <a:pt x="152" y="0"/>
                      <a:pt x="97" y="0"/>
                    </a:cubicBezTo>
                    <a:cubicBezTo>
                      <a:pt x="50" y="0"/>
                      <a:pt x="10" y="32"/>
                      <a:pt x="0" y="76"/>
                    </a:cubicBezTo>
                    <a:cubicBezTo>
                      <a:pt x="31" y="93"/>
                      <a:pt x="52" y="125"/>
                      <a:pt x="52" y="163"/>
                    </a:cubicBezTo>
                    <a:cubicBezTo>
                      <a:pt x="52" y="171"/>
                      <a:pt x="51" y="179"/>
                      <a:pt x="49" y="187"/>
                    </a:cubicBezTo>
                    <a:cubicBezTo>
                      <a:pt x="61" y="194"/>
                      <a:pt x="74" y="198"/>
                      <a:pt x="89" y="199"/>
                    </a:cubicBezTo>
                    <a:cubicBezTo>
                      <a:pt x="90" y="205"/>
                      <a:pt x="91" y="211"/>
                      <a:pt x="86" y="212"/>
                    </a:cubicBezTo>
                    <a:cubicBezTo>
                      <a:pt x="59" y="218"/>
                      <a:pt x="46" y="223"/>
                      <a:pt x="36" y="234"/>
                    </a:cubicBezTo>
                    <a:cubicBezTo>
                      <a:pt x="33" y="238"/>
                      <a:pt x="29" y="241"/>
                      <a:pt x="26" y="245"/>
                    </a:cubicBezTo>
                    <a:cubicBezTo>
                      <a:pt x="27" y="245"/>
                      <a:pt x="29" y="245"/>
                      <a:pt x="30" y="246"/>
                    </a:cubicBezTo>
                    <a:cubicBezTo>
                      <a:pt x="34" y="247"/>
                      <a:pt x="39" y="248"/>
                      <a:pt x="43" y="251"/>
                    </a:cubicBezTo>
                    <a:cubicBezTo>
                      <a:pt x="62" y="266"/>
                      <a:pt x="74" y="282"/>
                      <a:pt x="81" y="296"/>
                    </a:cubicBezTo>
                    <a:cubicBezTo>
                      <a:pt x="91" y="281"/>
                      <a:pt x="106" y="261"/>
                      <a:pt x="127" y="261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735"/>
              <p:cNvSpPr>
                <a:spLocks/>
              </p:cNvSpPr>
              <p:nvPr/>
            </p:nvSpPr>
            <p:spPr bwMode="auto">
              <a:xfrm>
                <a:off x="12974739" y="8278267"/>
                <a:ext cx="501650" cy="612775"/>
              </a:xfrm>
              <a:custGeom>
                <a:avLst/>
                <a:gdLst>
                  <a:gd name="T0" fmla="*/ 152 w 158"/>
                  <a:gd name="T1" fmla="*/ 109 h 193"/>
                  <a:gd name="T2" fmla="*/ 157 w 158"/>
                  <a:gd name="T3" fmla="*/ 48 h 193"/>
                  <a:gd name="T4" fmla="*/ 145 w 158"/>
                  <a:gd name="T5" fmla="*/ 22 h 193"/>
                  <a:gd name="T6" fmla="*/ 144 w 158"/>
                  <a:gd name="T7" fmla="*/ 18 h 193"/>
                  <a:gd name="T8" fmla="*/ 136 w 158"/>
                  <a:gd name="T9" fmla="*/ 12 h 193"/>
                  <a:gd name="T10" fmla="*/ 117 w 158"/>
                  <a:gd name="T11" fmla="*/ 0 h 193"/>
                  <a:gd name="T12" fmla="*/ 116 w 158"/>
                  <a:gd name="T13" fmla="*/ 0 h 193"/>
                  <a:gd name="T14" fmla="*/ 115 w 158"/>
                  <a:gd name="T15" fmla="*/ 3 h 193"/>
                  <a:gd name="T16" fmla="*/ 84 w 158"/>
                  <a:gd name="T17" fmla="*/ 27 h 193"/>
                  <a:gd name="T18" fmla="*/ 75 w 158"/>
                  <a:gd name="T19" fmla="*/ 27 h 193"/>
                  <a:gd name="T20" fmla="*/ 57 w 158"/>
                  <a:gd name="T21" fmla="*/ 31 h 193"/>
                  <a:gd name="T22" fmla="*/ 56 w 158"/>
                  <a:gd name="T23" fmla="*/ 31 h 193"/>
                  <a:gd name="T24" fmla="*/ 39 w 158"/>
                  <a:gd name="T25" fmla="*/ 28 h 193"/>
                  <a:gd name="T26" fmla="*/ 38 w 158"/>
                  <a:gd name="T27" fmla="*/ 29 h 193"/>
                  <a:gd name="T28" fmla="*/ 31 w 158"/>
                  <a:gd name="T29" fmla="*/ 109 h 193"/>
                  <a:gd name="T30" fmla="*/ 44 w 158"/>
                  <a:gd name="T31" fmla="*/ 159 h 193"/>
                  <a:gd name="T32" fmla="*/ 10 w 158"/>
                  <a:gd name="T33" fmla="*/ 168 h 193"/>
                  <a:gd name="T34" fmla="*/ 3 w 158"/>
                  <a:gd name="T35" fmla="*/ 185 h 193"/>
                  <a:gd name="T36" fmla="*/ 30 w 158"/>
                  <a:gd name="T37" fmla="*/ 191 h 193"/>
                  <a:gd name="T38" fmla="*/ 57 w 158"/>
                  <a:gd name="T39" fmla="*/ 191 h 193"/>
                  <a:gd name="T40" fmla="*/ 81 w 158"/>
                  <a:gd name="T41" fmla="*/ 182 h 193"/>
                  <a:gd name="T42" fmla="*/ 74 w 158"/>
                  <a:gd name="T43" fmla="*/ 151 h 193"/>
                  <a:gd name="T44" fmla="*/ 80 w 158"/>
                  <a:gd name="T45" fmla="*/ 107 h 193"/>
                  <a:gd name="T46" fmla="*/ 97 w 158"/>
                  <a:gd name="T47" fmla="*/ 55 h 193"/>
                  <a:gd name="T48" fmla="*/ 103 w 158"/>
                  <a:gd name="T49" fmla="*/ 112 h 193"/>
                  <a:gd name="T50" fmla="*/ 110 w 158"/>
                  <a:gd name="T51" fmla="*/ 159 h 193"/>
                  <a:gd name="T52" fmla="*/ 104 w 158"/>
                  <a:gd name="T53" fmla="*/ 185 h 193"/>
                  <a:gd name="T54" fmla="*/ 126 w 158"/>
                  <a:gd name="T55" fmla="*/ 191 h 193"/>
                  <a:gd name="T56" fmla="*/ 155 w 158"/>
                  <a:gd name="T57" fmla="*/ 185 h 193"/>
                  <a:gd name="T58" fmla="*/ 146 w 158"/>
                  <a:gd name="T59" fmla="*/ 167 h 193"/>
                  <a:gd name="T60" fmla="*/ 152 w 158"/>
                  <a:gd name="T61" fmla="*/ 109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8" h="193">
                    <a:moveTo>
                      <a:pt x="152" y="109"/>
                    </a:moveTo>
                    <a:cubicBezTo>
                      <a:pt x="157" y="91"/>
                      <a:pt x="158" y="68"/>
                      <a:pt x="157" y="48"/>
                    </a:cubicBezTo>
                    <a:cubicBezTo>
                      <a:pt x="149" y="44"/>
                      <a:pt x="147" y="35"/>
                      <a:pt x="145" y="22"/>
                    </a:cubicBezTo>
                    <a:cubicBezTo>
                      <a:pt x="144" y="21"/>
                      <a:pt x="144" y="19"/>
                      <a:pt x="144" y="18"/>
                    </a:cubicBezTo>
                    <a:cubicBezTo>
                      <a:pt x="143" y="17"/>
                      <a:pt x="139" y="14"/>
                      <a:pt x="136" y="12"/>
                    </a:cubicBezTo>
                    <a:cubicBezTo>
                      <a:pt x="130" y="10"/>
                      <a:pt x="123" y="6"/>
                      <a:pt x="117" y="0"/>
                    </a:cubicBezTo>
                    <a:cubicBezTo>
                      <a:pt x="117" y="0"/>
                      <a:pt x="117" y="0"/>
                      <a:pt x="116" y="0"/>
                    </a:cubicBezTo>
                    <a:cubicBezTo>
                      <a:pt x="116" y="1"/>
                      <a:pt x="116" y="2"/>
                      <a:pt x="115" y="3"/>
                    </a:cubicBezTo>
                    <a:cubicBezTo>
                      <a:pt x="111" y="12"/>
                      <a:pt x="95" y="24"/>
                      <a:pt x="84" y="27"/>
                    </a:cubicBezTo>
                    <a:cubicBezTo>
                      <a:pt x="81" y="28"/>
                      <a:pt x="78" y="28"/>
                      <a:pt x="75" y="27"/>
                    </a:cubicBezTo>
                    <a:cubicBezTo>
                      <a:pt x="70" y="30"/>
                      <a:pt x="64" y="31"/>
                      <a:pt x="57" y="31"/>
                    </a:cubicBezTo>
                    <a:cubicBezTo>
                      <a:pt x="57" y="31"/>
                      <a:pt x="56" y="31"/>
                      <a:pt x="56" y="31"/>
                    </a:cubicBezTo>
                    <a:cubicBezTo>
                      <a:pt x="50" y="31"/>
                      <a:pt x="44" y="30"/>
                      <a:pt x="39" y="28"/>
                    </a:cubicBezTo>
                    <a:cubicBezTo>
                      <a:pt x="39" y="28"/>
                      <a:pt x="38" y="29"/>
                      <a:pt x="38" y="29"/>
                    </a:cubicBezTo>
                    <a:cubicBezTo>
                      <a:pt x="34" y="51"/>
                      <a:pt x="24" y="85"/>
                      <a:pt x="31" y="109"/>
                    </a:cubicBezTo>
                    <a:cubicBezTo>
                      <a:pt x="39" y="142"/>
                      <a:pt x="48" y="153"/>
                      <a:pt x="44" y="159"/>
                    </a:cubicBezTo>
                    <a:cubicBezTo>
                      <a:pt x="37" y="169"/>
                      <a:pt x="22" y="159"/>
                      <a:pt x="10" y="168"/>
                    </a:cubicBezTo>
                    <a:cubicBezTo>
                      <a:pt x="6" y="171"/>
                      <a:pt x="0" y="177"/>
                      <a:pt x="3" y="185"/>
                    </a:cubicBezTo>
                    <a:cubicBezTo>
                      <a:pt x="6" y="191"/>
                      <a:pt x="14" y="191"/>
                      <a:pt x="30" y="191"/>
                    </a:cubicBezTo>
                    <a:cubicBezTo>
                      <a:pt x="33" y="191"/>
                      <a:pt x="54" y="191"/>
                      <a:pt x="57" y="191"/>
                    </a:cubicBezTo>
                    <a:cubicBezTo>
                      <a:pt x="71" y="191"/>
                      <a:pt x="80" y="190"/>
                      <a:pt x="81" y="182"/>
                    </a:cubicBezTo>
                    <a:cubicBezTo>
                      <a:pt x="83" y="168"/>
                      <a:pt x="75" y="168"/>
                      <a:pt x="74" y="151"/>
                    </a:cubicBezTo>
                    <a:cubicBezTo>
                      <a:pt x="74" y="147"/>
                      <a:pt x="78" y="129"/>
                      <a:pt x="80" y="107"/>
                    </a:cubicBezTo>
                    <a:cubicBezTo>
                      <a:pt x="83" y="85"/>
                      <a:pt x="95" y="55"/>
                      <a:pt x="97" y="55"/>
                    </a:cubicBezTo>
                    <a:cubicBezTo>
                      <a:pt x="100" y="55"/>
                      <a:pt x="101" y="90"/>
                      <a:pt x="103" y="112"/>
                    </a:cubicBezTo>
                    <a:cubicBezTo>
                      <a:pt x="105" y="134"/>
                      <a:pt x="110" y="155"/>
                      <a:pt x="110" y="159"/>
                    </a:cubicBezTo>
                    <a:cubicBezTo>
                      <a:pt x="110" y="170"/>
                      <a:pt x="104" y="175"/>
                      <a:pt x="104" y="185"/>
                    </a:cubicBezTo>
                    <a:cubicBezTo>
                      <a:pt x="104" y="193"/>
                      <a:pt x="112" y="191"/>
                      <a:pt x="126" y="191"/>
                    </a:cubicBezTo>
                    <a:cubicBezTo>
                      <a:pt x="141" y="191"/>
                      <a:pt x="155" y="193"/>
                      <a:pt x="155" y="185"/>
                    </a:cubicBezTo>
                    <a:cubicBezTo>
                      <a:pt x="155" y="176"/>
                      <a:pt x="148" y="171"/>
                      <a:pt x="146" y="167"/>
                    </a:cubicBezTo>
                    <a:cubicBezTo>
                      <a:pt x="141" y="160"/>
                      <a:pt x="144" y="142"/>
                      <a:pt x="152" y="109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10" name="Овал 109"/>
            <p:cNvSpPr/>
            <p:nvPr/>
          </p:nvSpPr>
          <p:spPr>
            <a:xfrm rot="10800000">
              <a:off x="16369258" y="4698554"/>
              <a:ext cx="1604559" cy="1458690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11" name="Овал 110"/>
            <p:cNvSpPr/>
            <p:nvPr/>
          </p:nvSpPr>
          <p:spPr>
            <a:xfrm rot="10800000">
              <a:off x="18244165" y="3762451"/>
              <a:ext cx="1941517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7361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1379812" y="1400320"/>
            <a:ext cx="1399087" cy="2643964"/>
            <a:chOff x="4001879" y="3834456"/>
            <a:chExt cx="3078347" cy="5817394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4001879" y="4015217"/>
              <a:ext cx="3078347" cy="5636633"/>
              <a:chOff x="18989776" y="7290842"/>
              <a:chExt cx="930275" cy="1703388"/>
            </a:xfrm>
          </p:grpSpPr>
          <p:sp>
            <p:nvSpPr>
              <p:cNvPr id="69" name="Freeform 891"/>
              <p:cNvSpPr>
                <a:spLocks noEditPoints="1"/>
              </p:cNvSpPr>
              <p:nvPr/>
            </p:nvSpPr>
            <p:spPr bwMode="auto">
              <a:xfrm>
                <a:off x="19237426" y="8049667"/>
                <a:ext cx="625475" cy="460375"/>
              </a:xfrm>
              <a:custGeom>
                <a:avLst/>
                <a:gdLst>
                  <a:gd name="T0" fmla="*/ 193 w 197"/>
                  <a:gd name="T1" fmla="*/ 64 h 145"/>
                  <a:gd name="T2" fmla="*/ 185 w 197"/>
                  <a:gd name="T3" fmla="*/ 64 h 145"/>
                  <a:gd name="T4" fmla="*/ 183 w 197"/>
                  <a:gd name="T5" fmla="*/ 64 h 145"/>
                  <a:gd name="T6" fmla="*/ 174 w 197"/>
                  <a:gd name="T7" fmla="*/ 55 h 145"/>
                  <a:gd name="T8" fmla="*/ 174 w 197"/>
                  <a:gd name="T9" fmla="*/ 54 h 145"/>
                  <a:gd name="T10" fmla="*/ 172 w 197"/>
                  <a:gd name="T11" fmla="*/ 53 h 145"/>
                  <a:gd name="T12" fmla="*/ 159 w 197"/>
                  <a:gd name="T13" fmla="*/ 99 h 145"/>
                  <a:gd name="T14" fmla="*/ 132 w 197"/>
                  <a:gd name="T15" fmla="*/ 119 h 145"/>
                  <a:gd name="T16" fmla="*/ 123 w 197"/>
                  <a:gd name="T17" fmla="*/ 107 h 145"/>
                  <a:gd name="T18" fmla="*/ 124 w 197"/>
                  <a:gd name="T19" fmla="*/ 89 h 145"/>
                  <a:gd name="T20" fmla="*/ 134 w 197"/>
                  <a:gd name="T21" fmla="*/ 3 h 145"/>
                  <a:gd name="T22" fmla="*/ 102 w 197"/>
                  <a:gd name="T23" fmla="*/ 3 h 145"/>
                  <a:gd name="T24" fmla="*/ 101 w 197"/>
                  <a:gd name="T25" fmla="*/ 16 h 145"/>
                  <a:gd name="T26" fmla="*/ 64 w 197"/>
                  <a:gd name="T27" fmla="*/ 0 h 145"/>
                  <a:gd name="T28" fmla="*/ 19 w 197"/>
                  <a:gd name="T29" fmla="*/ 20 h 145"/>
                  <a:gd name="T30" fmla="*/ 0 w 197"/>
                  <a:gd name="T31" fmla="*/ 74 h 145"/>
                  <a:gd name="T32" fmla="*/ 17 w 197"/>
                  <a:gd name="T33" fmla="*/ 126 h 145"/>
                  <a:gd name="T34" fmla="*/ 57 w 197"/>
                  <a:gd name="T35" fmla="*/ 145 h 145"/>
                  <a:gd name="T36" fmla="*/ 96 w 197"/>
                  <a:gd name="T37" fmla="*/ 125 h 145"/>
                  <a:gd name="T38" fmla="*/ 128 w 197"/>
                  <a:gd name="T39" fmla="*/ 145 h 145"/>
                  <a:gd name="T40" fmla="*/ 178 w 197"/>
                  <a:gd name="T41" fmla="*/ 116 h 145"/>
                  <a:gd name="T42" fmla="*/ 197 w 197"/>
                  <a:gd name="T43" fmla="*/ 63 h 145"/>
                  <a:gd name="T44" fmla="*/ 193 w 197"/>
                  <a:gd name="T45" fmla="*/ 64 h 145"/>
                  <a:gd name="T46" fmla="*/ 87 w 197"/>
                  <a:gd name="T47" fmla="*/ 101 h 145"/>
                  <a:gd name="T48" fmla="*/ 60 w 197"/>
                  <a:gd name="T49" fmla="*/ 115 h 145"/>
                  <a:gd name="T50" fmla="*/ 41 w 197"/>
                  <a:gd name="T51" fmla="*/ 104 h 145"/>
                  <a:gd name="T52" fmla="*/ 33 w 197"/>
                  <a:gd name="T53" fmla="*/ 76 h 145"/>
                  <a:gd name="T54" fmla="*/ 43 w 197"/>
                  <a:gd name="T55" fmla="*/ 43 h 145"/>
                  <a:gd name="T56" fmla="*/ 67 w 197"/>
                  <a:gd name="T57" fmla="*/ 30 h 145"/>
                  <a:gd name="T58" fmla="*/ 89 w 197"/>
                  <a:gd name="T59" fmla="*/ 40 h 145"/>
                  <a:gd name="T60" fmla="*/ 98 w 197"/>
                  <a:gd name="T61" fmla="*/ 63 h 145"/>
                  <a:gd name="T62" fmla="*/ 87 w 197"/>
                  <a:gd name="T63" fmla="*/ 101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7" h="145">
                    <a:moveTo>
                      <a:pt x="193" y="64"/>
                    </a:moveTo>
                    <a:cubicBezTo>
                      <a:pt x="185" y="64"/>
                      <a:pt x="185" y="64"/>
                      <a:pt x="185" y="64"/>
                    </a:cubicBezTo>
                    <a:cubicBezTo>
                      <a:pt x="184" y="64"/>
                      <a:pt x="184" y="64"/>
                      <a:pt x="183" y="64"/>
                    </a:cubicBezTo>
                    <a:cubicBezTo>
                      <a:pt x="178" y="64"/>
                      <a:pt x="174" y="60"/>
                      <a:pt x="174" y="55"/>
                    </a:cubicBezTo>
                    <a:cubicBezTo>
                      <a:pt x="174" y="54"/>
                      <a:pt x="174" y="54"/>
                      <a:pt x="174" y="54"/>
                    </a:cubicBezTo>
                    <a:cubicBezTo>
                      <a:pt x="173" y="54"/>
                      <a:pt x="172" y="53"/>
                      <a:pt x="172" y="53"/>
                    </a:cubicBezTo>
                    <a:cubicBezTo>
                      <a:pt x="172" y="71"/>
                      <a:pt x="167" y="87"/>
                      <a:pt x="159" y="99"/>
                    </a:cubicBezTo>
                    <a:cubicBezTo>
                      <a:pt x="150" y="112"/>
                      <a:pt x="141" y="119"/>
                      <a:pt x="132" y="119"/>
                    </a:cubicBezTo>
                    <a:cubicBezTo>
                      <a:pt x="126" y="119"/>
                      <a:pt x="123" y="115"/>
                      <a:pt x="123" y="107"/>
                    </a:cubicBezTo>
                    <a:cubicBezTo>
                      <a:pt x="123" y="101"/>
                      <a:pt x="123" y="95"/>
                      <a:pt x="124" y="89"/>
                    </a:cubicBezTo>
                    <a:cubicBezTo>
                      <a:pt x="134" y="3"/>
                      <a:pt x="134" y="3"/>
                      <a:pt x="134" y="3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93" y="5"/>
                      <a:pt x="81" y="0"/>
                      <a:pt x="64" y="0"/>
                    </a:cubicBezTo>
                    <a:cubicBezTo>
                      <a:pt x="47" y="0"/>
                      <a:pt x="32" y="7"/>
                      <a:pt x="19" y="20"/>
                    </a:cubicBezTo>
                    <a:cubicBezTo>
                      <a:pt x="6" y="34"/>
                      <a:pt x="0" y="52"/>
                      <a:pt x="0" y="74"/>
                    </a:cubicBezTo>
                    <a:cubicBezTo>
                      <a:pt x="0" y="95"/>
                      <a:pt x="6" y="113"/>
                      <a:pt x="17" y="126"/>
                    </a:cubicBezTo>
                    <a:cubicBezTo>
                      <a:pt x="28" y="139"/>
                      <a:pt x="42" y="145"/>
                      <a:pt x="57" y="145"/>
                    </a:cubicBezTo>
                    <a:cubicBezTo>
                      <a:pt x="73" y="145"/>
                      <a:pt x="86" y="139"/>
                      <a:pt x="96" y="125"/>
                    </a:cubicBezTo>
                    <a:cubicBezTo>
                      <a:pt x="102" y="138"/>
                      <a:pt x="113" y="145"/>
                      <a:pt x="128" y="145"/>
                    </a:cubicBezTo>
                    <a:cubicBezTo>
                      <a:pt x="147" y="145"/>
                      <a:pt x="164" y="135"/>
                      <a:pt x="178" y="116"/>
                    </a:cubicBezTo>
                    <a:cubicBezTo>
                      <a:pt x="189" y="101"/>
                      <a:pt x="196" y="83"/>
                      <a:pt x="197" y="63"/>
                    </a:cubicBezTo>
                    <a:cubicBezTo>
                      <a:pt x="196" y="63"/>
                      <a:pt x="194" y="64"/>
                      <a:pt x="193" y="64"/>
                    </a:cubicBezTo>
                    <a:close/>
                    <a:moveTo>
                      <a:pt x="87" y="101"/>
                    </a:moveTo>
                    <a:cubicBezTo>
                      <a:pt x="79" y="110"/>
                      <a:pt x="70" y="115"/>
                      <a:pt x="60" y="115"/>
                    </a:cubicBezTo>
                    <a:cubicBezTo>
                      <a:pt x="52" y="115"/>
                      <a:pt x="46" y="112"/>
                      <a:pt x="41" y="104"/>
                    </a:cubicBezTo>
                    <a:cubicBezTo>
                      <a:pt x="36" y="97"/>
                      <a:pt x="33" y="87"/>
                      <a:pt x="33" y="76"/>
                    </a:cubicBezTo>
                    <a:cubicBezTo>
                      <a:pt x="33" y="62"/>
                      <a:pt x="37" y="51"/>
                      <a:pt x="43" y="43"/>
                    </a:cubicBezTo>
                    <a:cubicBezTo>
                      <a:pt x="49" y="34"/>
                      <a:pt x="57" y="30"/>
                      <a:pt x="67" y="30"/>
                    </a:cubicBezTo>
                    <a:cubicBezTo>
                      <a:pt x="76" y="30"/>
                      <a:pt x="83" y="33"/>
                      <a:pt x="89" y="40"/>
                    </a:cubicBezTo>
                    <a:cubicBezTo>
                      <a:pt x="95" y="47"/>
                      <a:pt x="98" y="55"/>
                      <a:pt x="98" y="63"/>
                    </a:cubicBezTo>
                    <a:cubicBezTo>
                      <a:pt x="98" y="79"/>
                      <a:pt x="94" y="91"/>
                      <a:pt x="87" y="10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892"/>
              <p:cNvSpPr>
                <a:spLocks/>
              </p:cNvSpPr>
              <p:nvPr/>
            </p:nvSpPr>
            <p:spPr bwMode="auto">
              <a:xfrm>
                <a:off x="19040576" y="7849642"/>
                <a:ext cx="803275" cy="381000"/>
              </a:xfrm>
              <a:custGeom>
                <a:avLst/>
                <a:gdLst>
                  <a:gd name="T0" fmla="*/ 252 w 253"/>
                  <a:gd name="T1" fmla="*/ 73 h 120"/>
                  <a:gd name="T2" fmla="*/ 224 w 253"/>
                  <a:gd name="T3" fmla="*/ 32 h 120"/>
                  <a:gd name="T4" fmla="*/ 134 w 253"/>
                  <a:gd name="T5" fmla="*/ 0 h 120"/>
                  <a:gd name="T6" fmla="*/ 37 w 253"/>
                  <a:gd name="T7" fmla="*/ 38 h 120"/>
                  <a:gd name="T8" fmla="*/ 0 w 253"/>
                  <a:gd name="T9" fmla="*/ 100 h 120"/>
                  <a:gd name="T10" fmla="*/ 1 w 253"/>
                  <a:gd name="T11" fmla="*/ 100 h 120"/>
                  <a:gd name="T12" fmla="*/ 2 w 253"/>
                  <a:gd name="T13" fmla="*/ 108 h 120"/>
                  <a:gd name="T14" fmla="*/ 3 w 253"/>
                  <a:gd name="T15" fmla="*/ 108 h 120"/>
                  <a:gd name="T16" fmla="*/ 3 w 253"/>
                  <a:gd name="T17" fmla="*/ 108 h 120"/>
                  <a:gd name="T18" fmla="*/ 17 w 253"/>
                  <a:gd name="T19" fmla="*/ 107 h 120"/>
                  <a:gd name="T20" fmla="*/ 28 w 253"/>
                  <a:gd name="T21" fmla="*/ 116 h 120"/>
                  <a:gd name="T22" fmla="*/ 28 w 253"/>
                  <a:gd name="T23" fmla="*/ 119 h 120"/>
                  <a:gd name="T24" fmla="*/ 28 w 253"/>
                  <a:gd name="T25" fmla="*/ 120 h 120"/>
                  <a:gd name="T26" fmla="*/ 58 w 253"/>
                  <a:gd name="T27" fmla="*/ 56 h 120"/>
                  <a:gd name="T28" fmla="*/ 135 w 253"/>
                  <a:gd name="T29" fmla="*/ 24 h 120"/>
                  <a:gd name="T30" fmla="*/ 205 w 253"/>
                  <a:gd name="T31" fmla="*/ 50 h 120"/>
                  <a:gd name="T32" fmla="*/ 229 w 253"/>
                  <a:gd name="T33" fmla="*/ 85 h 120"/>
                  <a:gd name="T34" fmla="*/ 238 w 253"/>
                  <a:gd name="T35" fmla="*/ 79 h 120"/>
                  <a:gd name="T36" fmla="*/ 252 w 253"/>
                  <a:gd name="T37" fmla="*/ 78 h 120"/>
                  <a:gd name="T38" fmla="*/ 252 w 253"/>
                  <a:gd name="T39" fmla="*/ 78 h 120"/>
                  <a:gd name="T40" fmla="*/ 253 w 253"/>
                  <a:gd name="T41" fmla="*/ 78 h 120"/>
                  <a:gd name="T42" fmla="*/ 252 w 253"/>
                  <a:gd name="T43" fmla="*/ 73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3" h="120">
                    <a:moveTo>
                      <a:pt x="252" y="73"/>
                    </a:moveTo>
                    <a:cubicBezTo>
                      <a:pt x="246" y="58"/>
                      <a:pt x="237" y="44"/>
                      <a:pt x="224" y="32"/>
                    </a:cubicBezTo>
                    <a:cubicBezTo>
                      <a:pt x="199" y="10"/>
                      <a:pt x="169" y="0"/>
                      <a:pt x="134" y="0"/>
                    </a:cubicBezTo>
                    <a:cubicBezTo>
                      <a:pt x="96" y="0"/>
                      <a:pt x="64" y="12"/>
                      <a:pt x="37" y="38"/>
                    </a:cubicBezTo>
                    <a:cubicBezTo>
                      <a:pt x="18" y="55"/>
                      <a:pt x="6" y="76"/>
                      <a:pt x="0" y="100"/>
                    </a:cubicBezTo>
                    <a:cubicBezTo>
                      <a:pt x="0" y="100"/>
                      <a:pt x="0" y="100"/>
                      <a:pt x="1" y="100"/>
                    </a:cubicBezTo>
                    <a:cubicBezTo>
                      <a:pt x="3" y="103"/>
                      <a:pt x="2" y="107"/>
                      <a:pt x="2" y="108"/>
                    </a:cubicBezTo>
                    <a:cubicBezTo>
                      <a:pt x="2" y="108"/>
                      <a:pt x="2" y="108"/>
                      <a:pt x="3" y="108"/>
                    </a:cubicBezTo>
                    <a:cubicBezTo>
                      <a:pt x="3" y="108"/>
                      <a:pt x="3" y="108"/>
                      <a:pt x="3" y="108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23" y="107"/>
                      <a:pt x="27" y="111"/>
                      <a:pt x="28" y="116"/>
                    </a:cubicBezTo>
                    <a:cubicBezTo>
                      <a:pt x="28" y="117"/>
                      <a:pt x="28" y="118"/>
                      <a:pt x="28" y="119"/>
                    </a:cubicBezTo>
                    <a:cubicBezTo>
                      <a:pt x="28" y="119"/>
                      <a:pt x="28" y="120"/>
                      <a:pt x="28" y="120"/>
                    </a:cubicBezTo>
                    <a:cubicBezTo>
                      <a:pt x="30" y="95"/>
                      <a:pt x="41" y="73"/>
                      <a:pt x="58" y="56"/>
                    </a:cubicBezTo>
                    <a:cubicBezTo>
                      <a:pt x="79" y="35"/>
                      <a:pt x="104" y="24"/>
                      <a:pt x="135" y="24"/>
                    </a:cubicBezTo>
                    <a:cubicBezTo>
                      <a:pt x="162" y="24"/>
                      <a:pt x="186" y="33"/>
                      <a:pt x="205" y="50"/>
                    </a:cubicBezTo>
                    <a:cubicBezTo>
                      <a:pt x="217" y="60"/>
                      <a:pt x="225" y="72"/>
                      <a:pt x="229" y="85"/>
                    </a:cubicBezTo>
                    <a:cubicBezTo>
                      <a:pt x="231" y="82"/>
                      <a:pt x="234" y="79"/>
                      <a:pt x="238" y="79"/>
                    </a:cubicBezTo>
                    <a:cubicBezTo>
                      <a:pt x="252" y="78"/>
                      <a:pt x="252" y="78"/>
                      <a:pt x="252" y="78"/>
                    </a:cubicBezTo>
                    <a:cubicBezTo>
                      <a:pt x="252" y="78"/>
                      <a:pt x="252" y="78"/>
                      <a:pt x="252" y="78"/>
                    </a:cubicBezTo>
                    <a:cubicBezTo>
                      <a:pt x="253" y="78"/>
                      <a:pt x="253" y="78"/>
                      <a:pt x="253" y="78"/>
                    </a:cubicBezTo>
                    <a:cubicBezTo>
                      <a:pt x="253" y="77"/>
                      <a:pt x="252" y="75"/>
                      <a:pt x="252" y="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893"/>
              <p:cNvSpPr>
                <a:spLocks/>
              </p:cNvSpPr>
              <p:nvPr/>
            </p:nvSpPr>
            <p:spPr bwMode="auto">
              <a:xfrm>
                <a:off x="19037401" y="8300492"/>
                <a:ext cx="739775" cy="390525"/>
              </a:xfrm>
              <a:custGeom>
                <a:avLst/>
                <a:gdLst>
                  <a:gd name="T0" fmla="*/ 139 w 233"/>
                  <a:gd name="T1" fmla="*/ 96 h 123"/>
                  <a:gd name="T2" fmla="*/ 57 w 233"/>
                  <a:gd name="T3" fmla="*/ 65 h 123"/>
                  <a:gd name="T4" fmla="*/ 29 w 233"/>
                  <a:gd name="T5" fmla="*/ 0 h 123"/>
                  <a:gd name="T6" fmla="*/ 26 w 233"/>
                  <a:gd name="T7" fmla="*/ 2 h 123"/>
                  <a:gd name="T8" fmla="*/ 26 w 233"/>
                  <a:gd name="T9" fmla="*/ 3 h 123"/>
                  <a:gd name="T10" fmla="*/ 18 w 233"/>
                  <a:gd name="T11" fmla="*/ 14 h 123"/>
                  <a:gd name="T12" fmla="*/ 17 w 233"/>
                  <a:gd name="T13" fmla="*/ 14 h 123"/>
                  <a:gd name="T14" fmla="*/ 9 w 233"/>
                  <a:gd name="T15" fmla="*/ 15 h 123"/>
                  <a:gd name="T16" fmla="*/ 0 w 233"/>
                  <a:gd name="T17" fmla="*/ 15 h 123"/>
                  <a:gd name="T18" fmla="*/ 36 w 233"/>
                  <a:gd name="T19" fmla="*/ 83 h 123"/>
                  <a:gd name="T20" fmla="*/ 139 w 233"/>
                  <a:gd name="T21" fmla="*/ 123 h 123"/>
                  <a:gd name="T22" fmla="*/ 233 w 233"/>
                  <a:gd name="T23" fmla="*/ 99 h 123"/>
                  <a:gd name="T24" fmla="*/ 222 w 233"/>
                  <a:gd name="T25" fmla="*/ 74 h 123"/>
                  <a:gd name="T26" fmla="*/ 139 w 233"/>
                  <a:gd name="T27" fmla="*/ 9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3" h="123">
                    <a:moveTo>
                      <a:pt x="139" y="96"/>
                    </a:moveTo>
                    <a:cubicBezTo>
                      <a:pt x="104" y="96"/>
                      <a:pt x="77" y="86"/>
                      <a:pt x="57" y="65"/>
                    </a:cubicBezTo>
                    <a:cubicBezTo>
                      <a:pt x="40" y="46"/>
                      <a:pt x="31" y="24"/>
                      <a:pt x="29" y="0"/>
                    </a:cubicBezTo>
                    <a:cubicBezTo>
                      <a:pt x="28" y="1"/>
                      <a:pt x="27" y="2"/>
                      <a:pt x="26" y="2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8"/>
                      <a:pt x="23" y="13"/>
                      <a:pt x="18" y="14"/>
                    </a:cubicBezTo>
                    <a:cubicBezTo>
                      <a:pt x="18" y="14"/>
                      <a:pt x="17" y="14"/>
                      <a:pt x="17" y="1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5" y="15"/>
                      <a:pt x="3" y="15"/>
                      <a:pt x="0" y="15"/>
                    </a:cubicBezTo>
                    <a:cubicBezTo>
                      <a:pt x="5" y="41"/>
                      <a:pt x="17" y="64"/>
                      <a:pt x="36" y="83"/>
                    </a:cubicBezTo>
                    <a:cubicBezTo>
                      <a:pt x="61" y="110"/>
                      <a:pt x="96" y="123"/>
                      <a:pt x="139" y="123"/>
                    </a:cubicBezTo>
                    <a:cubicBezTo>
                      <a:pt x="171" y="123"/>
                      <a:pt x="203" y="115"/>
                      <a:pt x="233" y="99"/>
                    </a:cubicBezTo>
                    <a:cubicBezTo>
                      <a:pt x="222" y="74"/>
                      <a:pt x="222" y="74"/>
                      <a:pt x="222" y="74"/>
                    </a:cubicBezTo>
                    <a:cubicBezTo>
                      <a:pt x="194" y="89"/>
                      <a:pt x="166" y="96"/>
                      <a:pt x="139" y="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894"/>
              <p:cNvSpPr>
                <a:spLocks/>
              </p:cNvSpPr>
              <p:nvPr/>
            </p:nvSpPr>
            <p:spPr bwMode="auto">
              <a:xfrm>
                <a:off x="19145351" y="7944892"/>
                <a:ext cx="619125" cy="330200"/>
              </a:xfrm>
              <a:custGeom>
                <a:avLst/>
                <a:gdLst>
                  <a:gd name="T0" fmla="*/ 32 w 195"/>
                  <a:gd name="T1" fmla="*/ 67 h 104"/>
                  <a:gd name="T2" fmla="*/ 44 w 195"/>
                  <a:gd name="T3" fmla="*/ 49 h 104"/>
                  <a:gd name="T4" fmla="*/ 93 w 195"/>
                  <a:gd name="T5" fmla="*/ 27 h 104"/>
                  <a:gd name="T6" fmla="*/ 125 w 195"/>
                  <a:gd name="T7" fmla="*/ 36 h 104"/>
                  <a:gd name="T8" fmla="*/ 126 w 195"/>
                  <a:gd name="T9" fmla="*/ 30 h 104"/>
                  <a:gd name="T10" fmla="*/ 170 w 195"/>
                  <a:gd name="T11" fmla="*/ 30 h 104"/>
                  <a:gd name="T12" fmla="*/ 165 w 195"/>
                  <a:gd name="T13" fmla="*/ 66 h 104"/>
                  <a:gd name="T14" fmla="*/ 195 w 195"/>
                  <a:gd name="T15" fmla="*/ 90 h 104"/>
                  <a:gd name="T16" fmla="*/ 195 w 195"/>
                  <a:gd name="T17" fmla="*/ 85 h 104"/>
                  <a:gd name="T18" fmla="*/ 168 w 195"/>
                  <a:gd name="T19" fmla="*/ 24 h 104"/>
                  <a:gd name="T20" fmla="*/ 102 w 195"/>
                  <a:gd name="T21" fmla="*/ 0 h 104"/>
                  <a:gd name="T22" fmla="*/ 69 w 195"/>
                  <a:gd name="T23" fmla="*/ 5 h 104"/>
                  <a:gd name="T24" fmla="*/ 66 w 195"/>
                  <a:gd name="T25" fmla="*/ 6 h 104"/>
                  <a:gd name="T26" fmla="*/ 29 w 195"/>
                  <a:gd name="T27" fmla="*/ 30 h 104"/>
                  <a:gd name="T28" fmla="*/ 0 w 195"/>
                  <a:gd name="T29" fmla="*/ 102 h 104"/>
                  <a:gd name="T30" fmla="*/ 0 w 195"/>
                  <a:gd name="T31" fmla="*/ 104 h 104"/>
                  <a:gd name="T32" fmla="*/ 32 w 195"/>
                  <a:gd name="T33" fmla="*/ 6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5" h="104">
                    <a:moveTo>
                      <a:pt x="32" y="67"/>
                    </a:moveTo>
                    <a:cubicBezTo>
                      <a:pt x="35" y="61"/>
                      <a:pt x="39" y="55"/>
                      <a:pt x="44" y="49"/>
                    </a:cubicBezTo>
                    <a:cubicBezTo>
                      <a:pt x="57" y="34"/>
                      <a:pt x="74" y="27"/>
                      <a:pt x="93" y="27"/>
                    </a:cubicBezTo>
                    <a:cubicBezTo>
                      <a:pt x="106" y="27"/>
                      <a:pt x="117" y="30"/>
                      <a:pt x="125" y="36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170" y="30"/>
                      <a:pt x="170" y="30"/>
                      <a:pt x="170" y="30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73" y="75"/>
                      <a:pt x="182" y="87"/>
                      <a:pt x="195" y="90"/>
                    </a:cubicBezTo>
                    <a:cubicBezTo>
                      <a:pt x="195" y="89"/>
                      <a:pt x="195" y="87"/>
                      <a:pt x="195" y="85"/>
                    </a:cubicBezTo>
                    <a:cubicBezTo>
                      <a:pt x="195" y="60"/>
                      <a:pt x="186" y="40"/>
                      <a:pt x="168" y="24"/>
                    </a:cubicBezTo>
                    <a:cubicBezTo>
                      <a:pt x="150" y="8"/>
                      <a:pt x="127" y="0"/>
                      <a:pt x="102" y="0"/>
                    </a:cubicBezTo>
                    <a:cubicBezTo>
                      <a:pt x="90" y="0"/>
                      <a:pt x="79" y="2"/>
                      <a:pt x="69" y="5"/>
                    </a:cubicBezTo>
                    <a:cubicBezTo>
                      <a:pt x="68" y="6"/>
                      <a:pt x="67" y="6"/>
                      <a:pt x="66" y="6"/>
                    </a:cubicBezTo>
                    <a:cubicBezTo>
                      <a:pt x="52" y="11"/>
                      <a:pt x="40" y="19"/>
                      <a:pt x="29" y="30"/>
                    </a:cubicBezTo>
                    <a:cubicBezTo>
                      <a:pt x="10" y="49"/>
                      <a:pt x="0" y="74"/>
                      <a:pt x="0" y="102"/>
                    </a:cubicBezTo>
                    <a:cubicBezTo>
                      <a:pt x="0" y="103"/>
                      <a:pt x="0" y="103"/>
                      <a:pt x="0" y="104"/>
                    </a:cubicBezTo>
                    <a:cubicBezTo>
                      <a:pt x="18" y="92"/>
                      <a:pt x="26" y="70"/>
                      <a:pt x="32" y="6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895"/>
              <p:cNvSpPr>
                <a:spLocks/>
              </p:cNvSpPr>
              <p:nvPr/>
            </p:nvSpPr>
            <p:spPr bwMode="auto">
              <a:xfrm>
                <a:off x="19361251" y="8163967"/>
                <a:ext cx="168275" cy="231775"/>
              </a:xfrm>
              <a:custGeom>
                <a:avLst/>
                <a:gdLst>
                  <a:gd name="T0" fmla="*/ 28 w 53"/>
                  <a:gd name="T1" fmla="*/ 0 h 73"/>
                  <a:gd name="T2" fmla="*/ 9 w 53"/>
                  <a:gd name="T3" fmla="*/ 10 h 73"/>
                  <a:gd name="T4" fmla="*/ 0 w 53"/>
                  <a:gd name="T5" fmla="*/ 40 h 73"/>
                  <a:gd name="T6" fmla="*/ 7 w 53"/>
                  <a:gd name="T7" fmla="*/ 65 h 73"/>
                  <a:gd name="T8" fmla="*/ 21 w 53"/>
                  <a:gd name="T9" fmla="*/ 73 h 73"/>
                  <a:gd name="T10" fmla="*/ 43 w 53"/>
                  <a:gd name="T11" fmla="*/ 61 h 73"/>
                  <a:gd name="T12" fmla="*/ 53 w 53"/>
                  <a:gd name="T13" fmla="*/ 27 h 73"/>
                  <a:gd name="T14" fmla="*/ 46 w 53"/>
                  <a:gd name="T15" fmla="*/ 8 h 73"/>
                  <a:gd name="T16" fmla="*/ 28 w 53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73">
                    <a:moveTo>
                      <a:pt x="28" y="0"/>
                    </a:moveTo>
                    <a:cubicBezTo>
                      <a:pt x="20" y="0"/>
                      <a:pt x="14" y="3"/>
                      <a:pt x="9" y="10"/>
                    </a:cubicBezTo>
                    <a:cubicBezTo>
                      <a:pt x="3" y="18"/>
                      <a:pt x="0" y="27"/>
                      <a:pt x="0" y="40"/>
                    </a:cubicBezTo>
                    <a:cubicBezTo>
                      <a:pt x="0" y="50"/>
                      <a:pt x="2" y="58"/>
                      <a:pt x="7" y="65"/>
                    </a:cubicBezTo>
                    <a:cubicBezTo>
                      <a:pt x="10" y="71"/>
                      <a:pt x="15" y="73"/>
                      <a:pt x="21" y="73"/>
                    </a:cubicBezTo>
                    <a:cubicBezTo>
                      <a:pt x="29" y="73"/>
                      <a:pt x="36" y="69"/>
                      <a:pt x="43" y="61"/>
                    </a:cubicBezTo>
                    <a:cubicBezTo>
                      <a:pt x="50" y="53"/>
                      <a:pt x="53" y="41"/>
                      <a:pt x="53" y="27"/>
                    </a:cubicBezTo>
                    <a:cubicBezTo>
                      <a:pt x="53" y="20"/>
                      <a:pt x="51" y="14"/>
                      <a:pt x="46" y="8"/>
                    </a:cubicBezTo>
                    <a:cubicBezTo>
                      <a:pt x="41" y="3"/>
                      <a:pt x="35" y="0"/>
                      <a:pt x="28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896"/>
              <p:cNvSpPr>
                <a:spLocks/>
              </p:cNvSpPr>
              <p:nvPr/>
            </p:nvSpPr>
            <p:spPr bwMode="auto">
              <a:xfrm>
                <a:off x="19256476" y="8440192"/>
                <a:ext cx="371475" cy="146050"/>
              </a:xfrm>
              <a:custGeom>
                <a:avLst/>
                <a:gdLst>
                  <a:gd name="T0" fmla="*/ 117 w 117"/>
                  <a:gd name="T1" fmla="*/ 39 h 46"/>
                  <a:gd name="T2" fmla="*/ 117 w 117"/>
                  <a:gd name="T3" fmla="*/ 28 h 46"/>
                  <a:gd name="T4" fmla="*/ 89 w 117"/>
                  <a:gd name="T5" fmla="*/ 13 h 46"/>
                  <a:gd name="T6" fmla="*/ 51 w 117"/>
                  <a:gd name="T7" fmla="*/ 28 h 46"/>
                  <a:gd name="T8" fmla="*/ 6 w 117"/>
                  <a:gd name="T9" fmla="*/ 7 h 46"/>
                  <a:gd name="T10" fmla="*/ 1 w 117"/>
                  <a:gd name="T11" fmla="*/ 0 h 46"/>
                  <a:gd name="T12" fmla="*/ 1 w 117"/>
                  <a:gd name="T13" fmla="*/ 12 h 46"/>
                  <a:gd name="T14" fmla="*/ 0 w 117"/>
                  <a:gd name="T15" fmla="*/ 23 h 46"/>
                  <a:gd name="T16" fmla="*/ 58 w 117"/>
                  <a:gd name="T17" fmla="*/ 46 h 46"/>
                  <a:gd name="T18" fmla="*/ 59 w 117"/>
                  <a:gd name="T19" fmla="*/ 45 h 46"/>
                  <a:gd name="T20" fmla="*/ 59 w 117"/>
                  <a:gd name="T21" fmla="*/ 46 h 46"/>
                  <a:gd name="T22" fmla="*/ 70 w 117"/>
                  <a:gd name="T23" fmla="*/ 46 h 46"/>
                  <a:gd name="T24" fmla="*/ 117 w 117"/>
                  <a:gd name="T25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" h="46">
                    <a:moveTo>
                      <a:pt x="117" y="39"/>
                    </a:moveTo>
                    <a:cubicBezTo>
                      <a:pt x="117" y="35"/>
                      <a:pt x="117" y="31"/>
                      <a:pt x="117" y="28"/>
                    </a:cubicBezTo>
                    <a:cubicBezTo>
                      <a:pt x="105" y="27"/>
                      <a:pt x="96" y="21"/>
                      <a:pt x="89" y="13"/>
                    </a:cubicBezTo>
                    <a:cubicBezTo>
                      <a:pt x="79" y="23"/>
                      <a:pt x="66" y="28"/>
                      <a:pt x="51" y="28"/>
                    </a:cubicBezTo>
                    <a:cubicBezTo>
                      <a:pt x="34" y="28"/>
                      <a:pt x="19" y="21"/>
                      <a:pt x="6" y="7"/>
                    </a:cubicBezTo>
                    <a:cubicBezTo>
                      <a:pt x="4" y="4"/>
                      <a:pt x="3" y="2"/>
                      <a:pt x="1" y="0"/>
                    </a:cubicBezTo>
                    <a:cubicBezTo>
                      <a:pt x="1" y="5"/>
                      <a:pt x="1" y="9"/>
                      <a:pt x="1" y="12"/>
                    </a:cubicBezTo>
                    <a:cubicBezTo>
                      <a:pt x="1" y="15"/>
                      <a:pt x="0" y="19"/>
                      <a:pt x="0" y="23"/>
                    </a:cubicBezTo>
                    <a:cubicBezTo>
                      <a:pt x="15" y="36"/>
                      <a:pt x="34" y="44"/>
                      <a:pt x="58" y="46"/>
                    </a:cubicBezTo>
                    <a:cubicBezTo>
                      <a:pt x="58" y="45"/>
                      <a:pt x="58" y="45"/>
                      <a:pt x="59" y="45"/>
                    </a:cubicBezTo>
                    <a:cubicBezTo>
                      <a:pt x="59" y="45"/>
                      <a:pt x="59" y="45"/>
                      <a:pt x="59" y="46"/>
                    </a:cubicBezTo>
                    <a:cubicBezTo>
                      <a:pt x="63" y="46"/>
                      <a:pt x="66" y="46"/>
                      <a:pt x="70" y="46"/>
                    </a:cubicBezTo>
                    <a:cubicBezTo>
                      <a:pt x="85" y="46"/>
                      <a:pt x="101" y="43"/>
                      <a:pt x="117" y="3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897"/>
              <p:cNvSpPr>
                <a:spLocks/>
              </p:cNvSpPr>
              <p:nvPr/>
            </p:nvSpPr>
            <p:spPr bwMode="auto">
              <a:xfrm>
                <a:off x="19450151" y="8694192"/>
                <a:ext cx="168275" cy="300038"/>
              </a:xfrm>
              <a:custGeom>
                <a:avLst/>
                <a:gdLst>
                  <a:gd name="T0" fmla="*/ 50 w 53"/>
                  <a:gd name="T1" fmla="*/ 10 h 94"/>
                  <a:gd name="T2" fmla="*/ 52 w 53"/>
                  <a:gd name="T3" fmla="*/ 0 h 94"/>
                  <a:gd name="T4" fmla="*/ 9 w 53"/>
                  <a:gd name="T5" fmla="*/ 5 h 94"/>
                  <a:gd name="T6" fmla="*/ 0 w 53"/>
                  <a:gd name="T7" fmla="*/ 4 h 94"/>
                  <a:gd name="T8" fmla="*/ 1 w 53"/>
                  <a:gd name="T9" fmla="*/ 13 h 94"/>
                  <a:gd name="T10" fmla="*/ 8 w 53"/>
                  <a:gd name="T11" fmla="*/ 61 h 94"/>
                  <a:gd name="T12" fmla="*/ 2 w 53"/>
                  <a:gd name="T13" fmla="*/ 86 h 94"/>
                  <a:gd name="T14" fmla="*/ 24 w 53"/>
                  <a:gd name="T15" fmla="*/ 93 h 94"/>
                  <a:gd name="T16" fmla="*/ 53 w 53"/>
                  <a:gd name="T17" fmla="*/ 86 h 94"/>
                  <a:gd name="T18" fmla="*/ 44 w 53"/>
                  <a:gd name="T19" fmla="*/ 68 h 94"/>
                  <a:gd name="T20" fmla="*/ 50 w 53"/>
                  <a:gd name="T21" fmla="*/ 1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94">
                    <a:moveTo>
                      <a:pt x="50" y="10"/>
                    </a:moveTo>
                    <a:cubicBezTo>
                      <a:pt x="51" y="7"/>
                      <a:pt x="52" y="3"/>
                      <a:pt x="52" y="0"/>
                    </a:cubicBezTo>
                    <a:cubicBezTo>
                      <a:pt x="38" y="3"/>
                      <a:pt x="24" y="5"/>
                      <a:pt x="9" y="5"/>
                    </a:cubicBezTo>
                    <a:cubicBezTo>
                      <a:pt x="6" y="5"/>
                      <a:pt x="3" y="4"/>
                      <a:pt x="0" y="4"/>
                    </a:cubicBezTo>
                    <a:cubicBezTo>
                      <a:pt x="0" y="7"/>
                      <a:pt x="1" y="11"/>
                      <a:pt x="1" y="13"/>
                    </a:cubicBezTo>
                    <a:cubicBezTo>
                      <a:pt x="3" y="36"/>
                      <a:pt x="8" y="57"/>
                      <a:pt x="8" y="61"/>
                    </a:cubicBezTo>
                    <a:cubicBezTo>
                      <a:pt x="8" y="72"/>
                      <a:pt x="2" y="76"/>
                      <a:pt x="2" y="86"/>
                    </a:cubicBezTo>
                    <a:cubicBezTo>
                      <a:pt x="2" y="94"/>
                      <a:pt x="10" y="93"/>
                      <a:pt x="24" y="93"/>
                    </a:cubicBezTo>
                    <a:cubicBezTo>
                      <a:pt x="39" y="93"/>
                      <a:pt x="53" y="94"/>
                      <a:pt x="53" y="86"/>
                    </a:cubicBezTo>
                    <a:cubicBezTo>
                      <a:pt x="53" y="77"/>
                      <a:pt x="46" y="72"/>
                      <a:pt x="44" y="68"/>
                    </a:cubicBezTo>
                    <a:cubicBezTo>
                      <a:pt x="39" y="62"/>
                      <a:pt x="42" y="43"/>
                      <a:pt x="50" y="1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898"/>
              <p:cNvSpPr>
                <a:spLocks/>
              </p:cNvSpPr>
              <p:nvPr/>
            </p:nvSpPr>
            <p:spPr bwMode="auto">
              <a:xfrm>
                <a:off x="19262826" y="8665617"/>
                <a:ext cx="171450" cy="328613"/>
              </a:xfrm>
              <a:custGeom>
                <a:avLst/>
                <a:gdLst>
                  <a:gd name="T0" fmla="*/ 54 w 54"/>
                  <a:gd name="T1" fmla="*/ 13 h 103"/>
                  <a:gd name="T2" fmla="*/ 0 w 54"/>
                  <a:gd name="T3" fmla="*/ 0 h 103"/>
                  <a:gd name="T4" fmla="*/ 4 w 54"/>
                  <a:gd name="T5" fmla="*/ 19 h 103"/>
                  <a:gd name="T6" fmla="*/ 10 w 54"/>
                  <a:gd name="T7" fmla="*/ 77 h 103"/>
                  <a:gd name="T8" fmla="*/ 2 w 54"/>
                  <a:gd name="T9" fmla="*/ 95 h 103"/>
                  <a:gd name="T10" fmla="*/ 30 w 54"/>
                  <a:gd name="T11" fmla="*/ 102 h 103"/>
                  <a:gd name="T12" fmla="*/ 52 w 54"/>
                  <a:gd name="T13" fmla="*/ 95 h 103"/>
                  <a:gd name="T14" fmla="*/ 46 w 54"/>
                  <a:gd name="T15" fmla="*/ 70 h 103"/>
                  <a:gd name="T16" fmla="*/ 53 w 54"/>
                  <a:gd name="T17" fmla="*/ 22 h 103"/>
                  <a:gd name="T18" fmla="*/ 54 w 54"/>
                  <a:gd name="T19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103">
                    <a:moveTo>
                      <a:pt x="54" y="13"/>
                    </a:moveTo>
                    <a:cubicBezTo>
                      <a:pt x="34" y="12"/>
                      <a:pt x="16" y="7"/>
                      <a:pt x="0" y="0"/>
                    </a:cubicBezTo>
                    <a:cubicBezTo>
                      <a:pt x="1" y="7"/>
                      <a:pt x="2" y="14"/>
                      <a:pt x="4" y="19"/>
                    </a:cubicBezTo>
                    <a:cubicBezTo>
                      <a:pt x="12" y="52"/>
                      <a:pt x="15" y="71"/>
                      <a:pt x="10" y="77"/>
                    </a:cubicBezTo>
                    <a:cubicBezTo>
                      <a:pt x="8" y="81"/>
                      <a:pt x="2" y="86"/>
                      <a:pt x="2" y="95"/>
                    </a:cubicBezTo>
                    <a:cubicBezTo>
                      <a:pt x="2" y="103"/>
                      <a:pt x="15" y="102"/>
                      <a:pt x="30" y="102"/>
                    </a:cubicBezTo>
                    <a:cubicBezTo>
                      <a:pt x="44" y="102"/>
                      <a:pt x="52" y="103"/>
                      <a:pt x="52" y="95"/>
                    </a:cubicBezTo>
                    <a:cubicBezTo>
                      <a:pt x="52" y="85"/>
                      <a:pt x="46" y="81"/>
                      <a:pt x="46" y="70"/>
                    </a:cubicBezTo>
                    <a:cubicBezTo>
                      <a:pt x="46" y="66"/>
                      <a:pt x="51" y="45"/>
                      <a:pt x="53" y="22"/>
                    </a:cubicBezTo>
                    <a:cubicBezTo>
                      <a:pt x="53" y="19"/>
                      <a:pt x="54" y="16"/>
                      <a:pt x="54" y="1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899"/>
              <p:cNvSpPr>
                <a:spLocks/>
              </p:cNvSpPr>
              <p:nvPr/>
            </p:nvSpPr>
            <p:spPr bwMode="auto">
              <a:xfrm>
                <a:off x="19126301" y="7290842"/>
                <a:ext cx="635000" cy="581025"/>
              </a:xfrm>
              <a:custGeom>
                <a:avLst/>
                <a:gdLst>
                  <a:gd name="T0" fmla="*/ 44 w 200"/>
                  <a:gd name="T1" fmla="*/ 183 h 183"/>
                  <a:gd name="T2" fmla="*/ 107 w 200"/>
                  <a:gd name="T3" fmla="*/ 170 h 183"/>
                  <a:gd name="T4" fmla="*/ 161 w 200"/>
                  <a:gd name="T5" fmla="*/ 179 h 183"/>
                  <a:gd name="T6" fmla="*/ 200 w 200"/>
                  <a:gd name="T7" fmla="*/ 100 h 183"/>
                  <a:gd name="T8" fmla="*/ 100 w 200"/>
                  <a:gd name="T9" fmla="*/ 0 h 183"/>
                  <a:gd name="T10" fmla="*/ 0 w 200"/>
                  <a:gd name="T11" fmla="*/ 100 h 183"/>
                  <a:gd name="T12" fmla="*/ 44 w 200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83">
                    <a:moveTo>
                      <a:pt x="44" y="183"/>
                    </a:moveTo>
                    <a:cubicBezTo>
                      <a:pt x="63" y="174"/>
                      <a:pt x="84" y="170"/>
                      <a:pt x="107" y="170"/>
                    </a:cubicBezTo>
                    <a:cubicBezTo>
                      <a:pt x="126" y="170"/>
                      <a:pt x="144" y="173"/>
                      <a:pt x="161" y="179"/>
                    </a:cubicBezTo>
                    <a:cubicBezTo>
                      <a:pt x="184" y="161"/>
                      <a:pt x="200" y="132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4" y="0"/>
                      <a:pt x="0" y="45"/>
                      <a:pt x="0" y="100"/>
                    </a:cubicBezTo>
                    <a:cubicBezTo>
                      <a:pt x="0" y="135"/>
                      <a:pt x="17" y="165"/>
                      <a:pt x="44" y="18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900"/>
              <p:cNvSpPr>
                <a:spLocks/>
              </p:cNvSpPr>
              <p:nvPr/>
            </p:nvSpPr>
            <p:spPr bwMode="auto">
              <a:xfrm>
                <a:off x="19774001" y="8071892"/>
                <a:ext cx="146050" cy="165100"/>
              </a:xfrm>
              <a:custGeom>
                <a:avLst/>
                <a:gdLst>
                  <a:gd name="T0" fmla="*/ 8 w 46"/>
                  <a:gd name="T1" fmla="*/ 15 h 52"/>
                  <a:gd name="T2" fmla="*/ 20 w 46"/>
                  <a:gd name="T3" fmla="*/ 14 h 52"/>
                  <a:gd name="T4" fmla="*/ 27 w 46"/>
                  <a:gd name="T5" fmla="*/ 13 h 52"/>
                  <a:gd name="T6" fmla="*/ 28 w 46"/>
                  <a:gd name="T7" fmla="*/ 6 h 52"/>
                  <a:gd name="T8" fmla="*/ 35 w 46"/>
                  <a:gd name="T9" fmla="*/ 8 h 52"/>
                  <a:gd name="T10" fmla="*/ 39 w 46"/>
                  <a:gd name="T11" fmla="*/ 47 h 52"/>
                  <a:gd name="T12" fmla="*/ 23 w 46"/>
                  <a:gd name="T13" fmla="*/ 51 h 52"/>
                  <a:gd name="T14" fmla="*/ 15 w 46"/>
                  <a:gd name="T15" fmla="*/ 51 h 52"/>
                  <a:gd name="T16" fmla="*/ 15 w 46"/>
                  <a:gd name="T17" fmla="*/ 43 h 52"/>
                  <a:gd name="T18" fmla="*/ 21 w 46"/>
                  <a:gd name="T19" fmla="*/ 43 h 52"/>
                  <a:gd name="T20" fmla="*/ 21 w 46"/>
                  <a:gd name="T21" fmla="*/ 41 h 52"/>
                  <a:gd name="T22" fmla="*/ 10 w 46"/>
                  <a:gd name="T23" fmla="*/ 42 h 52"/>
                  <a:gd name="T24" fmla="*/ 9 w 46"/>
                  <a:gd name="T25" fmla="*/ 34 h 52"/>
                  <a:gd name="T26" fmla="*/ 20 w 46"/>
                  <a:gd name="T27" fmla="*/ 33 h 52"/>
                  <a:gd name="T28" fmla="*/ 20 w 46"/>
                  <a:gd name="T29" fmla="*/ 32 h 52"/>
                  <a:gd name="T30" fmla="*/ 7 w 46"/>
                  <a:gd name="T31" fmla="*/ 33 h 52"/>
                  <a:gd name="T32" fmla="*/ 6 w 46"/>
                  <a:gd name="T33" fmla="*/ 25 h 52"/>
                  <a:gd name="T34" fmla="*/ 19 w 46"/>
                  <a:gd name="T35" fmla="*/ 24 h 52"/>
                  <a:gd name="T36" fmla="*/ 19 w 46"/>
                  <a:gd name="T37" fmla="*/ 22 h 52"/>
                  <a:gd name="T38" fmla="*/ 8 w 46"/>
                  <a:gd name="T39" fmla="*/ 23 h 52"/>
                  <a:gd name="T40" fmla="*/ 8 w 46"/>
                  <a:gd name="T41" fmla="*/ 1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6" h="52">
                    <a:moveTo>
                      <a:pt x="8" y="15"/>
                    </a:moveTo>
                    <a:cubicBezTo>
                      <a:pt x="8" y="15"/>
                      <a:pt x="18" y="14"/>
                      <a:pt x="20" y="14"/>
                    </a:cubicBezTo>
                    <a:cubicBezTo>
                      <a:pt x="25" y="14"/>
                      <a:pt x="16" y="14"/>
                      <a:pt x="27" y="13"/>
                    </a:cubicBezTo>
                    <a:cubicBezTo>
                      <a:pt x="29" y="13"/>
                      <a:pt x="31" y="12"/>
                      <a:pt x="28" y="6"/>
                    </a:cubicBezTo>
                    <a:cubicBezTo>
                      <a:pt x="25" y="0"/>
                      <a:pt x="30" y="3"/>
                      <a:pt x="35" y="8"/>
                    </a:cubicBezTo>
                    <a:cubicBezTo>
                      <a:pt x="41" y="16"/>
                      <a:pt x="46" y="44"/>
                      <a:pt x="39" y="47"/>
                    </a:cubicBezTo>
                    <a:cubicBezTo>
                      <a:pt x="33" y="50"/>
                      <a:pt x="30" y="50"/>
                      <a:pt x="23" y="51"/>
                    </a:cubicBezTo>
                    <a:cubicBezTo>
                      <a:pt x="21" y="51"/>
                      <a:pt x="15" y="51"/>
                      <a:pt x="15" y="51"/>
                    </a:cubicBezTo>
                    <a:cubicBezTo>
                      <a:pt x="9" y="52"/>
                      <a:pt x="9" y="44"/>
                      <a:pt x="15" y="43"/>
                    </a:cubicBezTo>
                    <a:cubicBezTo>
                      <a:pt x="15" y="43"/>
                      <a:pt x="19" y="43"/>
                      <a:pt x="21" y="43"/>
                    </a:cubicBezTo>
                    <a:cubicBezTo>
                      <a:pt x="22" y="43"/>
                      <a:pt x="22" y="41"/>
                      <a:pt x="21" y="41"/>
                    </a:cubicBezTo>
                    <a:cubicBezTo>
                      <a:pt x="19" y="41"/>
                      <a:pt x="10" y="42"/>
                      <a:pt x="10" y="42"/>
                    </a:cubicBezTo>
                    <a:cubicBezTo>
                      <a:pt x="4" y="43"/>
                      <a:pt x="4" y="35"/>
                      <a:pt x="9" y="34"/>
                    </a:cubicBezTo>
                    <a:cubicBezTo>
                      <a:pt x="9" y="34"/>
                      <a:pt x="18" y="33"/>
                      <a:pt x="20" y="33"/>
                    </a:cubicBezTo>
                    <a:cubicBezTo>
                      <a:pt x="22" y="33"/>
                      <a:pt x="22" y="32"/>
                      <a:pt x="20" y="32"/>
                    </a:cubicBezTo>
                    <a:cubicBezTo>
                      <a:pt x="18" y="32"/>
                      <a:pt x="7" y="33"/>
                      <a:pt x="7" y="33"/>
                    </a:cubicBezTo>
                    <a:cubicBezTo>
                      <a:pt x="1" y="33"/>
                      <a:pt x="0" y="25"/>
                      <a:pt x="6" y="25"/>
                    </a:cubicBezTo>
                    <a:cubicBezTo>
                      <a:pt x="6" y="25"/>
                      <a:pt x="17" y="24"/>
                      <a:pt x="19" y="24"/>
                    </a:cubicBezTo>
                    <a:cubicBezTo>
                      <a:pt x="21" y="24"/>
                      <a:pt x="21" y="22"/>
                      <a:pt x="19" y="22"/>
                    </a:cubicBezTo>
                    <a:cubicBezTo>
                      <a:pt x="17" y="22"/>
                      <a:pt x="8" y="23"/>
                      <a:pt x="8" y="23"/>
                    </a:cubicBezTo>
                    <a:cubicBezTo>
                      <a:pt x="2" y="24"/>
                      <a:pt x="2" y="16"/>
                      <a:pt x="8" y="1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901"/>
              <p:cNvSpPr>
                <a:spLocks/>
              </p:cNvSpPr>
              <p:nvPr/>
            </p:nvSpPr>
            <p:spPr bwMode="auto">
              <a:xfrm>
                <a:off x="18989776" y="8170317"/>
                <a:ext cx="136525" cy="161925"/>
              </a:xfrm>
              <a:custGeom>
                <a:avLst/>
                <a:gdLst>
                  <a:gd name="T0" fmla="*/ 33 w 43"/>
                  <a:gd name="T1" fmla="*/ 12 h 51"/>
                  <a:gd name="T2" fmla="*/ 20 w 43"/>
                  <a:gd name="T3" fmla="*/ 13 h 51"/>
                  <a:gd name="T4" fmla="*/ 14 w 43"/>
                  <a:gd name="T5" fmla="*/ 14 h 51"/>
                  <a:gd name="T6" fmla="*/ 12 w 43"/>
                  <a:gd name="T7" fmla="*/ 6 h 51"/>
                  <a:gd name="T8" fmla="*/ 6 w 43"/>
                  <a:gd name="T9" fmla="*/ 10 h 51"/>
                  <a:gd name="T10" fmla="*/ 8 w 43"/>
                  <a:gd name="T11" fmla="*/ 49 h 51"/>
                  <a:gd name="T12" fmla="*/ 24 w 43"/>
                  <a:gd name="T13" fmla="*/ 50 h 51"/>
                  <a:gd name="T14" fmla="*/ 31 w 43"/>
                  <a:gd name="T15" fmla="*/ 49 h 51"/>
                  <a:gd name="T16" fmla="*/ 31 w 43"/>
                  <a:gd name="T17" fmla="*/ 41 h 51"/>
                  <a:gd name="T18" fmla="*/ 24 w 43"/>
                  <a:gd name="T19" fmla="*/ 42 h 51"/>
                  <a:gd name="T20" fmla="*/ 24 w 43"/>
                  <a:gd name="T21" fmla="*/ 40 h 51"/>
                  <a:gd name="T22" fmla="*/ 35 w 43"/>
                  <a:gd name="T23" fmla="*/ 39 h 51"/>
                  <a:gd name="T24" fmla="*/ 34 w 43"/>
                  <a:gd name="T25" fmla="*/ 31 h 51"/>
                  <a:gd name="T26" fmla="*/ 24 w 43"/>
                  <a:gd name="T27" fmla="*/ 32 h 51"/>
                  <a:gd name="T28" fmla="*/ 23 w 43"/>
                  <a:gd name="T29" fmla="*/ 31 h 51"/>
                  <a:gd name="T30" fmla="*/ 37 w 43"/>
                  <a:gd name="T31" fmla="*/ 30 h 51"/>
                  <a:gd name="T32" fmla="*/ 36 w 43"/>
                  <a:gd name="T33" fmla="*/ 22 h 51"/>
                  <a:gd name="T34" fmla="*/ 23 w 43"/>
                  <a:gd name="T35" fmla="*/ 23 h 51"/>
                  <a:gd name="T36" fmla="*/ 23 w 43"/>
                  <a:gd name="T37" fmla="*/ 21 h 51"/>
                  <a:gd name="T38" fmla="*/ 34 w 43"/>
                  <a:gd name="T39" fmla="*/ 20 h 51"/>
                  <a:gd name="T40" fmla="*/ 33 w 43"/>
                  <a:gd name="T41" fmla="*/ 1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3" h="51">
                    <a:moveTo>
                      <a:pt x="33" y="12"/>
                    </a:moveTo>
                    <a:cubicBezTo>
                      <a:pt x="33" y="12"/>
                      <a:pt x="23" y="13"/>
                      <a:pt x="20" y="13"/>
                    </a:cubicBezTo>
                    <a:cubicBezTo>
                      <a:pt x="16" y="13"/>
                      <a:pt x="25" y="13"/>
                      <a:pt x="14" y="14"/>
                    </a:cubicBezTo>
                    <a:cubicBezTo>
                      <a:pt x="12" y="14"/>
                      <a:pt x="10" y="12"/>
                      <a:pt x="12" y="6"/>
                    </a:cubicBezTo>
                    <a:cubicBezTo>
                      <a:pt x="14" y="0"/>
                      <a:pt x="9" y="4"/>
                      <a:pt x="6" y="10"/>
                    </a:cubicBezTo>
                    <a:cubicBezTo>
                      <a:pt x="0" y="19"/>
                      <a:pt x="0" y="46"/>
                      <a:pt x="8" y="49"/>
                    </a:cubicBezTo>
                    <a:cubicBezTo>
                      <a:pt x="13" y="51"/>
                      <a:pt x="17" y="50"/>
                      <a:pt x="24" y="50"/>
                    </a:cubicBezTo>
                    <a:cubicBezTo>
                      <a:pt x="25" y="50"/>
                      <a:pt x="31" y="49"/>
                      <a:pt x="31" y="49"/>
                    </a:cubicBezTo>
                    <a:cubicBezTo>
                      <a:pt x="37" y="49"/>
                      <a:pt x="37" y="41"/>
                      <a:pt x="31" y="41"/>
                    </a:cubicBezTo>
                    <a:cubicBezTo>
                      <a:pt x="31" y="41"/>
                      <a:pt x="26" y="42"/>
                      <a:pt x="24" y="42"/>
                    </a:cubicBezTo>
                    <a:cubicBezTo>
                      <a:pt x="23" y="42"/>
                      <a:pt x="23" y="40"/>
                      <a:pt x="24" y="40"/>
                    </a:cubicBezTo>
                    <a:cubicBezTo>
                      <a:pt x="26" y="40"/>
                      <a:pt x="35" y="39"/>
                      <a:pt x="35" y="39"/>
                    </a:cubicBezTo>
                    <a:cubicBezTo>
                      <a:pt x="41" y="39"/>
                      <a:pt x="40" y="31"/>
                      <a:pt x="34" y="31"/>
                    </a:cubicBezTo>
                    <a:cubicBezTo>
                      <a:pt x="34" y="31"/>
                      <a:pt x="25" y="32"/>
                      <a:pt x="24" y="32"/>
                    </a:cubicBezTo>
                    <a:cubicBezTo>
                      <a:pt x="22" y="32"/>
                      <a:pt x="22" y="31"/>
                      <a:pt x="23" y="31"/>
                    </a:cubicBezTo>
                    <a:cubicBezTo>
                      <a:pt x="25" y="30"/>
                      <a:pt x="37" y="30"/>
                      <a:pt x="37" y="30"/>
                    </a:cubicBezTo>
                    <a:cubicBezTo>
                      <a:pt x="43" y="29"/>
                      <a:pt x="42" y="21"/>
                      <a:pt x="36" y="22"/>
                    </a:cubicBezTo>
                    <a:cubicBezTo>
                      <a:pt x="36" y="22"/>
                      <a:pt x="25" y="22"/>
                      <a:pt x="23" y="23"/>
                    </a:cubicBezTo>
                    <a:cubicBezTo>
                      <a:pt x="22" y="23"/>
                      <a:pt x="21" y="21"/>
                      <a:pt x="23" y="21"/>
                    </a:cubicBezTo>
                    <a:cubicBezTo>
                      <a:pt x="25" y="21"/>
                      <a:pt x="34" y="20"/>
                      <a:pt x="34" y="20"/>
                    </a:cubicBezTo>
                    <a:cubicBezTo>
                      <a:pt x="40" y="20"/>
                      <a:pt x="39" y="12"/>
                      <a:pt x="33" y="1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4541657" y="3834456"/>
              <a:ext cx="1941517" cy="165618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4353529" y="1401030"/>
            <a:ext cx="2282469" cy="2658154"/>
            <a:chOff x="9669264" y="3834457"/>
            <a:chExt cx="5022013" cy="5848615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9669264" y="4125238"/>
              <a:ext cx="5022013" cy="5557834"/>
              <a:chOff x="16808652" y="7362850"/>
              <a:chExt cx="1517650" cy="1679575"/>
            </a:xfrm>
          </p:grpSpPr>
          <p:sp>
            <p:nvSpPr>
              <p:cNvPr id="84" name="Freeform 796"/>
              <p:cNvSpPr>
                <a:spLocks/>
              </p:cNvSpPr>
              <p:nvPr/>
            </p:nvSpPr>
            <p:spPr bwMode="auto">
              <a:xfrm>
                <a:off x="16808652" y="7362850"/>
                <a:ext cx="635000" cy="1679575"/>
              </a:xfrm>
              <a:custGeom>
                <a:avLst/>
                <a:gdLst>
                  <a:gd name="T0" fmla="*/ 84 w 200"/>
                  <a:gd name="T1" fmla="*/ 224 h 529"/>
                  <a:gd name="T2" fmla="*/ 121 w 200"/>
                  <a:gd name="T3" fmla="*/ 215 h 529"/>
                  <a:gd name="T4" fmla="*/ 126 w 200"/>
                  <a:gd name="T5" fmla="*/ 197 h 529"/>
                  <a:gd name="T6" fmla="*/ 200 w 200"/>
                  <a:gd name="T7" fmla="*/ 100 h 529"/>
                  <a:gd name="T8" fmla="*/ 100 w 200"/>
                  <a:gd name="T9" fmla="*/ 0 h 529"/>
                  <a:gd name="T10" fmla="*/ 0 w 200"/>
                  <a:gd name="T11" fmla="*/ 100 h 529"/>
                  <a:gd name="T12" fmla="*/ 80 w 200"/>
                  <a:gd name="T13" fmla="*/ 198 h 529"/>
                  <a:gd name="T14" fmla="*/ 78 w 200"/>
                  <a:gd name="T15" fmla="*/ 214 h 529"/>
                  <a:gd name="T16" fmla="*/ 62 w 200"/>
                  <a:gd name="T17" fmla="*/ 290 h 529"/>
                  <a:gd name="T18" fmla="*/ 65 w 200"/>
                  <a:gd name="T19" fmla="*/ 355 h 529"/>
                  <a:gd name="T20" fmla="*/ 72 w 200"/>
                  <a:gd name="T21" fmla="*/ 414 h 529"/>
                  <a:gd name="T22" fmla="*/ 74 w 200"/>
                  <a:gd name="T23" fmla="*/ 492 h 529"/>
                  <a:gd name="T24" fmla="*/ 67 w 200"/>
                  <a:gd name="T25" fmla="*/ 512 h 529"/>
                  <a:gd name="T26" fmla="*/ 98 w 200"/>
                  <a:gd name="T27" fmla="*/ 528 h 529"/>
                  <a:gd name="T28" fmla="*/ 135 w 200"/>
                  <a:gd name="T29" fmla="*/ 528 h 529"/>
                  <a:gd name="T30" fmla="*/ 161 w 200"/>
                  <a:gd name="T31" fmla="*/ 521 h 529"/>
                  <a:gd name="T32" fmla="*/ 135 w 200"/>
                  <a:gd name="T33" fmla="*/ 499 h 529"/>
                  <a:gd name="T34" fmla="*/ 114 w 200"/>
                  <a:gd name="T35" fmla="*/ 482 h 529"/>
                  <a:gd name="T36" fmla="*/ 123 w 200"/>
                  <a:gd name="T37" fmla="*/ 452 h 529"/>
                  <a:gd name="T38" fmla="*/ 133 w 200"/>
                  <a:gd name="T39" fmla="*/ 377 h 529"/>
                  <a:gd name="T40" fmla="*/ 140 w 200"/>
                  <a:gd name="T41" fmla="*/ 310 h 529"/>
                  <a:gd name="T42" fmla="*/ 136 w 200"/>
                  <a:gd name="T43" fmla="*/ 265 h 529"/>
                  <a:gd name="T44" fmla="*/ 100 w 200"/>
                  <a:gd name="T45" fmla="*/ 272 h 529"/>
                  <a:gd name="T46" fmla="*/ 96 w 200"/>
                  <a:gd name="T47" fmla="*/ 272 h 529"/>
                  <a:gd name="T48" fmla="*/ 74 w 200"/>
                  <a:gd name="T49" fmla="*/ 252 h 529"/>
                  <a:gd name="T50" fmla="*/ 84 w 200"/>
                  <a:gd name="T51" fmla="*/ 224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0" h="529">
                    <a:moveTo>
                      <a:pt x="84" y="224"/>
                    </a:moveTo>
                    <a:cubicBezTo>
                      <a:pt x="93" y="218"/>
                      <a:pt x="106" y="216"/>
                      <a:pt x="121" y="215"/>
                    </a:cubicBezTo>
                    <a:cubicBezTo>
                      <a:pt x="121" y="208"/>
                      <a:pt x="124" y="202"/>
                      <a:pt x="126" y="197"/>
                    </a:cubicBezTo>
                    <a:cubicBezTo>
                      <a:pt x="168" y="185"/>
                      <a:pt x="200" y="146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8"/>
                      <a:pt x="34" y="189"/>
                      <a:pt x="80" y="198"/>
                    </a:cubicBezTo>
                    <a:cubicBezTo>
                      <a:pt x="81" y="204"/>
                      <a:pt x="83" y="210"/>
                      <a:pt x="78" y="214"/>
                    </a:cubicBezTo>
                    <a:cubicBezTo>
                      <a:pt x="68" y="222"/>
                      <a:pt x="55" y="239"/>
                      <a:pt x="62" y="290"/>
                    </a:cubicBezTo>
                    <a:cubicBezTo>
                      <a:pt x="67" y="323"/>
                      <a:pt x="69" y="331"/>
                      <a:pt x="65" y="355"/>
                    </a:cubicBezTo>
                    <a:cubicBezTo>
                      <a:pt x="61" y="379"/>
                      <a:pt x="74" y="409"/>
                      <a:pt x="72" y="414"/>
                    </a:cubicBezTo>
                    <a:cubicBezTo>
                      <a:pt x="58" y="448"/>
                      <a:pt x="75" y="481"/>
                      <a:pt x="74" y="492"/>
                    </a:cubicBezTo>
                    <a:cubicBezTo>
                      <a:pt x="73" y="501"/>
                      <a:pt x="67" y="501"/>
                      <a:pt x="67" y="512"/>
                    </a:cubicBezTo>
                    <a:cubicBezTo>
                      <a:pt x="67" y="529"/>
                      <a:pt x="84" y="528"/>
                      <a:pt x="98" y="528"/>
                    </a:cubicBezTo>
                    <a:cubicBezTo>
                      <a:pt x="112" y="528"/>
                      <a:pt x="118" y="528"/>
                      <a:pt x="135" y="528"/>
                    </a:cubicBezTo>
                    <a:cubicBezTo>
                      <a:pt x="152" y="528"/>
                      <a:pt x="161" y="529"/>
                      <a:pt x="161" y="521"/>
                    </a:cubicBezTo>
                    <a:cubicBezTo>
                      <a:pt x="161" y="509"/>
                      <a:pt x="152" y="498"/>
                      <a:pt x="135" y="499"/>
                    </a:cubicBezTo>
                    <a:cubicBezTo>
                      <a:pt x="118" y="500"/>
                      <a:pt x="109" y="500"/>
                      <a:pt x="114" y="482"/>
                    </a:cubicBezTo>
                    <a:cubicBezTo>
                      <a:pt x="120" y="462"/>
                      <a:pt x="117" y="473"/>
                      <a:pt x="123" y="452"/>
                    </a:cubicBezTo>
                    <a:cubicBezTo>
                      <a:pt x="134" y="415"/>
                      <a:pt x="131" y="391"/>
                      <a:pt x="133" y="377"/>
                    </a:cubicBezTo>
                    <a:cubicBezTo>
                      <a:pt x="134" y="364"/>
                      <a:pt x="139" y="352"/>
                      <a:pt x="140" y="310"/>
                    </a:cubicBezTo>
                    <a:cubicBezTo>
                      <a:pt x="140" y="293"/>
                      <a:pt x="138" y="278"/>
                      <a:pt x="136" y="265"/>
                    </a:cubicBezTo>
                    <a:cubicBezTo>
                      <a:pt x="124" y="269"/>
                      <a:pt x="112" y="272"/>
                      <a:pt x="100" y="272"/>
                    </a:cubicBezTo>
                    <a:cubicBezTo>
                      <a:pt x="99" y="272"/>
                      <a:pt x="98" y="272"/>
                      <a:pt x="96" y="272"/>
                    </a:cubicBezTo>
                    <a:cubicBezTo>
                      <a:pt x="85" y="271"/>
                      <a:pt x="77" y="264"/>
                      <a:pt x="74" y="252"/>
                    </a:cubicBezTo>
                    <a:cubicBezTo>
                      <a:pt x="71" y="241"/>
                      <a:pt x="75" y="229"/>
                      <a:pt x="84" y="22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797"/>
              <p:cNvSpPr>
                <a:spLocks/>
              </p:cNvSpPr>
              <p:nvPr/>
            </p:nvSpPr>
            <p:spPr bwMode="auto">
              <a:xfrm>
                <a:off x="17043602" y="7708925"/>
                <a:ext cx="523875" cy="501650"/>
              </a:xfrm>
              <a:custGeom>
                <a:avLst/>
                <a:gdLst>
                  <a:gd name="T0" fmla="*/ 157 w 165"/>
                  <a:gd name="T1" fmla="*/ 34 h 158"/>
                  <a:gd name="T2" fmla="*/ 151 w 165"/>
                  <a:gd name="T3" fmla="*/ 49 h 158"/>
                  <a:gd name="T4" fmla="*/ 149 w 165"/>
                  <a:gd name="T5" fmla="*/ 28 h 158"/>
                  <a:gd name="T6" fmla="*/ 149 w 165"/>
                  <a:gd name="T7" fmla="*/ 2 h 158"/>
                  <a:gd name="T8" fmla="*/ 136 w 165"/>
                  <a:gd name="T9" fmla="*/ 43 h 158"/>
                  <a:gd name="T10" fmla="*/ 131 w 165"/>
                  <a:gd name="T11" fmla="*/ 74 h 158"/>
                  <a:gd name="T12" fmla="*/ 92 w 165"/>
                  <a:gd name="T13" fmla="*/ 102 h 158"/>
                  <a:gd name="T14" fmla="*/ 13 w 165"/>
                  <a:gd name="T15" fmla="*/ 120 h 158"/>
                  <a:gd name="T16" fmla="*/ 23 w 165"/>
                  <a:gd name="T17" fmla="*/ 157 h 158"/>
                  <a:gd name="T18" fmla="*/ 79 w 165"/>
                  <a:gd name="T19" fmla="*/ 144 h 158"/>
                  <a:gd name="T20" fmla="*/ 132 w 165"/>
                  <a:gd name="T21" fmla="*/ 104 h 158"/>
                  <a:gd name="T22" fmla="*/ 158 w 165"/>
                  <a:gd name="T23" fmla="*/ 66 h 158"/>
                  <a:gd name="T24" fmla="*/ 157 w 165"/>
                  <a:gd name="T25" fmla="*/ 3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5" h="158">
                    <a:moveTo>
                      <a:pt x="157" y="34"/>
                    </a:moveTo>
                    <a:cubicBezTo>
                      <a:pt x="152" y="34"/>
                      <a:pt x="152" y="44"/>
                      <a:pt x="151" y="49"/>
                    </a:cubicBezTo>
                    <a:cubicBezTo>
                      <a:pt x="150" y="55"/>
                      <a:pt x="147" y="40"/>
                      <a:pt x="149" y="28"/>
                    </a:cubicBezTo>
                    <a:cubicBezTo>
                      <a:pt x="150" y="18"/>
                      <a:pt x="155" y="4"/>
                      <a:pt x="149" y="2"/>
                    </a:cubicBezTo>
                    <a:cubicBezTo>
                      <a:pt x="142" y="0"/>
                      <a:pt x="138" y="20"/>
                      <a:pt x="136" y="43"/>
                    </a:cubicBezTo>
                    <a:cubicBezTo>
                      <a:pt x="135" y="55"/>
                      <a:pt x="137" y="71"/>
                      <a:pt x="131" y="74"/>
                    </a:cubicBezTo>
                    <a:cubicBezTo>
                      <a:pt x="126" y="77"/>
                      <a:pt x="101" y="98"/>
                      <a:pt x="92" y="102"/>
                    </a:cubicBezTo>
                    <a:cubicBezTo>
                      <a:pt x="66" y="113"/>
                      <a:pt x="30" y="110"/>
                      <a:pt x="13" y="120"/>
                    </a:cubicBezTo>
                    <a:cubicBezTo>
                      <a:pt x="0" y="128"/>
                      <a:pt x="3" y="155"/>
                      <a:pt x="23" y="157"/>
                    </a:cubicBezTo>
                    <a:cubicBezTo>
                      <a:pt x="40" y="158"/>
                      <a:pt x="61" y="150"/>
                      <a:pt x="79" y="144"/>
                    </a:cubicBezTo>
                    <a:cubicBezTo>
                      <a:pt x="111" y="133"/>
                      <a:pt x="123" y="116"/>
                      <a:pt x="132" y="104"/>
                    </a:cubicBezTo>
                    <a:cubicBezTo>
                      <a:pt x="143" y="91"/>
                      <a:pt x="157" y="74"/>
                      <a:pt x="158" y="66"/>
                    </a:cubicBezTo>
                    <a:cubicBezTo>
                      <a:pt x="160" y="52"/>
                      <a:pt x="165" y="35"/>
                      <a:pt x="157" y="3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841"/>
              <p:cNvSpPr>
                <a:spLocks/>
              </p:cNvSpPr>
              <p:nvPr/>
            </p:nvSpPr>
            <p:spPr bwMode="auto">
              <a:xfrm>
                <a:off x="17567477" y="7708925"/>
                <a:ext cx="520700" cy="501650"/>
              </a:xfrm>
              <a:custGeom>
                <a:avLst/>
                <a:gdLst>
                  <a:gd name="T0" fmla="*/ 7 w 164"/>
                  <a:gd name="T1" fmla="*/ 34 h 158"/>
                  <a:gd name="T2" fmla="*/ 13 w 164"/>
                  <a:gd name="T3" fmla="*/ 49 h 158"/>
                  <a:gd name="T4" fmla="*/ 16 w 164"/>
                  <a:gd name="T5" fmla="*/ 28 h 158"/>
                  <a:gd name="T6" fmla="*/ 16 w 164"/>
                  <a:gd name="T7" fmla="*/ 2 h 158"/>
                  <a:gd name="T8" fmla="*/ 29 w 164"/>
                  <a:gd name="T9" fmla="*/ 43 h 158"/>
                  <a:gd name="T10" fmla="*/ 33 w 164"/>
                  <a:gd name="T11" fmla="*/ 74 h 158"/>
                  <a:gd name="T12" fmla="*/ 72 w 164"/>
                  <a:gd name="T13" fmla="*/ 102 h 158"/>
                  <a:gd name="T14" fmla="*/ 152 w 164"/>
                  <a:gd name="T15" fmla="*/ 120 h 158"/>
                  <a:gd name="T16" fmla="*/ 142 w 164"/>
                  <a:gd name="T17" fmla="*/ 157 h 158"/>
                  <a:gd name="T18" fmla="*/ 86 w 164"/>
                  <a:gd name="T19" fmla="*/ 144 h 158"/>
                  <a:gd name="T20" fmla="*/ 32 w 164"/>
                  <a:gd name="T21" fmla="*/ 104 h 158"/>
                  <a:gd name="T22" fmla="*/ 6 w 164"/>
                  <a:gd name="T23" fmla="*/ 66 h 158"/>
                  <a:gd name="T24" fmla="*/ 7 w 164"/>
                  <a:gd name="T25" fmla="*/ 3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4" h="158">
                    <a:moveTo>
                      <a:pt x="7" y="34"/>
                    </a:moveTo>
                    <a:cubicBezTo>
                      <a:pt x="13" y="34"/>
                      <a:pt x="12" y="44"/>
                      <a:pt x="13" y="49"/>
                    </a:cubicBezTo>
                    <a:cubicBezTo>
                      <a:pt x="15" y="55"/>
                      <a:pt x="17" y="40"/>
                      <a:pt x="16" y="28"/>
                    </a:cubicBezTo>
                    <a:cubicBezTo>
                      <a:pt x="14" y="18"/>
                      <a:pt x="9" y="4"/>
                      <a:pt x="16" y="2"/>
                    </a:cubicBezTo>
                    <a:cubicBezTo>
                      <a:pt x="23" y="0"/>
                      <a:pt x="27" y="20"/>
                      <a:pt x="29" y="43"/>
                    </a:cubicBezTo>
                    <a:cubicBezTo>
                      <a:pt x="30" y="55"/>
                      <a:pt x="27" y="71"/>
                      <a:pt x="33" y="74"/>
                    </a:cubicBezTo>
                    <a:cubicBezTo>
                      <a:pt x="39" y="77"/>
                      <a:pt x="63" y="98"/>
                      <a:pt x="72" y="102"/>
                    </a:cubicBezTo>
                    <a:cubicBezTo>
                      <a:pt x="98" y="113"/>
                      <a:pt x="134" y="110"/>
                      <a:pt x="152" y="120"/>
                    </a:cubicBezTo>
                    <a:cubicBezTo>
                      <a:pt x="164" y="128"/>
                      <a:pt x="162" y="155"/>
                      <a:pt x="142" y="157"/>
                    </a:cubicBezTo>
                    <a:cubicBezTo>
                      <a:pt x="124" y="158"/>
                      <a:pt x="103" y="150"/>
                      <a:pt x="86" y="144"/>
                    </a:cubicBezTo>
                    <a:cubicBezTo>
                      <a:pt x="53" y="133"/>
                      <a:pt x="42" y="116"/>
                      <a:pt x="32" y="104"/>
                    </a:cubicBezTo>
                    <a:cubicBezTo>
                      <a:pt x="21" y="91"/>
                      <a:pt x="7" y="74"/>
                      <a:pt x="6" y="66"/>
                    </a:cubicBezTo>
                    <a:cubicBezTo>
                      <a:pt x="4" y="52"/>
                      <a:pt x="0" y="35"/>
                      <a:pt x="7" y="3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842"/>
              <p:cNvSpPr>
                <a:spLocks/>
              </p:cNvSpPr>
              <p:nvPr/>
            </p:nvSpPr>
            <p:spPr bwMode="auto">
              <a:xfrm>
                <a:off x="17691302" y="7362850"/>
                <a:ext cx="635000" cy="1679575"/>
              </a:xfrm>
              <a:custGeom>
                <a:avLst/>
                <a:gdLst>
                  <a:gd name="T0" fmla="*/ 200 w 200"/>
                  <a:gd name="T1" fmla="*/ 100 h 529"/>
                  <a:gd name="T2" fmla="*/ 100 w 200"/>
                  <a:gd name="T3" fmla="*/ 0 h 529"/>
                  <a:gd name="T4" fmla="*/ 0 w 200"/>
                  <a:gd name="T5" fmla="*/ 100 h 529"/>
                  <a:gd name="T6" fmla="*/ 74 w 200"/>
                  <a:gd name="T7" fmla="*/ 197 h 529"/>
                  <a:gd name="T8" fmla="*/ 79 w 200"/>
                  <a:gd name="T9" fmla="*/ 215 h 529"/>
                  <a:gd name="T10" fmla="*/ 116 w 200"/>
                  <a:gd name="T11" fmla="*/ 224 h 529"/>
                  <a:gd name="T12" fmla="*/ 125 w 200"/>
                  <a:gd name="T13" fmla="*/ 252 h 529"/>
                  <a:gd name="T14" fmla="*/ 103 w 200"/>
                  <a:gd name="T15" fmla="*/ 272 h 529"/>
                  <a:gd name="T16" fmla="*/ 99 w 200"/>
                  <a:gd name="T17" fmla="*/ 272 h 529"/>
                  <a:gd name="T18" fmla="*/ 63 w 200"/>
                  <a:gd name="T19" fmla="*/ 265 h 529"/>
                  <a:gd name="T20" fmla="*/ 60 w 200"/>
                  <a:gd name="T21" fmla="*/ 310 h 529"/>
                  <a:gd name="T22" fmla="*/ 67 w 200"/>
                  <a:gd name="T23" fmla="*/ 377 h 529"/>
                  <a:gd name="T24" fmla="*/ 76 w 200"/>
                  <a:gd name="T25" fmla="*/ 452 h 529"/>
                  <a:gd name="T26" fmla="*/ 85 w 200"/>
                  <a:gd name="T27" fmla="*/ 482 h 529"/>
                  <a:gd name="T28" fmla="*/ 65 w 200"/>
                  <a:gd name="T29" fmla="*/ 499 h 529"/>
                  <a:gd name="T30" fmla="*/ 38 w 200"/>
                  <a:gd name="T31" fmla="*/ 521 h 529"/>
                  <a:gd name="T32" fmla="*/ 65 w 200"/>
                  <a:gd name="T33" fmla="*/ 528 h 529"/>
                  <a:gd name="T34" fmla="*/ 101 w 200"/>
                  <a:gd name="T35" fmla="*/ 528 h 529"/>
                  <a:gd name="T36" fmla="*/ 132 w 200"/>
                  <a:gd name="T37" fmla="*/ 512 h 529"/>
                  <a:gd name="T38" fmla="*/ 126 w 200"/>
                  <a:gd name="T39" fmla="*/ 492 h 529"/>
                  <a:gd name="T40" fmla="*/ 127 w 200"/>
                  <a:gd name="T41" fmla="*/ 414 h 529"/>
                  <a:gd name="T42" fmla="*/ 134 w 200"/>
                  <a:gd name="T43" fmla="*/ 355 h 529"/>
                  <a:gd name="T44" fmla="*/ 137 w 200"/>
                  <a:gd name="T45" fmla="*/ 290 h 529"/>
                  <a:gd name="T46" fmla="*/ 121 w 200"/>
                  <a:gd name="T47" fmla="*/ 214 h 529"/>
                  <a:gd name="T48" fmla="*/ 119 w 200"/>
                  <a:gd name="T49" fmla="*/ 198 h 529"/>
                  <a:gd name="T50" fmla="*/ 200 w 200"/>
                  <a:gd name="T51" fmla="*/ 10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0" h="529">
                    <a:moveTo>
                      <a:pt x="200" y="100"/>
                    </a:moveTo>
                    <a:cubicBezTo>
                      <a:pt x="200" y="45"/>
                      <a:pt x="155" y="0"/>
                      <a:pt x="100" y="0"/>
                    </a:cubicBezTo>
                    <a:cubicBezTo>
                      <a:pt x="44" y="0"/>
                      <a:pt x="0" y="45"/>
                      <a:pt x="0" y="100"/>
                    </a:cubicBezTo>
                    <a:cubicBezTo>
                      <a:pt x="0" y="146"/>
                      <a:pt x="31" y="185"/>
                      <a:pt x="74" y="197"/>
                    </a:cubicBezTo>
                    <a:cubicBezTo>
                      <a:pt x="76" y="202"/>
                      <a:pt x="79" y="208"/>
                      <a:pt x="79" y="215"/>
                    </a:cubicBezTo>
                    <a:cubicBezTo>
                      <a:pt x="93" y="216"/>
                      <a:pt x="106" y="218"/>
                      <a:pt x="116" y="224"/>
                    </a:cubicBezTo>
                    <a:cubicBezTo>
                      <a:pt x="124" y="229"/>
                      <a:pt x="128" y="241"/>
                      <a:pt x="125" y="252"/>
                    </a:cubicBezTo>
                    <a:cubicBezTo>
                      <a:pt x="123" y="264"/>
                      <a:pt x="114" y="271"/>
                      <a:pt x="103" y="272"/>
                    </a:cubicBezTo>
                    <a:cubicBezTo>
                      <a:pt x="102" y="272"/>
                      <a:pt x="100" y="272"/>
                      <a:pt x="99" y="272"/>
                    </a:cubicBezTo>
                    <a:cubicBezTo>
                      <a:pt x="88" y="272"/>
                      <a:pt x="75" y="269"/>
                      <a:pt x="63" y="265"/>
                    </a:cubicBezTo>
                    <a:cubicBezTo>
                      <a:pt x="61" y="278"/>
                      <a:pt x="59" y="293"/>
                      <a:pt x="60" y="310"/>
                    </a:cubicBezTo>
                    <a:cubicBezTo>
                      <a:pt x="60" y="352"/>
                      <a:pt x="65" y="364"/>
                      <a:pt x="67" y="377"/>
                    </a:cubicBezTo>
                    <a:cubicBezTo>
                      <a:pt x="68" y="391"/>
                      <a:pt x="66" y="415"/>
                      <a:pt x="76" y="452"/>
                    </a:cubicBezTo>
                    <a:cubicBezTo>
                      <a:pt x="82" y="473"/>
                      <a:pt x="79" y="462"/>
                      <a:pt x="85" y="482"/>
                    </a:cubicBezTo>
                    <a:cubicBezTo>
                      <a:pt x="90" y="500"/>
                      <a:pt x="82" y="500"/>
                      <a:pt x="65" y="499"/>
                    </a:cubicBezTo>
                    <a:cubicBezTo>
                      <a:pt x="47" y="498"/>
                      <a:pt x="38" y="509"/>
                      <a:pt x="38" y="521"/>
                    </a:cubicBezTo>
                    <a:cubicBezTo>
                      <a:pt x="38" y="529"/>
                      <a:pt x="47" y="528"/>
                      <a:pt x="65" y="528"/>
                    </a:cubicBezTo>
                    <a:cubicBezTo>
                      <a:pt x="82" y="528"/>
                      <a:pt x="88" y="528"/>
                      <a:pt x="101" y="528"/>
                    </a:cubicBezTo>
                    <a:cubicBezTo>
                      <a:pt x="115" y="528"/>
                      <a:pt x="132" y="529"/>
                      <a:pt x="132" y="512"/>
                    </a:cubicBezTo>
                    <a:cubicBezTo>
                      <a:pt x="132" y="501"/>
                      <a:pt x="126" y="501"/>
                      <a:pt x="126" y="492"/>
                    </a:cubicBezTo>
                    <a:cubicBezTo>
                      <a:pt x="125" y="481"/>
                      <a:pt x="141" y="448"/>
                      <a:pt x="127" y="414"/>
                    </a:cubicBezTo>
                    <a:cubicBezTo>
                      <a:pt x="125" y="409"/>
                      <a:pt x="138" y="379"/>
                      <a:pt x="134" y="355"/>
                    </a:cubicBezTo>
                    <a:cubicBezTo>
                      <a:pt x="130" y="331"/>
                      <a:pt x="132" y="323"/>
                      <a:pt x="137" y="290"/>
                    </a:cubicBezTo>
                    <a:cubicBezTo>
                      <a:pt x="145" y="239"/>
                      <a:pt x="131" y="222"/>
                      <a:pt x="121" y="214"/>
                    </a:cubicBezTo>
                    <a:cubicBezTo>
                      <a:pt x="116" y="210"/>
                      <a:pt x="118" y="204"/>
                      <a:pt x="119" y="198"/>
                    </a:cubicBezTo>
                    <a:cubicBezTo>
                      <a:pt x="165" y="189"/>
                      <a:pt x="200" y="148"/>
                      <a:pt x="200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843"/>
              <p:cNvSpPr>
                <a:spLocks/>
              </p:cNvSpPr>
              <p:nvPr/>
            </p:nvSpPr>
            <p:spPr bwMode="auto">
              <a:xfrm>
                <a:off x="17773852" y="7943875"/>
                <a:ext cx="104775" cy="88900"/>
              </a:xfrm>
              <a:custGeom>
                <a:avLst/>
                <a:gdLst>
                  <a:gd name="T0" fmla="*/ 10 w 33"/>
                  <a:gd name="T1" fmla="*/ 22 h 28"/>
                  <a:gd name="T2" fmla="*/ 29 w 33"/>
                  <a:gd name="T3" fmla="*/ 28 h 28"/>
                  <a:gd name="T4" fmla="*/ 33 w 33"/>
                  <a:gd name="T5" fmla="*/ 15 h 28"/>
                  <a:gd name="T6" fmla="*/ 8 w 33"/>
                  <a:gd name="T7" fmla="*/ 0 h 28"/>
                  <a:gd name="T8" fmla="*/ 0 w 33"/>
                  <a:gd name="T9" fmla="*/ 16 h 28"/>
                  <a:gd name="T10" fmla="*/ 10 w 33"/>
                  <a:gd name="T11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8">
                    <a:moveTo>
                      <a:pt x="10" y="22"/>
                    </a:moveTo>
                    <a:cubicBezTo>
                      <a:pt x="16" y="25"/>
                      <a:pt x="22" y="27"/>
                      <a:pt x="29" y="28"/>
                    </a:cubicBezTo>
                    <a:cubicBezTo>
                      <a:pt x="30" y="24"/>
                      <a:pt x="32" y="19"/>
                      <a:pt x="33" y="15"/>
                    </a:cubicBezTo>
                    <a:cubicBezTo>
                      <a:pt x="24" y="11"/>
                      <a:pt x="15" y="6"/>
                      <a:pt x="8" y="0"/>
                    </a:cubicBezTo>
                    <a:cubicBezTo>
                      <a:pt x="5" y="6"/>
                      <a:pt x="3" y="12"/>
                      <a:pt x="0" y="16"/>
                    </a:cubicBezTo>
                    <a:cubicBezTo>
                      <a:pt x="4" y="19"/>
                      <a:pt x="8" y="21"/>
                      <a:pt x="10" y="22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0" name="Freeform 844"/>
              <p:cNvSpPr>
                <a:spLocks/>
              </p:cNvSpPr>
              <p:nvPr/>
            </p:nvSpPr>
            <p:spPr bwMode="auto">
              <a:xfrm>
                <a:off x="17259502" y="7940700"/>
                <a:ext cx="111125" cy="88900"/>
              </a:xfrm>
              <a:custGeom>
                <a:avLst/>
                <a:gdLst>
                  <a:gd name="T0" fmla="*/ 21 w 35"/>
                  <a:gd name="T1" fmla="*/ 23 h 28"/>
                  <a:gd name="T2" fmla="*/ 35 w 35"/>
                  <a:gd name="T3" fmla="*/ 14 h 28"/>
                  <a:gd name="T4" fmla="*/ 25 w 35"/>
                  <a:gd name="T5" fmla="*/ 0 h 28"/>
                  <a:gd name="T6" fmla="*/ 0 w 35"/>
                  <a:gd name="T7" fmla="*/ 15 h 28"/>
                  <a:gd name="T8" fmla="*/ 6 w 35"/>
                  <a:gd name="T9" fmla="*/ 28 h 28"/>
                  <a:gd name="T10" fmla="*/ 21 w 35"/>
                  <a:gd name="T11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8">
                    <a:moveTo>
                      <a:pt x="21" y="23"/>
                    </a:moveTo>
                    <a:cubicBezTo>
                      <a:pt x="24" y="22"/>
                      <a:pt x="30" y="18"/>
                      <a:pt x="35" y="14"/>
                    </a:cubicBezTo>
                    <a:cubicBezTo>
                      <a:pt x="31" y="10"/>
                      <a:pt x="28" y="5"/>
                      <a:pt x="25" y="0"/>
                    </a:cubicBezTo>
                    <a:cubicBezTo>
                      <a:pt x="17" y="6"/>
                      <a:pt x="9" y="11"/>
                      <a:pt x="0" y="15"/>
                    </a:cubicBezTo>
                    <a:cubicBezTo>
                      <a:pt x="1" y="20"/>
                      <a:pt x="4" y="24"/>
                      <a:pt x="6" y="28"/>
                    </a:cubicBezTo>
                    <a:cubicBezTo>
                      <a:pt x="12" y="27"/>
                      <a:pt x="17" y="25"/>
                      <a:pt x="21" y="23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845"/>
              <p:cNvSpPr>
                <a:spLocks/>
              </p:cNvSpPr>
              <p:nvPr/>
            </p:nvSpPr>
            <p:spPr bwMode="auto">
              <a:xfrm>
                <a:off x="17361102" y="7362850"/>
                <a:ext cx="412750" cy="593725"/>
              </a:xfrm>
              <a:custGeom>
                <a:avLst/>
                <a:gdLst>
                  <a:gd name="T0" fmla="*/ 16 w 130"/>
                  <a:gd name="T1" fmla="*/ 187 h 187"/>
                  <a:gd name="T2" fmla="*/ 28 w 130"/>
                  <a:gd name="T3" fmla="*/ 178 h 187"/>
                  <a:gd name="T4" fmla="*/ 29 w 130"/>
                  <a:gd name="T5" fmla="*/ 163 h 187"/>
                  <a:gd name="T6" fmla="*/ 30 w 130"/>
                  <a:gd name="T7" fmla="*/ 152 h 187"/>
                  <a:gd name="T8" fmla="*/ 48 w 130"/>
                  <a:gd name="T9" fmla="*/ 105 h 187"/>
                  <a:gd name="T10" fmla="*/ 50 w 130"/>
                  <a:gd name="T11" fmla="*/ 105 h 187"/>
                  <a:gd name="T12" fmla="*/ 56 w 130"/>
                  <a:gd name="T13" fmla="*/ 130 h 187"/>
                  <a:gd name="T14" fmla="*/ 55 w 130"/>
                  <a:gd name="T15" fmla="*/ 137 h 187"/>
                  <a:gd name="T16" fmla="*/ 57 w 130"/>
                  <a:gd name="T17" fmla="*/ 137 h 187"/>
                  <a:gd name="T18" fmla="*/ 57 w 130"/>
                  <a:gd name="T19" fmla="*/ 137 h 187"/>
                  <a:gd name="T20" fmla="*/ 65 w 130"/>
                  <a:gd name="T21" fmla="*/ 141 h 187"/>
                  <a:gd name="T22" fmla="*/ 65 w 130"/>
                  <a:gd name="T23" fmla="*/ 141 h 187"/>
                  <a:gd name="T24" fmla="*/ 65 w 130"/>
                  <a:gd name="T25" fmla="*/ 141 h 187"/>
                  <a:gd name="T26" fmla="*/ 72 w 130"/>
                  <a:gd name="T27" fmla="*/ 137 h 187"/>
                  <a:gd name="T28" fmla="*/ 73 w 130"/>
                  <a:gd name="T29" fmla="*/ 137 h 187"/>
                  <a:gd name="T30" fmla="*/ 75 w 130"/>
                  <a:gd name="T31" fmla="*/ 137 h 187"/>
                  <a:gd name="T32" fmla="*/ 73 w 130"/>
                  <a:gd name="T33" fmla="*/ 130 h 187"/>
                  <a:gd name="T34" fmla="*/ 79 w 130"/>
                  <a:gd name="T35" fmla="*/ 105 h 187"/>
                  <a:gd name="T36" fmla="*/ 82 w 130"/>
                  <a:gd name="T37" fmla="*/ 105 h 187"/>
                  <a:gd name="T38" fmla="*/ 100 w 130"/>
                  <a:gd name="T39" fmla="*/ 152 h 187"/>
                  <a:gd name="T40" fmla="*/ 100 w 130"/>
                  <a:gd name="T41" fmla="*/ 163 h 187"/>
                  <a:gd name="T42" fmla="*/ 101 w 130"/>
                  <a:gd name="T43" fmla="*/ 178 h 187"/>
                  <a:gd name="T44" fmla="*/ 114 w 130"/>
                  <a:gd name="T45" fmla="*/ 187 h 187"/>
                  <a:gd name="T46" fmla="*/ 130 w 130"/>
                  <a:gd name="T47" fmla="*/ 176 h 187"/>
                  <a:gd name="T48" fmla="*/ 98 w 130"/>
                  <a:gd name="T49" fmla="*/ 100 h 187"/>
                  <a:gd name="T50" fmla="*/ 130 w 130"/>
                  <a:gd name="T51" fmla="*/ 24 h 187"/>
                  <a:gd name="T52" fmla="*/ 65 w 130"/>
                  <a:gd name="T53" fmla="*/ 0 h 187"/>
                  <a:gd name="T54" fmla="*/ 0 w 130"/>
                  <a:gd name="T55" fmla="*/ 24 h 187"/>
                  <a:gd name="T56" fmla="*/ 32 w 130"/>
                  <a:gd name="T57" fmla="*/ 100 h 187"/>
                  <a:gd name="T58" fmla="*/ 0 w 130"/>
                  <a:gd name="T59" fmla="*/ 176 h 187"/>
                  <a:gd name="T60" fmla="*/ 16 w 130"/>
                  <a:gd name="T61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0" h="187">
                    <a:moveTo>
                      <a:pt x="16" y="187"/>
                    </a:moveTo>
                    <a:cubicBezTo>
                      <a:pt x="22" y="182"/>
                      <a:pt x="26" y="179"/>
                      <a:pt x="28" y="178"/>
                    </a:cubicBezTo>
                    <a:cubicBezTo>
                      <a:pt x="29" y="176"/>
                      <a:pt x="29" y="168"/>
                      <a:pt x="29" y="163"/>
                    </a:cubicBezTo>
                    <a:cubicBezTo>
                      <a:pt x="30" y="159"/>
                      <a:pt x="30" y="155"/>
                      <a:pt x="30" y="152"/>
                    </a:cubicBezTo>
                    <a:cubicBezTo>
                      <a:pt x="32" y="119"/>
                      <a:pt x="38" y="105"/>
                      <a:pt x="48" y="105"/>
                    </a:cubicBezTo>
                    <a:cubicBezTo>
                      <a:pt x="49" y="105"/>
                      <a:pt x="49" y="105"/>
                      <a:pt x="50" y="105"/>
                    </a:cubicBezTo>
                    <a:cubicBezTo>
                      <a:pt x="60" y="108"/>
                      <a:pt x="58" y="120"/>
                      <a:pt x="56" y="130"/>
                    </a:cubicBezTo>
                    <a:cubicBezTo>
                      <a:pt x="55" y="133"/>
                      <a:pt x="55" y="135"/>
                      <a:pt x="55" y="137"/>
                    </a:cubicBezTo>
                    <a:cubicBezTo>
                      <a:pt x="55" y="137"/>
                      <a:pt x="56" y="137"/>
                      <a:pt x="57" y="137"/>
                    </a:cubicBezTo>
                    <a:cubicBezTo>
                      <a:pt x="57" y="137"/>
                      <a:pt x="57" y="137"/>
                      <a:pt x="57" y="137"/>
                    </a:cubicBezTo>
                    <a:cubicBezTo>
                      <a:pt x="60" y="137"/>
                      <a:pt x="63" y="139"/>
                      <a:pt x="65" y="141"/>
                    </a:cubicBezTo>
                    <a:cubicBezTo>
                      <a:pt x="65" y="141"/>
                      <a:pt x="65" y="141"/>
                      <a:pt x="65" y="141"/>
                    </a:cubicBezTo>
                    <a:cubicBezTo>
                      <a:pt x="65" y="141"/>
                      <a:pt x="65" y="141"/>
                      <a:pt x="65" y="141"/>
                    </a:cubicBezTo>
                    <a:cubicBezTo>
                      <a:pt x="67" y="139"/>
                      <a:pt x="69" y="137"/>
                      <a:pt x="72" y="137"/>
                    </a:cubicBezTo>
                    <a:cubicBezTo>
                      <a:pt x="72" y="137"/>
                      <a:pt x="73" y="137"/>
                      <a:pt x="73" y="137"/>
                    </a:cubicBezTo>
                    <a:cubicBezTo>
                      <a:pt x="73" y="137"/>
                      <a:pt x="74" y="137"/>
                      <a:pt x="75" y="137"/>
                    </a:cubicBezTo>
                    <a:cubicBezTo>
                      <a:pt x="74" y="135"/>
                      <a:pt x="74" y="133"/>
                      <a:pt x="73" y="130"/>
                    </a:cubicBezTo>
                    <a:cubicBezTo>
                      <a:pt x="71" y="120"/>
                      <a:pt x="69" y="108"/>
                      <a:pt x="79" y="105"/>
                    </a:cubicBezTo>
                    <a:cubicBezTo>
                      <a:pt x="80" y="105"/>
                      <a:pt x="81" y="105"/>
                      <a:pt x="82" y="105"/>
                    </a:cubicBezTo>
                    <a:cubicBezTo>
                      <a:pt x="92" y="105"/>
                      <a:pt x="97" y="119"/>
                      <a:pt x="100" y="152"/>
                    </a:cubicBezTo>
                    <a:cubicBezTo>
                      <a:pt x="100" y="155"/>
                      <a:pt x="100" y="159"/>
                      <a:pt x="100" y="163"/>
                    </a:cubicBezTo>
                    <a:cubicBezTo>
                      <a:pt x="100" y="168"/>
                      <a:pt x="100" y="176"/>
                      <a:pt x="101" y="178"/>
                    </a:cubicBezTo>
                    <a:cubicBezTo>
                      <a:pt x="104" y="179"/>
                      <a:pt x="108" y="182"/>
                      <a:pt x="114" y="187"/>
                    </a:cubicBezTo>
                    <a:cubicBezTo>
                      <a:pt x="120" y="184"/>
                      <a:pt x="125" y="180"/>
                      <a:pt x="130" y="176"/>
                    </a:cubicBezTo>
                    <a:cubicBezTo>
                      <a:pt x="110" y="157"/>
                      <a:pt x="98" y="130"/>
                      <a:pt x="98" y="100"/>
                    </a:cubicBezTo>
                    <a:cubicBezTo>
                      <a:pt x="98" y="70"/>
                      <a:pt x="110" y="43"/>
                      <a:pt x="130" y="24"/>
                    </a:cubicBezTo>
                    <a:cubicBezTo>
                      <a:pt x="112" y="9"/>
                      <a:pt x="90" y="0"/>
                      <a:pt x="65" y="0"/>
                    </a:cubicBezTo>
                    <a:cubicBezTo>
                      <a:pt x="40" y="0"/>
                      <a:pt x="17" y="9"/>
                      <a:pt x="0" y="24"/>
                    </a:cubicBezTo>
                    <a:cubicBezTo>
                      <a:pt x="20" y="43"/>
                      <a:pt x="32" y="70"/>
                      <a:pt x="32" y="100"/>
                    </a:cubicBezTo>
                    <a:cubicBezTo>
                      <a:pt x="32" y="130"/>
                      <a:pt x="20" y="157"/>
                      <a:pt x="0" y="176"/>
                    </a:cubicBezTo>
                    <a:cubicBezTo>
                      <a:pt x="5" y="180"/>
                      <a:pt x="10" y="184"/>
                      <a:pt x="16" y="187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Freeform 846"/>
              <p:cNvSpPr>
                <a:spLocks/>
              </p:cNvSpPr>
              <p:nvPr/>
            </p:nvSpPr>
            <p:spPr bwMode="auto">
              <a:xfrm>
                <a:off x="17364277" y="7915300"/>
                <a:ext cx="415925" cy="1127125"/>
              </a:xfrm>
              <a:custGeom>
                <a:avLst/>
                <a:gdLst>
                  <a:gd name="T0" fmla="*/ 121 w 131"/>
                  <a:gd name="T1" fmla="*/ 193 h 355"/>
                  <a:gd name="T2" fmla="*/ 117 w 131"/>
                  <a:gd name="T3" fmla="*/ 133 h 355"/>
                  <a:gd name="T4" fmla="*/ 117 w 131"/>
                  <a:gd name="T5" fmla="*/ 94 h 355"/>
                  <a:gd name="T6" fmla="*/ 131 w 131"/>
                  <a:gd name="T7" fmla="*/ 78 h 355"/>
                  <a:gd name="T8" fmla="*/ 94 w 131"/>
                  <a:gd name="T9" fmla="*/ 46 h 355"/>
                  <a:gd name="T10" fmla="*/ 91 w 131"/>
                  <a:gd name="T11" fmla="*/ 43 h 355"/>
                  <a:gd name="T12" fmla="*/ 64 w 131"/>
                  <a:gd name="T13" fmla="*/ 2 h 355"/>
                  <a:gd name="T14" fmla="*/ 64 w 131"/>
                  <a:gd name="T15" fmla="*/ 0 h 355"/>
                  <a:gd name="T16" fmla="*/ 63 w 131"/>
                  <a:gd name="T17" fmla="*/ 2 h 355"/>
                  <a:gd name="T18" fmla="*/ 36 w 131"/>
                  <a:gd name="T19" fmla="*/ 43 h 355"/>
                  <a:gd name="T20" fmla="*/ 34 w 131"/>
                  <a:gd name="T21" fmla="*/ 46 h 355"/>
                  <a:gd name="T22" fmla="*/ 0 w 131"/>
                  <a:gd name="T23" fmla="*/ 76 h 355"/>
                  <a:gd name="T24" fmla="*/ 10 w 131"/>
                  <a:gd name="T25" fmla="*/ 101 h 355"/>
                  <a:gd name="T26" fmla="*/ 12 w 131"/>
                  <a:gd name="T27" fmla="*/ 131 h 355"/>
                  <a:gd name="T28" fmla="*/ 6 w 131"/>
                  <a:gd name="T29" fmla="*/ 193 h 355"/>
                  <a:gd name="T30" fmla="*/ 10 w 131"/>
                  <a:gd name="T31" fmla="*/ 271 h 355"/>
                  <a:gd name="T32" fmla="*/ 17 w 131"/>
                  <a:gd name="T33" fmla="*/ 329 h 355"/>
                  <a:gd name="T34" fmla="*/ 8 w 131"/>
                  <a:gd name="T35" fmla="*/ 347 h 355"/>
                  <a:gd name="T36" fmla="*/ 37 w 131"/>
                  <a:gd name="T37" fmla="*/ 354 h 355"/>
                  <a:gd name="T38" fmla="*/ 59 w 131"/>
                  <a:gd name="T39" fmla="*/ 347 h 355"/>
                  <a:gd name="T40" fmla="*/ 53 w 131"/>
                  <a:gd name="T41" fmla="*/ 322 h 355"/>
                  <a:gd name="T42" fmla="*/ 60 w 131"/>
                  <a:gd name="T43" fmla="*/ 274 h 355"/>
                  <a:gd name="T44" fmla="*/ 63 w 131"/>
                  <a:gd name="T45" fmla="*/ 226 h 355"/>
                  <a:gd name="T46" fmla="*/ 67 w 131"/>
                  <a:gd name="T47" fmla="*/ 274 h 355"/>
                  <a:gd name="T48" fmla="*/ 74 w 131"/>
                  <a:gd name="T49" fmla="*/ 322 h 355"/>
                  <a:gd name="T50" fmla="*/ 68 w 131"/>
                  <a:gd name="T51" fmla="*/ 347 h 355"/>
                  <a:gd name="T52" fmla="*/ 90 w 131"/>
                  <a:gd name="T53" fmla="*/ 354 h 355"/>
                  <a:gd name="T54" fmla="*/ 118 w 131"/>
                  <a:gd name="T55" fmla="*/ 347 h 355"/>
                  <a:gd name="T56" fmla="*/ 110 w 131"/>
                  <a:gd name="T57" fmla="*/ 329 h 355"/>
                  <a:gd name="T58" fmla="*/ 116 w 131"/>
                  <a:gd name="T59" fmla="*/ 271 h 355"/>
                  <a:gd name="T60" fmla="*/ 121 w 131"/>
                  <a:gd name="T61" fmla="*/ 193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1" h="355">
                    <a:moveTo>
                      <a:pt x="121" y="193"/>
                    </a:moveTo>
                    <a:cubicBezTo>
                      <a:pt x="121" y="176"/>
                      <a:pt x="117" y="158"/>
                      <a:pt x="117" y="133"/>
                    </a:cubicBezTo>
                    <a:cubicBezTo>
                      <a:pt x="116" y="123"/>
                      <a:pt x="116" y="96"/>
                      <a:pt x="117" y="94"/>
                    </a:cubicBezTo>
                    <a:cubicBezTo>
                      <a:pt x="117" y="93"/>
                      <a:pt x="123" y="86"/>
                      <a:pt x="131" y="78"/>
                    </a:cubicBezTo>
                    <a:cubicBezTo>
                      <a:pt x="111" y="68"/>
                      <a:pt x="101" y="56"/>
                      <a:pt x="94" y="46"/>
                    </a:cubicBezTo>
                    <a:cubicBezTo>
                      <a:pt x="93" y="45"/>
                      <a:pt x="92" y="44"/>
                      <a:pt x="91" y="43"/>
                    </a:cubicBezTo>
                    <a:cubicBezTo>
                      <a:pt x="77" y="26"/>
                      <a:pt x="65" y="11"/>
                      <a:pt x="64" y="2"/>
                    </a:cubicBezTo>
                    <a:cubicBezTo>
                      <a:pt x="64" y="1"/>
                      <a:pt x="64" y="0"/>
                      <a:pt x="64" y="0"/>
                    </a:cubicBezTo>
                    <a:cubicBezTo>
                      <a:pt x="64" y="0"/>
                      <a:pt x="64" y="1"/>
                      <a:pt x="63" y="2"/>
                    </a:cubicBezTo>
                    <a:cubicBezTo>
                      <a:pt x="62" y="11"/>
                      <a:pt x="50" y="26"/>
                      <a:pt x="36" y="43"/>
                    </a:cubicBezTo>
                    <a:cubicBezTo>
                      <a:pt x="35" y="44"/>
                      <a:pt x="34" y="45"/>
                      <a:pt x="34" y="46"/>
                    </a:cubicBezTo>
                    <a:cubicBezTo>
                      <a:pt x="26" y="55"/>
                      <a:pt x="17" y="66"/>
                      <a:pt x="0" y="76"/>
                    </a:cubicBezTo>
                    <a:cubicBezTo>
                      <a:pt x="6" y="87"/>
                      <a:pt x="10" y="98"/>
                      <a:pt x="10" y="101"/>
                    </a:cubicBezTo>
                    <a:cubicBezTo>
                      <a:pt x="11" y="104"/>
                      <a:pt x="13" y="121"/>
                      <a:pt x="12" y="131"/>
                    </a:cubicBezTo>
                    <a:cubicBezTo>
                      <a:pt x="12" y="156"/>
                      <a:pt x="5" y="176"/>
                      <a:pt x="6" y="193"/>
                    </a:cubicBezTo>
                    <a:cubicBezTo>
                      <a:pt x="4" y="205"/>
                      <a:pt x="4" y="247"/>
                      <a:pt x="10" y="271"/>
                    </a:cubicBezTo>
                    <a:cubicBezTo>
                      <a:pt x="19" y="304"/>
                      <a:pt x="21" y="323"/>
                      <a:pt x="17" y="329"/>
                    </a:cubicBezTo>
                    <a:cubicBezTo>
                      <a:pt x="14" y="333"/>
                      <a:pt x="8" y="338"/>
                      <a:pt x="8" y="347"/>
                    </a:cubicBezTo>
                    <a:cubicBezTo>
                      <a:pt x="8" y="355"/>
                      <a:pt x="22" y="354"/>
                      <a:pt x="37" y="354"/>
                    </a:cubicBezTo>
                    <a:cubicBezTo>
                      <a:pt x="51" y="354"/>
                      <a:pt x="59" y="355"/>
                      <a:pt x="59" y="347"/>
                    </a:cubicBezTo>
                    <a:cubicBezTo>
                      <a:pt x="59" y="337"/>
                      <a:pt x="53" y="333"/>
                      <a:pt x="53" y="322"/>
                    </a:cubicBezTo>
                    <a:cubicBezTo>
                      <a:pt x="53" y="317"/>
                      <a:pt x="57" y="297"/>
                      <a:pt x="60" y="274"/>
                    </a:cubicBezTo>
                    <a:cubicBezTo>
                      <a:pt x="62" y="252"/>
                      <a:pt x="61" y="226"/>
                      <a:pt x="63" y="226"/>
                    </a:cubicBezTo>
                    <a:cubicBezTo>
                      <a:pt x="65" y="226"/>
                      <a:pt x="64" y="252"/>
                      <a:pt x="67" y="274"/>
                    </a:cubicBezTo>
                    <a:cubicBezTo>
                      <a:pt x="69" y="297"/>
                      <a:pt x="74" y="317"/>
                      <a:pt x="74" y="322"/>
                    </a:cubicBezTo>
                    <a:cubicBezTo>
                      <a:pt x="74" y="333"/>
                      <a:pt x="68" y="337"/>
                      <a:pt x="68" y="347"/>
                    </a:cubicBezTo>
                    <a:cubicBezTo>
                      <a:pt x="68" y="355"/>
                      <a:pt x="75" y="354"/>
                      <a:pt x="90" y="354"/>
                    </a:cubicBezTo>
                    <a:cubicBezTo>
                      <a:pt x="104" y="354"/>
                      <a:pt x="118" y="355"/>
                      <a:pt x="118" y="347"/>
                    </a:cubicBezTo>
                    <a:cubicBezTo>
                      <a:pt x="118" y="338"/>
                      <a:pt x="112" y="333"/>
                      <a:pt x="110" y="329"/>
                    </a:cubicBezTo>
                    <a:cubicBezTo>
                      <a:pt x="105" y="323"/>
                      <a:pt x="107" y="304"/>
                      <a:pt x="116" y="271"/>
                    </a:cubicBezTo>
                    <a:cubicBezTo>
                      <a:pt x="122" y="247"/>
                      <a:pt x="123" y="205"/>
                      <a:pt x="121" y="193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82" name="Овал 81"/>
            <p:cNvSpPr/>
            <p:nvPr/>
          </p:nvSpPr>
          <p:spPr>
            <a:xfrm rot="10800000">
              <a:off x="9749132" y="3834457"/>
              <a:ext cx="1941517" cy="1919553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83" name="Овал 82"/>
            <p:cNvSpPr/>
            <p:nvPr/>
          </p:nvSpPr>
          <p:spPr>
            <a:xfrm rot="10800000">
              <a:off x="12623616" y="4015217"/>
              <a:ext cx="1980541" cy="147542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13" name="Группа 112"/>
          <p:cNvGrpSpPr/>
          <p:nvPr/>
        </p:nvGrpSpPr>
        <p:grpSpPr>
          <a:xfrm>
            <a:off x="8029208" y="1485009"/>
            <a:ext cx="2530771" cy="2573747"/>
            <a:chOff x="16396942" y="4094014"/>
            <a:chExt cx="5568341" cy="5662898"/>
          </a:xfrm>
        </p:grpSpPr>
        <p:grpSp>
          <p:nvGrpSpPr>
            <p:cNvPr id="114" name="Группа 113"/>
            <p:cNvGrpSpPr/>
            <p:nvPr/>
          </p:nvGrpSpPr>
          <p:grpSpPr>
            <a:xfrm>
              <a:off x="16396942" y="4094014"/>
              <a:ext cx="5568341" cy="5662898"/>
              <a:chOff x="14376501" y="7290842"/>
              <a:chExt cx="1682750" cy="1711325"/>
            </a:xfrm>
          </p:grpSpPr>
          <p:sp>
            <p:nvSpPr>
              <p:cNvPr id="116" name="Freeform 828"/>
              <p:cNvSpPr>
                <a:spLocks/>
              </p:cNvSpPr>
              <p:nvPr/>
            </p:nvSpPr>
            <p:spPr bwMode="auto">
              <a:xfrm>
                <a:off x="14716226" y="8138567"/>
                <a:ext cx="114300" cy="57150"/>
              </a:xfrm>
              <a:custGeom>
                <a:avLst/>
                <a:gdLst>
                  <a:gd name="T0" fmla="*/ 2 w 36"/>
                  <a:gd name="T1" fmla="*/ 9 h 18"/>
                  <a:gd name="T2" fmla="*/ 11 w 36"/>
                  <a:gd name="T3" fmla="*/ 15 h 18"/>
                  <a:gd name="T4" fmla="*/ 11 w 36"/>
                  <a:gd name="T5" fmla="*/ 15 h 18"/>
                  <a:gd name="T6" fmla="*/ 13 w 36"/>
                  <a:gd name="T7" fmla="*/ 14 h 18"/>
                  <a:gd name="T8" fmla="*/ 15 w 36"/>
                  <a:gd name="T9" fmla="*/ 14 h 18"/>
                  <a:gd name="T10" fmla="*/ 18 w 36"/>
                  <a:gd name="T11" fmla="*/ 14 h 18"/>
                  <a:gd name="T12" fmla="*/ 34 w 36"/>
                  <a:gd name="T13" fmla="*/ 18 h 18"/>
                  <a:gd name="T14" fmla="*/ 36 w 36"/>
                  <a:gd name="T15" fmla="*/ 0 h 18"/>
                  <a:gd name="T16" fmla="*/ 30 w 36"/>
                  <a:gd name="T17" fmla="*/ 1 h 18"/>
                  <a:gd name="T18" fmla="*/ 0 w 36"/>
                  <a:gd name="T19" fmla="*/ 4 h 18"/>
                  <a:gd name="T20" fmla="*/ 2 w 36"/>
                  <a:gd name="T2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18">
                    <a:moveTo>
                      <a:pt x="2" y="9"/>
                    </a:moveTo>
                    <a:cubicBezTo>
                      <a:pt x="8" y="15"/>
                      <a:pt x="10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4" y="14"/>
                      <a:pt x="15" y="14"/>
                      <a:pt x="15" y="14"/>
                    </a:cubicBezTo>
                    <a:cubicBezTo>
                      <a:pt x="16" y="14"/>
                      <a:pt x="17" y="14"/>
                      <a:pt x="18" y="14"/>
                    </a:cubicBezTo>
                    <a:cubicBezTo>
                      <a:pt x="23" y="14"/>
                      <a:pt x="29" y="16"/>
                      <a:pt x="34" y="18"/>
                    </a:cubicBezTo>
                    <a:cubicBezTo>
                      <a:pt x="35" y="12"/>
                      <a:pt x="35" y="6"/>
                      <a:pt x="36" y="0"/>
                    </a:cubicBezTo>
                    <a:cubicBezTo>
                      <a:pt x="34" y="0"/>
                      <a:pt x="32" y="0"/>
                      <a:pt x="30" y="1"/>
                    </a:cubicBezTo>
                    <a:cubicBezTo>
                      <a:pt x="21" y="2"/>
                      <a:pt x="7" y="3"/>
                      <a:pt x="0" y="4"/>
                    </a:cubicBezTo>
                    <a:cubicBezTo>
                      <a:pt x="0" y="6"/>
                      <a:pt x="2" y="8"/>
                      <a:pt x="2" y="9"/>
                    </a:cubicBezTo>
                    <a:close/>
                  </a:path>
                </a:pathLst>
              </a:custGeom>
              <a:solidFill>
                <a:srgbClr val="7F8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829"/>
              <p:cNvSpPr>
                <a:spLocks/>
              </p:cNvSpPr>
              <p:nvPr/>
            </p:nvSpPr>
            <p:spPr bwMode="auto">
              <a:xfrm>
                <a:off x="14376501" y="7319417"/>
                <a:ext cx="482600" cy="1682750"/>
              </a:xfrm>
              <a:custGeom>
                <a:avLst/>
                <a:gdLst>
                  <a:gd name="T0" fmla="*/ 136 w 152"/>
                  <a:gd name="T1" fmla="*/ 334 h 530"/>
                  <a:gd name="T2" fmla="*/ 133 w 152"/>
                  <a:gd name="T3" fmla="*/ 334 h 530"/>
                  <a:gd name="T4" fmla="*/ 132 w 152"/>
                  <a:gd name="T5" fmla="*/ 334 h 530"/>
                  <a:gd name="T6" fmla="*/ 98 w 152"/>
                  <a:gd name="T7" fmla="*/ 312 h 530"/>
                  <a:gd name="T8" fmla="*/ 92 w 152"/>
                  <a:gd name="T9" fmla="*/ 305 h 530"/>
                  <a:gd name="T10" fmla="*/ 66 w 152"/>
                  <a:gd name="T11" fmla="*/ 247 h 530"/>
                  <a:gd name="T12" fmla="*/ 124 w 152"/>
                  <a:gd name="T13" fmla="*/ 211 h 530"/>
                  <a:gd name="T14" fmla="*/ 129 w 152"/>
                  <a:gd name="T15" fmla="*/ 196 h 530"/>
                  <a:gd name="T16" fmla="*/ 151 w 152"/>
                  <a:gd name="T17" fmla="*/ 187 h 530"/>
                  <a:gd name="T18" fmla="*/ 90 w 152"/>
                  <a:gd name="T19" fmla="*/ 91 h 530"/>
                  <a:gd name="T20" fmla="*/ 133 w 152"/>
                  <a:gd name="T21" fmla="*/ 6 h 530"/>
                  <a:gd name="T22" fmla="*/ 100 w 152"/>
                  <a:gd name="T23" fmla="*/ 0 h 530"/>
                  <a:gd name="T24" fmla="*/ 0 w 152"/>
                  <a:gd name="T25" fmla="*/ 100 h 530"/>
                  <a:gd name="T26" fmla="*/ 72 w 152"/>
                  <a:gd name="T27" fmla="*/ 196 h 530"/>
                  <a:gd name="T28" fmla="*/ 74 w 152"/>
                  <a:gd name="T29" fmla="*/ 213 h 530"/>
                  <a:gd name="T30" fmla="*/ 22 w 152"/>
                  <a:gd name="T31" fmla="*/ 264 h 530"/>
                  <a:gd name="T32" fmla="*/ 17 w 152"/>
                  <a:gd name="T33" fmla="*/ 331 h 530"/>
                  <a:gd name="T34" fmla="*/ 16 w 152"/>
                  <a:gd name="T35" fmla="*/ 379 h 530"/>
                  <a:gd name="T36" fmla="*/ 34 w 152"/>
                  <a:gd name="T37" fmla="*/ 421 h 530"/>
                  <a:gd name="T38" fmla="*/ 30 w 152"/>
                  <a:gd name="T39" fmla="*/ 395 h 530"/>
                  <a:gd name="T40" fmla="*/ 30 w 152"/>
                  <a:gd name="T41" fmla="*/ 374 h 530"/>
                  <a:gd name="T42" fmla="*/ 35 w 152"/>
                  <a:gd name="T43" fmla="*/ 387 h 530"/>
                  <a:gd name="T44" fmla="*/ 38 w 152"/>
                  <a:gd name="T45" fmla="*/ 354 h 530"/>
                  <a:gd name="T46" fmla="*/ 41 w 152"/>
                  <a:gd name="T47" fmla="*/ 324 h 530"/>
                  <a:gd name="T48" fmla="*/ 48 w 152"/>
                  <a:gd name="T49" fmla="*/ 277 h 530"/>
                  <a:gd name="T50" fmla="*/ 50 w 152"/>
                  <a:gd name="T51" fmla="*/ 306 h 530"/>
                  <a:gd name="T52" fmla="*/ 43 w 152"/>
                  <a:gd name="T53" fmla="*/ 368 h 530"/>
                  <a:gd name="T54" fmla="*/ 48 w 152"/>
                  <a:gd name="T55" fmla="*/ 446 h 530"/>
                  <a:gd name="T56" fmla="*/ 54 w 152"/>
                  <a:gd name="T57" fmla="*/ 505 h 530"/>
                  <a:gd name="T58" fmla="*/ 45 w 152"/>
                  <a:gd name="T59" fmla="*/ 523 h 530"/>
                  <a:gd name="T60" fmla="*/ 74 w 152"/>
                  <a:gd name="T61" fmla="*/ 529 h 530"/>
                  <a:gd name="T62" fmla="*/ 96 w 152"/>
                  <a:gd name="T63" fmla="*/ 523 h 530"/>
                  <a:gd name="T64" fmla="*/ 90 w 152"/>
                  <a:gd name="T65" fmla="*/ 497 h 530"/>
                  <a:gd name="T66" fmla="*/ 97 w 152"/>
                  <a:gd name="T67" fmla="*/ 450 h 530"/>
                  <a:gd name="T68" fmla="*/ 100 w 152"/>
                  <a:gd name="T69" fmla="*/ 401 h 530"/>
                  <a:gd name="T70" fmla="*/ 104 w 152"/>
                  <a:gd name="T71" fmla="*/ 450 h 530"/>
                  <a:gd name="T72" fmla="*/ 111 w 152"/>
                  <a:gd name="T73" fmla="*/ 497 h 530"/>
                  <a:gd name="T74" fmla="*/ 105 w 152"/>
                  <a:gd name="T75" fmla="*/ 523 h 530"/>
                  <a:gd name="T76" fmla="*/ 115 w 152"/>
                  <a:gd name="T77" fmla="*/ 529 h 530"/>
                  <a:gd name="T78" fmla="*/ 114 w 152"/>
                  <a:gd name="T79" fmla="*/ 523 h 530"/>
                  <a:gd name="T80" fmla="*/ 144 w 152"/>
                  <a:gd name="T81" fmla="*/ 492 h 530"/>
                  <a:gd name="T82" fmla="*/ 144 w 152"/>
                  <a:gd name="T83" fmla="*/ 492 h 530"/>
                  <a:gd name="T84" fmla="*/ 152 w 152"/>
                  <a:gd name="T85" fmla="*/ 449 h 530"/>
                  <a:gd name="T86" fmla="*/ 140 w 152"/>
                  <a:gd name="T87" fmla="*/ 404 h 530"/>
                  <a:gd name="T88" fmla="*/ 136 w 152"/>
                  <a:gd name="T89" fmla="*/ 334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2" h="530">
                    <a:moveTo>
                      <a:pt x="136" y="334"/>
                    </a:moveTo>
                    <a:cubicBezTo>
                      <a:pt x="135" y="334"/>
                      <a:pt x="134" y="334"/>
                      <a:pt x="133" y="334"/>
                    </a:cubicBezTo>
                    <a:cubicBezTo>
                      <a:pt x="133" y="334"/>
                      <a:pt x="132" y="334"/>
                      <a:pt x="132" y="334"/>
                    </a:cubicBezTo>
                    <a:cubicBezTo>
                      <a:pt x="120" y="333"/>
                      <a:pt x="105" y="320"/>
                      <a:pt x="98" y="312"/>
                    </a:cubicBezTo>
                    <a:cubicBezTo>
                      <a:pt x="96" y="310"/>
                      <a:pt x="94" y="308"/>
                      <a:pt x="92" y="305"/>
                    </a:cubicBezTo>
                    <a:cubicBezTo>
                      <a:pt x="79" y="293"/>
                      <a:pt x="56" y="262"/>
                      <a:pt x="66" y="247"/>
                    </a:cubicBezTo>
                    <a:cubicBezTo>
                      <a:pt x="71" y="239"/>
                      <a:pt x="94" y="222"/>
                      <a:pt x="124" y="211"/>
                    </a:cubicBezTo>
                    <a:cubicBezTo>
                      <a:pt x="122" y="208"/>
                      <a:pt x="126" y="201"/>
                      <a:pt x="129" y="196"/>
                    </a:cubicBezTo>
                    <a:cubicBezTo>
                      <a:pt x="137" y="194"/>
                      <a:pt x="144" y="191"/>
                      <a:pt x="151" y="187"/>
                    </a:cubicBezTo>
                    <a:cubicBezTo>
                      <a:pt x="115" y="170"/>
                      <a:pt x="90" y="133"/>
                      <a:pt x="90" y="91"/>
                    </a:cubicBezTo>
                    <a:cubicBezTo>
                      <a:pt x="90" y="56"/>
                      <a:pt x="107" y="25"/>
                      <a:pt x="133" y="6"/>
                    </a:cubicBezTo>
                    <a:cubicBezTo>
                      <a:pt x="123" y="2"/>
                      <a:pt x="112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6"/>
                      <a:pt x="30" y="184"/>
                      <a:pt x="72" y="196"/>
                    </a:cubicBezTo>
                    <a:cubicBezTo>
                      <a:pt x="76" y="202"/>
                      <a:pt x="81" y="213"/>
                      <a:pt x="74" y="213"/>
                    </a:cubicBezTo>
                    <a:cubicBezTo>
                      <a:pt x="38" y="217"/>
                      <a:pt x="28" y="234"/>
                      <a:pt x="22" y="264"/>
                    </a:cubicBezTo>
                    <a:cubicBezTo>
                      <a:pt x="18" y="286"/>
                      <a:pt x="16" y="315"/>
                      <a:pt x="17" y="331"/>
                    </a:cubicBezTo>
                    <a:cubicBezTo>
                      <a:pt x="18" y="348"/>
                      <a:pt x="16" y="367"/>
                      <a:pt x="16" y="379"/>
                    </a:cubicBezTo>
                    <a:cubicBezTo>
                      <a:pt x="17" y="403"/>
                      <a:pt x="27" y="423"/>
                      <a:pt x="34" y="421"/>
                    </a:cubicBezTo>
                    <a:cubicBezTo>
                      <a:pt x="42" y="419"/>
                      <a:pt x="31" y="405"/>
                      <a:pt x="30" y="395"/>
                    </a:cubicBezTo>
                    <a:cubicBezTo>
                      <a:pt x="29" y="383"/>
                      <a:pt x="29" y="368"/>
                      <a:pt x="30" y="374"/>
                    </a:cubicBezTo>
                    <a:cubicBezTo>
                      <a:pt x="31" y="379"/>
                      <a:pt x="30" y="387"/>
                      <a:pt x="35" y="387"/>
                    </a:cubicBezTo>
                    <a:cubicBezTo>
                      <a:pt x="43" y="387"/>
                      <a:pt x="39" y="368"/>
                      <a:pt x="38" y="354"/>
                    </a:cubicBezTo>
                    <a:cubicBezTo>
                      <a:pt x="37" y="348"/>
                      <a:pt x="37" y="347"/>
                      <a:pt x="41" y="324"/>
                    </a:cubicBezTo>
                    <a:cubicBezTo>
                      <a:pt x="45" y="301"/>
                      <a:pt x="47" y="274"/>
                      <a:pt x="48" y="277"/>
                    </a:cubicBezTo>
                    <a:cubicBezTo>
                      <a:pt x="49" y="279"/>
                      <a:pt x="50" y="297"/>
                      <a:pt x="50" y="306"/>
                    </a:cubicBezTo>
                    <a:cubicBezTo>
                      <a:pt x="49" y="332"/>
                      <a:pt x="43" y="356"/>
                      <a:pt x="43" y="368"/>
                    </a:cubicBezTo>
                    <a:cubicBezTo>
                      <a:pt x="42" y="381"/>
                      <a:pt x="41" y="422"/>
                      <a:pt x="48" y="446"/>
                    </a:cubicBezTo>
                    <a:cubicBezTo>
                      <a:pt x="56" y="479"/>
                      <a:pt x="59" y="498"/>
                      <a:pt x="54" y="505"/>
                    </a:cubicBezTo>
                    <a:cubicBezTo>
                      <a:pt x="51" y="509"/>
                      <a:pt x="45" y="514"/>
                      <a:pt x="45" y="523"/>
                    </a:cubicBezTo>
                    <a:cubicBezTo>
                      <a:pt x="45" y="530"/>
                      <a:pt x="59" y="529"/>
                      <a:pt x="74" y="529"/>
                    </a:cubicBezTo>
                    <a:cubicBezTo>
                      <a:pt x="88" y="529"/>
                      <a:pt x="96" y="530"/>
                      <a:pt x="96" y="523"/>
                    </a:cubicBezTo>
                    <a:cubicBezTo>
                      <a:pt x="96" y="512"/>
                      <a:pt x="90" y="508"/>
                      <a:pt x="90" y="497"/>
                    </a:cubicBezTo>
                    <a:cubicBezTo>
                      <a:pt x="90" y="493"/>
                      <a:pt x="95" y="472"/>
                      <a:pt x="97" y="450"/>
                    </a:cubicBezTo>
                    <a:cubicBezTo>
                      <a:pt x="99" y="428"/>
                      <a:pt x="98" y="401"/>
                      <a:pt x="100" y="401"/>
                    </a:cubicBezTo>
                    <a:cubicBezTo>
                      <a:pt x="103" y="401"/>
                      <a:pt x="102" y="428"/>
                      <a:pt x="104" y="450"/>
                    </a:cubicBezTo>
                    <a:cubicBezTo>
                      <a:pt x="106" y="472"/>
                      <a:pt x="111" y="493"/>
                      <a:pt x="111" y="497"/>
                    </a:cubicBezTo>
                    <a:cubicBezTo>
                      <a:pt x="111" y="508"/>
                      <a:pt x="105" y="512"/>
                      <a:pt x="105" y="523"/>
                    </a:cubicBezTo>
                    <a:cubicBezTo>
                      <a:pt x="105" y="528"/>
                      <a:pt x="108" y="529"/>
                      <a:pt x="115" y="529"/>
                    </a:cubicBezTo>
                    <a:cubicBezTo>
                      <a:pt x="114" y="527"/>
                      <a:pt x="114" y="525"/>
                      <a:pt x="114" y="523"/>
                    </a:cubicBezTo>
                    <a:cubicBezTo>
                      <a:pt x="114" y="508"/>
                      <a:pt x="124" y="492"/>
                      <a:pt x="144" y="492"/>
                    </a:cubicBezTo>
                    <a:cubicBezTo>
                      <a:pt x="144" y="492"/>
                      <a:pt x="144" y="492"/>
                      <a:pt x="144" y="492"/>
                    </a:cubicBezTo>
                    <a:cubicBezTo>
                      <a:pt x="145" y="483"/>
                      <a:pt x="147" y="468"/>
                      <a:pt x="152" y="449"/>
                    </a:cubicBezTo>
                    <a:cubicBezTo>
                      <a:pt x="148" y="437"/>
                      <a:pt x="142" y="419"/>
                      <a:pt x="140" y="404"/>
                    </a:cubicBezTo>
                    <a:cubicBezTo>
                      <a:pt x="139" y="389"/>
                      <a:pt x="136" y="354"/>
                      <a:pt x="136" y="334"/>
                    </a:cubicBezTo>
                    <a:close/>
                  </a:path>
                </a:pathLst>
              </a:custGeom>
              <a:solidFill>
                <a:srgbClr val="7F8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830"/>
              <p:cNvSpPr>
                <a:spLocks/>
              </p:cNvSpPr>
              <p:nvPr/>
            </p:nvSpPr>
            <p:spPr bwMode="auto">
              <a:xfrm>
                <a:off x="14582876" y="7290842"/>
                <a:ext cx="587375" cy="1711325"/>
              </a:xfrm>
              <a:custGeom>
                <a:avLst/>
                <a:gdLst>
                  <a:gd name="T0" fmla="*/ 181 w 185"/>
                  <a:gd name="T1" fmla="*/ 455 h 539"/>
                  <a:gd name="T2" fmla="*/ 185 w 185"/>
                  <a:gd name="T3" fmla="*/ 436 h 539"/>
                  <a:gd name="T4" fmla="*/ 182 w 185"/>
                  <a:gd name="T5" fmla="*/ 352 h 539"/>
                  <a:gd name="T6" fmla="*/ 184 w 185"/>
                  <a:gd name="T7" fmla="*/ 320 h 539"/>
                  <a:gd name="T8" fmla="*/ 184 w 185"/>
                  <a:gd name="T9" fmla="*/ 318 h 539"/>
                  <a:gd name="T10" fmla="*/ 173 w 185"/>
                  <a:gd name="T11" fmla="*/ 315 h 539"/>
                  <a:gd name="T12" fmla="*/ 155 w 185"/>
                  <a:gd name="T13" fmla="*/ 278 h 539"/>
                  <a:gd name="T14" fmla="*/ 170 w 185"/>
                  <a:gd name="T15" fmla="*/ 226 h 539"/>
                  <a:gd name="T16" fmla="*/ 179 w 185"/>
                  <a:gd name="T17" fmla="*/ 221 h 539"/>
                  <a:gd name="T18" fmla="*/ 158 w 185"/>
                  <a:gd name="T19" fmla="*/ 216 h 539"/>
                  <a:gd name="T20" fmla="*/ 159 w 185"/>
                  <a:gd name="T21" fmla="*/ 196 h 539"/>
                  <a:gd name="T22" fmla="*/ 183 w 185"/>
                  <a:gd name="T23" fmla="*/ 186 h 539"/>
                  <a:gd name="T24" fmla="*/ 139 w 185"/>
                  <a:gd name="T25" fmla="*/ 100 h 539"/>
                  <a:gd name="T26" fmla="*/ 183 w 185"/>
                  <a:gd name="T27" fmla="*/ 14 h 539"/>
                  <a:gd name="T28" fmla="*/ 131 w 185"/>
                  <a:gd name="T29" fmla="*/ 0 h 539"/>
                  <a:gd name="T30" fmla="*/ 31 w 185"/>
                  <a:gd name="T31" fmla="*/ 100 h 539"/>
                  <a:gd name="T32" fmla="*/ 102 w 185"/>
                  <a:gd name="T33" fmla="*/ 196 h 539"/>
                  <a:gd name="T34" fmla="*/ 98 w 185"/>
                  <a:gd name="T35" fmla="*/ 217 h 539"/>
                  <a:gd name="T36" fmla="*/ 6 w 185"/>
                  <a:gd name="T37" fmla="*/ 259 h 539"/>
                  <a:gd name="T38" fmla="*/ 33 w 185"/>
                  <a:gd name="T39" fmla="*/ 311 h 539"/>
                  <a:gd name="T40" fmla="*/ 38 w 185"/>
                  <a:gd name="T41" fmla="*/ 317 h 539"/>
                  <a:gd name="T42" fmla="*/ 68 w 185"/>
                  <a:gd name="T43" fmla="*/ 337 h 539"/>
                  <a:gd name="T44" fmla="*/ 78 w 185"/>
                  <a:gd name="T45" fmla="*/ 307 h 539"/>
                  <a:gd name="T46" fmla="*/ 64 w 185"/>
                  <a:gd name="T47" fmla="*/ 297 h 539"/>
                  <a:gd name="T48" fmla="*/ 79 w 185"/>
                  <a:gd name="T49" fmla="*/ 301 h 539"/>
                  <a:gd name="T50" fmla="*/ 79 w 185"/>
                  <a:gd name="T51" fmla="*/ 295 h 539"/>
                  <a:gd name="T52" fmla="*/ 59 w 185"/>
                  <a:gd name="T53" fmla="*/ 287 h 539"/>
                  <a:gd name="T54" fmla="*/ 40 w 185"/>
                  <a:gd name="T55" fmla="*/ 280 h 539"/>
                  <a:gd name="T56" fmla="*/ 34 w 185"/>
                  <a:gd name="T57" fmla="*/ 268 h 539"/>
                  <a:gd name="T58" fmla="*/ 84 w 185"/>
                  <a:gd name="T59" fmla="*/ 260 h 539"/>
                  <a:gd name="T60" fmla="*/ 82 w 185"/>
                  <a:gd name="T61" fmla="*/ 289 h 539"/>
                  <a:gd name="T62" fmla="*/ 84 w 185"/>
                  <a:gd name="T63" fmla="*/ 292 h 539"/>
                  <a:gd name="T64" fmla="*/ 85 w 185"/>
                  <a:gd name="T65" fmla="*/ 303 h 539"/>
                  <a:gd name="T66" fmla="*/ 83 w 185"/>
                  <a:gd name="T67" fmla="*/ 305 h 539"/>
                  <a:gd name="T68" fmla="*/ 83 w 185"/>
                  <a:gd name="T69" fmla="*/ 305 h 539"/>
                  <a:gd name="T70" fmla="*/ 77 w 185"/>
                  <a:gd name="T71" fmla="*/ 338 h 539"/>
                  <a:gd name="T72" fmla="*/ 88 w 185"/>
                  <a:gd name="T73" fmla="*/ 441 h 539"/>
                  <a:gd name="T74" fmla="*/ 105 w 185"/>
                  <a:gd name="T75" fmla="*/ 492 h 539"/>
                  <a:gd name="T76" fmla="*/ 81 w 185"/>
                  <a:gd name="T77" fmla="*/ 507 h 539"/>
                  <a:gd name="T78" fmla="*/ 55 w 185"/>
                  <a:gd name="T79" fmla="*/ 532 h 539"/>
                  <a:gd name="T80" fmla="*/ 81 w 185"/>
                  <a:gd name="T81" fmla="*/ 538 h 539"/>
                  <a:gd name="T82" fmla="*/ 118 w 185"/>
                  <a:gd name="T83" fmla="*/ 538 h 539"/>
                  <a:gd name="T84" fmla="*/ 128 w 185"/>
                  <a:gd name="T85" fmla="*/ 538 h 539"/>
                  <a:gd name="T86" fmla="*/ 126 w 185"/>
                  <a:gd name="T87" fmla="*/ 532 h 539"/>
                  <a:gd name="T88" fmla="*/ 130 w 185"/>
                  <a:gd name="T89" fmla="*/ 517 h 539"/>
                  <a:gd name="T90" fmla="*/ 132 w 185"/>
                  <a:gd name="T91" fmla="*/ 506 h 539"/>
                  <a:gd name="T92" fmla="*/ 131 w 185"/>
                  <a:gd name="T93" fmla="*/ 495 h 539"/>
                  <a:gd name="T94" fmla="*/ 125 w 185"/>
                  <a:gd name="T95" fmla="*/ 459 h 539"/>
                  <a:gd name="T96" fmla="*/ 124 w 185"/>
                  <a:gd name="T97" fmla="*/ 429 h 539"/>
                  <a:gd name="T98" fmla="*/ 129 w 185"/>
                  <a:gd name="T99" fmla="*/ 405 h 539"/>
                  <a:gd name="T100" fmla="*/ 131 w 185"/>
                  <a:gd name="T101" fmla="*/ 459 h 539"/>
                  <a:gd name="T102" fmla="*/ 138 w 185"/>
                  <a:gd name="T103" fmla="*/ 506 h 539"/>
                  <a:gd name="T104" fmla="*/ 132 w 185"/>
                  <a:gd name="T105" fmla="*/ 532 h 539"/>
                  <a:gd name="T106" fmla="*/ 154 w 185"/>
                  <a:gd name="T107" fmla="*/ 538 h 539"/>
                  <a:gd name="T108" fmla="*/ 183 w 185"/>
                  <a:gd name="T109" fmla="*/ 532 h 539"/>
                  <a:gd name="T110" fmla="*/ 174 w 185"/>
                  <a:gd name="T111" fmla="*/ 514 h 539"/>
                  <a:gd name="T112" fmla="*/ 181 w 185"/>
                  <a:gd name="T113" fmla="*/ 455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5" h="539">
                    <a:moveTo>
                      <a:pt x="181" y="455"/>
                    </a:moveTo>
                    <a:cubicBezTo>
                      <a:pt x="182" y="449"/>
                      <a:pt x="184" y="443"/>
                      <a:pt x="185" y="436"/>
                    </a:cubicBezTo>
                    <a:cubicBezTo>
                      <a:pt x="182" y="416"/>
                      <a:pt x="180" y="390"/>
                      <a:pt x="182" y="352"/>
                    </a:cubicBezTo>
                    <a:cubicBezTo>
                      <a:pt x="183" y="337"/>
                      <a:pt x="184" y="327"/>
                      <a:pt x="184" y="320"/>
                    </a:cubicBezTo>
                    <a:cubicBezTo>
                      <a:pt x="184" y="319"/>
                      <a:pt x="184" y="319"/>
                      <a:pt x="184" y="318"/>
                    </a:cubicBezTo>
                    <a:cubicBezTo>
                      <a:pt x="180" y="318"/>
                      <a:pt x="176" y="317"/>
                      <a:pt x="173" y="315"/>
                    </a:cubicBezTo>
                    <a:cubicBezTo>
                      <a:pt x="162" y="307"/>
                      <a:pt x="158" y="296"/>
                      <a:pt x="155" y="278"/>
                    </a:cubicBezTo>
                    <a:cubicBezTo>
                      <a:pt x="151" y="255"/>
                      <a:pt x="156" y="238"/>
                      <a:pt x="170" y="226"/>
                    </a:cubicBezTo>
                    <a:cubicBezTo>
                      <a:pt x="173" y="223"/>
                      <a:pt x="178" y="222"/>
                      <a:pt x="179" y="221"/>
                    </a:cubicBezTo>
                    <a:cubicBezTo>
                      <a:pt x="173" y="220"/>
                      <a:pt x="166" y="219"/>
                      <a:pt x="158" y="216"/>
                    </a:cubicBezTo>
                    <a:cubicBezTo>
                      <a:pt x="153" y="215"/>
                      <a:pt x="154" y="205"/>
                      <a:pt x="159" y="196"/>
                    </a:cubicBezTo>
                    <a:cubicBezTo>
                      <a:pt x="167" y="194"/>
                      <a:pt x="175" y="190"/>
                      <a:pt x="183" y="186"/>
                    </a:cubicBezTo>
                    <a:cubicBezTo>
                      <a:pt x="156" y="167"/>
                      <a:pt x="139" y="135"/>
                      <a:pt x="139" y="100"/>
                    </a:cubicBezTo>
                    <a:cubicBezTo>
                      <a:pt x="139" y="65"/>
                      <a:pt x="156" y="34"/>
                      <a:pt x="183" y="14"/>
                    </a:cubicBezTo>
                    <a:cubicBezTo>
                      <a:pt x="168" y="5"/>
                      <a:pt x="150" y="0"/>
                      <a:pt x="131" y="0"/>
                    </a:cubicBezTo>
                    <a:cubicBezTo>
                      <a:pt x="76" y="0"/>
                      <a:pt x="31" y="45"/>
                      <a:pt x="31" y="100"/>
                    </a:cubicBezTo>
                    <a:cubicBezTo>
                      <a:pt x="31" y="145"/>
                      <a:pt x="61" y="183"/>
                      <a:pt x="102" y="196"/>
                    </a:cubicBezTo>
                    <a:cubicBezTo>
                      <a:pt x="110" y="206"/>
                      <a:pt x="107" y="214"/>
                      <a:pt x="98" y="217"/>
                    </a:cubicBezTo>
                    <a:cubicBezTo>
                      <a:pt x="52" y="221"/>
                      <a:pt x="11" y="251"/>
                      <a:pt x="6" y="259"/>
                    </a:cubicBezTo>
                    <a:cubicBezTo>
                      <a:pt x="0" y="269"/>
                      <a:pt x="22" y="300"/>
                      <a:pt x="33" y="311"/>
                    </a:cubicBezTo>
                    <a:cubicBezTo>
                      <a:pt x="35" y="313"/>
                      <a:pt x="36" y="315"/>
                      <a:pt x="38" y="317"/>
                    </a:cubicBezTo>
                    <a:cubicBezTo>
                      <a:pt x="45" y="325"/>
                      <a:pt x="58" y="336"/>
                      <a:pt x="68" y="337"/>
                    </a:cubicBezTo>
                    <a:cubicBezTo>
                      <a:pt x="75" y="338"/>
                      <a:pt x="80" y="314"/>
                      <a:pt x="78" y="307"/>
                    </a:cubicBezTo>
                    <a:cubicBezTo>
                      <a:pt x="76" y="303"/>
                      <a:pt x="59" y="295"/>
                      <a:pt x="64" y="297"/>
                    </a:cubicBezTo>
                    <a:cubicBezTo>
                      <a:pt x="66" y="297"/>
                      <a:pt x="77" y="305"/>
                      <a:pt x="79" y="301"/>
                    </a:cubicBezTo>
                    <a:cubicBezTo>
                      <a:pt x="80" y="300"/>
                      <a:pt x="80" y="297"/>
                      <a:pt x="79" y="295"/>
                    </a:cubicBezTo>
                    <a:cubicBezTo>
                      <a:pt x="76" y="290"/>
                      <a:pt x="65" y="286"/>
                      <a:pt x="59" y="287"/>
                    </a:cubicBezTo>
                    <a:cubicBezTo>
                      <a:pt x="52" y="287"/>
                      <a:pt x="49" y="290"/>
                      <a:pt x="40" y="280"/>
                    </a:cubicBezTo>
                    <a:cubicBezTo>
                      <a:pt x="37" y="277"/>
                      <a:pt x="33" y="269"/>
                      <a:pt x="34" y="268"/>
                    </a:cubicBezTo>
                    <a:cubicBezTo>
                      <a:pt x="35" y="265"/>
                      <a:pt x="72" y="262"/>
                      <a:pt x="84" y="260"/>
                    </a:cubicBezTo>
                    <a:cubicBezTo>
                      <a:pt x="84" y="269"/>
                      <a:pt x="83" y="279"/>
                      <a:pt x="82" y="289"/>
                    </a:cubicBezTo>
                    <a:cubicBezTo>
                      <a:pt x="83" y="290"/>
                      <a:pt x="83" y="291"/>
                      <a:pt x="84" y="292"/>
                    </a:cubicBezTo>
                    <a:cubicBezTo>
                      <a:pt x="86" y="295"/>
                      <a:pt x="86" y="300"/>
                      <a:pt x="85" y="303"/>
                    </a:cubicBezTo>
                    <a:cubicBezTo>
                      <a:pt x="84" y="304"/>
                      <a:pt x="84" y="305"/>
                      <a:pt x="83" y="305"/>
                    </a:cubicBezTo>
                    <a:cubicBezTo>
                      <a:pt x="83" y="305"/>
                      <a:pt x="83" y="305"/>
                      <a:pt x="83" y="305"/>
                    </a:cubicBezTo>
                    <a:cubicBezTo>
                      <a:pt x="85" y="313"/>
                      <a:pt x="83" y="330"/>
                      <a:pt x="77" y="338"/>
                    </a:cubicBezTo>
                    <a:cubicBezTo>
                      <a:pt x="77" y="368"/>
                      <a:pt x="84" y="428"/>
                      <a:pt x="88" y="441"/>
                    </a:cubicBezTo>
                    <a:cubicBezTo>
                      <a:pt x="91" y="454"/>
                      <a:pt x="104" y="477"/>
                      <a:pt x="105" y="492"/>
                    </a:cubicBezTo>
                    <a:cubicBezTo>
                      <a:pt x="107" y="510"/>
                      <a:pt x="98" y="508"/>
                      <a:pt x="81" y="507"/>
                    </a:cubicBezTo>
                    <a:cubicBezTo>
                      <a:pt x="64" y="506"/>
                      <a:pt x="55" y="519"/>
                      <a:pt x="55" y="532"/>
                    </a:cubicBezTo>
                    <a:cubicBezTo>
                      <a:pt x="55" y="539"/>
                      <a:pt x="64" y="538"/>
                      <a:pt x="81" y="538"/>
                    </a:cubicBezTo>
                    <a:cubicBezTo>
                      <a:pt x="98" y="538"/>
                      <a:pt x="104" y="538"/>
                      <a:pt x="118" y="538"/>
                    </a:cubicBezTo>
                    <a:cubicBezTo>
                      <a:pt x="121" y="538"/>
                      <a:pt x="124" y="538"/>
                      <a:pt x="128" y="538"/>
                    </a:cubicBezTo>
                    <a:cubicBezTo>
                      <a:pt x="127" y="536"/>
                      <a:pt x="126" y="534"/>
                      <a:pt x="126" y="532"/>
                    </a:cubicBezTo>
                    <a:cubicBezTo>
                      <a:pt x="126" y="525"/>
                      <a:pt x="128" y="521"/>
                      <a:pt x="130" y="517"/>
                    </a:cubicBezTo>
                    <a:cubicBezTo>
                      <a:pt x="131" y="513"/>
                      <a:pt x="132" y="510"/>
                      <a:pt x="132" y="506"/>
                    </a:cubicBezTo>
                    <a:cubicBezTo>
                      <a:pt x="132" y="505"/>
                      <a:pt x="131" y="500"/>
                      <a:pt x="131" y="495"/>
                    </a:cubicBezTo>
                    <a:cubicBezTo>
                      <a:pt x="129" y="486"/>
                      <a:pt x="127" y="473"/>
                      <a:pt x="125" y="459"/>
                    </a:cubicBezTo>
                    <a:cubicBezTo>
                      <a:pt x="124" y="450"/>
                      <a:pt x="124" y="438"/>
                      <a:pt x="124" y="429"/>
                    </a:cubicBezTo>
                    <a:cubicBezTo>
                      <a:pt x="124" y="421"/>
                      <a:pt x="127" y="414"/>
                      <a:pt x="129" y="405"/>
                    </a:cubicBezTo>
                    <a:cubicBezTo>
                      <a:pt x="132" y="405"/>
                      <a:pt x="129" y="439"/>
                      <a:pt x="131" y="459"/>
                    </a:cubicBezTo>
                    <a:cubicBezTo>
                      <a:pt x="134" y="481"/>
                      <a:pt x="138" y="502"/>
                      <a:pt x="138" y="506"/>
                    </a:cubicBezTo>
                    <a:cubicBezTo>
                      <a:pt x="138" y="517"/>
                      <a:pt x="132" y="521"/>
                      <a:pt x="132" y="532"/>
                    </a:cubicBezTo>
                    <a:cubicBezTo>
                      <a:pt x="132" y="539"/>
                      <a:pt x="140" y="538"/>
                      <a:pt x="154" y="538"/>
                    </a:cubicBezTo>
                    <a:cubicBezTo>
                      <a:pt x="169" y="538"/>
                      <a:pt x="183" y="539"/>
                      <a:pt x="183" y="532"/>
                    </a:cubicBezTo>
                    <a:cubicBezTo>
                      <a:pt x="183" y="523"/>
                      <a:pt x="177" y="518"/>
                      <a:pt x="174" y="514"/>
                    </a:cubicBezTo>
                    <a:cubicBezTo>
                      <a:pt x="170" y="507"/>
                      <a:pt x="172" y="488"/>
                      <a:pt x="181" y="455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831"/>
              <p:cNvSpPr>
                <a:spLocks/>
              </p:cNvSpPr>
              <p:nvPr/>
            </p:nvSpPr>
            <p:spPr bwMode="auto">
              <a:xfrm>
                <a:off x="15424251" y="8017917"/>
                <a:ext cx="215900" cy="127000"/>
              </a:xfrm>
              <a:custGeom>
                <a:avLst/>
                <a:gdLst>
                  <a:gd name="T0" fmla="*/ 31 w 68"/>
                  <a:gd name="T1" fmla="*/ 40 h 40"/>
                  <a:gd name="T2" fmla="*/ 39 w 68"/>
                  <a:gd name="T3" fmla="*/ 39 h 40"/>
                  <a:gd name="T4" fmla="*/ 50 w 68"/>
                  <a:gd name="T5" fmla="*/ 37 h 40"/>
                  <a:gd name="T6" fmla="*/ 51 w 68"/>
                  <a:gd name="T7" fmla="*/ 37 h 40"/>
                  <a:gd name="T8" fmla="*/ 57 w 68"/>
                  <a:gd name="T9" fmla="*/ 38 h 40"/>
                  <a:gd name="T10" fmla="*/ 57 w 68"/>
                  <a:gd name="T11" fmla="*/ 38 h 40"/>
                  <a:gd name="T12" fmla="*/ 57 w 68"/>
                  <a:gd name="T13" fmla="*/ 38 h 40"/>
                  <a:gd name="T14" fmla="*/ 60 w 68"/>
                  <a:gd name="T15" fmla="*/ 40 h 40"/>
                  <a:gd name="T16" fmla="*/ 64 w 68"/>
                  <a:gd name="T17" fmla="*/ 34 h 40"/>
                  <a:gd name="T18" fmla="*/ 60 w 68"/>
                  <a:gd name="T19" fmla="*/ 30 h 40"/>
                  <a:gd name="T20" fmla="*/ 42 w 68"/>
                  <a:gd name="T21" fmla="*/ 30 h 40"/>
                  <a:gd name="T22" fmla="*/ 61 w 68"/>
                  <a:gd name="T23" fmla="*/ 29 h 40"/>
                  <a:gd name="T24" fmla="*/ 64 w 68"/>
                  <a:gd name="T25" fmla="*/ 23 h 40"/>
                  <a:gd name="T26" fmla="*/ 57 w 68"/>
                  <a:gd name="T27" fmla="*/ 20 h 40"/>
                  <a:gd name="T28" fmla="*/ 37 w 68"/>
                  <a:gd name="T29" fmla="*/ 24 h 40"/>
                  <a:gd name="T30" fmla="*/ 56 w 68"/>
                  <a:gd name="T31" fmla="*/ 18 h 40"/>
                  <a:gd name="T32" fmla="*/ 58 w 68"/>
                  <a:gd name="T33" fmla="*/ 11 h 40"/>
                  <a:gd name="T34" fmla="*/ 47 w 68"/>
                  <a:gd name="T35" fmla="*/ 9 h 40"/>
                  <a:gd name="T36" fmla="*/ 29 w 68"/>
                  <a:gd name="T37" fmla="*/ 20 h 40"/>
                  <a:gd name="T38" fmla="*/ 43 w 68"/>
                  <a:gd name="T39" fmla="*/ 9 h 40"/>
                  <a:gd name="T40" fmla="*/ 41 w 68"/>
                  <a:gd name="T41" fmla="*/ 1 h 40"/>
                  <a:gd name="T42" fmla="*/ 25 w 68"/>
                  <a:gd name="T43" fmla="*/ 12 h 40"/>
                  <a:gd name="T44" fmla="*/ 12 w 68"/>
                  <a:gd name="T45" fmla="*/ 27 h 40"/>
                  <a:gd name="T46" fmla="*/ 19 w 68"/>
                  <a:gd name="T47" fmla="*/ 17 h 40"/>
                  <a:gd name="T48" fmla="*/ 13 w 68"/>
                  <a:gd name="T49" fmla="*/ 13 h 40"/>
                  <a:gd name="T50" fmla="*/ 1 w 68"/>
                  <a:gd name="T51" fmla="*/ 31 h 40"/>
                  <a:gd name="T52" fmla="*/ 0 w 68"/>
                  <a:gd name="T53" fmla="*/ 36 h 40"/>
                  <a:gd name="T54" fmla="*/ 31 w 68"/>
                  <a:gd name="T5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8" h="40">
                    <a:moveTo>
                      <a:pt x="31" y="40"/>
                    </a:moveTo>
                    <a:cubicBezTo>
                      <a:pt x="36" y="40"/>
                      <a:pt x="38" y="40"/>
                      <a:pt x="39" y="39"/>
                    </a:cubicBezTo>
                    <a:cubicBezTo>
                      <a:pt x="43" y="38"/>
                      <a:pt x="46" y="37"/>
                      <a:pt x="50" y="37"/>
                    </a:cubicBezTo>
                    <a:cubicBezTo>
                      <a:pt x="50" y="37"/>
                      <a:pt x="51" y="37"/>
                      <a:pt x="51" y="37"/>
                    </a:cubicBezTo>
                    <a:cubicBezTo>
                      <a:pt x="53" y="37"/>
                      <a:pt x="55" y="37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8" y="39"/>
                      <a:pt x="59" y="39"/>
                      <a:pt x="60" y="40"/>
                    </a:cubicBezTo>
                    <a:cubicBezTo>
                      <a:pt x="63" y="40"/>
                      <a:pt x="65" y="37"/>
                      <a:pt x="64" y="34"/>
                    </a:cubicBezTo>
                    <a:cubicBezTo>
                      <a:pt x="63" y="33"/>
                      <a:pt x="61" y="31"/>
                      <a:pt x="60" y="30"/>
                    </a:cubicBezTo>
                    <a:cubicBezTo>
                      <a:pt x="51" y="25"/>
                      <a:pt x="41" y="31"/>
                      <a:pt x="42" y="30"/>
                    </a:cubicBezTo>
                    <a:cubicBezTo>
                      <a:pt x="45" y="27"/>
                      <a:pt x="52" y="25"/>
                      <a:pt x="61" y="29"/>
                    </a:cubicBezTo>
                    <a:cubicBezTo>
                      <a:pt x="65" y="30"/>
                      <a:pt x="68" y="27"/>
                      <a:pt x="64" y="23"/>
                    </a:cubicBezTo>
                    <a:cubicBezTo>
                      <a:pt x="63" y="22"/>
                      <a:pt x="60" y="21"/>
                      <a:pt x="57" y="20"/>
                    </a:cubicBezTo>
                    <a:cubicBezTo>
                      <a:pt x="46" y="16"/>
                      <a:pt x="35" y="26"/>
                      <a:pt x="37" y="24"/>
                    </a:cubicBezTo>
                    <a:cubicBezTo>
                      <a:pt x="42" y="19"/>
                      <a:pt x="48" y="17"/>
                      <a:pt x="56" y="18"/>
                    </a:cubicBezTo>
                    <a:cubicBezTo>
                      <a:pt x="62" y="19"/>
                      <a:pt x="62" y="13"/>
                      <a:pt x="58" y="11"/>
                    </a:cubicBezTo>
                    <a:cubicBezTo>
                      <a:pt x="56" y="9"/>
                      <a:pt x="51" y="9"/>
                      <a:pt x="47" y="9"/>
                    </a:cubicBezTo>
                    <a:cubicBezTo>
                      <a:pt x="37" y="10"/>
                      <a:pt x="28" y="21"/>
                      <a:pt x="29" y="20"/>
                    </a:cubicBezTo>
                    <a:cubicBezTo>
                      <a:pt x="33" y="14"/>
                      <a:pt x="37" y="11"/>
                      <a:pt x="43" y="9"/>
                    </a:cubicBezTo>
                    <a:cubicBezTo>
                      <a:pt x="50" y="6"/>
                      <a:pt x="49" y="0"/>
                      <a:pt x="41" y="1"/>
                    </a:cubicBezTo>
                    <a:cubicBezTo>
                      <a:pt x="34" y="3"/>
                      <a:pt x="29" y="7"/>
                      <a:pt x="25" y="12"/>
                    </a:cubicBezTo>
                    <a:cubicBezTo>
                      <a:pt x="18" y="21"/>
                      <a:pt x="11" y="31"/>
                      <a:pt x="12" y="27"/>
                    </a:cubicBezTo>
                    <a:cubicBezTo>
                      <a:pt x="14" y="23"/>
                      <a:pt x="17" y="21"/>
                      <a:pt x="19" y="17"/>
                    </a:cubicBezTo>
                    <a:cubicBezTo>
                      <a:pt x="21" y="14"/>
                      <a:pt x="18" y="8"/>
                      <a:pt x="13" y="13"/>
                    </a:cubicBezTo>
                    <a:cubicBezTo>
                      <a:pt x="9" y="18"/>
                      <a:pt x="2" y="25"/>
                      <a:pt x="1" y="31"/>
                    </a:cubicBezTo>
                    <a:cubicBezTo>
                      <a:pt x="0" y="33"/>
                      <a:pt x="0" y="34"/>
                      <a:pt x="0" y="36"/>
                    </a:cubicBezTo>
                    <a:cubicBezTo>
                      <a:pt x="11" y="38"/>
                      <a:pt x="23" y="40"/>
                      <a:pt x="31" y="4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832"/>
              <p:cNvSpPr>
                <a:spLocks/>
              </p:cNvSpPr>
              <p:nvPr/>
            </p:nvSpPr>
            <p:spPr bwMode="auto">
              <a:xfrm>
                <a:off x="15224226" y="8059192"/>
                <a:ext cx="412750" cy="254000"/>
              </a:xfrm>
              <a:custGeom>
                <a:avLst/>
                <a:gdLst>
                  <a:gd name="T0" fmla="*/ 128 w 130"/>
                  <a:gd name="T1" fmla="*/ 43 h 80"/>
                  <a:gd name="T2" fmla="*/ 105 w 130"/>
                  <a:gd name="T3" fmla="*/ 32 h 80"/>
                  <a:gd name="T4" fmla="*/ 37 w 130"/>
                  <a:gd name="T5" fmla="*/ 24 h 80"/>
                  <a:gd name="T6" fmla="*/ 25 w 130"/>
                  <a:gd name="T7" fmla="*/ 11 h 80"/>
                  <a:gd name="T8" fmla="*/ 6 w 130"/>
                  <a:gd name="T9" fmla="*/ 1 h 80"/>
                  <a:gd name="T10" fmla="*/ 3 w 130"/>
                  <a:gd name="T11" fmla="*/ 0 h 80"/>
                  <a:gd name="T12" fmla="*/ 3 w 130"/>
                  <a:gd name="T13" fmla="*/ 8 h 80"/>
                  <a:gd name="T14" fmla="*/ 13 w 130"/>
                  <a:gd name="T15" fmla="*/ 13 h 80"/>
                  <a:gd name="T16" fmla="*/ 3 w 130"/>
                  <a:gd name="T17" fmla="*/ 9 h 80"/>
                  <a:gd name="T18" fmla="*/ 1 w 130"/>
                  <a:gd name="T19" fmla="*/ 29 h 80"/>
                  <a:gd name="T20" fmla="*/ 27 w 130"/>
                  <a:gd name="T21" fmla="*/ 46 h 80"/>
                  <a:gd name="T22" fmla="*/ 120 w 130"/>
                  <a:gd name="T23" fmla="*/ 70 h 80"/>
                  <a:gd name="T24" fmla="*/ 128 w 130"/>
                  <a:gd name="T25" fmla="*/ 4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0" h="80">
                    <a:moveTo>
                      <a:pt x="128" y="43"/>
                    </a:moveTo>
                    <a:cubicBezTo>
                      <a:pt x="125" y="34"/>
                      <a:pt x="117" y="26"/>
                      <a:pt x="105" y="32"/>
                    </a:cubicBezTo>
                    <a:cubicBezTo>
                      <a:pt x="92" y="37"/>
                      <a:pt x="56" y="27"/>
                      <a:pt x="37" y="24"/>
                    </a:cubicBezTo>
                    <a:cubicBezTo>
                      <a:pt x="34" y="23"/>
                      <a:pt x="30" y="16"/>
                      <a:pt x="25" y="11"/>
                    </a:cubicBezTo>
                    <a:cubicBezTo>
                      <a:pt x="21" y="6"/>
                      <a:pt x="12" y="3"/>
                      <a:pt x="6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3"/>
                      <a:pt x="3" y="5"/>
                      <a:pt x="3" y="8"/>
                    </a:cubicBezTo>
                    <a:cubicBezTo>
                      <a:pt x="6" y="10"/>
                      <a:pt x="10" y="10"/>
                      <a:pt x="13" y="13"/>
                    </a:cubicBezTo>
                    <a:cubicBezTo>
                      <a:pt x="15" y="15"/>
                      <a:pt x="10" y="12"/>
                      <a:pt x="3" y="9"/>
                    </a:cubicBezTo>
                    <a:cubicBezTo>
                      <a:pt x="3" y="14"/>
                      <a:pt x="1" y="29"/>
                      <a:pt x="1" y="29"/>
                    </a:cubicBezTo>
                    <a:cubicBezTo>
                      <a:pt x="0" y="33"/>
                      <a:pt x="21" y="44"/>
                      <a:pt x="27" y="46"/>
                    </a:cubicBezTo>
                    <a:cubicBezTo>
                      <a:pt x="69" y="61"/>
                      <a:pt x="106" y="80"/>
                      <a:pt x="120" y="70"/>
                    </a:cubicBezTo>
                    <a:cubicBezTo>
                      <a:pt x="128" y="64"/>
                      <a:pt x="130" y="53"/>
                      <a:pt x="128" y="4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833"/>
              <p:cNvSpPr>
                <a:spLocks/>
              </p:cNvSpPr>
              <p:nvPr/>
            </p:nvSpPr>
            <p:spPr bwMode="auto">
              <a:xfrm>
                <a:off x="15170251" y="8249692"/>
                <a:ext cx="533400" cy="752475"/>
              </a:xfrm>
              <a:custGeom>
                <a:avLst/>
                <a:gdLst>
                  <a:gd name="T0" fmla="*/ 142 w 168"/>
                  <a:gd name="T1" fmla="*/ 205 h 237"/>
                  <a:gd name="T2" fmla="*/ 118 w 168"/>
                  <a:gd name="T3" fmla="*/ 190 h 237"/>
                  <a:gd name="T4" fmla="*/ 127 w 168"/>
                  <a:gd name="T5" fmla="*/ 140 h 237"/>
                  <a:gd name="T6" fmla="*/ 124 w 168"/>
                  <a:gd name="T7" fmla="*/ 68 h 237"/>
                  <a:gd name="T8" fmla="*/ 116 w 168"/>
                  <a:gd name="T9" fmla="*/ 17 h 237"/>
                  <a:gd name="T10" fmla="*/ 69 w 168"/>
                  <a:gd name="T11" fmla="*/ 2 h 237"/>
                  <a:gd name="T12" fmla="*/ 65 w 168"/>
                  <a:gd name="T13" fmla="*/ 0 h 237"/>
                  <a:gd name="T14" fmla="*/ 5 w 168"/>
                  <a:gd name="T15" fmla="*/ 16 h 237"/>
                  <a:gd name="T16" fmla="*/ 3 w 168"/>
                  <a:gd name="T17" fmla="*/ 50 h 237"/>
                  <a:gd name="T18" fmla="*/ 11 w 168"/>
                  <a:gd name="T19" fmla="*/ 153 h 237"/>
                  <a:gd name="T20" fmla="*/ 17 w 168"/>
                  <a:gd name="T21" fmla="*/ 212 h 237"/>
                  <a:gd name="T22" fmla="*/ 8 w 168"/>
                  <a:gd name="T23" fmla="*/ 230 h 237"/>
                  <a:gd name="T24" fmla="*/ 37 w 168"/>
                  <a:gd name="T25" fmla="*/ 236 h 237"/>
                  <a:gd name="T26" fmla="*/ 59 w 168"/>
                  <a:gd name="T27" fmla="*/ 230 h 237"/>
                  <a:gd name="T28" fmla="*/ 53 w 168"/>
                  <a:gd name="T29" fmla="*/ 204 h 237"/>
                  <a:gd name="T30" fmla="*/ 60 w 168"/>
                  <a:gd name="T31" fmla="*/ 157 h 237"/>
                  <a:gd name="T32" fmla="*/ 64 w 168"/>
                  <a:gd name="T33" fmla="*/ 108 h 237"/>
                  <a:gd name="T34" fmla="*/ 75 w 168"/>
                  <a:gd name="T35" fmla="*/ 147 h 237"/>
                  <a:gd name="T36" fmla="*/ 81 w 168"/>
                  <a:gd name="T37" fmla="*/ 200 h 237"/>
                  <a:gd name="T38" fmla="*/ 74 w 168"/>
                  <a:gd name="T39" fmla="*/ 220 h 237"/>
                  <a:gd name="T40" fmla="*/ 105 w 168"/>
                  <a:gd name="T41" fmla="*/ 236 h 237"/>
                  <a:gd name="T42" fmla="*/ 142 w 168"/>
                  <a:gd name="T43" fmla="*/ 236 h 237"/>
                  <a:gd name="T44" fmla="*/ 168 w 168"/>
                  <a:gd name="T45" fmla="*/ 230 h 237"/>
                  <a:gd name="T46" fmla="*/ 142 w 168"/>
                  <a:gd name="T47" fmla="*/ 20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8" h="237">
                    <a:moveTo>
                      <a:pt x="142" y="205"/>
                    </a:moveTo>
                    <a:cubicBezTo>
                      <a:pt x="125" y="206"/>
                      <a:pt x="116" y="208"/>
                      <a:pt x="118" y="190"/>
                    </a:cubicBezTo>
                    <a:cubicBezTo>
                      <a:pt x="120" y="169"/>
                      <a:pt x="126" y="156"/>
                      <a:pt x="127" y="140"/>
                    </a:cubicBezTo>
                    <a:cubicBezTo>
                      <a:pt x="130" y="110"/>
                      <a:pt x="129" y="95"/>
                      <a:pt x="124" y="68"/>
                    </a:cubicBezTo>
                    <a:cubicBezTo>
                      <a:pt x="119" y="51"/>
                      <a:pt x="119" y="43"/>
                      <a:pt x="116" y="17"/>
                    </a:cubicBezTo>
                    <a:cubicBezTo>
                      <a:pt x="104" y="15"/>
                      <a:pt x="87" y="9"/>
                      <a:pt x="69" y="2"/>
                    </a:cubicBezTo>
                    <a:cubicBezTo>
                      <a:pt x="68" y="1"/>
                      <a:pt x="66" y="1"/>
                      <a:pt x="65" y="0"/>
                    </a:cubicBezTo>
                    <a:cubicBezTo>
                      <a:pt x="46" y="7"/>
                      <a:pt x="21" y="15"/>
                      <a:pt x="5" y="16"/>
                    </a:cubicBezTo>
                    <a:cubicBezTo>
                      <a:pt x="5" y="24"/>
                      <a:pt x="4" y="34"/>
                      <a:pt x="3" y="50"/>
                    </a:cubicBezTo>
                    <a:cubicBezTo>
                      <a:pt x="0" y="101"/>
                      <a:pt x="4" y="129"/>
                      <a:pt x="11" y="153"/>
                    </a:cubicBezTo>
                    <a:cubicBezTo>
                      <a:pt x="19" y="186"/>
                      <a:pt x="22" y="205"/>
                      <a:pt x="17" y="212"/>
                    </a:cubicBezTo>
                    <a:cubicBezTo>
                      <a:pt x="14" y="216"/>
                      <a:pt x="8" y="221"/>
                      <a:pt x="8" y="230"/>
                    </a:cubicBezTo>
                    <a:cubicBezTo>
                      <a:pt x="8" y="237"/>
                      <a:pt x="22" y="236"/>
                      <a:pt x="37" y="236"/>
                    </a:cubicBezTo>
                    <a:cubicBezTo>
                      <a:pt x="51" y="236"/>
                      <a:pt x="59" y="237"/>
                      <a:pt x="59" y="230"/>
                    </a:cubicBezTo>
                    <a:cubicBezTo>
                      <a:pt x="59" y="219"/>
                      <a:pt x="53" y="215"/>
                      <a:pt x="53" y="204"/>
                    </a:cubicBezTo>
                    <a:cubicBezTo>
                      <a:pt x="53" y="200"/>
                      <a:pt x="58" y="179"/>
                      <a:pt x="60" y="157"/>
                    </a:cubicBezTo>
                    <a:cubicBezTo>
                      <a:pt x="62" y="135"/>
                      <a:pt x="60" y="101"/>
                      <a:pt x="64" y="108"/>
                    </a:cubicBezTo>
                    <a:cubicBezTo>
                      <a:pt x="67" y="115"/>
                      <a:pt x="67" y="127"/>
                      <a:pt x="75" y="147"/>
                    </a:cubicBezTo>
                    <a:cubicBezTo>
                      <a:pt x="87" y="178"/>
                      <a:pt x="84" y="189"/>
                      <a:pt x="81" y="200"/>
                    </a:cubicBezTo>
                    <a:cubicBezTo>
                      <a:pt x="78" y="210"/>
                      <a:pt x="74" y="209"/>
                      <a:pt x="74" y="220"/>
                    </a:cubicBezTo>
                    <a:cubicBezTo>
                      <a:pt x="74" y="237"/>
                      <a:pt x="91" y="236"/>
                      <a:pt x="105" y="236"/>
                    </a:cubicBezTo>
                    <a:cubicBezTo>
                      <a:pt x="119" y="236"/>
                      <a:pt x="125" y="236"/>
                      <a:pt x="142" y="236"/>
                    </a:cubicBezTo>
                    <a:cubicBezTo>
                      <a:pt x="159" y="236"/>
                      <a:pt x="168" y="237"/>
                      <a:pt x="168" y="230"/>
                    </a:cubicBezTo>
                    <a:cubicBezTo>
                      <a:pt x="168" y="217"/>
                      <a:pt x="159" y="204"/>
                      <a:pt x="142" y="20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834"/>
              <p:cNvSpPr>
                <a:spLocks/>
              </p:cNvSpPr>
              <p:nvPr/>
            </p:nvSpPr>
            <p:spPr bwMode="auto">
              <a:xfrm>
                <a:off x="15043251" y="7290842"/>
                <a:ext cx="635000" cy="1003300"/>
              </a:xfrm>
              <a:custGeom>
                <a:avLst/>
                <a:gdLst>
                  <a:gd name="T0" fmla="*/ 200 w 200"/>
                  <a:gd name="T1" fmla="*/ 100 h 316"/>
                  <a:gd name="T2" fmla="*/ 100 w 200"/>
                  <a:gd name="T3" fmla="*/ 0 h 316"/>
                  <a:gd name="T4" fmla="*/ 0 w 200"/>
                  <a:gd name="T5" fmla="*/ 100 h 316"/>
                  <a:gd name="T6" fmla="*/ 72 w 200"/>
                  <a:gd name="T7" fmla="*/ 196 h 316"/>
                  <a:gd name="T8" fmla="*/ 73 w 200"/>
                  <a:gd name="T9" fmla="*/ 216 h 316"/>
                  <a:gd name="T10" fmla="*/ 29 w 200"/>
                  <a:gd name="T11" fmla="*/ 230 h 316"/>
                  <a:gd name="T12" fmla="*/ 16 w 200"/>
                  <a:gd name="T13" fmla="*/ 277 h 316"/>
                  <a:gd name="T14" fmla="*/ 32 w 200"/>
                  <a:gd name="T15" fmla="*/ 310 h 316"/>
                  <a:gd name="T16" fmla="*/ 96 w 200"/>
                  <a:gd name="T17" fmla="*/ 299 h 316"/>
                  <a:gd name="T18" fmla="*/ 82 w 200"/>
                  <a:gd name="T19" fmla="*/ 294 h 316"/>
                  <a:gd name="T20" fmla="*/ 65 w 200"/>
                  <a:gd name="T21" fmla="*/ 285 h 316"/>
                  <a:gd name="T22" fmla="*/ 53 w 200"/>
                  <a:gd name="T23" fmla="*/ 275 h 316"/>
                  <a:gd name="T24" fmla="*/ 53 w 200"/>
                  <a:gd name="T25" fmla="*/ 268 h 316"/>
                  <a:gd name="T26" fmla="*/ 53 w 200"/>
                  <a:gd name="T27" fmla="*/ 241 h 316"/>
                  <a:gd name="T28" fmla="*/ 61 w 200"/>
                  <a:gd name="T29" fmla="*/ 236 h 316"/>
                  <a:gd name="T30" fmla="*/ 65 w 200"/>
                  <a:gd name="T31" fmla="*/ 237 h 316"/>
                  <a:gd name="T32" fmla="*/ 87 w 200"/>
                  <a:gd name="T33" fmla="*/ 249 h 316"/>
                  <a:gd name="T34" fmla="*/ 90 w 200"/>
                  <a:gd name="T35" fmla="*/ 253 h 316"/>
                  <a:gd name="T36" fmla="*/ 96 w 200"/>
                  <a:gd name="T37" fmla="*/ 260 h 316"/>
                  <a:gd name="T38" fmla="*/ 114 w 200"/>
                  <a:gd name="T39" fmla="*/ 264 h 316"/>
                  <a:gd name="T40" fmla="*/ 114 w 200"/>
                  <a:gd name="T41" fmla="*/ 264 h 316"/>
                  <a:gd name="T42" fmla="*/ 115 w 200"/>
                  <a:gd name="T43" fmla="*/ 259 h 316"/>
                  <a:gd name="T44" fmla="*/ 129 w 200"/>
                  <a:gd name="T45" fmla="*/ 238 h 316"/>
                  <a:gd name="T46" fmla="*/ 137 w 200"/>
                  <a:gd name="T47" fmla="*/ 234 h 316"/>
                  <a:gd name="T48" fmla="*/ 141 w 200"/>
                  <a:gd name="T49" fmla="*/ 236 h 316"/>
                  <a:gd name="T50" fmla="*/ 158 w 200"/>
                  <a:gd name="T51" fmla="*/ 225 h 316"/>
                  <a:gd name="T52" fmla="*/ 137 w 200"/>
                  <a:gd name="T53" fmla="*/ 218 h 316"/>
                  <a:gd name="T54" fmla="*/ 129 w 200"/>
                  <a:gd name="T55" fmla="*/ 196 h 316"/>
                  <a:gd name="T56" fmla="*/ 200 w 200"/>
                  <a:gd name="T57" fmla="*/ 10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0" h="316">
                    <a:moveTo>
                      <a:pt x="200" y="100"/>
                    </a:move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6"/>
                      <a:pt x="30" y="184"/>
                      <a:pt x="72" y="196"/>
                    </a:cubicBezTo>
                    <a:cubicBezTo>
                      <a:pt x="77" y="205"/>
                      <a:pt x="78" y="215"/>
                      <a:pt x="73" y="216"/>
                    </a:cubicBezTo>
                    <a:cubicBezTo>
                      <a:pt x="58" y="221"/>
                      <a:pt x="40" y="221"/>
                      <a:pt x="29" y="230"/>
                    </a:cubicBezTo>
                    <a:cubicBezTo>
                      <a:pt x="14" y="243"/>
                      <a:pt x="13" y="261"/>
                      <a:pt x="16" y="277"/>
                    </a:cubicBezTo>
                    <a:cubicBezTo>
                      <a:pt x="19" y="295"/>
                      <a:pt x="23" y="304"/>
                      <a:pt x="32" y="310"/>
                    </a:cubicBezTo>
                    <a:cubicBezTo>
                      <a:pt x="40" y="316"/>
                      <a:pt x="71" y="308"/>
                      <a:pt x="96" y="299"/>
                    </a:cubicBezTo>
                    <a:cubicBezTo>
                      <a:pt x="92" y="297"/>
                      <a:pt x="87" y="295"/>
                      <a:pt x="82" y="294"/>
                    </a:cubicBezTo>
                    <a:cubicBezTo>
                      <a:pt x="79" y="292"/>
                      <a:pt x="72" y="289"/>
                      <a:pt x="65" y="285"/>
                    </a:cubicBezTo>
                    <a:cubicBezTo>
                      <a:pt x="59" y="282"/>
                      <a:pt x="54" y="277"/>
                      <a:pt x="53" y="275"/>
                    </a:cubicBezTo>
                    <a:cubicBezTo>
                      <a:pt x="52" y="273"/>
                      <a:pt x="52" y="269"/>
                      <a:pt x="53" y="268"/>
                    </a:cubicBezTo>
                    <a:cubicBezTo>
                      <a:pt x="53" y="261"/>
                      <a:pt x="55" y="250"/>
                      <a:pt x="53" y="241"/>
                    </a:cubicBezTo>
                    <a:cubicBezTo>
                      <a:pt x="52" y="237"/>
                      <a:pt x="58" y="236"/>
                      <a:pt x="61" y="236"/>
                    </a:cubicBezTo>
                    <a:cubicBezTo>
                      <a:pt x="62" y="236"/>
                      <a:pt x="63" y="236"/>
                      <a:pt x="65" y="237"/>
                    </a:cubicBezTo>
                    <a:cubicBezTo>
                      <a:pt x="72" y="239"/>
                      <a:pt x="82" y="243"/>
                      <a:pt x="87" y="249"/>
                    </a:cubicBezTo>
                    <a:cubicBezTo>
                      <a:pt x="88" y="250"/>
                      <a:pt x="89" y="252"/>
                      <a:pt x="90" y="253"/>
                    </a:cubicBezTo>
                    <a:cubicBezTo>
                      <a:pt x="92" y="255"/>
                      <a:pt x="95" y="258"/>
                      <a:pt x="96" y="260"/>
                    </a:cubicBezTo>
                    <a:cubicBezTo>
                      <a:pt x="99" y="261"/>
                      <a:pt x="106" y="262"/>
                      <a:pt x="114" y="264"/>
                    </a:cubicBezTo>
                    <a:cubicBezTo>
                      <a:pt x="114" y="264"/>
                      <a:pt x="114" y="264"/>
                      <a:pt x="114" y="264"/>
                    </a:cubicBezTo>
                    <a:cubicBezTo>
                      <a:pt x="114" y="262"/>
                      <a:pt x="114" y="260"/>
                      <a:pt x="115" y="259"/>
                    </a:cubicBezTo>
                    <a:cubicBezTo>
                      <a:pt x="117" y="251"/>
                      <a:pt x="124" y="243"/>
                      <a:pt x="129" y="238"/>
                    </a:cubicBezTo>
                    <a:cubicBezTo>
                      <a:pt x="132" y="235"/>
                      <a:pt x="135" y="234"/>
                      <a:pt x="137" y="234"/>
                    </a:cubicBezTo>
                    <a:cubicBezTo>
                      <a:pt x="138" y="234"/>
                      <a:pt x="140" y="235"/>
                      <a:pt x="141" y="236"/>
                    </a:cubicBezTo>
                    <a:cubicBezTo>
                      <a:pt x="146" y="230"/>
                      <a:pt x="152" y="226"/>
                      <a:pt x="158" y="225"/>
                    </a:cubicBezTo>
                    <a:cubicBezTo>
                      <a:pt x="153" y="222"/>
                      <a:pt x="146" y="220"/>
                      <a:pt x="137" y="218"/>
                    </a:cubicBezTo>
                    <a:cubicBezTo>
                      <a:pt x="125" y="216"/>
                      <a:pt x="120" y="207"/>
                      <a:pt x="129" y="196"/>
                    </a:cubicBezTo>
                    <a:cubicBezTo>
                      <a:pt x="170" y="183"/>
                      <a:pt x="200" y="145"/>
                      <a:pt x="200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835"/>
              <p:cNvSpPr>
                <a:spLocks/>
              </p:cNvSpPr>
              <p:nvPr/>
            </p:nvSpPr>
            <p:spPr bwMode="auto">
              <a:xfrm>
                <a:off x="15875101" y="8379867"/>
                <a:ext cx="66675" cy="38100"/>
              </a:xfrm>
              <a:custGeom>
                <a:avLst/>
                <a:gdLst>
                  <a:gd name="T0" fmla="*/ 6 w 21"/>
                  <a:gd name="T1" fmla="*/ 3 h 12"/>
                  <a:gd name="T2" fmla="*/ 13 w 21"/>
                  <a:gd name="T3" fmla="*/ 1 h 12"/>
                  <a:gd name="T4" fmla="*/ 15 w 21"/>
                  <a:gd name="T5" fmla="*/ 9 h 12"/>
                  <a:gd name="T6" fmla="*/ 8 w 21"/>
                  <a:gd name="T7" fmla="*/ 11 h 12"/>
                  <a:gd name="T8" fmla="*/ 6 w 21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6" y="3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19" y="0"/>
                      <a:pt x="21" y="8"/>
                      <a:pt x="15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2" y="12"/>
                      <a:pt x="0" y="5"/>
                      <a:pt x="6" y="3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836"/>
              <p:cNvSpPr>
                <a:spLocks/>
              </p:cNvSpPr>
              <p:nvPr/>
            </p:nvSpPr>
            <p:spPr bwMode="auto">
              <a:xfrm>
                <a:off x="15856051" y="8319542"/>
                <a:ext cx="76200" cy="41275"/>
              </a:xfrm>
              <a:custGeom>
                <a:avLst/>
                <a:gdLst>
                  <a:gd name="T0" fmla="*/ 6 w 24"/>
                  <a:gd name="T1" fmla="*/ 4 h 13"/>
                  <a:gd name="T2" fmla="*/ 16 w 24"/>
                  <a:gd name="T3" fmla="*/ 1 h 13"/>
                  <a:gd name="T4" fmla="*/ 18 w 24"/>
                  <a:gd name="T5" fmla="*/ 9 h 13"/>
                  <a:gd name="T6" fmla="*/ 8 w 24"/>
                  <a:gd name="T7" fmla="*/ 12 h 13"/>
                  <a:gd name="T8" fmla="*/ 6 w 24"/>
                  <a:gd name="T9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6" y="4"/>
                    </a:moveTo>
                    <a:cubicBezTo>
                      <a:pt x="16" y="1"/>
                      <a:pt x="16" y="1"/>
                      <a:pt x="16" y="1"/>
                    </a:cubicBezTo>
                    <a:cubicBezTo>
                      <a:pt x="22" y="0"/>
                      <a:pt x="24" y="8"/>
                      <a:pt x="18" y="9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2" y="13"/>
                      <a:pt x="0" y="5"/>
                      <a:pt x="6" y="4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5" name="Freeform 837"/>
              <p:cNvSpPr>
                <a:spLocks/>
              </p:cNvSpPr>
              <p:nvPr/>
            </p:nvSpPr>
            <p:spPr bwMode="auto">
              <a:xfrm>
                <a:off x="15865576" y="8348117"/>
                <a:ext cx="73025" cy="41275"/>
              </a:xfrm>
              <a:custGeom>
                <a:avLst/>
                <a:gdLst>
                  <a:gd name="T0" fmla="*/ 5 w 23"/>
                  <a:gd name="T1" fmla="*/ 4 h 13"/>
                  <a:gd name="T2" fmla="*/ 16 w 23"/>
                  <a:gd name="T3" fmla="*/ 2 h 13"/>
                  <a:gd name="T4" fmla="*/ 18 w 23"/>
                  <a:gd name="T5" fmla="*/ 9 h 13"/>
                  <a:gd name="T6" fmla="*/ 7 w 23"/>
                  <a:gd name="T7" fmla="*/ 12 h 13"/>
                  <a:gd name="T8" fmla="*/ 5 w 23"/>
                  <a:gd name="T9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3">
                    <a:moveTo>
                      <a:pt x="5" y="4"/>
                    </a:moveTo>
                    <a:cubicBezTo>
                      <a:pt x="16" y="2"/>
                      <a:pt x="16" y="2"/>
                      <a:pt x="16" y="2"/>
                    </a:cubicBezTo>
                    <a:cubicBezTo>
                      <a:pt x="21" y="0"/>
                      <a:pt x="23" y="8"/>
                      <a:pt x="18" y="9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2" y="13"/>
                      <a:pt x="0" y="6"/>
                      <a:pt x="5" y="4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6" name="Freeform 838"/>
              <p:cNvSpPr>
                <a:spLocks/>
              </p:cNvSpPr>
              <p:nvPr/>
            </p:nvSpPr>
            <p:spPr bwMode="auto">
              <a:xfrm>
                <a:off x="15852876" y="8290967"/>
                <a:ext cx="66675" cy="38100"/>
              </a:xfrm>
              <a:custGeom>
                <a:avLst/>
                <a:gdLst>
                  <a:gd name="T0" fmla="*/ 15 w 21"/>
                  <a:gd name="T1" fmla="*/ 9 h 12"/>
                  <a:gd name="T2" fmla="*/ 8 w 21"/>
                  <a:gd name="T3" fmla="*/ 11 h 12"/>
                  <a:gd name="T4" fmla="*/ 6 w 21"/>
                  <a:gd name="T5" fmla="*/ 3 h 12"/>
                  <a:gd name="T6" fmla="*/ 13 w 21"/>
                  <a:gd name="T7" fmla="*/ 1 h 12"/>
                  <a:gd name="T8" fmla="*/ 15 w 21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15" y="9"/>
                    </a:moveTo>
                    <a:cubicBezTo>
                      <a:pt x="8" y="11"/>
                      <a:pt x="8" y="11"/>
                      <a:pt x="8" y="11"/>
                    </a:cubicBezTo>
                    <a:cubicBezTo>
                      <a:pt x="2" y="12"/>
                      <a:pt x="0" y="5"/>
                      <a:pt x="6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9" y="0"/>
                      <a:pt x="21" y="8"/>
                      <a:pt x="15" y="9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7" name="Freeform 839"/>
              <p:cNvSpPr>
                <a:spLocks/>
              </p:cNvSpPr>
              <p:nvPr/>
            </p:nvSpPr>
            <p:spPr bwMode="auto">
              <a:xfrm>
                <a:off x="15557601" y="8294142"/>
                <a:ext cx="117475" cy="130175"/>
              </a:xfrm>
              <a:custGeom>
                <a:avLst/>
                <a:gdLst>
                  <a:gd name="T0" fmla="*/ 2 w 37"/>
                  <a:gd name="T1" fmla="*/ 15 h 41"/>
                  <a:gd name="T2" fmla="*/ 5 w 37"/>
                  <a:gd name="T3" fmla="*/ 40 h 41"/>
                  <a:gd name="T4" fmla="*/ 20 w 37"/>
                  <a:gd name="T5" fmla="*/ 39 h 41"/>
                  <a:gd name="T6" fmla="*/ 28 w 37"/>
                  <a:gd name="T7" fmla="*/ 38 h 41"/>
                  <a:gd name="T8" fmla="*/ 26 w 37"/>
                  <a:gd name="T9" fmla="*/ 30 h 41"/>
                  <a:gd name="T10" fmla="*/ 20 w 37"/>
                  <a:gd name="T11" fmla="*/ 31 h 41"/>
                  <a:gd name="T12" fmla="*/ 20 w 37"/>
                  <a:gd name="T13" fmla="*/ 30 h 41"/>
                  <a:gd name="T14" fmla="*/ 30 w 37"/>
                  <a:gd name="T15" fmla="*/ 28 h 41"/>
                  <a:gd name="T16" fmla="*/ 29 w 37"/>
                  <a:gd name="T17" fmla="*/ 20 h 41"/>
                  <a:gd name="T18" fmla="*/ 19 w 37"/>
                  <a:gd name="T19" fmla="*/ 22 h 41"/>
                  <a:gd name="T20" fmla="*/ 18 w 37"/>
                  <a:gd name="T21" fmla="*/ 20 h 41"/>
                  <a:gd name="T22" fmla="*/ 31 w 37"/>
                  <a:gd name="T23" fmla="*/ 18 h 41"/>
                  <a:gd name="T24" fmla="*/ 30 w 37"/>
                  <a:gd name="T25" fmla="*/ 10 h 41"/>
                  <a:gd name="T26" fmla="*/ 17 w 37"/>
                  <a:gd name="T27" fmla="*/ 12 h 41"/>
                  <a:gd name="T28" fmla="*/ 17 w 37"/>
                  <a:gd name="T29" fmla="*/ 11 h 41"/>
                  <a:gd name="T30" fmla="*/ 27 w 37"/>
                  <a:gd name="T31" fmla="*/ 9 h 41"/>
                  <a:gd name="T32" fmla="*/ 26 w 37"/>
                  <a:gd name="T33" fmla="*/ 1 h 41"/>
                  <a:gd name="T34" fmla="*/ 13 w 37"/>
                  <a:gd name="T35" fmla="*/ 3 h 41"/>
                  <a:gd name="T36" fmla="*/ 13 w 37"/>
                  <a:gd name="T37" fmla="*/ 3 h 41"/>
                  <a:gd name="T38" fmla="*/ 7 w 37"/>
                  <a:gd name="T39" fmla="*/ 4 h 41"/>
                  <a:gd name="T40" fmla="*/ 7 w 37"/>
                  <a:gd name="T41" fmla="*/ 4 h 41"/>
                  <a:gd name="T42" fmla="*/ 6 w 37"/>
                  <a:gd name="T43" fmla="*/ 4 h 41"/>
                  <a:gd name="T44" fmla="*/ 4 w 37"/>
                  <a:gd name="T45" fmla="*/ 4 h 41"/>
                  <a:gd name="T46" fmla="*/ 0 w 37"/>
                  <a:gd name="T47" fmla="*/ 4 h 41"/>
                  <a:gd name="T48" fmla="*/ 2 w 37"/>
                  <a:gd name="T49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" h="41">
                    <a:moveTo>
                      <a:pt x="2" y="15"/>
                    </a:moveTo>
                    <a:cubicBezTo>
                      <a:pt x="3" y="26"/>
                      <a:pt x="3" y="33"/>
                      <a:pt x="5" y="40"/>
                    </a:cubicBezTo>
                    <a:cubicBezTo>
                      <a:pt x="10" y="41"/>
                      <a:pt x="14" y="40"/>
                      <a:pt x="20" y="39"/>
                    </a:cubicBezTo>
                    <a:cubicBezTo>
                      <a:pt x="22" y="39"/>
                      <a:pt x="28" y="38"/>
                      <a:pt x="28" y="38"/>
                    </a:cubicBezTo>
                    <a:cubicBezTo>
                      <a:pt x="34" y="37"/>
                      <a:pt x="32" y="29"/>
                      <a:pt x="26" y="30"/>
                    </a:cubicBezTo>
                    <a:cubicBezTo>
                      <a:pt x="26" y="30"/>
                      <a:pt x="22" y="31"/>
                      <a:pt x="20" y="31"/>
                    </a:cubicBezTo>
                    <a:cubicBezTo>
                      <a:pt x="19" y="31"/>
                      <a:pt x="18" y="30"/>
                      <a:pt x="20" y="30"/>
                    </a:cubicBezTo>
                    <a:cubicBezTo>
                      <a:pt x="21" y="29"/>
                      <a:pt x="30" y="28"/>
                      <a:pt x="30" y="28"/>
                    </a:cubicBezTo>
                    <a:cubicBezTo>
                      <a:pt x="36" y="27"/>
                      <a:pt x="35" y="19"/>
                      <a:pt x="29" y="20"/>
                    </a:cubicBezTo>
                    <a:cubicBezTo>
                      <a:pt x="29" y="20"/>
                      <a:pt x="20" y="21"/>
                      <a:pt x="19" y="22"/>
                    </a:cubicBezTo>
                    <a:cubicBezTo>
                      <a:pt x="17" y="22"/>
                      <a:pt x="17" y="20"/>
                      <a:pt x="18" y="20"/>
                    </a:cubicBezTo>
                    <a:cubicBezTo>
                      <a:pt x="20" y="20"/>
                      <a:pt x="31" y="18"/>
                      <a:pt x="31" y="18"/>
                    </a:cubicBezTo>
                    <a:cubicBezTo>
                      <a:pt x="37" y="17"/>
                      <a:pt x="36" y="9"/>
                      <a:pt x="30" y="10"/>
                    </a:cubicBezTo>
                    <a:cubicBezTo>
                      <a:pt x="30" y="10"/>
                      <a:pt x="19" y="12"/>
                      <a:pt x="17" y="12"/>
                    </a:cubicBezTo>
                    <a:cubicBezTo>
                      <a:pt x="15" y="13"/>
                      <a:pt x="15" y="11"/>
                      <a:pt x="17" y="11"/>
                    </a:cubicBezTo>
                    <a:cubicBezTo>
                      <a:pt x="18" y="10"/>
                      <a:pt x="27" y="9"/>
                      <a:pt x="27" y="9"/>
                    </a:cubicBezTo>
                    <a:cubicBezTo>
                      <a:pt x="33" y="8"/>
                      <a:pt x="32" y="0"/>
                      <a:pt x="26" y="1"/>
                    </a:cubicBezTo>
                    <a:cubicBezTo>
                      <a:pt x="26" y="1"/>
                      <a:pt x="15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1" y="4"/>
                      <a:pt x="9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3" y="4"/>
                      <a:pt x="2" y="4"/>
                      <a:pt x="0" y="4"/>
                    </a:cubicBezTo>
                    <a:cubicBezTo>
                      <a:pt x="1" y="8"/>
                      <a:pt x="1" y="12"/>
                      <a:pt x="2" y="15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8" name="Freeform 840"/>
              <p:cNvSpPr>
                <a:spLocks/>
              </p:cNvSpPr>
              <p:nvPr/>
            </p:nvSpPr>
            <p:spPr bwMode="auto">
              <a:xfrm>
                <a:off x="15554426" y="7290842"/>
                <a:ext cx="504825" cy="1711325"/>
              </a:xfrm>
              <a:custGeom>
                <a:avLst/>
                <a:gdLst>
                  <a:gd name="T0" fmla="*/ 109 w 159"/>
                  <a:gd name="T1" fmla="*/ 492 h 539"/>
                  <a:gd name="T2" fmla="*/ 115 w 159"/>
                  <a:gd name="T3" fmla="*/ 370 h 539"/>
                  <a:gd name="T4" fmla="*/ 111 w 159"/>
                  <a:gd name="T5" fmla="*/ 360 h 539"/>
                  <a:gd name="T6" fmla="*/ 98 w 159"/>
                  <a:gd name="T7" fmla="*/ 353 h 539"/>
                  <a:gd name="T8" fmla="*/ 94 w 159"/>
                  <a:gd name="T9" fmla="*/ 344 h 539"/>
                  <a:gd name="T10" fmla="*/ 92 w 159"/>
                  <a:gd name="T11" fmla="*/ 334 h 539"/>
                  <a:gd name="T12" fmla="*/ 91 w 159"/>
                  <a:gd name="T13" fmla="*/ 325 h 539"/>
                  <a:gd name="T14" fmla="*/ 103 w 159"/>
                  <a:gd name="T15" fmla="*/ 311 h 539"/>
                  <a:gd name="T16" fmla="*/ 107 w 159"/>
                  <a:gd name="T17" fmla="*/ 278 h 539"/>
                  <a:gd name="T18" fmla="*/ 114 w 159"/>
                  <a:gd name="T19" fmla="*/ 312 h 539"/>
                  <a:gd name="T20" fmla="*/ 119 w 159"/>
                  <a:gd name="T21" fmla="*/ 321 h 539"/>
                  <a:gd name="T22" fmla="*/ 123 w 159"/>
                  <a:gd name="T23" fmla="*/ 328 h 539"/>
                  <a:gd name="T24" fmla="*/ 112 w 159"/>
                  <a:gd name="T25" fmla="*/ 230 h 539"/>
                  <a:gd name="T26" fmla="*/ 80 w 159"/>
                  <a:gd name="T27" fmla="*/ 196 h 539"/>
                  <a:gd name="T28" fmla="*/ 51 w 159"/>
                  <a:gd name="T29" fmla="*/ 0 h 539"/>
                  <a:gd name="T30" fmla="*/ 45 w 159"/>
                  <a:gd name="T31" fmla="*/ 100 h 539"/>
                  <a:gd name="T32" fmla="*/ 23 w 159"/>
                  <a:gd name="T33" fmla="*/ 196 h 539"/>
                  <a:gd name="T34" fmla="*/ 5 w 159"/>
                  <a:gd name="T35" fmla="*/ 222 h 539"/>
                  <a:gd name="T36" fmla="*/ 20 w 159"/>
                  <a:gd name="T37" fmla="*/ 235 h 539"/>
                  <a:gd name="T38" fmla="*/ 28 w 159"/>
                  <a:gd name="T39" fmla="*/ 248 h 539"/>
                  <a:gd name="T40" fmla="*/ 28 w 159"/>
                  <a:gd name="T41" fmla="*/ 261 h 539"/>
                  <a:gd name="T42" fmla="*/ 29 w 159"/>
                  <a:gd name="T43" fmla="*/ 283 h 539"/>
                  <a:gd name="T44" fmla="*/ 26 w 159"/>
                  <a:gd name="T45" fmla="*/ 311 h 539"/>
                  <a:gd name="T46" fmla="*/ 38 w 159"/>
                  <a:gd name="T47" fmla="*/ 322 h 539"/>
                  <a:gd name="T48" fmla="*/ 40 w 159"/>
                  <a:gd name="T49" fmla="*/ 335 h 539"/>
                  <a:gd name="T50" fmla="*/ 38 w 159"/>
                  <a:gd name="T51" fmla="*/ 347 h 539"/>
                  <a:gd name="T52" fmla="*/ 31 w 159"/>
                  <a:gd name="T53" fmla="*/ 360 h 539"/>
                  <a:gd name="T54" fmla="*/ 22 w 159"/>
                  <a:gd name="T55" fmla="*/ 361 h 539"/>
                  <a:gd name="T56" fmla="*/ 9 w 159"/>
                  <a:gd name="T57" fmla="*/ 369 h 539"/>
                  <a:gd name="T58" fmla="*/ 9 w 159"/>
                  <a:gd name="T59" fmla="*/ 369 h 539"/>
                  <a:gd name="T60" fmla="*/ 8 w 159"/>
                  <a:gd name="T61" fmla="*/ 466 h 539"/>
                  <a:gd name="T62" fmla="*/ 10 w 159"/>
                  <a:gd name="T63" fmla="*/ 502 h 539"/>
                  <a:gd name="T64" fmla="*/ 21 w 159"/>
                  <a:gd name="T65" fmla="*/ 501 h 539"/>
                  <a:gd name="T66" fmla="*/ 44 w 159"/>
                  <a:gd name="T67" fmla="*/ 509 h 539"/>
                  <a:gd name="T68" fmla="*/ 51 w 159"/>
                  <a:gd name="T69" fmla="*/ 459 h 539"/>
                  <a:gd name="T70" fmla="*/ 66 w 159"/>
                  <a:gd name="T71" fmla="*/ 449 h 539"/>
                  <a:gd name="T72" fmla="*/ 65 w 159"/>
                  <a:gd name="T73" fmla="*/ 522 h 539"/>
                  <a:gd name="T74" fmla="*/ 133 w 159"/>
                  <a:gd name="T75" fmla="*/ 538 h 539"/>
                  <a:gd name="T76" fmla="*/ 133 w 159"/>
                  <a:gd name="T77" fmla="*/ 507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9" h="539">
                    <a:moveTo>
                      <a:pt x="133" y="507"/>
                    </a:moveTo>
                    <a:cubicBezTo>
                      <a:pt x="116" y="508"/>
                      <a:pt x="107" y="510"/>
                      <a:pt x="109" y="492"/>
                    </a:cubicBezTo>
                    <a:cubicBezTo>
                      <a:pt x="111" y="471"/>
                      <a:pt x="117" y="458"/>
                      <a:pt x="118" y="442"/>
                    </a:cubicBezTo>
                    <a:cubicBezTo>
                      <a:pt x="121" y="412"/>
                      <a:pt x="120" y="397"/>
                      <a:pt x="115" y="370"/>
                    </a:cubicBezTo>
                    <a:cubicBezTo>
                      <a:pt x="114" y="366"/>
                      <a:pt x="113" y="363"/>
                      <a:pt x="112" y="359"/>
                    </a:cubicBezTo>
                    <a:cubicBezTo>
                      <a:pt x="111" y="360"/>
                      <a:pt x="111" y="360"/>
                      <a:pt x="111" y="360"/>
                    </a:cubicBezTo>
                    <a:cubicBezTo>
                      <a:pt x="108" y="360"/>
                      <a:pt x="105" y="360"/>
                      <a:pt x="103" y="359"/>
                    </a:cubicBezTo>
                    <a:cubicBezTo>
                      <a:pt x="100" y="357"/>
                      <a:pt x="99" y="355"/>
                      <a:pt x="98" y="353"/>
                    </a:cubicBezTo>
                    <a:cubicBezTo>
                      <a:pt x="98" y="351"/>
                      <a:pt x="98" y="350"/>
                      <a:pt x="98" y="349"/>
                    </a:cubicBezTo>
                    <a:cubicBezTo>
                      <a:pt x="96" y="348"/>
                      <a:pt x="95" y="346"/>
                      <a:pt x="94" y="344"/>
                    </a:cubicBezTo>
                    <a:cubicBezTo>
                      <a:pt x="94" y="342"/>
                      <a:pt x="94" y="340"/>
                      <a:pt x="94" y="339"/>
                    </a:cubicBezTo>
                    <a:cubicBezTo>
                      <a:pt x="93" y="338"/>
                      <a:pt x="92" y="336"/>
                      <a:pt x="92" y="334"/>
                    </a:cubicBezTo>
                    <a:cubicBezTo>
                      <a:pt x="91" y="332"/>
                      <a:pt x="92" y="330"/>
                      <a:pt x="92" y="328"/>
                    </a:cubicBezTo>
                    <a:cubicBezTo>
                      <a:pt x="92" y="327"/>
                      <a:pt x="91" y="326"/>
                      <a:pt x="91" y="325"/>
                    </a:cubicBezTo>
                    <a:cubicBezTo>
                      <a:pt x="90" y="319"/>
                      <a:pt x="93" y="314"/>
                      <a:pt x="99" y="312"/>
                    </a:cubicBezTo>
                    <a:cubicBezTo>
                      <a:pt x="103" y="311"/>
                      <a:pt x="103" y="311"/>
                      <a:pt x="103" y="311"/>
                    </a:cubicBezTo>
                    <a:cubicBezTo>
                      <a:pt x="102" y="299"/>
                      <a:pt x="99" y="281"/>
                      <a:pt x="98" y="265"/>
                    </a:cubicBezTo>
                    <a:cubicBezTo>
                      <a:pt x="101" y="269"/>
                      <a:pt x="103" y="273"/>
                      <a:pt x="107" y="278"/>
                    </a:cubicBezTo>
                    <a:cubicBezTo>
                      <a:pt x="115" y="288"/>
                      <a:pt x="113" y="298"/>
                      <a:pt x="109" y="310"/>
                    </a:cubicBezTo>
                    <a:cubicBezTo>
                      <a:pt x="111" y="310"/>
                      <a:pt x="112" y="311"/>
                      <a:pt x="114" y="312"/>
                    </a:cubicBezTo>
                    <a:cubicBezTo>
                      <a:pt x="116" y="313"/>
                      <a:pt x="118" y="315"/>
                      <a:pt x="118" y="318"/>
                    </a:cubicBezTo>
                    <a:cubicBezTo>
                      <a:pt x="119" y="319"/>
                      <a:pt x="119" y="320"/>
                      <a:pt x="119" y="321"/>
                    </a:cubicBezTo>
                    <a:cubicBezTo>
                      <a:pt x="120" y="322"/>
                      <a:pt x="122" y="324"/>
                      <a:pt x="122" y="327"/>
                    </a:cubicBezTo>
                    <a:cubicBezTo>
                      <a:pt x="122" y="327"/>
                      <a:pt x="122" y="327"/>
                      <a:pt x="123" y="328"/>
                    </a:cubicBezTo>
                    <a:cubicBezTo>
                      <a:pt x="129" y="313"/>
                      <a:pt x="138" y="288"/>
                      <a:pt x="135" y="273"/>
                    </a:cubicBezTo>
                    <a:cubicBezTo>
                      <a:pt x="132" y="262"/>
                      <a:pt x="118" y="236"/>
                      <a:pt x="112" y="230"/>
                    </a:cubicBezTo>
                    <a:cubicBezTo>
                      <a:pt x="107" y="224"/>
                      <a:pt x="103" y="221"/>
                      <a:pt x="88" y="218"/>
                    </a:cubicBezTo>
                    <a:cubicBezTo>
                      <a:pt x="76" y="216"/>
                      <a:pt x="71" y="207"/>
                      <a:pt x="80" y="196"/>
                    </a:cubicBezTo>
                    <a:cubicBezTo>
                      <a:pt x="121" y="183"/>
                      <a:pt x="151" y="145"/>
                      <a:pt x="151" y="100"/>
                    </a:cubicBezTo>
                    <a:cubicBezTo>
                      <a:pt x="151" y="45"/>
                      <a:pt x="106" y="0"/>
                      <a:pt x="51" y="0"/>
                    </a:cubicBezTo>
                    <a:cubicBezTo>
                      <a:pt x="32" y="0"/>
                      <a:pt x="15" y="5"/>
                      <a:pt x="0" y="14"/>
                    </a:cubicBezTo>
                    <a:cubicBezTo>
                      <a:pt x="27" y="33"/>
                      <a:pt x="45" y="65"/>
                      <a:pt x="45" y="100"/>
                    </a:cubicBezTo>
                    <a:cubicBezTo>
                      <a:pt x="45" y="136"/>
                      <a:pt x="27" y="167"/>
                      <a:pt x="0" y="186"/>
                    </a:cubicBezTo>
                    <a:cubicBezTo>
                      <a:pt x="7" y="191"/>
                      <a:pt x="15" y="194"/>
                      <a:pt x="23" y="196"/>
                    </a:cubicBezTo>
                    <a:cubicBezTo>
                      <a:pt x="28" y="205"/>
                      <a:pt x="29" y="215"/>
                      <a:pt x="24" y="216"/>
                    </a:cubicBezTo>
                    <a:cubicBezTo>
                      <a:pt x="17" y="219"/>
                      <a:pt x="10" y="220"/>
                      <a:pt x="5" y="222"/>
                    </a:cubicBezTo>
                    <a:cubicBezTo>
                      <a:pt x="10" y="225"/>
                      <a:pt x="14" y="229"/>
                      <a:pt x="17" y="233"/>
                    </a:cubicBezTo>
                    <a:cubicBezTo>
                      <a:pt x="18" y="234"/>
                      <a:pt x="19" y="234"/>
                      <a:pt x="20" y="235"/>
                    </a:cubicBezTo>
                    <a:cubicBezTo>
                      <a:pt x="24" y="238"/>
                      <a:pt x="26" y="242"/>
                      <a:pt x="25" y="246"/>
                    </a:cubicBezTo>
                    <a:cubicBezTo>
                      <a:pt x="26" y="247"/>
                      <a:pt x="27" y="247"/>
                      <a:pt x="28" y="248"/>
                    </a:cubicBezTo>
                    <a:cubicBezTo>
                      <a:pt x="31" y="251"/>
                      <a:pt x="32" y="255"/>
                      <a:pt x="30" y="259"/>
                    </a:cubicBezTo>
                    <a:cubicBezTo>
                      <a:pt x="30" y="260"/>
                      <a:pt x="29" y="261"/>
                      <a:pt x="28" y="261"/>
                    </a:cubicBezTo>
                    <a:cubicBezTo>
                      <a:pt x="30" y="264"/>
                      <a:pt x="29" y="267"/>
                      <a:pt x="28" y="270"/>
                    </a:cubicBezTo>
                    <a:cubicBezTo>
                      <a:pt x="29" y="274"/>
                      <a:pt x="29" y="278"/>
                      <a:pt x="29" y="283"/>
                    </a:cubicBezTo>
                    <a:cubicBezTo>
                      <a:pt x="32" y="291"/>
                      <a:pt x="31" y="303"/>
                      <a:pt x="25" y="311"/>
                    </a:cubicBezTo>
                    <a:cubicBezTo>
                      <a:pt x="26" y="311"/>
                      <a:pt x="26" y="311"/>
                      <a:pt x="26" y="311"/>
                    </a:cubicBezTo>
                    <a:cubicBezTo>
                      <a:pt x="31" y="310"/>
                      <a:pt x="36" y="313"/>
                      <a:pt x="38" y="318"/>
                    </a:cubicBezTo>
                    <a:cubicBezTo>
                      <a:pt x="38" y="320"/>
                      <a:pt x="38" y="321"/>
                      <a:pt x="38" y="322"/>
                    </a:cubicBezTo>
                    <a:cubicBezTo>
                      <a:pt x="40" y="323"/>
                      <a:pt x="41" y="325"/>
                      <a:pt x="42" y="327"/>
                    </a:cubicBezTo>
                    <a:cubicBezTo>
                      <a:pt x="42" y="330"/>
                      <a:pt x="42" y="333"/>
                      <a:pt x="40" y="335"/>
                    </a:cubicBezTo>
                    <a:cubicBezTo>
                      <a:pt x="40" y="336"/>
                      <a:pt x="41" y="337"/>
                      <a:pt x="41" y="337"/>
                    </a:cubicBezTo>
                    <a:cubicBezTo>
                      <a:pt x="42" y="341"/>
                      <a:pt x="41" y="345"/>
                      <a:pt x="38" y="347"/>
                    </a:cubicBezTo>
                    <a:cubicBezTo>
                      <a:pt x="38" y="347"/>
                      <a:pt x="38" y="347"/>
                      <a:pt x="38" y="348"/>
                    </a:cubicBezTo>
                    <a:cubicBezTo>
                      <a:pt x="39" y="353"/>
                      <a:pt x="36" y="358"/>
                      <a:pt x="31" y="360"/>
                    </a:cubicBezTo>
                    <a:cubicBezTo>
                      <a:pt x="31" y="360"/>
                      <a:pt x="30" y="360"/>
                      <a:pt x="30" y="360"/>
                    </a:cubicBezTo>
                    <a:cubicBezTo>
                      <a:pt x="22" y="361"/>
                      <a:pt x="22" y="361"/>
                      <a:pt x="22" y="361"/>
                    </a:cubicBezTo>
                    <a:cubicBezTo>
                      <a:pt x="16" y="362"/>
                      <a:pt x="12" y="363"/>
                      <a:pt x="7" y="362"/>
                    </a:cubicBezTo>
                    <a:cubicBezTo>
                      <a:pt x="8" y="364"/>
                      <a:pt x="8" y="366"/>
                      <a:pt x="9" y="369"/>
                    </a:cubicBezTo>
                    <a:cubicBezTo>
                      <a:pt x="9" y="369"/>
                      <a:pt x="9" y="369"/>
                      <a:pt x="9" y="369"/>
                    </a:cubicBezTo>
                    <a:cubicBezTo>
                      <a:pt x="9" y="369"/>
                      <a:pt x="9" y="369"/>
                      <a:pt x="9" y="369"/>
                    </a:cubicBezTo>
                    <a:cubicBezTo>
                      <a:pt x="14" y="396"/>
                      <a:pt x="15" y="412"/>
                      <a:pt x="12" y="442"/>
                    </a:cubicBezTo>
                    <a:cubicBezTo>
                      <a:pt x="11" y="451"/>
                      <a:pt x="10" y="458"/>
                      <a:pt x="8" y="466"/>
                    </a:cubicBezTo>
                    <a:cubicBezTo>
                      <a:pt x="7" y="468"/>
                      <a:pt x="7" y="471"/>
                      <a:pt x="6" y="473"/>
                    </a:cubicBezTo>
                    <a:cubicBezTo>
                      <a:pt x="9" y="485"/>
                      <a:pt x="10" y="495"/>
                      <a:pt x="10" y="502"/>
                    </a:cubicBezTo>
                    <a:cubicBezTo>
                      <a:pt x="12" y="502"/>
                      <a:pt x="14" y="502"/>
                      <a:pt x="16" y="502"/>
                    </a:cubicBezTo>
                    <a:cubicBezTo>
                      <a:pt x="18" y="501"/>
                      <a:pt x="19" y="501"/>
                      <a:pt x="21" y="501"/>
                    </a:cubicBezTo>
                    <a:cubicBezTo>
                      <a:pt x="21" y="501"/>
                      <a:pt x="22" y="501"/>
                      <a:pt x="23" y="501"/>
                    </a:cubicBezTo>
                    <a:cubicBezTo>
                      <a:pt x="32" y="501"/>
                      <a:pt x="39" y="504"/>
                      <a:pt x="44" y="509"/>
                    </a:cubicBezTo>
                    <a:cubicBezTo>
                      <a:pt x="44" y="508"/>
                      <a:pt x="44" y="507"/>
                      <a:pt x="44" y="506"/>
                    </a:cubicBezTo>
                    <a:cubicBezTo>
                      <a:pt x="44" y="502"/>
                      <a:pt x="49" y="481"/>
                      <a:pt x="51" y="459"/>
                    </a:cubicBezTo>
                    <a:cubicBezTo>
                      <a:pt x="53" y="437"/>
                      <a:pt x="51" y="403"/>
                      <a:pt x="55" y="410"/>
                    </a:cubicBezTo>
                    <a:cubicBezTo>
                      <a:pt x="58" y="417"/>
                      <a:pt x="58" y="429"/>
                      <a:pt x="66" y="449"/>
                    </a:cubicBezTo>
                    <a:cubicBezTo>
                      <a:pt x="78" y="480"/>
                      <a:pt x="75" y="491"/>
                      <a:pt x="72" y="502"/>
                    </a:cubicBezTo>
                    <a:cubicBezTo>
                      <a:pt x="69" y="512"/>
                      <a:pt x="65" y="511"/>
                      <a:pt x="65" y="522"/>
                    </a:cubicBezTo>
                    <a:cubicBezTo>
                      <a:pt x="65" y="539"/>
                      <a:pt x="82" y="538"/>
                      <a:pt x="96" y="538"/>
                    </a:cubicBezTo>
                    <a:cubicBezTo>
                      <a:pt x="110" y="538"/>
                      <a:pt x="116" y="538"/>
                      <a:pt x="133" y="538"/>
                    </a:cubicBezTo>
                    <a:cubicBezTo>
                      <a:pt x="150" y="538"/>
                      <a:pt x="159" y="539"/>
                      <a:pt x="159" y="532"/>
                    </a:cubicBezTo>
                    <a:cubicBezTo>
                      <a:pt x="159" y="519"/>
                      <a:pt x="150" y="506"/>
                      <a:pt x="133" y="507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15" name="Овал 114"/>
            <p:cNvSpPr/>
            <p:nvPr/>
          </p:nvSpPr>
          <p:spPr>
            <a:xfrm rot="10800000">
              <a:off x="18733310" y="4128836"/>
              <a:ext cx="1884417" cy="136180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9934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Заголовок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183" name="Текст 5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b="1" dirty="0"/>
              <a:t>Lorem Ipsum</a:t>
            </a:r>
            <a:r>
              <a:rPr lang="en-US" dirty="0"/>
              <a:t>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ru-RU" dirty="0"/>
          </a:p>
        </p:txBody>
      </p:sp>
      <p:sp>
        <p:nvSpPr>
          <p:cNvPr id="184" name="Текст 9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52" name="Группа 51"/>
          <p:cNvGrpSpPr/>
          <p:nvPr/>
        </p:nvGrpSpPr>
        <p:grpSpPr>
          <a:xfrm>
            <a:off x="4368008" y="1892797"/>
            <a:ext cx="6157623" cy="3369990"/>
            <a:chOff x="6000106" y="3042370"/>
            <a:chExt cx="12316671" cy="6740760"/>
          </a:xfrm>
        </p:grpSpPr>
        <p:sp>
          <p:nvSpPr>
            <p:cNvPr id="53" name="Freeform 762"/>
            <p:cNvSpPr>
              <a:spLocks/>
            </p:cNvSpPr>
            <p:nvPr/>
          </p:nvSpPr>
          <p:spPr bwMode="auto">
            <a:xfrm>
              <a:off x="8652272" y="3721366"/>
              <a:ext cx="2287457" cy="6061760"/>
            </a:xfrm>
            <a:custGeom>
              <a:avLst/>
              <a:gdLst>
                <a:gd name="T0" fmla="*/ 183 w 200"/>
                <a:gd name="T1" fmla="*/ 330 h 530"/>
                <a:gd name="T2" fmla="*/ 178 w 200"/>
                <a:gd name="T3" fmla="*/ 263 h 530"/>
                <a:gd name="T4" fmla="*/ 125 w 200"/>
                <a:gd name="T5" fmla="*/ 212 h 530"/>
                <a:gd name="T6" fmla="*/ 123 w 200"/>
                <a:gd name="T7" fmla="*/ 208 h 530"/>
                <a:gd name="T8" fmla="*/ 128 w 200"/>
                <a:gd name="T9" fmla="*/ 195 h 530"/>
                <a:gd name="T10" fmla="*/ 200 w 200"/>
                <a:gd name="T11" fmla="*/ 100 h 530"/>
                <a:gd name="T12" fmla="*/ 100 w 200"/>
                <a:gd name="T13" fmla="*/ 0 h 530"/>
                <a:gd name="T14" fmla="*/ 0 w 200"/>
                <a:gd name="T15" fmla="*/ 100 h 530"/>
                <a:gd name="T16" fmla="*/ 71 w 200"/>
                <a:gd name="T17" fmla="*/ 195 h 530"/>
                <a:gd name="T18" fmla="*/ 74 w 200"/>
                <a:gd name="T19" fmla="*/ 212 h 530"/>
                <a:gd name="T20" fmla="*/ 22 w 200"/>
                <a:gd name="T21" fmla="*/ 263 h 530"/>
                <a:gd name="T22" fmla="*/ 16 w 200"/>
                <a:gd name="T23" fmla="*/ 330 h 530"/>
                <a:gd name="T24" fmla="*/ 15 w 200"/>
                <a:gd name="T25" fmla="*/ 378 h 530"/>
                <a:gd name="T26" fmla="*/ 33 w 200"/>
                <a:gd name="T27" fmla="*/ 420 h 530"/>
                <a:gd name="T28" fmla="*/ 29 w 200"/>
                <a:gd name="T29" fmla="*/ 395 h 530"/>
                <a:gd name="T30" fmla="*/ 30 w 200"/>
                <a:gd name="T31" fmla="*/ 374 h 530"/>
                <a:gd name="T32" fmla="*/ 34 w 200"/>
                <a:gd name="T33" fmla="*/ 387 h 530"/>
                <a:gd name="T34" fmla="*/ 37 w 200"/>
                <a:gd name="T35" fmla="*/ 354 h 530"/>
                <a:gd name="T36" fmla="*/ 40 w 200"/>
                <a:gd name="T37" fmla="*/ 323 h 530"/>
                <a:gd name="T38" fmla="*/ 47 w 200"/>
                <a:gd name="T39" fmla="*/ 276 h 530"/>
                <a:gd name="T40" fmla="*/ 49 w 200"/>
                <a:gd name="T41" fmla="*/ 306 h 530"/>
                <a:gd name="T42" fmla="*/ 42 w 200"/>
                <a:gd name="T43" fmla="*/ 368 h 530"/>
                <a:gd name="T44" fmla="*/ 47 w 200"/>
                <a:gd name="T45" fmla="*/ 446 h 530"/>
                <a:gd name="T46" fmla="*/ 53 w 200"/>
                <a:gd name="T47" fmla="*/ 504 h 530"/>
                <a:gd name="T48" fmla="*/ 45 w 200"/>
                <a:gd name="T49" fmla="*/ 522 h 530"/>
                <a:gd name="T50" fmla="*/ 73 w 200"/>
                <a:gd name="T51" fmla="*/ 528 h 530"/>
                <a:gd name="T52" fmla="*/ 95 w 200"/>
                <a:gd name="T53" fmla="*/ 522 h 530"/>
                <a:gd name="T54" fmla="*/ 89 w 200"/>
                <a:gd name="T55" fmla="*/ 496 h 530"/>
                <a:gd name="T56" fmla="*/ 96 w 200"/>
                <a:gd name="T57" fmla="*/ 449 h 530"/>
                <a:gd name="T58" fmla="*/ 100 w 200"/>
                <a:gd name="T59" fmla="*/ 400 h 530"/>
                <a:gd name="T60" fmla="*/ 103 w 200"/>
                <a:gd name="T61" fmla="*/ 449 h 530"/>
                <a:gd name="T62" fmla="*/ 110 w 200"/>
                <a:gd name="T63" fmla="*/ 496 h 530"/>
                <a:gd name="T64" fmla="*/ 104 w 200"/>
                <a:gd name="T65" fmla="*/ 522 h 530"/>
                <a:gd name="T66" fmla="*/ 126 w 200"/>
                <a:gd name="T67" fmla="*/ 528 h 530"/>
                <a:gd name="T68" fmla="*/ 155 w 200"/>
                <a:gd name="T69" fmla="*/ 522 h 530"/>
                <a:gd name="T70" fmla="*/ 146 w 200"/>
                <a:gd name="T71" fmla="*/ 504 h 530"/>
                <a:gd name="T72" fmla="*/ 152 w 200"/>
                <a:gd name="T73" fmla="*/ 446 h 530"/>
                <a:gd name="T74" fmla="*/ 157 w 200"/>
                <a:gd name="T75" fmla="*/ 368 h 530"/>
                <a:gd name="T76" fmla="*/ 150 w 200"/>
                <a:gd name="T77" fmla="*/ 306 h 530"/>
                <a:gd name="T78" fmla="*/ 152 w 200"/>
                <a:gd name="T79" fmla="*/ 276 h 530"/>
                <a:gd name="T80" fmla="*/ 159 w 200"/>
                <a:gd name="T81" fmla="*/ 323 h 530"/>
                <a:gd name="T82" fmla="*/ 162 w 200"/>
                <a:gd name="T83" fmla="*/ 354 h 530"/>
                <a:gd name="T84" fmla="*/ 165 w 200"/>
                <a:gd name="T85" fmla="*/ 387 h 530"/>
                <a:gd name="T86" fmla="*/ 170 w 200"/>
                <a:gd name="T87" fmla="*/ 374 h 530"/>
                <a:gd name="T88" fmla="*/ 170 w 200"/>
                <a:gd name="T89" fmla="*/ 395 h 530"/>
                <a:gd name="T90" fmla="*/ 166 w 200"/>
                <a:gd name="T91" fmla="*/ 420 h 530"/>
                <a:gd name="T92" fmla="*/ 184 w 200"/>
                <a:gd name="T93" fmla="*/ 378 h 530"/>
                <a:gd name="T94" fmla="*/ 183 w 200"/>
                <a:gd name="T95" fmla="*/ 3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530">
                  <a:moveTo>
                    <a:pt x="183" y="330"/>
                  </a:moveTo>
                  <a:cubicBezTo>
                    <a:pt x="184" y="314"/>
                    <a:pt x="182" y="285"/>
                    <a:pt x="178" y="263"/>
                  </a:cubicBezTo>
                  <a:cubicBezTo>
                    <a:pt x="172" y="233"/>
                    <a:pt x="162" y="216"/>
                    <a:pt x="125" y="212"/>
                  </a:cubicBezTo>
                  <a:cubicBezTo>
                    <a:pt x="123" y="212"/>
                    <a:pt x="122" y="210"/>
                    <a:pt x="123" y="208"/>
                  </a:cubicBezTo>
                  <a:cubicBezTo>
                    <a:pt x="123" y="204"/>
                    <a:pt x="125" y="199"/>
                    <a:pt x="128" y="195"/>
                  </a:cubicBezTo>
                  <a:cubicBezTo>
                    <a:pt x="169" y="183"/>
                    <a:pt x="200" y="145"/>
                    <a:pt x="200" y="100"/>
                  </a:cubicBezTo>
                  <a:cubicBezTo>
                    <a:pt x="200" y="44"/>
                    <a:pt x="155" y="0"/>
                    <a:pt x="100" y="0"/>
                  </a:cubicBezTo>
                  <a:cubicBezTo>
                    <a:pt x="44" y="0"/>
                    <a:pt x="0" y="44"/>
                    <a:pt x="0" y="100"/>
                  </a:cubicBezTo>
                  <a:cubicBezTo>
                    <a:pt x="0" y="145"/>
                    <a:pt x="30" y="183"/>
                    <a:pt x="71" y="195"/>
                  </a:cubicBezTo>
                  <a:cubicBezTo>
                    <a:pt x="75" y="202"/>
                    <a:pt x="80" y="212"/>
                    <a:pt x="74" y="212"/>
                  </a:cubicBezTo>
                  <a:cubicBezTo>
                    <a:pt x="37" y="216"/>
                    <a:pt x="27" y="233"/>
                    <a:pt x="22" y="263"/>
                  </a:cubicBezTo>
                  <a:cubicBezTo>
                    <a:pt x="17" y="285"/>
                    <a:pt x="15" y="314"/>
                    <a:pt x="16" y="330"/>
                  </a:cubicBezTo>
                  <a:cubicBezTo>
                    <a:pt x="17" y="347"/>
                    <a:pt x="15" y="366"/>
                    <a:pt x="15" y="378"/>
                  </a:cubicBezTo>
                  <a:cubicBezTo>
                    <a:pt x="16" y="402"/>
                    <a:pt x="26" y="423"/>
                    <a:pt x="33" y="420"/>
                  </a:cubicBezTo>
                  <a:cubicBezTo>
                    <a:pt x="41" y="418"/>
                    <a:pt x="30" y="405"/>
                    <a:pt x="29" y="395"/>
                  </a:cubicBezTo>
                  <a:cubicBezTo>
                    <a:pt x="28" y="382"/>
                    <a:pt x="29" y="367"/>
                    <a:pt x="30" y="374"/>
                  </a:cubicBezTo>
                  <a:cubicBezTo>
                    <a:pt x="30" y="378"/>
                    <a:pt x="29" y="387"/>
                    <a:pt x="34" y="387"/>
                  </a:cubicBezTo>
                  <a:cubicBezTo>
                    <a:pt x="42" y="387"/>
                    <a:pt x="38" y="367"/>
                    <a:pt x="37" y="354"/>
                  </a:cubicBezTo>
                  <a:cubicBezTo>
                    <a:pt x="36" y="347"/>
                    <a:pt x="36" y="346"/>
                    <a:pt x="40" y="323"/>
                  </a:cubicBezTo>
                  <a:cubicBezTo>
                    <a:pt x="44" y="301"/>
                    <a:pt x="46" y="274"/>
                    <a:pt x="47" y="276"/>
                  </a:cubicBezTo>
                  <a:cubicBezTo>
                    <a:pt x="48" y="278"/>
                    <a:pt x="49" y="296"/>
                    <a:pt x="49" y="306"/>
                  </a:cubicBezTo>
                  <a:cubicBezTo>
                    <a:pt x="48" y="331"/>
                    <a:pt x="42" y="351"/>
                    <a:pt x="42" y="368"/>
                  </a:cubicBezTo>
                  <a:cubicBezTo>
                    <a:pt x="40" y="380"/>
                    <a:pt x="40" y="422"/>
                    <a:pt x="47" y="446"/>
                  </a:cubicBezTo>
                  <a:cubicBezTo>
                    <a:pt x="56" y="479"/>
                    <a:pt x="58" y="497"/>
                    <a:pt x="53" y="504"/>
                  </a:cubicBezTo>
                  <a:cubicBezTo>
                    <a:pt x="51" y="508"/>
                    <a:pt x="45" y="513"/>
                    <a:pt x="45" y="522"/>
                  </a:cubicBezTo>
                  <a:cubicBezTo>
                    <a:pt x="45" y="530"/>
                    <a:pt x="58" y="528"/>
                    <a:pt x="73" y="528"/>
                  </a:cubicBezTo>
                  <a:cubicBezTo>
                    <a:pt x="87" y="528"/>
                    <a:pt x="95" y="530"/>
                    <a:pt x="95" y="522"/>
                  </a:cubicBezTo>
                  <a:cubicBezTo>
                    <a:pt x="95" y="511"/>
                    <a:pt x="89" y="507"/>
                    <a:pt x="89" y="496"/>
                  </a:cubicBezTo>
                  <a:cubicBezTo>
                    <a:pt x="89" y="492"/>
                    <a:pt x="94" y="471"/>
                    <a:pt x="96" y="449"/>
                  </a:cubicBezTo>
                  <a:cubicBezTo>
                    <a:pt x="98" y="427"/>
                    <a:pt x="97" y="400"/>
                    <a:pt x="100" y="400"/>
                  </a:cubicBezTo>
                  <a:cubicBezTo>
                    <a:pt x="102" y="400"/>
                    <a:pt x="101" y="427"/>
                    <a:pt x="103" y="449"/>
                  </a:cubicBezTo>
                  <a:cubicBezTo>
                    <a:pt x="105" y="471"/>
                    <a:pt x="110" y="492"/>
                    <a:pt x="110" y="496"/>
                  </a:cubicBezTo>
                  <a:cubicBezTo>
                    <a:pt x="110" y="507"/>
                    <a:pt x="104" y="511"/>
                    <a:pt x="104" y="522"/>
                  </a:cubicBezTo>
                  <a:cubicBezTo>
                    <a:pt x="104" y="530"/>
                    <a:pt x="112" y="528"/>
                    <a:pt x="126" y="528"/>
                  </a:cubicBezTo>
                  <a:cubicBezTo>
                    <a:pt x="141" y="528"/>
                    <a:pt x="155" y="530"/>
                    <a:pt x="155" y="522"/>
                  </a:cubicBezTo>
                  <a:cubicBezTo>
                    <a:pt x="155" y="513"/>
                    <a:pt x="148" y="508"/>
                    <a:pt x="146" y="504"/>
                  </a:cubicBezTo>
                  <a:cubicBezTo>
                    <a:pt x="141" y="497"/>
                    <a:pt x="144" y="479"/>
                    <a:pt x="152" y="446"/>
                  </a:cubicBezTo>
                  <a:cubicBezTo>
                    <a:pt x="159" y="422"/>
                    <a:pt x="159" y="380"/>
                    <a:pt x="157" y="368"/>
                  </a:cubicBezTo>
                  <a:cubicBezTo>
                    <a:pt x="157" y="351"/>
                    <a:pt x="151" y="331"/>
                    <a:pt x="150" y="306"/>
                  </a:cubicBezTo>
                  <a:cubicBezTo>
                    <a:pt x="150" y="296"/>
                    <a:pt x="151" y="278"/>
                    <a:pt x="152" y="276"/>
                  </a:cubicBezTo>
                  <a:cubicBezTo>
                    <a:pt x="153" y="274"/>
                    <a:pt x="155" y="301"/>
                    <a:pt x="159" y="323"/>
                  </a:cubicBezTo>
                  <a:cubicBezTo>
                    <a:pt x="163" y="346"/>
                    <a:pt x="163" y="347"/>
                    <a:pt x="162" y="354"/>
                  </a:cubicBezTo>
                  <a:cubicBezTo>
                    <a:pt x="161" y="367"/>
                    <a:pt x="157" y="387"/>
                    <a:pt x="165" y="387"/>
                  </a:cubicBezTo>
                  <a:cubicBezTo>
                    <a:pt x="170" y="387"/>
                    <a:pt x="169" y="378"/>
                    <a:pt x="170" y="374"/>
                  </a:cubicBezTo>
                  <a:cubicBezTo>
                    <a:pt x="171" y="367"/>
                    <a:pt x="171" y="382"/>
                    <a:pt x="170" y="395"/>
                  </a:cubicBezTo>
                  <a:cubicBezTo>
                    <a:pt x="169" y="405"/>
                    <a:pt x="158" y="418"/>
                    <a:pt x="166" y="420"/>
                  </a:cubicBezTo>
                  <a:cubicBezTo>
                    <a:pt x="173" y="423"/>
                    <a:pt x="183" y="402"/>
                    <a:pt x="184" y="378"/>
                  </a:cubicBezTo>
                  <a:cubicBezTo>
                    <a:pt x="184" y="366"/>
                    <a:pt x="182" y="347"/>
                    <a:pt x="183" y="33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4" name="Freeform 763"/>
            <p:cNvSpPr>
              <a:spLocks/>
            </p:cNvSpPr>
            <p:nvPr/>
          </p:nvSpPr>
          <p:spPr bwMode="auto">
            <a:xfrm>
              <a:off x="6216130" y="3721366"/>
              <a:ext cx="2287457" cy="6061760"/>
            </a:xfrm>
            <a:custGeom>
              <a:avLst/>
              <a:gdLst>
                <a:gd name="T0" fmla="*/ 184 w 200"/>
                <a:gd name="T1" fmla="*/ 330 h 530"/>
                <a:gd name="T2" fmla="*/ 178 w 200"/>
                <a:gd name="T3" fmla="*/ 263 h 530"/>
                <a:gd name="T4" fmla="*/ 126 w 200"/>
                <a:gd name="T5" fmla="*/ 212 h 530"/>
                <a:gd name="T6" fmla="*/ 123 w 200"/>
                <a:gd name="T7" fmla="*/ 208 h 530"/>
                <a:gd name="T8" fmla="*/ 129 w 200"/>
                <a:gd name="T9" fmla="*/ 195 h 530"/>
                <a:gd name="T10" fmla="*/ 200 w 200"/>
                <a:gd name="T11" fmla="*/ 100 h 530"/>
                <a:gd name="T12" fmla="*/ 100 w 200"/>
                <a:gd name="T13" fmla="*/ 0 h 530"/>
                <a:gd name="T14" fmla="*/ 0 w 200"/>
                <a:gd name="T15" fmla="*/ 100 h 530"/>
                <a:gd name="T16" fmla="*/ 72 w 200"/>
                <a:gd name="T17" fmla="*/ 195 h 530"/>
                <a:gd name="T18" fmla="*/ 74 w 200"/>
                <a:gd name="T19" fmla="*/ 212 h 530"/>
                <a:gd name="T20" fmla="*/ 22 w 200"/>
                <a:gd name="T21" fmla="*/ 263 h 530"/>
                <a:gd name="T22" fmla="*/ 17 w 200"/>
                <a:gd name="T23" fmla="*/ 330 h 530"/>
                <a:gd name="T24" fmla="*/ 16 w 200"/>
                <a:gd name="T25" fmla="*/ 378 h 530"/>
                <a:gd name="T26" fmla="*/ 34 w 200"/>
                <a:gd name="T27" fmla="*/ 420 h 530"/>
                <a:gd name="T28" fmla="*/ 30 w 200"/>
                <a:gd name="T29" fmla="*/ 395 h 530"/>
                <a:gd name="T30" fmla="*/ 30 w 200"/>
                <a:gd name="T31" fmla="*/ 374 h 530"/>
                <a:gd name="T32" fmla="*/ 35 w 200"/>
                <a:gd name="T33" fmla="*/ 387 h 530"/>
                <a:gd name="T34" fmla="*/ 38 w 200"/>
                <a:gd name="T35" fmla="*/ 354 h 530"/>
                <a:gd name="T36" fmla="*/ 41 w 200"/>
                <a:gd name="T37" fmla="*/ 323 h 530"/>
                <a:gd name="T38" fmla="*/ 48 w 200"/>
                <a:gd name="T39" fmla="*/ 276 h 530"/>
                <a:gd name="T40" fmla="*/ 50 w 200"/>
                <a:gd name="T41" fmla="*/ 306 h 530"/>
                <a:gd name="T42" fmla="*/ 43 w 200"/>
                <a:gd name="T43" fmla="*/ 368 h 530"/>
                <a:gd name="T44" fmla="*/ 48 w 200"/>
                <a:gd name="T45" fmla="*/ 446 h 530"/>
                <a:gd name="T46" fmla="*/ 54 w 200"/>
                <a:gd name="T47" fmla="*/ 504 h 530"/>
                <a:gd name="T48" fmla="*/ 45 w 200"/>
                <a:gd name="T49" fmla="*/ 522 h 530"/>
                <a:gd name="T50" fmla="*/ 74 w 200"/>
                <a:gd name="T51" fmla="*/ 528 h 530"/>
                <a:gd name="T52" fmla="*/ 96 w 200"/>
                <a:gd name="T53" fmla="*/ 522 h 530"/>
                <a:gd name="T54" fmla="*/ 90 w 200"/>
                <a:gd name="T55" fmla="*/ 496 h 530"/>
                <a:gd name="T56" fmla="*/ 97 w 200"/>
                <a:gd name="T57" fmla="*/ 449 h 530"/>
                <a:gd name="T58" fmla="*/ 100 w 200"/>
                <a:gd name="T59" fmla="*/ 400 h 530"/>
                <a:gd name="T60" fmla="*/ 104 w 200"/>
                <a:gd name="T61" fmla="*/ 449 h 530"/>
                <a:gd name="T62" fmla="*/ 111 w 200"/>
                <a:gd name="T63" fmla="*/ 496 h 530"/>
                <a:gd name="T64" fmla="*/ 105 w 200"/>
                <a:gd name="T65" fmla="*/ 522 h 530"/>
                <a:gd name="T66" fmla="*/ 127 w 200"/>
                <a:gd name="T67" fmla="*/ 528 h 530"/>
                <a:gd name="T68" fmla="*/ 155 w 200"/>
                <a:gd name="T69" fmla="*/ 522 h 530"/>
                <a:gd name="T70" fmla="*/ 147 w 200"/>
                <a:gd name="T71" fmla="*/ 504 h 530"/>
                <a:gd name="T72" fmla="*/ 153 w 200"/>
                <a:gd name="T73" fmla="*/ 446 h 530"/>
                <a:gd name="T74" fmla="*/ 158 w 200"/>
                <a:gd name="T75" fmla="*/ 368 h 530"/>
                <a:gd name="T76" fmla="*/ 151 w 200"/>
                <a:gd name="T77" fmla="*/ 306 h 530"/>
                <a:gd name="T78" fmla="*/ 153 w 200"/>
                <a:gd name="T79" fmla="*/ 276 h 530"/>
                <a:gd name="T80" fmla="*/ 160 w 200"/>
                <a:gd name="T81" fmla="*/ 323 h 530"/>
                <a:gd name="T82" fmla="*/ 163 w 200"/>
                <a:gd name="T83" fmla="*/ 354 h 530"/>
                <a:gd name="T84" fmla="*/ 166 w 200"/>
                <a:gd name="T85" fmla="*/ 387 h 530"/>
                <a:gd name="T86" fmla="*/ 170 w 200"/>
                <a:gd name="T87" fmla="*/ 374 h 530"/>
                <a:gd name="T88" fmla="*/ 171 w 200"/>
                <a:gd name="T89" fmla="*/ 395 h 530"/>
                <a:gd name="T90" fmla="*/ 167 w 200"/>
                <a:gd name="T91" fmla="*/ 420 h 530"/>
                <a:gd name="T92" fmla="*/ 185 w 200"/>
                <a:gd name="T93" fmla="*/ 378 h 530"/>
                <a:gd name="T94" fmla="*/ 184 w 200"/>
                <a:gd name="T95" fmla="*/ 3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530">
                  <a:moveTo>
                    <a:pt x="184" y="330"/>
                  </a:moveTo>
                  <a:cubicBezTo>
                    <a:pt x="185" y="314"/>
                    <a:pt x="183" y="285"/>
                    <a:pt x="178" y="263"/>
                  </a:cubicBezTo>
                  <a:cubicBezTo>
                    <a:pt x="173" y="233"/>
                    <a:pt x="163" y="216"/>
                    <a:pt x="126" y="212"/>
                  </a:cubicBezTo>
                  <a:cubicBezTo>
                    <a:pt x="124" y="212"/>
                    <a:pt x="123" y="210"/>
                    <a:pt x="123" y="208"/>
                  </a:cubicBezTo>
                  <a:cubicBezTo>
                    <a:pt x="124" y="204"/>
                    <a:pt x="126" y="199"/>
                    <a:pt x="129" y="195"/>
                  </a:cubicBezTo>
                  <a:cubicBezTo>
                    <a:pt x="170" y="183"/>
                    <a:pt x="200" y="145"/>
                    <a:pt x="200" y="100"/>
                  </a:cubicBezTo>
                  <a:cubicBezTo>
                    <a:pt x="200" y="44"/>
                    <a:pt x="156" y="0"/>
                    <a:pt x="100" y="0"/>
                  </a:cubicBezTo>
                  <a:cubicBezTo>
                    <a:pt x="45" y="0"/>
                    <a:pt x="0" y="44"/>
                    <a:pt x="0" y="100"/>
                  </a:cubicBezTo>
                  <a:cubicBezTo>
                    <a:pt x="0" y="145"/>
                    <a:pt x="31" y="183"/>
                    <a:pt x="72" y="195"/>
                  </a:cubicBezTo>
                  <a:cubicBezTo>
                    <a:pt x="76" y="202"/>
                    <a:pt x="81" y="212"/>
                    <a:pt x="74" y="212"/>
                  </a:cubicBezTo>
                  <a:cubicBezTo>
                    <a:pt x="38" y="216"/>
                    <a:pt x="28" y="233"/>
                    <a:pt x="22" y="263"/>
                  </a:cubicBezTo>
                  <a:cubicBezTo>
                    <a:pt x="18" y="285"/>
                    <a:pt x="16" y="314"/>
                    <a:pt x="17" y="330"/>
                  </a:cubicBezTo>
                  <a:cubicBezTo>
                    <a:pt x="18" y="347"/>
                    <a:pt x="16" y="366"/>
                    <a:pt x="16" y="378"/>
                  </a:cubicBezTo>
                  <a:cubicBezTo>
                    <a:pt x="17" y="402"/>
                    <a:pt x="27" y="423"/>
                    <a:pt x="34" y="420"/>
                  </a:cubicBezTo>
                  <a:cubicBezTo>
                    <a:pt x="42" y="418"/>
                    <a:pt x="31" y="405"/>
                    <a:pt x="30" y="395"/>
                  </a:cubicBezTo>
                  <a:cubicBezTo>
                    <a:pt x="29" y="382"/>
                    <a:pt x="29" y="367"/>
                    <a:pt x="30" y="374"/>
                  </a:cubicBezTo>
                  <a:cubicBezTo>
                    <a:pt x="31" y="378"/>
                    <a:pt x="30" y="387"/>
                    <a:pt x="35" y="387"/>
                  </a:cubicBezTo>
                  <a:cubicBezTo>
                    <a:pt x="43" y="387"/>
                    <a:pt x="39" y="367"/>
                    <a:pt x="38" y="354"/>
                  </a:cubicBezTo>
                  <a:cubicBezTo>
                    <a:pt x="37" y="347"/>
                    <a:pt x="37" y="346"/>
                    <a:pt x="41" y="323"/>
                  </a:cubicBezTo>
                  <a:cubicBezTo>
                    <a:pt x="45" y="301"/>
                    <a:pt x="47" y="274"/>
                    <a:pt x="48" y="276"/>
                  </a:cubicBezTo>
                  <a:cubicBezTo>
                    <a:pt x="49" y="278"/>
                    <a:pt x="50" y="296"/>
                    <a:pt x="50" y="306"/>
                  </a:cubicBezTo>
                  <a:cubicBezTo>
                    <a:pt x="49" y="331"/>
                    <a:pt x="43" y="351"/>
                    <a:pt x="43" y="368"/>
                  </a:cubicBezTo>
                  <a:cubicBezTo>
                    <a:pt x="41" y="380"/>
                    <a:pt x="41" y="422"/>
                    <a:pt x="48" y="446"/>
                  </a:cubicBezTo>
                  <a:cubicBezTo>
                    <a:pt x="56" y="479"/>
                    <a:pt x="59" y="497"/>
                    <a:pt x="54" y="504"/>
                  </a:cubicBezTo>
                  <a:cubicBezTo>
                    <a:pt x="52" y="508"/>
                    <a:pt x="45" y="513"/>
                    <a:pt x="45" y="522"/>
                  </a:cubicBezTo>
                  <a:cubicBezTo>
                    <a:pt x="45" y="530"/>
                    <a:pt x="59" y="528"/>
                    <a:pt x="74" y="528"/>
                  </a:cubicBezTo>
                  <a:cubicBezTo>
                    <a:pt x="88" y="528"/>
                    <a:pt x="96" y="530"/>
                    <a:pt x="96" y="522"/>
                  </a:cubicBezTo>
                  <a:cubicBezTo>
                    <a:pt x="96" y="511"/>
                    <a:pt x="90" y="507"/>
                    <a:pt x="90" y="496"/>
                  </a:cubicBezTo>
                  <a:cubicBezTo>
                    <a:pt x="90" y="492"/>
                    <a:pt x="95" y="471"/>
                    <a:pt x="97" y="449"/>
                  </a:cubicBezTo>
                  <a:cubicBezTo>
                    <a:pt x="99" y="427"/>
                    <a:pt x="98" y="400"/>
                    <a:pt x="100" y="400"/>
                  </a:cubicBezTo>
                  <a:cubicBezTo>
                    <a:pt x="103" y="400"/>
                    <a:pt x="102" y="427"/>
                    <a:pt x="104" y="449"/>
                  </a:cubicBezTo>
                  <a:cubicBezTo>
                    <a:pt x="106" y="471"/>
                    <a:pt x="111" y="492"/>
                    <a:pt x="111" y="496"/>
                  </a:cubicBezTo>
                  <a:cubicBezTo>
                    <a:pt x="111" y="507"/>
                    <a:pt x="105" y="511"/>
                    <a:pt x="105" y="522"/>
                  </a:cubicBezTo>
                  <a:cubicBezTo>
                    <a:pt x="105" y="530"/>
                    <a:pt x="113" y="528"/>
                    <a:pt x="127" y="528"/>
                  </a:cubicBezTo>
                  <a:cubicBezTo>
                    <a:pt x="142" y="528"/>
                    <a:pt x="155" y="530"/>
                    <a:pt x="155" y="522"/>
                  </a:cubicBezTo>
                  <a:cubicBezTo>
                    <a:pt x="155" y="513"/>
                    <a:pt x="149" y="508"/>
                    <a:pt x="147" y="504"/>
                  </a:cubicBezTo>
                  <a:cubicBezTo>
                    <a:pt x="142" y="497"/>
                    <a:pt x="144" y="479"/>
                    <a:pt x="153" y="446"/>
                  </a:cubicBezTo>
                  <a:cubicBezTo>
                    <a:pt x="160" y="422"/>
                    <a:pt x="160" y="380"/>
                    <a:pt x="158" y="368"/>
                  </a:cubicBezTo>
                  <a:cubicBezTo>
                    <a:pt x="158" y="351"/>
                    <a:pt x="152" y="331"/>
                    <a:pt x="151" y="306"/>
                  </a:cubicBezTo>
                  <a:cubicBezTo>
                    <a:pt x="151" y="296"/>
                    <a:pt x="152" y="278"/>
                    <a:pt x="153" y="276"/>
                  </a:cubicBezTo>
                  <a:cubicBezTo>
                    <a:pt x="154" y="274"/>
                    <a:pt x="156" y="301"/>
                    <a:pt x="160" y="323"/>
                  </a:cubicBezTo>
                  <a:cubicBezTo>
                    <a:pt x="164" y="346"/>
                    <a:pt x="164" y="347"/>
                    <a:pt x="163" y="354"/>
                  </a:cubicBezTo>
                  <a:cubicBezTo>
                    <a:pt x="162" y="367"/>
                    <a:pt x="158" y="387"/>
                    <a:pt x="166" y="387"/>
                  </a:cubicBezTo>
                  <a:cubicBezTo>
                    <a:pt x="171" y="387"/>
                    <a:pt x="170" y="378"/>
                    <a:pt x="170" y="374"/>
                  </a:cubicBezTo>
                  <a:cubicBezTo>
                    <a:pt x="171" y="367"/>
                    <a:pt x="172" y="382"/>
                    <a:pt x="171" y="395"/>
                  </a:cubicBezTo>
                  <a:cubicBezTo>
                    <a:pt x="170" y="405"/>
                    <a:pt x="159" y="418"/>
                    <a:pt x="167" y="420"/>
                  </a:cubicBezTo>
                  <a:cubicBezTo>
                    <a:pt x="174" y="423"/>
                    <a:pt x="184" y="402"/>
                    <a:pt x="185" y="378"/>
                  </a:cubicBezTo>
                  <a:cubicBezTo>
                    <a:pt x="185" y="366"/>
                    <a:pt x="183" y="347"/>
                    <a:pt x="184" y="33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5" name="Freeform 764"/>
            <p:cNvSpPr>
              <a:spLocks/>
            </p:cNvSpPr>
            <p:nvPr/>
          </p:nvSpPr>
          <p:spPr bwMode="auto">
            <a:xfrm>
              <a:off x="16029320" y="3721366"/>
              <a:ext cx="2287457" cy="6061760"/>
            </a:xfrm>
            <a:custGeom>
              <a:avLst/>
              <a:gdLst>
                <a:gd name="T0" fmla="*/ 183 w 200"/>
                <a:gd name="T1" fmla="*/ 330 h 530"/>
                <a:gd name="T2" fmla="*/ 178 w 200"/>
                <a:gd name="T3" fmla="*/ 263 h 530"/>
                <a:gd name="T4" fmla="*/ 125 w 200"/>
                <a:gd name="T5" fmla="*/ 212 h 530"/>
                <a:gd name="T6" fmla="*/ 122 w 200"/>
                <a:gd name="T7" fmla="*/ 208 h 530"/>
                <a:gd name="T8" fmla="*/ 128 w 200"/>
                <a:gd name="T9" fmla="*/ 195 h 530"/>
                <a:gd name="T10" fmla="*/ 200 w 200"/>
                <a:gd name="T11" fmla="*/ 100 h 530"/>
                <a:gd name="T12" fmla="*/ 100 w 200"/>
                <a:gd name="T13" fmla="*/ 0 h 530"/>
                <a:gd name="T14" fmla="*/ 0 w 200"/>
                <a:gd name="T15" fmla="*/ 100 h 530"/>
                <a:gd name="T16" fmla="*/ 71 w 200"/>
                <a:gd name="T17" fmla="*/ 195 h 530"/>
                <a:gd name="T18" fmla="*/ 74 w 200"/>
                <a:gd name="T19" fmla="*/ 212 h 530"/>
                <a:gd name="T20" fmla="*/ 22 w 200"/>
                <a:gd name="T21" fmla="*/ 263 h 530"/>
                <a:gd name="T22" fmla="*/ 16 w 200"/>
                <a:gd name="T23" fmla="*/ 330 h 530"/>
                <a:gd name="T24" fmla="*/ 15 w 200"/>
                <a:gd name="T25" fmla="*/ 378 h 530"/>
                <a:gd name="T26" fmla="*/ 33 w 200"/>
                <a:gd name="T27" fmla="*/ 420 h 530"/>
                <a:gd name="T28" fmla="*/ 29 w 200"/>
                <a:gd name="T29" fmla="*/ 395 h 530"/>
                <a:gd name="T30" fmla="*/ 30 w 200"/>
                <a:gd name="T31" fmla="*/ 374 h 530"/>
                <a:gd name="T32" fmla="*/ 34 w 200"/>
                <a:gd name="T33" fmla="*/ 387 h 530"/>
                <a:gd name="T34" fmla="*/ 37 w 200"/>
                <a:gd name="T35" fmla="*/ 354 h 530"/>
                <a:gd name="T36" fmla="*/ 40 w 200"/>
                <a:gd name="T37" fmla="*/ 323 h 530"/>
                <a:gd name="T38" fmla="*/ 47 w 200"/>
                <a:gd name="T39" fmla="*/ 276 h 530"/>
                <a:gd name="T40" fmla="*/ 49 w 200"/>
                <a:gd name="T41" fmla="*/ 306 h 530"/>
                <a:gd name="T42" fmla="*/ 42 w 200"/>
                <a:gd name="T43" fmla="*/ 368 h 530"/>
                <a:gd name="T44" fmla="*/ 47 w 200"/>
                <a:gd name="T45" fmla="*/ 446 h 530"/>
                <a:gd name="T46" fmla="*/ 53 w 200"/>
                <a:gd name="T47" fmla="*/ 504 h 530"/>
                <a:gd name="T48" fmla="*/ 45 w 200"/>
                <a:gd name="T49" fmla="*/ 522 h 530"/>
                <a:gd name="T50" fmla="*/ 73 w 200"/>
                <a:gd name="T51" fmla="*/ 528 h 530"/>
                <a:gd name="T52" fmla="*/ 95 w 200"/>
                <a:gd name="T53" fmla="*/ 522 h 530"/>
                <a:gd name="T54" fmla="*/ 89 w 200"/>
                <a:gd name="T55" fmla="*/ 496 h 530"/>
                <a:gd name="T56" fmla="*/ 96 w 200"/>
                <a:gd name="T57" fmla="*/ 449 h 530"/>
                <a:gd name="T58" fmla="*/ 100 w 200"/>
                <a:gd name="T59" fmla="*/ 400 h 530"/>
                <a:gd name="T60" fmla="*/ 103 w 200"/>
                <a:gd name="T61" fmla="*/ 449 h 530"/>
                <a:gd name="T62" fmla="*/ 110 w 200"/>
                <a:gd name="T63" fmla="*/ 496 h 530"/>
                <a:gd name="T64" fmla="*/ 104 w 200"/>
                <a:gd name="T65" fmla="*/ 522 h 530"/>
                <a:gd name="T66" fmla="*/ 126 w 200"/>
                <a:gd name="T67" fmla="*/ 528 h 530"/>
                <a:gd name="T68" fmla="*/ 155 w 200"/>
                <a:gd name="T69" fmla="*/ 522 h 530"/>
                <a:gd name="T70" fmla="*/ 146 w 200"/>
                <a:gd name="T71" fmla="*/ 504 h 530"/>
                <a:gd name="T72" fmla="*/ 152 w 200"/>
                <a:gd name="T73" fmla="*/ 446 h 530"/>
                <a:gd name="T74" fmla="*/ 157 w 200"/>
                <a:gd name="T75" fmla="*/ 368 h 530"/>
                <a:gd name="T76" fmla="*/ 150 w 200"/>
                <a:gd name="T77" fmla="*/ 306 h 530"/>
                <a:gd name="T78" fmla="*/ 152 w 200"/>
                <a:gd name="T79" fmla="*/ 276 h 530"/>
                <a:gd name="T80" fmla="*/ 159 w 200"/>
                <a:gd name="T81" fmla="*/ 323 h 530"/>
                <a:gd name="T82" fmla="*/ 162 w 200"/>
                <a:gd name="T83" fmla="*/ 354 h 530"/>
                <a:gd name="T84" fmla="*/ 165 w 200"/>
                <a:gd name="T85" fmla="*/ 387 h 530"/>
                <a:gd name="T86" fmla="*/ 169 w 200"/>
                <a:gd name="T87" fmla="*/ 374 h 530"/>
                <a:gd name="T88" fmla="*/ 170 w 200"/>
                <a:gd name="T89" fmla="*/ 395 h 530"/>
                <a:gd name="T90" fmla="*/ 166 w 200"/>
                <a:gd name="T91" fmla="*/ 420 h 530"/>
                <a:gd name="T92" fmla="*/ 184 w 200"/>
                <a:gd name="T93" fmla="*/ 378 h 530"/>
                <a:gd name="T94" fmla="*/ 183 w 200"/>
                <a:gd name="T95" fmla="*/ 3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0" h="530">
                  <a:moveTo>
                    <a:pt x="183" y="330"/>
                  </a:moveTo>
                  <a:cubicBezTo>
                    <a:pt x="184" y="314"/>
                    <a:pt x="182" y="285"/>
                    <a:pt x="178" y="263"/>
                  </a:cubicBezTo>
                  <a:cubicBezTo>
                    <a:pt x="172" y="233"/>
                    <a:pt x="162" y="216"/>
                    <a:pt x="125" y="212"/>
                  </a:cubicBezTo>
                  <a:cubicBezTo>
                    <a:pt x="123" y="212"/>
                    <a:pt x="122" y="210"/>
                    <a:pt x="122" y="208"/>
                  </a:cubicBezTo>
                  <a:cubicBezTo>
                    <a:pt x="123" y="204"/>
                    <a:pt x="125" y="199"/>
                    <a:pt x="128" y="195"/>
                  </a:cubicBezTo>
                  <a:cubicBezTo>
                    <a:pt x="169" y="183"/>
                    <a:pt x="200" y="145"/>
                    <a:pt x="200" y="100"/>
                  </a:cubicBezTo>
                  <a:cubicBezTo>
                    <a:pt x="200" y="44"/>
                    <a:pt x="155" y="0"/>
                    <a:pt x="100" y="0"/>
                  </a:cubicBezTo>
                  <a:cubicBezTo>
                    <a:pt x="44" y="0"/>
                    <a:pt x="0" y="44"/>
                    <a:pt x="0" y="100"/>
                  </a:cubicBezTo>
                  <a:cubicBezTo>
                    <a:pt x="0" y="145"/>
                    <a:pt x="30" y="183"/>
                    <a:pt x="71" y="195"/>
                  </a:cubicBezTo>
                  <a:cubicBezTo>
                    <a:pt x="75" y="202"/>
                    <a:pt x="80" y="212"/>
                    <a:pt x="74" y="212"/>
                  </a:cubicBezTo>
                  <a:cubicBezTo>
                    <a:pt x="37" y="216"/>
                    <a:pt x="27" y="233"/>
                    <a:pt x="22" y="263"/>
                  </a:cubicBezTo>
                  <a:cubicBezTo>
                    <a:pt x="17" y="285"/>
                    <a:pt x="15" y="314"/>
                    <a:pt x="16" y="330"/>
                  </a:cubicBezTo>
                  <a:cubicBezTo>
                    <a:pt x="17" y="347"/>
                    <a:pt x="15" y="366"/>
                    <a:pt x="15" y="378"/>
                  </a:cubicBezTo>
                  <a:cubicBezTo>
                    <a:pt x="16" y="402"/>
                    <a:pt x="26" y="423"/>
                    <a:pt x="33" y="420"/>
                  </a:cubicBezTo>
                  <a:cubicBezTo>
                    <a:pt x="41" y="418"/>
                    <a:pt x="30" y="405"/>
                    <a:pt x="29" y="395"/>
                  </a:cubicBezTo>
                  <a:cubicBezTo>
                    <a:pt x="28" y="382"/>
                    <a:pt x="29" y="367"/>
                    <a:pt x="30" y="374"/>
                  </a:cubicBezTo>
                  <a:cubicBezTo>
                    <a:pt x="30" y="378"/>
                    <a:pt x="29" y="387"/>
                    <a:pt x="34" y="387"/>
                  </a:cubicBezTo>
                  <a:cubicBezTo>
                    <a:pt x="42" y="387"/>
                    <a:pt x="38" y="367"/>
                    <a:pt x="37" y="354"/>
                  </a:cubicBezTo>
                  <a:cubicBezTo>
                    <a:pt x="36" y="347"/>
                    <a:pt x="36" y="346"/>
                    <a:pt x="40" y="323"/>
                  </a:cubicBezTo>
                  <a:cubicBezTo>
                    <a:pt x="44" y="301"/>
                    <a:pt x="46" y="274"/>
                    <a:pt x="47" y="276"/>
                  </a:cubicBezTo>
                  <a:cubicBezTo>
                    <a:pt x="48" y="278"/>
                    <a:pt x="49" y="296"/>
                    <a:pt x="49" y="306"/>
                  </a:cubicBezTo>
                  <a:cubicBezTo>
                    <a:pt x="48" y="331"/>
                    <a:pt x="42" y="351"/>
                    <a:pt x="42" y="368"/>
                  </a:cubicBezTo>
                  <a:cubicBezTo>
                    <a:pt x="40" y="380"/>
                    <a:pt x="40" y="422"/>
                    <a:pt x="47" y="446"/>
                  </a:cubicBezTo>
                  <a:cubicBezTo>
                    <a:pt x="55" y="479"/>
                    <a:pt x="58" y="497"/>
                    <a:pt x="53" y="504"/>
                  </a:cubicBezTo>
                  <a:cubicBezTo>
                    <a:pt x="51" y="508"/>
                    <a:pt x="45" y="513"/>
                    <a:pt x="45" y="522"/>
                  </a:cubicBezTo>
                  <a:cubicBezTo>
                    <a:pt x="45" y="530"/>
                    <a:pt x="58" y="528"/>
                    <a:pt x="73" y="528"/>
                  </a:cubicBezTo>
                  <a:cubicBezTo>
                    <a:pt x="87" y="528"/>
                    <a:pt x="95" y="530"/>
                    <a:pt x="95" y="522"/>
                  </a:cubicBezTo>
                  <a:cubicBezTo>
                    <a:pt x="95" y="511"/>
                    <a:pt x="89" y="507"/>
                    <a:pt x="89" y="496"/>
                  </a:cubicBezTo>
                  <a:cubicBezTo>
                    <a:pt x="89" y="492"/>
                    <a:pt x="94" y="471"/>
                    <a:pt x="96" y="449"/>
                  </a:cubicBezTo>
                  <a:cubicBezTo>
                    <a:pt x="98" y="427"/>
                    <a:pt x="97" y="400"/>
                    <a:pt x="100" y="400"/>
                  </a:cubicBezTo>
                  <a:cubicBezTo>
                    <a:pt x="102" y="400"/>
                    <a:pt x="101" y="427"/>
                    <a:pt x="103" y="449"/>
                  </a:cubicBezTo>
                  <a:cubicBezTo>
                    <a:pt x="105" y="471"/>
                    <a:pt x="110" y="492"/>
                    <a:pt x="110" y="496"/>
                  </a:cubicBezTo>
                  <a:cubicBezTo>
                    <a:pt x="110" y="507"/>
                    <a:pt x="104" y="511"/>
                    <a:pt x="104" y="522"/>
                  </a:cubicBezTo>
                  <a:cubicBezTo>
                    <a:pt x="104" y="530"/>
                    <a:pt x="112" y="528"/>
                    <a:pt x="126" y="528"/>
                  </a:cubicBezTo>
                  <a:cubicBezTo>
                    <a:pt x="141" y="528"/>
                    <a:pt x="155" y="530"/>
                    <a:pt x="155" y="522"/>
                  </a:cubicBezTo>
                  <a:cubicBezTo>
                    <a:pt x="155" y="513"/>
                    <a:pt x="148" y="508"/>
                    <a:pt x="146" y="504"/>
                  </a:cubicBezTo>
                  <a:cubicBezTo>
                    <a:pt x="141" y="497"/>
                    <a:pt x="144" y="479"/>
                    <a:pt x="152" y="446"/>
                  </a:cubicBezTo>
                  <a:cubicBezTo>
                    <a:pt x="159" y="422"/>
                    <a:pt x="159" y="380"/>
                    <a:pt x="157" y="368"/>
                  </a:cubicBezTo>
                  <a:cubicBezTo>
                    <a:pt x="157" y="351"/>
                    <a:pt x="151" y="331"/>
                    <a:pt x="150" y="306"/>
                  </a:cubicBezTo>
                  <a:cubicBezTo>
                    <a:pt x="150" y="296"/>
                    <a:pt x="151" y="278"/>
                    <a:pt x="152" y="276"/>
                  </a:cubicBezTo>
                  <a:cubicBezTo>
                    <a:pt x="153" y="274"/>
                    <a:pt x="155" y="301"/>
                    <a:pt x="159" y="323"/>
                  </a:cubicBezTo>
                  <a:cubicBezTo>
                    <a:pt x="163" y="346"/>
                    <a:pt x="163" y="347"/>
                    <a:pt x="162" y="354"/>
                  </a:cubicBezTo>
                  <a:cubicBezTo>
                    <a:pt x="161" y="367"/>
                    <a:pt x="157" y="387"/>
                    <a:pt x="165" y="387"/>
                  </a:cubicBezTo>
                  <a:cubicBezTo>
                    <a:pt x="170" y="387"/>
                    <a:pt x="169" y="378"/>
                    <a:pt x="169" y="374"/>
                  </a:cubicBezTo>
                  <a:cubicBezTo>
                    <a:pt x="171" y="367"/>
                    <a:pt x="171" y="382"/>
                    <a:pt x="170" y="395"/>
                  </a:cubicBezTo>
                  <a:cubicBezTo>
                    <a:pt x="169" y="405"/>
                    <a:pt x="158" y="418"/>
                    <a:pt x="166" y="420"/>
                  </a:cubicBezTo>
                  <a:cubicBezTo>
                    <a:pt x="173" y="423"/>
                    <a:pt x="183" y="402"/>
                    <a:pt x="184" y="378"/>
                  </a:cubicBezTo>
                  <a:cubicBezTo>
                    <a:pt x="184" y="366"/>
                    <a:pt x="182" y="347"/>
                    <a:pt x="183" y="33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6" name="Freeform 853"/>
            <p:cNvSpPr>
              <a:spLocks/>
            </p:cNvSpPr>
            <p:nvPr/>
          </p:nvSpPr>
          <p:spPr bwMode="auto">
            <a:xfrm>
              <a:off x="11054101" y="3721370"/>
              <a:ext cx="1795654" cy="6061760"/>
            </a:xfrm>
            <a:custGeom>
              <a:avLst/>
              <a:gdLst>
                <a:gd name="T0" fmla="*/ 147 w 157"/>
                <a:gd name="T1" fmla="*/ 504 h 530"/>
                <a:gd name="T2" fmla="*/ 153 w 157"/>
                <a:gd name="T3" fmla="*/ 446 h 530"/>
                <a:gd name="T4" fmla="*/ 155 w 157"/>
                <a:gd name="T5" fmla="*/ 439 h 530"/>
                <a:gd name="T6" fmla="*/ 149 w 157"/>
                <a:gd name="T7" fmla="*/ 342 h 530"/>
                <a:gd name="T8" fmla="*/ 151 w 157"/>
                <a:gd name="T9" fmla="*/ 310 h 530"/>
                <a:gd name="T10" fmla="*/ 151 w 157"/>
                <a:gd name="T11" fmla="*/ 310 h 530"/>
                <a:gd name="T12" fmla="*/ 151 w 157"/>
                <a:gd name="T13" fmla="*/ 309 h 530"/>
                <a:gd name="T14" fmla="*/ 140 w 157"/>
                <a:gd name="T15" fmla="*/ 306 h 530"/>
                <a:gd name="T16" fmla="*/ 122 w 157"/>
                <a:gd name="T17" fmla="*/ 269 h 530"/>
                <a:gd name="T18" fmla="*/ 137 w 157"/>
                <a:gd name="T19" fmla="*/ 216 h 530"/>
                <a:gd name="T20" fmla="*/ 141 w 157"/>
                <a:gd name="T21" fmla="*/ 215 h 530"/>
                <a:gd name="T22" fmla="*/ 126 w 157"/>
                <a:gd name="T23" fmla="*/ 212 h 530"/>
                <a:gd name="T24" fmla="*/ 123 w 157"/>
                <a:gd name="T25" fmla="*/ 208 h 530"/>
                <a:gd name="T26" fmla="*/ 129 w 157"/>
                <a:gd name="T27" fmla="*/ 195 h 530"/>
                <a:gd name="T28" fmla="*/ 157 w 157"/>
                <a:gd name="T29" fmla="*/ 182 h 530"/>
                <a:gd name="T30" fmla="*/ 106 w 157"/>
                <a:gd name="T31" fmla="*/ 91 h 530"/>
                <a:gd name="T32" fmla="*/ 144 w 157"/>
                <a:gd name="T33" fmla="*/ 10 h 530"/>
                <a:gd name="T34" fmla="*/ 100 w 157"/>
                <a:gd name="T35" fmla="*/ 0 h 530"/>
                <a:gd name="T36" fmla="*/ 0 w 157"/>
                <a:gd name="T37" fmla="*/ 100 h 530"/>
                <a:gd name="T38" fmla="*/ 72 w 157"/>
                <a:gd name="T39" fmla="*/ 195 h 530"/>
                <a:gd name="T40" fmla="*/ 74 w 157"/>
                <a:gd name="T41" fmla="*/ 212 h 530"/>
                <a:gd name="T42" fmla="*/ 22 w 157"/>
                <a:gd name="T43" fmla="*/ 263 h 530"/>
                <a:gd name="T44" fmla="*/ 17 w 157"/>
                <a:gd name="T45" fmla="*/ 330 h 530"/>
                <a:gd name="T46" fmla="*/ 16 w 157"/>
                <a:gd name="T47" fmla="*/ 378 h 530"/>
                <a:gd name="T48" fmla="*/ 34 w 157"/>
                <a:gd name="T49" fmla="*/ 420 h 530"/>
                <a:gd name="T50" fmla="*/ 30 w 157"/>
                <a:gd name="T51" fmla="*/ 395 h 530"/>
                <a:gd name="T52" fmla="*/ 30 w 157"/>
                <a:gd name="T53" fmla="*/ 374 h 530"/>
                <a:gd name="T54" fmla="*/ 35 w 157"/>
                <a:gd name="T55" fmla="*/ 387 h 530"/>
                <a:gd name="T56" fmla="*/ 37 w 157"/>
                <a:gd name="T57" fmla="*/ 354 h 530"/>
                <a:gd name="T58" fmla="*/ 41 w 157"/>
                <a:gd name="T59" fmla="*/ 323 h 530"/>
                <a:gd name="T60" fmla="*/ 48 w 157"/>
                <a:gd name="T61" fmla="*/ 276 h 530"/>
                <a:gd name="T62" fmla="*/ 49 w 157"/>
                <a:gd name="T63" fmla="*/ 306 h 530"/>
                <a:gd name="T64" fmla="*/ 43 w 157"/>
                <a:gd name="T65" fmla="*/ 368 h 530"/>
                <a:gd name="T66" fmla="*/ 47 w 157"/>
                <a:gd name="T67" fmla="*/ 446 h 530"/>
                <a:gd name="T68" fmla="*/ 54 w 157"/>
                <a:gd name="T69" fmla="*/ 504 h 530"/>
                <a:gd name="T70" fmla="*/ 45 w 157"/>
                <a:gd name="T71" fmla="*/ 522 h 530"/>
                <a:gd name="T72" fmla="*/ 74 w 157"/>
                <a:gd name="T73" fmla="*/ 528 h 530"/>
                <a:gd name="T74" fmla="*/ 96 w 157"/>
                <a:gd name="T75" fmla="*/ 522 h 530"/>
                <a:gd name="T76" fmla="*/ 90 w 157"/>
                <a:gd name="T77" fmla="*/ 496 h 530"/>
                <a:gd name="T78" fmla="*/ 97 w 157"/>
                <a:gd name="T79" fmla="*/ 449 h 530"/>
                <a:gd name="T80" fmla="*/ 100 w 157"/>
                <a:gd name="T81" fmla="*/ 400 h 530"/>
                <a:gd name="T82" fmla="*/ 104 w 157"/>
                <a:gd name="T83" fmla="*/ 449 h 530"/>
                <a:gd name="T84" fmla="*/ 111 w 157"/>
                <a:gd name="T85" fmla="*/ 496 h 530"/>
                <a:gd name="T86" fmla="*/ 105 w 157"/>
                <a:gd name="T87" fmla="*/ 522 h 530"/>
                <a:gd name="T88" fmla="*/ 127 w 157"/>
                <a:gd name="T89" fmla="*/ 528 h 530"/>
                <a:gd name="T90" fmla="*/ 154 w 157"/>
                <a:gd name="T91" fmla="*/ 525 h 530"/>
                <a:gd name="T92" fmla="*/ 154 w 157"/>
                <a:gd name="T93" fmla="*/ 522 h 530"/>
                <a:gd name="T94" fmla="*/ 155 w 157"/>
                <a:gd name="T95" fmla="*/ 518 h 530"/>
                <a:gd name="T96" fmla="*/ 147 w 157"/>
                <a:gd name="T97" fmla="*/ 504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530">
                  <a:moveTo>
                    <a:pt x="147" y="504"/>
                  </a:moveTo>
                  <a:cubicBezTo>
                    <a:pt x="142" y="497"/>
                    <a:pt x="144" y="479"/>
                    <a:pt x="153" y="446"/>
                  </a:cubicBezTo>
                  <a:cubicBezTo>
                    <a:pt x="154" y="444"/>
                    <a:pt x="154" y="441"/>
                    <a:pt x="155" y="439"/>
                  </a:cubicBezTo>
                  <a:cubicBezTo>
                    <a:pt x="150" y="417"/>
                    <a:pt x="146" y="390"/>
                    <a:pt x="149" y="342"/>
                  </a:cubicBezTo>
                  <a:cubicBezTo>
                    <a:pt x="150" y="328"/>
                    <a:pt x="151" y="318"/>
                    <a:pt x="151" y="310"/>
                  </a:cubicBezTo>
                  <a:cubicBezTo>
                    <a:pt x="151" y="310"/>
                    <a:pt x="151" y="310"/>
                    <a:pt x="151" y="310"/>
                  </a:cubicBezTo>
                  <a:cubicBezTo>
                    <a:pt x="151" y="310"/>
                    <a:pt x="151" y="309"/>
                    <a:pt x="151" y="309"/>
                  </a:cubicBezTo>
                  <a:cubicBezTo>
                    <a:pt x="147" y="308"/>
                    <a:pt x="143" y="307"/>
                    <a:pt x="140" y="306"/>
                  </a:cubicBezTo>
                  <a:cubicBezTo>
                    <a:pt x="129" y="297"/>
                    <a:pt x="125" y="286"/>
                    <a:pt x="122" y="269"/>
                  </a:cubicBezTo>
                  <a:cubicBezTo>
                    <a:pt x="118" y="245"/>
                    <a:pt x="123" y="228"/>
                    <a:pt x="137" y="216"/>
                  </a:cubicBezTo>
                  <a:cubicBezTo>
                    <a:pt x="138" y="215"/>
                    <a:pt x="139" y="215"/>
                    <a:pt x="141" y="215"/>
                  </a:cubicBezTo>
                  <a:cubicBezTo>
                    <a:pt x="136" y="214"/>
                    <a:pt x="132" y="213"/>
                    <a:pt x="126" y="212"/>
                  </a:cubicBezTo>
                  <a:cubicBezTo>
                    <a:pt x="124" y="212"/>
                    <a:pt x="123" y="210"/>
                    <a:pt x="123" y="208"/>
                  </a:cubicBezTo>
                  <a:cubicBezTo>
                    <a:pt x="123" y="204"/>
                    <a:pt x="126" y="199"/>
                    <a:pt x="129" y="195"/>
                  </a:cubicBezTo>
                  <a:cubicBezTo>
                    <a:pt x="139" y="192"/>
                    <a:pt x="149" y="188"/>
                    <a:pt x="157" y="182"/>
                  </a:cubicBezTo>
                  <a:cubicBezTo>
                    <a:pt x="126" y="163"/>
                    <a:pt x="106" y="129"/>
                    <a:pt x="106" y="91"/>
                  </a:cubicBezTo>
                  <a:cubicBezTo>
                    <a:pt x="106" y="58"/>
                    <a:pt x="120" y="29"/>
                    <a:pt x="144" y="10"/>
                  </a:cubicBezTo>
                  <a:cubicBezTo>
                    <a:pt x="130" y="3"/>
                    <a:pt x="116" y="0"/>
                    <a:pt x="100" y="0"/>
                  </a:cubicBezTo>
                  <a:cubicBezTo>
                    <a:pt x="45" y="0"/>
                    <a:pt x="0" y="44"/>
                    <a:pt x="0" y="100"/>
                  </a:cubicBezTo>
                  <a:cubicBezTo>
                    <a:pt x="0" y="145"/>
                    <a:pt x="30" y="183"/>
                    <a:pt x="72" y="195"/>
                  </a:cubicBezTo>
                  <a:cubicBezTo>
                    <a:pt x="76" y="202"/>
                    <a:pt x="80" y="212"/>
                    <a:pt x="74" y="212"/>
                  </a:cubicBezTo>
                  <a:cubicBezTo>
                    <a:pt x="37" y="216"/>
                    <a:pt x="28" y="233"/>
                    <a:pt x="22" y="263"/>
                  </a:cubicBezTo>
                  <a:cubicBezTo>
                    <a:pt x="18" y="285"/>
                    <a:pt x="16" y="314"/>
                    <a:pt x="17" y="330"/>
                  </a:cubicBezTo>
                  <a:cubicBezTo>
                    <a:pt x="18" y="347"/>
                    <a:pt x="16" y="366"/>
                    <a:pt x="16" y="378"/>
                  </a:cubicBezTo>
                  <a:cubicBezTo>
                    <a:pt x="16" y="402"/>
                    <a:pt x="27" y="423"/>
                    <a:pt x="34" y="420"/>
                  </a:cubicBezTo>
                  <a:cubicBezTo>
                    <a:pt x="42" y="418"/>
                    <a:pt x="31" y="405"/>
                    <a:pt x="30" y="395"/>
                  </a:cubicBezTo>
                  <a:cubicBezTo>
                    <a:pt x="29" y="382"/>
                    <a:pt x="29" y="367"/>
                    <a:pt x="30" y="374"/>
                  </a:cubicBezTo>
                  <a:cubicBezTo>
                    <a:pt x="31" y="378"/>
                    <a:pt x="30" y="387"/>
                    <a:pt x="35" y="387"/>
                  </a:cubicBezTo>
                  <a:cubicBezTo>
                    <a:pt x="43" y="387"/>
                    <a:pt x="39" y="367"/>
                    <a:pt x="37" y="354"/>
                  </a:cubicBezTo>
                  <a:cubicBezTo>
                    <a:pt x="37" y="347"/>
                    <a:pt x="37" y="346"/>
                    <a:pt x="41" y="323"/>
                  </a:cubicBezTo>
                  <a:cubicBezTo>
                    <a:pt x="44" y="301"/>
                    <a:pt x="47" y="274"/>
                    <a:pt x="48" y="276"/>
                  </a:cubicBezTo>
                  <a:cubicBezTo>
                    <a:pt x="48" y="278"/>
                    <a:pt x="50" y="296"/>
                    <a:pt x="49" y="306"/>
                  </a:cubicBezTo>
                  <a:cubicBezTo>
                    <a:pt x="49" y="331"/>
                    <a:pt x="42" y="351"/>
                    <a:pt x="43" y="368"/>
                  </a:cubicBezTo>
                  <a:cubicBezTo>
                    <a:pt x="41" y="380"/>
                    <a:pt x="41" y="422"/>
                    <a:pt x="47" y="446"/>
                  </a:cubicBezTo>
                  <a:cubicBezTo>
                    <a:pt x="56" y="479"/>
                    <a:pt x="58" y="497"/>
                    <a:pt x="54" y="504"/>
                  </a:cubicBezTo>
                  <a:cubicBezTo>
                    <a:pt x="51" y="508"/>
                    <a:pt x="45" y="513"/>
                    <a:pt x="45" y="522"/>
                  </a:cubicBezTo>
                  <a:cubicBezTo>
                    <a:pt x="45" y="530"/>
                    <a:pt x="59" y="528"/>
                    <a:pt x="74" y="528"/>
                  </a:cubicBezTo>
                  <a:cubicBezTo>
                    <a:pt x="88" y="528"/>
                    <a:pt x="96" y="530"/>
                    <a:pt x="96" y="522"/>
                  </a:cubicBezTo>
                  <a:cubicBezTo>
                    <a:pt x="96" y="511"/>
                    <a:pt x="90" y="507"/>
                    <a:pt x="90" y="496"/>
                  </a:cubicBezTo>
                  <a:cubicBezTo>
                    <a:pt x="90" y="492"/>
                    <a:pt x="94" y="471"/>
                    <a:pt x="97" y="449"/>
                  </a:cubicBezTo>
                  <a:cubicBezTo>
                    <a:pt x="99" y="427"/>
                    <a:pt x="98" y="400"/>
                    <a:pt x="100" y="400"/>
                  </a:cubicBezTo>
                  <a:cubicBezTo>
                    <a:pt x="102" y="400"/>
                    <a:pt x="101" y="427"/>
                    <a:pt x="104" y="449"/>
                  </a:cubicBezTo>
                  <a:cubicBezTo>
                    <a:pt x="106" y="471"/>
                    <a:pt x="111" y="492"/>
                    <a:pt x="111" y="496"/>
                  </a:cubicBezTo>
                  <a:cubicBezTo>
                    <a:pt x="111" y="507"/>
                    <a:pt x="105" y="511"/>
                    <a:pt x="105" y="522"/>
                  </a:cubicBezTo>
                  <a:cubicBezTo>
                    <a:pt x="105" y="530"/>
                    <a:pt x="112" y="528"/>
                    <a:pt x="127" y="528"/>
                  </a:cubicBezTo>
                  <a:cubicBezTo>
                    <a:pt x="139" y="528"/>
                    <a:pt x="152" y="529"/>
                    <a:pt x="154" y="525"/>
                  </a:cubicBezTo>
                  <a:cubicBezTo>
                    <a:pt x="154" y="524"/>
                    <a:pt x="154" y="523"/>
                    <a:pt x="154" y="522"/>
                  </a:cubicBezTo>
                  <a:cubicBezTo>
                    <a:pt x="154" y="520"/>
                    <a:pt x="154" y="519"/>
                    <a:pt x="155" y="518"/>
                  </a:cubicBezTo>
                  <a:cubicBezTo>
                    <a:pt x="153" y="511"/>
                    <a:pt x="149" y="507"/>
                    <a:pt x="147" y="504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7" name="Freeform 854"/>
            <p:cNvSpPr>
              <a:spLocks/>
            </p:cNvSpPr>
            <p:nvPr/>
          </p:nvSpPr>
          <p:spPr bwMode="auto">
            <a:xfrm>
              <a:off x="14096419" y="3721370"/>
              <a:ext cx="1795654" cy="6061760"/>
            </a:xfrm>
            <a:custGeom>
              <a:avLst/>
              <a:gdLst>
                <a:gd name="T0" fmla="*/ 140 w 157"/>
                <a:gd name="T1" fmla="*/ 330 h 530"/>
                <a:gd name="T2" fmla="*/ 135 w 157"/>
                <a:gd name="T3" fmla="*/ 263 h 530"/>
                <a:gd name="T4" fmla="*/ 83 w 157"/>
                <a:gd name="T5" fmla="*/ 212 h 530"/>
                <a:gd name="T6" fmla="*/ 80 w 157"/>
                <a:gd name="T7" fmla="*/ 208 h 530"/>
                <a:gd name="T8" fmla="*/ 85 w 157"/>
                <a:gd name="T9" fmla="*/ 195 h 530"/>
                <a:gd name="T10" fmla="*/ 157 w 157"/>
                <a:gd name="T11" fmla="*/ 100 h 530"/>
                <a:gd name="T12" fmla="*/ 57 w 157"/>
                <a:gd name="T13" fmla="*/ 0 h 530"/>
                <a:gd name="T14" fmla="*/ 14 w 157"/>
                <a:gd name="T15" fmla="*/ 9 h 530"/>
                <a:gd name="T16" fmla="*/ 52 w 157"/>
                <a:gd name="T17" fmla="*/ 91 h 530"/>
                <a:gd name="T18" fmla="*/ 0 w 157"/>
                <a:gd name="T19" fmla="*/ 182 h 530"/>
                <a:gd name="T20" fmla="*/ 28 w 157"/>
                <a:gd name="T21" fmla="*/ 195 h 530"/>
                <a:gd name="T22" fmla="*/ 31 w 157"/>
                <a:gd name="T23" fmla="*/ 212 h 530"/>
                <a:gd name="T24" fmla="*/ 16 w 157"/>
                <a:gd name="T25" fmla="*/ 215 h 530"/>
                <a:gd name="T26" fmla="*/ 24 w 157"/>
                <a:gd name="T27" fmla="*/ 224 h 530"/>
                <a:gd name="T28" fmla="*/ 27 w 157"/>
                <a:gd name="T29" fmla="*/ 225 h 530"/>
                <a:gd name="T30" fmla="*/ 32 w 157"/>
                <a:gd name="T31" fmla="*/ 237 h 530"/>
                <a:gd name="T32" fmla="*/ 35 w 157"/>
                <a:gd name="T33" fmla="*/ 238 h 530"/>
                <a:gd name="T34" fmla="*/ 37 w 157"/>
                <a:gd name="T35" fmla="*/ 249 h 530"/>
                <a:gd name="T36" fmla="*/ 35 w 157"/>
                <a:gd name="T37" fmla="*/ 252 h 530"/>
                <a:gd name="T38" fmla="*/ 35 w 157"/>
                <a:gd name="T39" fmla="*/ 260 h 530"/>
                <a:gd name="T40" fmla="*/ 36 w 157"/>
                <a:gd name="T41" fmla="*/ 273 h 530"/>
                <a:gd name="T42" fmla="*/ 26 w 157"/>
                <a:gd name="T43" fmla="*/ 307 h 530"/>
                <a:gd name="T44" fmla="*/ 12 w 157"/>
                <a:gd name="T45" fmla="*/ 311 h 530"/>
                <a:gd name="T46" fmla="*/ 12 w 157"/>
                <a:gd name="T47" fmla="*/ 311 h 530"/>
                <a:gd name="T48" fmla="*/ 8 w 157"/>
                <a:gd name="T49" fmla="*/ 311 h 530"/>
                <a:gd name="T50" fmla="*/ 9 w 157"/>
                <a:gd name="T51" fmla="*/ 321 h 530"/>
                <a:gd name="T52" fmla="*/ 16 w 157"/>
                <a:gd name="T53" fmla="*/ 359 h 530"/>
                <a:gd name="T54" fmla="*/ 16 w 157"/>
                <a:gd name="T55" fmla="*/ 359 h 530"/>
                <a:gd name="T56" fmla="*/ 16 w 157"/>
                <a:gd name="T57" fmla="*/ 360 h 530"/>
                <a:gd name="T58" fmla="*/ 19 w 157"/>
                <a:gd name="T59" fmla="*/ 433 h 530"/>
                <a:gd name="T60" fmla="*/ 15 w 157"/>
                <a:gd name="T61" fmla="*/ 456 h 530"/>
                <a:gd name="T62" fmla="*/ 11 w 157"/>
                <a:gd name="T63" fmla="*/ 475 h 530"/>
                <a:gd name="T64" fmla="*/ 13 w 157"/>
                <a:gd name="T65" fmla="*/ 492 h 530"/>
                <a:gd name="T66" fmla="*/ 16 w 157"/>
                <a:gd name="T67" fmla="*/ 492 h 530"/>
                <a:gd name="T68" fmla="*/ 23 w 157"/>
                <a:gd name="T69" fmla="*/ 492 h 530"/>
                <a:gd name="T70" fmla="*/ 28 w 157"/>
                <a:gd name="T71" fmla="*/ 492 h 530"/>
                <a:gd name="T72" fmla="*/ 30 w 157"/>
                <a:gd name="T73" fmla="*/ 492 h 530"/>
                <a:gd name="T74" fmla="*/ 46 w 157"/>
                <a:gd name="T75" fmla="*/ 496 h 530"/>
                <a:gd name="T76" fmla="*/ 53 w 157"/>
                <a:gd name="T77" fmla="*/ 449 h 530"/>
                <a:gd name="T78" fmla="*/ 57 w 157"/>
                <a:gd name="T79" fmla="*/ 400 h 530"/>
                <a:gd name="T80" fmla="*/ 60 w 157"/>
                <a:gd name="T81" fmla="*/ 449 h 530"/>
                <a:gd name="T82" fmla="*/ 67 w 157"/>
                <a:gd name="T83" fmla="*/ 496 h 530"/>
                <a:gd name="T84" fmla="*/ 61 w 157"/>
                <a:gd name="T85" fmla="*/ 522 h 530"/>
                <a:gd name="T86" fmla="*/ 83 w 157"/>
                <a:gd name="T87" fmla="*/ 528 h 530"/>
                <a:gd name="T88" fmla="*/ 112 w 157"/>
                <a:gd name="T89" fmla="*/ 522 h 530"/>
                <a:gd name="T90" fmla="*/ 103 w 157"/>
                <a:gd name="T91" fmla="*/ 504 h 530"/>
                <a:gd name="T92" fmla="*/ 109 w 157"/>
                <a:gd name="T93" fmla="*/ 446 h 530"/>
                <a:gd name="T94" fmla="*/ 114 w 157"/>
                <a:gd name="T95" fmla="*/ 368 h 530"/>
                <a:gd name="T96" fmla="*/ 108 w 157"/>
                <a:gd name="T97" fmla="*/ 306 h 530"/>
                <a:gd name="T98" fmla="*/ 109 w 157"/>
                <a:gd name="T99" fmla="*/ 276 h 530"/>
                <a:gd name="T100" fmla="*/ 116 w 157"/>
                <a:gd name="T101" fmla="*/ 323 h 530"/>
                <a:gd name="T102" fmla="*/ 119 w 157"/>
                <a:gd name="T103" fmla="*/ 354 h 530"/>
                <a:gd name="T104" fmla="*/ 122 w 157"/>
                <a:gd name="T105" fmla="*/ 387 h 530"/>
                <a:gd name="T106" fmla="*/ 127 w 157"/>
                <a:gd name="T107" fmla="*/ 374 h 530"/>
                <a:gd name="T108" fmla="*/ 127 w 157"/>
                <a:gd name="T109" fmla="*/ 395 h 530"/>
                <a:gd name="T110" fmla="*/ 123 w 157"/>
                <a:gd name="T111" fmla="*/ 420 h 530"/>
                <a:gd name="T112" fmla="*/ 141 w 157"/>
                <a:gd name="T113" fmla="*/ 378 h 530"/>
                <a:gd name="T114" fmla="*/ 140 w 157"/>
                <a:gd name="T115" fmla="*/ 3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7" h="530">
                  <a:moveTo>
                    <a:pt x="140" y="330"/>
                  </a:moveTo>
                  <a:cubicBezTo>
                    <a:pt x="141" y="314"/>
                    <a:pt x="139" y="285"/>
                    <a:pt x="135" y="263"/>
                  </a:cubicBezTo>
                  <a:cubicBezTo>
                    <a:pt x="129" y="233"/>
                    <a:pt x="119" y="216"/>
                    <a:pt x="83" y="212"/>
                  </a:cubicBezTo>
                  <a:cubicBezTo>
                    <a:pt x="80" y="212"/>
                    <a:pt x="79" y="210"/>
                    <a:pt x="80" y="208"/>
                  </a:cubicBezTo>
                  <a:cubicBezTo>
                    <a:pt x="80" y="204"/>
                    <a:pt x="83" y="199"/>
                    <a:pt x="85" y="195"/>
                  </a:cubicBezTo>
                  <a:cubicBezTo>
                    <a:pt x="127" y="183"/>
                    <a:pt x="157" y="145"/>
                    <a:pt x="157" y="100"/>
                  </a:cubicBezTo>
                  <a:cubicBezTo>
                    <a:pt x="157" y="44"/>
                    <a:pt x="112" y="0"/>
                    <a:pt x="57" y="0"/>
                  </a:cubicBezTo>
                  <a:cubicBezTo>
                    <a:pt x="41" y="0"/>
                    <a:pt x="27" y="3"/>
                    <a:pt x="14" y="9"/>
                  </a:cubicBezTo>
                  <a:cubicBezTo>
                    <a:pt x="37" y="29"/>
                    <a:pt x="52" y="58"/>
                    <a:pt x="52" y="91"/>
                  </a:cubicBezTo>
                  <a:cubicBezTo>
                    <a:pt x="52" y="129"/>
                    <a:pt x="31" y="163"/>
                    <a:pt x="0" y="182"/>
                  </a:cubicBezTo>
                  <a:cubicBezTo>
                    <a:pt x="8" y="188"/>
                    <a:pt x="18" y="192"/>
                    <a:pt x="28" y="195"/>
                  </a:cubicBezTo>
                  <a:cubicBezTo>
                    <a:pt x="32" y="202"/>
                    <a:pt x="37" y="212"/>
                    <a:pt x="31" y="212"/>
                  </a:cubicBezTo>
                  <a:cubicBezTo>
                    <a:pt x="25" y="213"/>
                    <a:pt x="20" y="214"/>
                    <a:pt x="16" y="215"/>
                  </a:cubicBezTo>
                  <a:cubicBezTo>
                    <a:pt x="19" y="218"/>
                    <a:pt x="22" y="220"/>
                    <a:pt x="24" y="224"/>
                  </a:cubicBezTo>
                  <a:cubicBezTo>
                    <a:pt x="25" y="224"/>
                    <a:pt x="26" y="225"/>
                    <a:pt x="27" y="225"/>
                  </a:cubicBezTo>
                  <a:cubicBezTo>
                    <a:pt x="31" y="228"/>
                    <a:pt x="33" y="232"/>
                    <a:pt x="32" y="237"/>
                  </a:cubicBezTo>
                  <a:cubicBezTo>
                    <a:pt x="33" y="237"/>
                    <a:pt x="34" y="238"/>
                    <a:pt x="35" y="238"/>
                  </a:cubicBezTo>
                  <a:cubicBezTo>
                    <a:pt x="38" y="242"/>
                    <a:pt x="38" y="246"/>
                    <a:pt x="37" y="249"/>
                  </a:cubicBezTo>
                  <a:cubicBezTo>
                    <a:pt x="36" y="250"/>
                    <a:pt x="36" y="251"/>
                    <a:pt x="35" y="252"/>
                  </a:cubicBezTo>
                  <a:cubicBezTo>
                    <a:pt x="36" y="254"/>
                    <a:pt x="36" y="258"/>
                    <a:pt x="35" y="260"/>
                  </a:cubicBezTo>
                  <a:cubicBezTo>
                    <a:pt x="36" y="265"/>
                    <a:pt x="36" y="269"/>
                    <a:pt x="36" y="273"/>
                  </a:cubicBezTo>
                  <a:cubicBezTo>
                    <a:pt x="40" y="284"/>
                    <a:pt x="37" y="299"/>
                    <a:pt x="26" y="307"/>
                  </a:cubicBezTo>
                  <a:cubicBezTo>
                    <a:pt x="22" y="310"/>
                    <a:pt x="18" y="311"/>
                    <a:pt x="12" y="311"/>
                  </a:cubicBezTo>
                  <a:cubicBezTo>
                    <a:pt x="12" y="311"/>
                    <a:pt x="12" y="311"/>
                    <a:pt x="12" y="311"/>
                  </a:cubicBezTo>
                  <a:cubicBezTo>
                    <a:pt x="11" y="311"/>
                    <a:pt x="10" y="311"/>
                    <a:pt x="8" y="311"/>
                  </a:cubicBezTo>
                  <a:cubicBezTo>
                    <a:pt x="9" y="315"/>
                    <a:pt x="9" y="318"/>
                    <a:pt x="9" y="321"/>
                  </a:cubicBezTo>
                  <a:cubicBezTo>
                    <a:pt x="11" y="338"/>
                    <a:pt x="12" y="346"/>
                    <a:pt x="16" y="359"/>
                  </a:cubicBezTo>
                  <a:cubicBezTo>
                    <a:pt x="16" y="359"/>
                    <a:pt x="16" y="359"/>
                    <a:pt x="16" y="359"/>
                  </a:cubicBezTo>
                  <a:cubicBezTo>
                    <a:pt x="16" y="360"/>
                    <a:pt x="16" y="360"/>
                    <a:pt x="16" y="360"/>
                  </a:cubicBezTo>
                  <a:cubicBezTo>
                    <a:pt x="21" y="386"/>
                    <a:pt x="22" y="403"/>
                    <a:pt x="19" y="433"/>
                  </a:cubicBezTo>
                  <a:cubicBezTo>
                    <a:pt x="18" y="441"/>
                    <a:pt x="17" y="448"/>
                    <a:pt x="15" y="456"/>
                  </a:cubicBezTo>
                  <a:cubicBezTo>
                    <a:pt x="13" y="462"/>
                    <a:pt x="12" y="468"/>
                    <a:pt x="11" y="475"/>
                  </a:cubicBezTo>
                  <a:cubicBezTo>
                    <a:pt x="12" y="482"/>
                    <a:pt x="13" y="488"/>
                    <a:pt x="13" y="492"/>
                  </a:cubicBezTo>
                  <a:cubicBezTo>
                    <a:pt x="13" y="492"/>
                    <a:pt x="14" y="492"/>
                    <a:pt x="16" y="492"/>
                  </a:cubicBezTo>
                  <a:cubicBezTo>
                    <a:pt x="18" y="492"/>
                    <a:pt x="20" y="492"/>
                    <a:pt x="23" y="492"/>
                  </a:cubicBezTo>
                  <a:cubicBezTo>
                    <a:pt x="25" y="492"/>
                    <a:pt x="26" y="492"/>
                    <a:pt x="28" y="492"/>
                  </a:cubicBezTo>
                  <a:cubicBezTo>
                    <a:pt x="28" y="492"/>
                    <a:pt x="29" y="492"/>
                    <a:pt x="30" y="492"/>
                  </a:cubicBezTo>
                  <a:cubicBezTo>
                    <a:pt x="36" y="492"/>
                    <a:pt x="42" y="493"/>
                    <a:pt x="46" y="496"/>
                  </a:cubicBezTo>
                  <a:cubicBezTo>
                    <a:pt x="46" y="492"/>
                    <a:pt x="51" y="471"/>
                    <a:pt x="53" y="449"/>
                  </a:cubicBezTo>
                  <a:cubicBezTo>
                    <a:pt x="55" y="427"/>
                    <a:pt x="55" y="400"/>
                    <a:pt x="57" y="400"/>
                  </a:cubicBezTo>
                  <a:cubicBezTo>
                    <a:pt x="59" y="400"/>
                    <a:pt x="58" y="427"/>
                    <a:pt x="60" y="449"/>
                  </a:cubicBezTo>
                  <a:cubicBezTo>
                    <a:pt x="62" y="471"/>
                    <a:pt x="67" y="492"/>
                    <a:pt x="67" y="496"/>
                  </a:cubicBezTo>
                  <a:cubicBezTo>
                    <a:pt x="67" y="507"/>
                    <a:pt x="61" y="511"/>
                    <a:pt x="61" y="522"/>
                  </a:cubicBezTo>
                  <a:cubicBezTo>
                    <a:pt x="61" y="530"/>
                    <a:pt x="69" y="528"/>
                    <a:pt x="83" y="528"/>
                  </a:cubicBezTo>
                  <a:cubicBezTo>
                    <a:pt x="98" y="528"/>
                    <a:pt x="112" y="530"/>
                    <a:pt x="112" y="522"/>
                  </a:cubicBezTo>
                  <a:cubicBezTo>
                    <a:pt x="112" y="513"/>
                    <a:pt x="106" y="508"/>
                    <a:pt x="103" y="504"/>
                  </a:cubicBezTo>
                  <a:cubicBezTo>
                    <a:pt x="99" y="497"/>
                    <a:pt x="101" y="479"/>
                    <a:pt x="109" y="446"/>
                  </a:cubicBezTo>
                  <a:cubicBezTo>
                    <a:pt x="116" y="422"/>
                    <a:pt x="116" y="380"/>
                    <a:pt x="114" y="368"/>
                  </a:cubicBezTo>
                  <a:cubicBezTo>
                    <a:pt x="114" y="351"/>
                    <a:pt x="108" y="331"/>
                    <a:pt x="108" y="306"/>
                  </a:cubicBezTo>
                  <a:cubicBezTo>
                    <a:pt x="107" y="296"/>
                    <a:pt x="109" y="278"/>
                    <a:pt x="109" y="276"/>
                  </a:cubicBezTo>
                  <a:cubicBezTo>
                    <a:pt x="110" y="274"/>
                    <a:pt x="113" y="301"/>
                    <a:pt x="116" y="323"/>
                  </a:cubicBezTo>
                  <a:cubicBezTo>
                    <a:pt x="120" y="346"/>
                    <a:pt x="120" y="347"/>
                    <a:pt x="119" y="354"/>
                  </a:cubicBezTo>
                  <a:cubicBezTo>
                    <a:pt x="118" y="367"/>
                    <a:pt x="114" y="387"/>
                    <a:pt x="122" y="387"/>
                  </a:cubicBezTo>
                  <a:cubicBezTo>
                    <a:pt x="127" y="387"/>
                    <a:pt x="126" y="378"/>
                    <a:pt x="127" y="374"/>
                  </a:cubicBezTo>
                  <a:cubicBezTo>
                    <a:pt x="128" y="367"/>
                    <a:pt x="128" y="382"/>
                    <a:pt x="127" y="395"/>
                  </a:cubicBezTo>
                  <a:cubicBezTo>
                    <a:pt x="126" y="405"/>
                    <a:pt x="115" y="418"/>
                    <a:pt x="123" y="420"/>
                  </a:cubicBezTo>
                  <a:cubicBezTo>
                    <a:pt x="130" y="423"/>
                    <a:pt x="140" y="402"/>
                    <a:pt x="141" y="378"/>
                  </a:cubicBezTo>
                  <a:cubicBezTo>
                    <a:pt x="141" y="366"/>
                    <a:pt x="139" y="347"/>
                    <a:pt x="140" y="33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58" name="Овал 57"/>
            <p:cNvSpPr/>
            <p:nvPr/>
          </p:nvSpPr>
          <p:spPr>
            <a:xfrm rot="10800000">
              <a:off x="6000106" y="3395113"/>
              <a:ext cx="2233452" cy="203041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59" name="Овал 58"/>
            <p:cNvSpPr/>
            <p:nvPr/>
          </p:nvSpPr>
          <p:spPr>
            <a:xfrm rot="10800000">
              <a:off x="8633285" y="3500796"/>
              <a:ext cx="2233452" cy="203041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60" name="Овал 59"/>
            <p:cNvSpPr/>
            <p:nvPr/>
          </p:nvSpPr>
          <p:spPr>
            <a:xfrm rot="10800000">
              <a:off x="15973107" y="3042370"/>
              <a:ext cx="2233452" cy="203041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61" name="Овал 60"/>
            <p:cNvSpPr/>
            <p:nvPr/>
          </p:nvSpPr>
          <p:spPr>
            <a:xfrm rot="10800000">
              <a:off x="11054101" y="3472441"/>
              <a:ext cx="2030411" cy="184582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62" name="Freeform 855"/>
            <p:cNvSpPr>
              <a:spLocks/>
            </p:cNvSpPr>
            <p:nvPr/>
          </p:nvSpPr>
          <p:spPr bwMode="auto">
            <a:xfrm>
              <a:off x="13707551" y="6226135"/>
              <a:ext cx="777735" cy="468929"/>
            </a:xfrm>
            <a:custGeom>
              <a:avLst/>
              <a:gdLst>
                <a:gd name="T0" fmla="*/ 31 w 68"/>
                <a:gd name="T1" fmla="*/ 41 h 41"/>
                <a:gd name="T2" fmla="*/ 39 w 68"/>
                <a:gd name="T3" fmla="*/ 40 h 41"/>
                <a:gd name="T4" fmla="*/ 50 w 68"/>
                <a:gd name="T5" fmla="*/ 37 h 41"/>
                <a:gd name="T6" fmla="*/ 51 w 68"/>
                <a:gd name="T7" fmla="*/ 37 h 41"/>
                <a:gd name="T8" fmla="*/ 57 w 68"/>
                <a:gd name="T9" fmla="*/ 39 h 41"/>
                <a:gd name="T10" fmla="*/ 57 w 68"/>
                <a:gd name="T11" fmla="*/ 39 h 41"/>
                <a:gd name="T12" fmla="*/ 57 w 68"/>
                <a:gd name="T13" fmla="*/ 39 h 41"/>
                <a:gd name="T14" fmla="*/ 60 w 68"/>
                <a:gd name="T15" fmla="*/ 40 h 41"/>
                <a:gd name="T16" fmla="*/ 63 w 68"/>
                <a:gd name="T17" fmla="*/ 34 h 41"/>
                <a:gd name="T18" fmla="*/ 60 w 68"/>
                <a:gd name="T19" fmla="*/ 31 h 41"/>
                <a:gd name="T20" fmla="*/ 42 w 68"/>
                <a:gd name="T21" fmla="*/ 30 h 41"/>
                <a:gd name="T22" fmla="*/ 61 w 68"/>
                <a:gd name="T23" fmla="*/ 29 h 41"/>
                <a:gd name="T24" fmla="*/ 64 w 68"/>
                <a:gd name="T25" fmla="*/ 23 h 41"/>
                <a:gd name="T26" fmla="*/ 57 w 68"/>
                <a:gd name="T27" fmla="*/ 20 h 41"/>
                <a:gd name="T28" fmla="*/ 37 w 68"/>
                <a:gd name="T29" fmla="*/ 25 h 41"/>
                <a:gd name="T30" fmla="*/ 56 w 68"/>
                <a:gd name="T31" fmla="*/ 18 h 41"/>
                <a:gd name="T32" fmla="*/ 58 w 68"/>
                <a:gd name="T33" fmla="*/ 11 h 41"/>
                <a:gd name="T34" fmla="*/ 47 w 68"/>
                <a:gd name="T35" fmla="*/ 10 h 41"/>
                <a:gd name="T36" fmla="*/ 29 w 68"/>
                <a:gd name="T37" fmla="*/ 20 h 41"/>
                <a:gd name="T38" fmla="*/ 43 w 68"/>
                <a:gd name="T39" fmla="*/ 9 h 41"/>
                <a:gd name="T40" fmla="*/ 41 w 68"/>
                <a:gd name="T41" fmla="*/ 2 h 41"/>
                <a:gd name="T42" fmla="*/ 25 w 68"/>
                <a:gd name="T43" fmla="*/ 12 h 41"/>
                <a:gd name="T44" fmla="*/ 12 w 68"/>
                <a:gd name="T45" fmla="*/ 28 h 41"/>
                <a:gd name="T46" fmla="*/ 19 w 68"/>
                <a:gd name="T47" fmla="*/ 18 h 41"/>
                <a:gd name="T48" fmla="*/ 13 w 68"/>
                <a:gd name="T49" fmla="*/ 14 h 41"/>
                <a:gd name="T50" fmla="*/ 1 w 68"/>
                <a:gd name="T51" fmla="*/ 31 h 41"/>
                <a:gd name="T52" fmla="*/ 0 w 68"/>
                <a:gd name="T53" fmla="*/ 36 h 41"/>
                <a:gd name="T54" fmla="*/ 31 w 68"/>
                <a:gd name="T5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8" h="41">
                  <a:moveTo>
                    <a:pt x="31" y="41"/>
                  </a:moveTo>
                  <a:cubicBezTo>
                    <a:pt x="36" y="41"/>
                    <a:pt x="38" y="40"/>
                    <a:pt x="39" y="40"/>
                  </a:cubicBezTo>
                  <a:cubicBezTo>
                    <a:pt x="43" y="38"/>
                    <a:pt x="46" y="37"/>
                    <a:pt x="50" y="37"/>
                  </a:cubicBezTo>
                  <a:cubicBezTo>
                    <a:pt x="50" y="37"/>
                    <a:pt x="51" y="37"/>
                    <a:pt x="51" y="37"/>
                  </a:cubicBezTo>
                  <a:cubicBezTo>
                    <a:pt x="53" y="37"/>
                    <a:pt x="55" y="38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8" y="39"/>
                    <a:pt x="59" y="40"/>
                    <a:pt x="60" y="40"/>
                  </a:cubicBezTo>
                  <a:cubicBezTo>
                    <a:pt x="63" y="41"/>
                    <a:pt x="65" y="37"/>
                    <a:pt x="63" y="34"/>
                  </a:cubicBezTo>
                  <a:cubicBezTo>
                    <a:pt x="63" y="33"/>
                    <a:pt x="61" y="31"/>
                    <a:pt x="60" y="31"/>
                  </a:cubicBezTo>
                  <a:cubicBezTo>
                    <a:pt x="51" y="26"/>
                    <a:pt x="41" y="31"/>
                    <a:pt x="42" y="30"/>
                  </a:cubicBezTo>
                  <a:cubicBezTo>
                    <a:pt x="45" y="28"/>
                    <a:pt x="52" y="26"/>
                    <a:pt x="61" y="29"/>
                  </a:cubicBezTo>
                  <a:cubicBezTo>
                    <a:pt x="64" y="31"/>
                    <a:pt x="68" y="27"/>
                    <a:pt x="64" y="23"/>
                  </a:cubicBezTo>
                  <a:cubicBezTo>
                    <a:pt x="63" y="22"/>
                    <a:pt x="60" y="21"/>
                    <a:pt x="57" y="20"/>
                  </a:cubicBezTo>
                  <a:cubicBezTo>
                    <a:pt x="46" y="16"/>
                    <a:pt x="35" y="27"/>
                    <a:pt x="37" y="25"/>
                  </a:cubicBezTo>
                  <a:cubicBezTo>
                    <a:pt x="42" y="19"/>
                    <a:pt x="47" y="17"/>
                    <a:pt x="56" y="18"/>
                  </a:cubicBezTo>
                  <a:cubicBezTo>
                    <a:pt x="62" y="19"/>
                    <a:pt x="62" y="14"/>
                    <a:pt x="58" y="11"/>
                  </a:cubicBezTo>
                  <a:cubicBezTo>
                    <a:pt x="56" y="10"/>
                    <a:pt x="51" y="10"/>
                    <a:pt x="47" y="10"/>
                  </a:cubicBezTo>
                  <a:cubicBezTo>
                    <a:pt x="37" y="10"/>
                    <a:pt x="28" y="22"/>
                    <a:pt x="29" y="20"/>
                  </a:cubicBezTo>
                  <a:cubicBezTo>
                    <a:pt x="32" y="15"/>
                    <a:pt x="37" y="11"/>
                    <a:pt x="43" y="9"/>
                  </a:cubicBezTo>
                  <a:cubicBezTo>
                    <a:pt x="50" y="7"/>
                    <a:pt x="49" y="0"/>
                    <a:pt x="41" y="2"/>
                  </a:cubicBezTo>
                  <a:cubicBezTo>
                    <a:pt x="34" y="3"/>
                    <a:pt x="28" y="7"/>
                    <a:pt x="25" y="12"/>
                  </a:cubicBezTo>
                  <a:cubicBezTo>
                    <a:pt x="18" y="22"/>
                    <a:pt x="11" y="31"/>
                    <a:pt x="12" y="28"/>
                  </a:cubicBezTo>
                  <a:cubicBezTo>
                    <a:pt x="14" y="23"/>
                    <a:pt x="17" y="21"/>
                    <a:pt x="19" y="18"/>
                  </a:cubicBezTo>
                  <a:cubicBezTo>
                    <a:pt x="21" y="14"/>
                    <a:pt x="18" y="9"/>
                    <a:pt x="13" y="14"/>
                  </a:cubicBezTo>
                  <a:cubicBezTo>
                    <a:pt x="8" y="18"/>
                    <a:pt x="2" y="25"/>
                    <a:pt x="1" y="31"/>
                  </a:cubicBezTo>
                  <a:cubicBezTo>
                    <a:pt x="0" y="33"/>
                    <a:pt x="0" y="35"/>
                    <a:pt x="0" y="36"/>
                  </a:cubicBezTo>
                  <a:cubicBezTo>
                    <a:pt x="11" y="39"/>
                    <a:pt x="23" y="41"/>
                    <a:pt x="31" y="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3" name="Freeform 856"/>
            <p:cNvSpPr>
              <a:spLocks/>
            </p:cNvSpPr>
            <p:nvPr/>
          </p:nvSpPr>
          <p:spPr bwMode="auto">
            <a:xfrm>
              <a:off x="12987002" y="6386257"/>
              <a:ext cx="1486847" cy="903545"/>
            </a:xfrm>
            <a:custGeom>
              <a:avLst/>
              <a:gdLst>
                <a:gd name="T0" fmla="*/ 128 w 130"/>
                <a:gd name="T1" fmla="*/ 43 h 79"/>
                <a:gd name="T2" fmla="*/ 105 w 130"/>
                <a:gd name="T3" fmla="*/ 31 h 79"/>
                <a:gd name="T4" fmla="*/ 37 w 130"/>
                <a:gd name="T5" fmla="*/ 23 h 79"/>
                <a:gd name="T6" fmla="*/ 25 w 130"/>
                <a:gd name="T7" fmla="*/ 10 h 79"/>
                <a:gd name="T8" fmla="*/ 6 w 130"/>
                <a:gd name="T9" fmla="*/ 0 h 79"/>
                <a:gd name="T10" fmla="*/ 3 w 130"/>
                <a:gd name="T11" fmla="*/ 0 h 79"/>
                <a:gd name="T12" fmla="*/ 3 w 130"/>
                <a:gd name="T13" fmla="*/ 7 h 79"/>
                <a:gd name="T14" fmla="*/ 13 w 130"/>
                <a:gd name="T15" fmla="*/ 12 h 79"/>
                <a:gd name="T16" fmla="*/ 3 w 130"/>
                <a:gd name="T17" fmla="*/ 8 h 79"/>
                <a:gd name="T18" fmla="*/ 2 w 130"/>
                <a:gd name="T19" fmla="*/ 23 h 79"/>
                <a:gd name="T20" fmla="*/ 1 w 130"/>
                <a:gd name="T21" fmla="*/ 29 h 79"/>
                <a:gd name="T22" fmla="*/ 27 w 130"/>
                <a:gd name="T23" fmla="*/ 45 h 79"/>
                <a:gd name="T24" fmla="*/ 120 w 130"/>
                <a:gd name="T25" fmla="*/ 69 h 79"/>
                <a:gd name="T26" fmla="*/ 128 w 130"/>
                <a:gd name="T27" fmla="*/ 4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79">
                  <a:moveTo>
                    <a:pt x="128" y="43"/>
                  </a:moveTo>
                  <a:cubicBezTo>
                    <a:pt x="125" y="33"/>
                    <a:pt x="117" y="26"/>
                    <a:pt x="105" y="31"/>
                  </a:cubicBezTo>
                  <a:cubicBezTo>
                    <a:pt x="92" y="37"/>
                    <a:pt x="56" y="26"/>
                    <a:pt x="37" y="23"/>
                  </a:cubicBezTo>
                  <a:cubicBezTo>
                    <a:pt x="34" y="22"/>
                    <a:pt x="29" y="15"/>
                    <a:pt x="25" y="10"/>
                  </a:cubicBezTo>
                  <a:cubicBezTo>
                    <a:pt x="21" y="5"/>
                    <a:pt x="12" y="2"/>
                    <a:pt x="6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2"/>
                    <a:pt x="3" y="5"/>
                    <a:pt x="3" y="7"/>
                  </a:cubicBezTo>
                  <a:cubicBezTo>
                    <a:pt x="6" y="9"/>
                    <a:pt x="10" y="9"/>
                    <a:pt x="13" y="12"/>
                  </a:cubicBezTo>
                  <a:cubicBezTo>
                    <a:pt x="15" y="14"/>
                    <a:pt x="10" y="12"/>
                    <a:pt x="3" y="8"/>
                  </a:cubicBezTo>
                  <a:cubicBezTo>
                    <a:pt x="3" y="14"/>
                    <a:pt x="2" y="19"/>
                    <a:pt x="2" y="23"/>
                  </a:cubicBezTo>
                  <a:cubicBezTo>
                    <a:pt x="2" y="25"/>
                    <a:pt x="1" y="28"/>
                    <a:pt x="1" y="29"/>
                  </a:cubicBezTo>
                  <a:cubicBezTo>
                    <a:pt x="0" y="32"/>
                    <a:pt x="21" y="43"/>
                    <a:pt x="27" y="45"/>
                  </a:cubicBezTo>
                  <a:cubicBezTo>
                    <a:pt x="69" y="60"/>
                    <a:pt x="106" y="79"/>
                    <a:pt x="120" y="69"/>
                  </a:cubicBezTo>
                  <a:cubicBezTo>
                    <a:pt x="128" y="63"/>
                    <a:pt x="130" y="52"/>
                    <a:pt x="128" y="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4" name="Freeform 857"/>
            <p:cNvSpPr>
              <a:spLocks/>
            </p:cNvSpPr>
            <p:nvPr/>
          </p:nvSpPr>
          <p:spPr bwMode="auto">
            <a:xfrm>
              <a:off x="12792569" y="7061056"/>
              <a:ext cx="1921464" cy="2722074"/>
            </a:xfrm>
            <a:custGeom>
              <a:avLst/>
              <a:gdLst>
                <a:gd name="T0" fmla="*/ 142 w 168"/>
                <a:gd name="T1" fmla="*/ 206 h 238"/>
                <a:gd name="T2" fmla="*/ 118 w 168"/>
                <a:gd name="T3" fmla="*/ 191 h 238"/>
                <a:gd name="T4" fmla="*/ 127 w 168"/>
                <a:gd name="T5" fmla="*/ 140 h 238"/>
                <a:gd name="T6" fmla="*/ 124 w 168"/>
                <a:gd name="T7" fmla="*/ 69 h 238"/>
                <a:gd name="T8" fmla="*/ 116 w 168"/>
                <a:gd name="T9" fmla="*/ 18 h 238"/>
                <a:gd name="T10" fmla="*/ 69 w 168"/>
                <a:gd name="T11" fmla="*/ 2 h 238"/>
                <a:gd name="T12" fmla="*/ 64 w 168"/>
                <a:gd name="T13" fmla="*/ 0 h 238"/>
                <a:gd name="T14" fmla="*/ 5 w 168"/>
                <a:gd name="T15" fmla="*/ 17 h 238"/>
                <a:gd name="T16" fmla="*/ 3 w 168"/>
                <a:gd name="T17" fmla="*/ 50 h 238"/>
                <a:gd name="T18" fmla="*/ 10 w 168"/>
                <a:gd name="T19" fmla="*/ 154 h 238"/>
                <a:gd name="T20" fmla="*/ 17 w 168"/>
                <a:gd name="T21" fmla="*/ 212 h 238"/>
                <a:gd name="T22" fmla="*/ 8 w 168"/>
                <a:gd name="T23" fmla="*/ 230 h 238"/>
                <a:gd name="T24" fmla="*/ 37 w 168"/>
                <a:gd name="T25" fmla="*/ 236 h 238"/>
                <a:gd name="T26" fmla="*/ 59 w 168"/>
                <a:gd name="T27" fmla="*/ 230 h 238"/>
                <a:gd name="T28" fmla="*/ 53 w 168"/>
                <a:gd name="T29" fmla="*/ 204 h 238"/>
                <a:gd name="T30" fmla="*/ 60 w 168"/>
                <a:gd name="T31" fmla="*/ 157 h 238"/>
                <a:gd name="T32" fmla="*/ 64 w 168"/>
                <a:gd name="T33" fmla="*/ 109 h 238"/>
                <a:gd name="T34" fmla="*/ 75 w 168"/>
                <a:gd name="T35" fmla="*/ 148 h 238"/>
                <a:gd name="T36" fmla="*/ 81 w 168"/>
                <a:gd name="T37" fmla="*/ 201 h 238"/>
                <a:gd name="T38" fmla="*/ 74 w 168"/>
                <a:gd name="T39" fmla="*/ 221 h 238"/>
                <a:gd name="T40" fmla="*/ 105 w 168"/>
                <a:gd name="T41" fmla="*/ 236 h 238"/>
                <a:gd name="T42" fmla="*/ 142 w 168"/>
                <a:gd name="T43" fmla="*/ 236 h 238"/>
                <a:gd name="T44" fmla="*/ 168 w 168"/>
                <a:gd name="T45" fmla="*/ 230 h 238"/>
                <a:gd name="T46" fmla="*/ 142 w 168"/>
                <a:gd name="T47" fmla="*/ 20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8" h="238">
                  <a:moveTo>
                    <a:pt x="142" y="206"/>
                  </a:moveTo>
                  <a:cubicBezTo>
                    <a:pt x="125" y="207"/>
                    <a:pt x="116" y="209"/>
                    <a:pt x="118" y="191"/>
                  </a:cubicBezTo>
                  <a:cubicBezTo>
                    <a:pt x="120" y="170"/>
                    <a:pt x="126" y="157"/>
                    <a:pt x="127" y="140"/>
                  </a:cubicBezTo>
                  <a:cubicBezTo>
                    <a:pt x="130" y="111"/>
                    <a:pt x="129" y="95"/>
                    <a:pt x="124" y="69"/>
                  </a:cubicBezTo>
                  <a:cubicBezTo>
                    <a:pt x="119" y="52"/>
                    <a:pt x="119" y="43"/>
                    <a:pt x="116" y="18"/>
                  </a:cubicBezTo>
                  <a:cubicBezTo>
                    <a:pt x="103" y="15"/>
                    <a:pt x="87" y="9"/>
                    <a:pt x="69" y="2"/>
                  </a:cubicBezTo>
                  <a:cubicBezTo>
                    <a:pt x="68" y="2"/>
                    <a:pt x="66" y="1"/>
                    <a:pt x="64" y="0"/>
                  </a:cubicBezTo>
                  <a:cubicBezTo>
                    <a:pt x="46" y="8"/>
                    <a:pt x="21" y="15"/>
                    <a:pt x="5" y="17"/>
                  </a:cubicBezTo>
                  <a:cubicBezTo>
                    <a:pt x="5" y="24"/>
                    <a:pt x="4" y="35"/>
                    <a:pt x="3" y="50"/>
                  </a:cubicBezTo>
                  <a:cubicBezTo>
                    <a:pt x="0" y="102"/>
                    <a:pt x="4" y="130"/>
                    <a:pt x="10" y="154"/>
                  </a:cubicBezTo>
                  <a:cubicBezTo>
                    <a:pt x="19" y="187"/>
                    <a:pt x="21" y="206"/>
                    <a:pt x="17" y="212"/>
                  </a:cubicBezTo>
                  <a:cubicBezTo>
                    <a:pt x="14" y="216"/>
                    <a:pt x="8" y="221"/>
                    <a:pt x="8" y="230"/>
                  </a:cubicBezTo>
                  <a:cubicBezTo>
                    <a:pt x="8" y="238"/>
                    <a:pt x="22" y="236"/>
                    <a:pt x="37" y="236"/>
                  </a:cubicBezTo>
                  <a:cubicBezTo>
                    <a:pt x="51" y="236"/>
                    <a:pt x="59" y="238"/>
                    <a:pt x="59" y="230"/>
                  </a:cubicBezTo>
                  <a:cubicBezTo>
                    <a:pt x="59" y="220"/>
                    <a:pt x="53" y="215"/>
                    <a:pt x="53" y="204"/>
                  </a:cubicBezTo>
                  <a:cubicBezTo>
                    <a:pt x="53" y="200"/>
                    <a:pt x="57" y="180"/>
                    <a:pt x="60" y="157"/>
                  </a:cubicBezTo>
                  <a:cubicBezTo>
                    <a:pt x="62" y="135"/>
                    <a:pt x="60" y="101"/>
                    <a:pt x="64" y="109"/>
                  </a:cubicBezTo>
                  <a:cubicBezTo>
                    <a:pt x="67" y="116"/>
                    <a:pt x="67" y="128"/>
                    <a:pt x="75" y="148"/>
                  </a:cubicBezTo>
                  <a:cubicBezTo>
                    <a:pt x="87" y="179"/>
                    <a:pt x="84" y="189"/>
                    <a:pt x="81" y="201"/>
                  </a:cubicBezTo>
                  <a:cubicBezTo>
                    <a:pt x="78" y="211"/>
                    <a:pt x="74" y="210"/>
                    <a:pt x="74" y="221"/>
                  </a:cubicBezTo>
                  <a:cubicBezTo>
                    <a:pt x="74" y="237"/>
                    <a:pt x="91" y="236"/>
                    <a:pt x="105" y="236"/>
                  </a:cubicBezTo>
                  <a:cubicBezTo>
                    <a:pt x="119" y="236"/>
                    <a:pt x="125" y="236"/>
                    <a:pt x="142" y="236"/>
                  </a:cubicBezTo>
                  <a:cubicBezTo>
                    <a:pt x="159" y="236"/>
                    <a:pt x="168" y="238"/>
                    <a:pt x="168" y="230"/>
                  </a:cubicBezTo>
                  <a:cubicBezTo>
                    <a:pt x="168" y="218"/>
                    <a:pt x="159" y="205"/>
                    <a:pt x="142" y="2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5" name="Овал 64"/>
            <p:cNvSpPr/>
            <p:nvPr/>
          </p:nvSpPr>
          <p:spPr>
            <a:xfrm rot="10800000">
              <a:off x="13607328" y="3472440"/>
              <a:ext cx="2030411" cy="184582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66" name="Freeform 858"/>
            <p:cNvSpPr>
              <a:spLocks/>
            </p:cNvSpPr>
            <p:nvPr/>
          </p:nvSpPr>
          <p:spPr bwMode="auto">
            <a:xfrm>
              <a:off x="12335077" y="3618434"/>
              <a:ext cx="2287457" cy="3614182"/>
            </a:xfrm>
            <a:custGeom>
              <a:avLst/>
              <a:gdLst>
                <a:gd name="T0" fmla="*/ 200 w 200"/>
                <a:gd name="T1" fmla="*/ 100 h 316"/>
                <a:gd name="T2" fmla="*/ 100 w 200"/>
                <a:gd name="T3" fmla="*/ 0 h 316"/>
                <a:gd name="T4" fmla="*/ 0 w 200"/>
                <a:gd name="T5" fmla="*/ 100 h 316"/>
                <a:gd name="T6" fmla="*/ 72 w 200"/>
                <a:gd name="T7" fmla="*/ 196 h 316"/>
                <a:gd name="T8" fmla="*/ 73 w 200"/>
                <a:gd name="T9" fmla="*/ 216 h 316"/>
                <a:gd name="T10" fmla="*/ 34 w 200"/>
                <a:gd name="T11" fmla="*/ 226 h 316"/>
                <a:gd name="T12" fmla="*/ 35 w 200"/>
                <a:gd name="T13" fmla="*/ 226 h 316"/>
                <a:gd name="T14" fmla="*/ 29 w 200"/>
                <a:gd name="T15" fmla="*/ 230 h 316"/>
                <a:gd name="T16" fmla="*/ 16 w 200"/>
                <a:gd name="T17" fmla="*/ 276 h 316"/>
                <a:gd name="T18" fmla="*/ 32 w 200"/>
                <a:gd name="T19" fmla="*/ 310 h 316"/>
                <a:gd name="T20" fmla="*/ 96 w 200"/>
                <a:gd name="T21" fmla="*/ 298 h 316"/>
                <a:gd name="T22" fmla="*/ 82 w 200"/>
                <a:gd name="T23" fmla="*/ 293 h 316"/>
                <a:gd name="T24" fmla="*/ 65 w 200"/>
                <a:gd name="T25" fmla="*/ 285 h 316"/>
                <a:gd name="T26" fmla="*/ 53 w 200"/>
                <a:gd name="T27" fmla="*/ 275 h 316"/>
                <a:gd name="T28" fmla="*/ 52 w 200"/>
                <a:gd name="T29" fmla="*/ 268 h 316"/>
                <a:gd name="T30" fmla="*/ 53 w 200"/>
                <a:gd name="T31" fmla="*/ 241 h 316"/>
                <a:gd name="T32" fmla="*/ 53 w 200"/>
                <a:gd name="T33" fmla="*/ 239 h 316"/>
                <a:gd name="T34" fmla="*/ 60 w 200"/>
                <a:gd name="T35" fmla="*/ 236 h 316"/>
                <a:gd name="T36" fmla="*/ 65 w 200"/>
                <a:gd name="T37" fmla="*/ 236 h 316"/>
                <a:gd name="T38" fmla="*/ 87 w 200"/>
                <a:gd name="T39" fmla="*/ 248 h 316"/>
                <a:gd name="T40" fmla="*/ 90 w 200"/>
                <a:gd name="T41" fmla="*/ 252 h 316"/>
                <a:gd name="T42" fmla="*/ 96 w 200"/>
                <a:gd name="T43" fmla="*/ 259 h 316"/>
                <a:gd name="T44" fmla="*/ 96 w 200"/>
                <a:gd name="T45" fmla="*/ 259 h 316"/>
                <a:gd name="T46" fmla="*/ 97 w 200"/>
                <a:gd name="T47" fmla="*/ 260 h 316"/>
                <a:gd name="T48" fmla="*/ 99 w 200"/>
                <a:gd name="T49" fmla="*/ 260 h 316"/>
                <a:gd name="T50" fmla="*/ 99 w 200"/>
                <a:gd name="T51" fmla="*/ 260 h 316"/>
                <a:gd name="T52" fmla="*/ 111 w 200"/>
                <a:gd name="T53" fmla="*/ 263 h 316"/>
                <a:gd name="T54" fmla="*/ 114 w 200"/>
                <a:gd name="T55" fmla="*/ 262 h 316"/>
                <a:gd name="T56" fmla="*/ 115 w 200"/>
                <a:gd name="T57" fmla="*/ 258 h 316"/>
                <a:gd name="T58" fmla="*/ 129 w 200"/>
                <a:gd name="T59" fmla="*/ 237 h 316"/>
                <a:gd name="T60" fmla="*/ 136 w 200"/>
                <a:gd name="T61" fmla="*/ 234 h 316"/>
                <a:gd name="T62" fmla="*/ 141 w 200"/>
                <a:gd name="T63" fmla="*/ 235 h 316"/>
                <a:gd name="T64" fmla="*/ 158 w 200"/>
                <a:gd name="T65" fmla="*/ 224 h 316"/>
                <a:gd name="T66" fmla="*/ 137 w 200"/>
                <a:gd name="T67" fmla="*/ 218 h 316"/>
                <a:gd name="T68" fmla="*/ 129 w 200"/>
                <a:gd name="T69" fmla="*/ 195 h 316"/>
                <a:gd name="T70" fmla="*/ 200 w 200"/>
                <a:gd name="T71" fmla="*/ 10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0" h="316">
                  <a:moveTo>
                    <a:pt x="200" y="100"/>
                  </a:moveTo>
                  <a:cubicBezTo>
                    <a:pt x="200" y="44"/>
                    <a:pt x="155" y="0"/>
                    <a:pt x="100" y="0"/>
                  </a:cubicBezTo>
                  <a:cubicBezTo>
                    <a:pt x="44" y="0"/>
                    <a:pt x="0" y="44"/>
                    <a:pt x="0" y="100"/>
                  </a:cubicBezTo>
                  <a:cubicBezTo>
                    <a:pt x="0" y="145"/>
                    <a:pt x="30" y="184"/>
                    <a:pt x="72" y="196"/>
                  </a:cubicBezTo>
                  <a:cubicBezTo>
                    <a:pt x="77" y="204"/>
                    <a:pt x="78" y="215"/>
                    <a:pt x="73" y="216"/>
                  </a:cubicBezTo>
                  <a:cubicBezTo>
                    <a:pt x="56" y="221"/>
                    <a:pt x="43" y="223"/>
                    <a:pt x="34" y="226"/>
                  </a:cubicBezTo>
                  <a:cubicBezTo>
                    <a:pt x="34" y="226"/>
                    <a:pt x="35" y="226"/>
                    <a:pt x="35" y="226"/>
                  </a:cubicBezTo>
                  <a:cubicBezTo>
                    <a:pt x="33" y="227"/>
                    <a:pt x="31" y="228"/>
                    <a:pt x="29" y="230"/>
                  </a:cubicBezTo>
                  <a:cubicBezTo>
                    <a:pt x="14" y="242"/>
                    <a:pt x="13" y="260"/>
                    <a:pt x="16" y="276"/>
                  </a:cubicBezTo>
                  <a:cubicBezTo>
                    <a:pt x="19" y="295"/>
                    <a:pt x="23" y="303"/>
                    <a:pt x="32" y="310"/>
                  </a:cubicBezTo>
                  <a:cubicBezTo>
                    <a:pt x="40" y="316"/>
                    <a:pt x="71" y="307"/>
                    <a:pt x="96" y="298"/>
                  </a:cubicBezTo>
                  <a:cubicBezTo>
                    <a:pt x="91" y="296"/>
                    <a:pt x="87" y="295"/>
                    <a:pt x="82" y="293"/>
                  </a:cubicBezTo>
                  <a:cubicBezTo>
                    <a:pt x="79" y="292"/>
                    <a:pt x="72" y="289"/>
                    <a:pt x="65" y="285"/>
                  </a:cubicBezTo>
                  <a:cubicBezTo>
                    <a:pt x="59" y="281"/>
                    <a:pt x="53" y="276"/>
                    <a:pt x="53" y="275"/>
                  </a:cubicBezTo>
                  <a:cubicBezTo>
                    <a:pt x="52" y="273"/>
                    <a:pt x="52" y="271"/>
                    <a:pt x="52" y="268"/>
                  </a:cubicBezTo>
                  <a:cubicBezTo>
                    <a:pt x="53" y="261"/>
                    <a:pt x="55" y="249"/>
                    <a:pt x="53" y="241"/>
                  </a:cubicBezTo>
                  <a:cubicBezTo>
                    <a:pt x="53" y="240"/>
                    <a:pt x="53" y="240"/>
                    <a:pt x="53" y="239"/>
                  </a:cubicBezTo>
                  <a:cubicBezTo>
                    <a:pt x="55" y="236"/>
                    <a:pt x="58" y="236"/>
                    <a:pt x="60" y="236"/>
                  </a:cubicBezTo>
                  <a:cubicBezTo>
                    <a:pt x="62" y="236"/>
                    <a:pt x="63" y="236"/>
                    <a:pt x="65" y="236"/>
                  </a:cubicBezTo>
                  <a:cubicBezTo>
                    <a:pt x="72" y="239"/>
                    <a:pt x="81" y="242"/>
                    <a:pt x="87" y="248"/>
                  </a:cubicBezTo>
                  <a:cubicBezTo>
                    <a:pt x="88" y="250"/>
                    <a:pt x="89" y="251"/>
                    <a:pt x="90" y="252"/>
                  </a:cubicBezTo>
                  <a:cubicBezTo>
                    <a:pt x="92" y="255"/>
                    <a:pt x="94" y="258"/>
                    <a:pt x="96" y="259"/>
                  </a:cubicBezTo>
                  <a:cubicBezTo>
                    <a:pt x="96" y="259"/>
                    <a:pt x="96" y="259"/>
                    <a:pt x="96" y="259"/>
                  </a:cubicBezTo>
                  <a:cubicBezTo>
                    <a:pt x="96" y="259"/>
                    <a:pt x="97" y="260"/>
                    <a:pt x="97" y="260"/>
                  </a:cubicBezTo>
                  <a:cubicBezTo>
                    <a:pt x="98" y="260"/>
                    <a:pt x="98" y="260"/>
                    <a:pt x="99" y="260"/>
                  </a:cubicBezTo>
                  <a:cubicBezTo>
                    <a:pt x="99" y="260"/>
                    <a:pt x="99" y="260"/>
                    <a:pt x="99" y="260"/>
                  </a:cubicBezTo>
                  <a:cubicBezTo>
                    <a:pt x="103" y="261"/>
                    <a:pt x="107" y="262"/>
                    <a:pt x="111" y="263"/>
                  </a:cubicBezTo>
                  <a:cubicBezTo>
                    <a:pt x="112" y="262"/>
                    <a:pt x="113" y="262"/>
                    <a:pt x="114" y="262"/>
                  </a:cubicBezTo>
                  <a:cubicBezTo>
                    <a:pt x="114" y="261"/>
                    <a:pt x="114" y="259"/>
                    <a:pt x="115" y="258"/>
                  </a:cubicBezTo>
                  <a:cubicBezTo>
                    <a:pt x="116" y="250"/>
                    <a:pt x="124" y="243"/>
                    <a:pt x="129" y="237"/>
                  </a:cubicBezTo>
                  <a:cubicBezTo>
                    <a:pt x="132" y="234"/>
                    <a:pt x="135" y="234"/>
                    <a:pt x="136" y="234"/>
                  </a:cubicBezTo>
                  <a:cubicBezTo>
                    <a:pt x="138" y="234"/>
                    <a:pt x="140" y="234"/>
                    <a:pt x="141" y="235"/>
                  </a:cubicBezTo>
                  <a:cubicBezTo>
                    <a:pt x="146" y="230"/>
                    <a:pt x="151" y="226"/>
                    <a:pt x="158" y="224"/>
                  </a:cubicBezTo>
                  <a:cubicBezTo>
                    <a:pt x="153" y="222"/>
                    <a:pt x="146" y="220"/>
                    <a:pt x="137" y="218"/>
                  </a:cubicBezTo>
                  <a:cubicBezTo>
                    <a:pt x="125" y="215"/>
                    <a:pt x="120" y="207"/>
                    <a:pt x="129" y="195"/>
                  </a:cubicBezTo>
                  <a:cubicBezTo>
                    <a:pt x="170" y="183"/>
                    <a:pt x="200" y="145"/>
                    <a:pt x="200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67" name="Овал 66"/>
            <p:cNvSpPr/>
            <p:nvPr/>
          </p:nvSpPr>
          <p:spPr>
            <a:xfrm rot="10800000">
              <a:off x="12411546" y="3500797"/>
              <a:ext cx="2030411" cy="184582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5478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1092023" y="1197011"/>
            <a:ext cx="2411848" cy="2832030"/>
            <a:chOff x="3263802" y="4050482"/>
            <a:chExt cx="4824255" cy="5664716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3263802" y="4410522"/>
              <a:ext cx="4824255" cy="5304676"/>
              <a:chOff x="2516389" y="9379074"/>
              <a:chExt cx="1530350" cy="1682749"/>
            </a:xfrm>
          </p:grpSpPr>
          <p:sp>
            <p:nvSpPr>
              <p:cNvPr id="69" name="Freeform 974"/>
              <p:cNvSpPr>
                <a:spLocks/>
              </p:cNvSpPr>
              <p:nvPr/>
            </p:nvSpPr>
            <p:spPr bwMode="auto">
              <a:xfrm>
                <a:off x="3002164" y="10385549"/>
                <a:ext cx="482600" cy="673100"/>
              </a:xfrm>
              <a:custGeom>
                <a:avLst/>
                <a:gdLst>
                  <a:gd name="T0" fmla="*/ 144 w 152"/>
                  <a:gd name="T1" fmla="*/ 187 h 212"/>
                  <a:gd name="T2" fmla="*/ 111 w 152"/>
                  <a:gd name="T3" fmla="*/ 178 h 212"/>
                  <a:gd name="T4" fmla="*/ 124 w 152"/>
                  <a:gd name="T5" fmla="*/ 128 h 212"/>
                  <a:gd name="T6" fmla="*/ 117 w 152"/>
                  <a:gd name="T7" fmla="*/ 48 h 212"/>
                  <a:gd name="T8" fmla="*/ 112 w 152"/>
                  <a:gd name="T9" fmla="*/ 0 h 212"/>
                  <a:gd name="T10" fmla="*/ 20 w 152"/>
                  <a:gd name="T11" fmla="*/ 99 h 212"/>
                  <a:gd name="T12" fmla="*/ 6 w 152"/>
                  <a:gd name="T13" fmla="*/ 139 h 212"/>
                  <a:gd name="T14" fmla="*/ 6 w 152"/>
                  <a:gd name="T15" fmla="*/ 141 h 212"/>
                  <a:gd name="T16" fmla="*/ 9 w 152"/>
                  <a:gd name="T17" fmla="*/ 186 h 212"/>
                  <a:gd name="T18" fmla="*/ 0 w 152"/>
                  <a:gd name="T19" fmla="*/ 204 h 212"/>
                  <a:gd name="T20" fmla="*/ 29 w 152"/>
                  <a:gd name="T21" fmla="*/ 210 h 212"/>
                  <a:gd name="T22" fmla="*/ 51 w 152"/>
                  <a:gd name="T23" fmla="*/ 204 h 212"/>
                  <a:gd name="T24" fmla="*/ 45 w 152"/>
                  <a:gd name="T25" fmla="*/ 178 h 212"/>
                  <a:gd name="T26" fmla="*/ 52 w 152"/>
                  <a:gd name="T27" fmla="*/ 131 h 212"/>
                  <a:gd name="T28" fmla="*/ 59 w 152"/>
                  <a:gd name="T29" fmla="*/ 77 h 212"/>
                  <a:gd name="T30" fmla="*/ 75 w 152"/>
                  <a:gd name="T31" fmla="*/ 125 h 212"/>
                  <a:gd name="T32" fmla="*/ 81 w 152"/>
                  <a:gd name="T33" fmla="*/ 169 h 212"/>
                  <a:gd name="T34" fmla="*/ 74 w 152"/>
                  <a:gd name="T35" fmla="*/ 201 h 212"/>
                  <a:gd name="T36" fmla="*/ 98 w 152"/>
                  <a:gd name="T37" fmla="*/ 210 h 212"/>
                  <a:gd name="T38" fmla="*/ 125 w 152"/>
                  <a:gd name="T39" fmla="*/ 210 h 212"/>
                  <a:gd name="T40" fmla="*/ 152 w 152"/>
                  <a:gd name="T41" fmla="*/ 204 h 212"/>
                  <a:gd name="T42" fmla="*/ 144 w 152"/>
                  <a:gd name="T43" fmla="*/ 18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2" h="212">
                    <a:moveTo>
                      <a:pt x="144" y="187"/>
                    </a:moveTo>
                    <a:cubicBezTo>
                      <a:pt x="129" y="176"/>
                      <a:pt x="118" y="188"/>
                      <a:pt x="111" y="178"/>
                    </a:cubicBezTo>
                    <a:cubicBezTo>
                      <a:pt x="106" y="171"/>
                      <a:pt x="115" y="160"/>
                      <a:pt x="124" y="128"/>
                    </a:cubicBezTo>
                    <a:cubicBezTo>
                      <a:pt x="131" y="104"/>
                      <a:pt x="121" y="70"/>
                      <a:pt x="117" y="48"/>
                    </a:cubicBezTo>
                    <a:cubicBezTo>
                      <a:pt x="115" y="39"/>
                      <a:pt x="113" y="19"/>
                      <a:pt x="112" y="0"/>
                    </a:cubicBezTo>
                    <a:cubicBezTo>
                      <a:pt x="72" y="43"/>
                      <a:pt x="34" y="83"/>
                      <a:pt x="20" y="99"/>
                    </a:cubicBezTo>
                    <a:cubicBezTo>
                      <a:pt x="11" y="109"/>
                      <a:pt x="9" y="123"/>
                      <a:pt x="6" y="139"/>
                    </a:cubicBezTo>
                    <a:cubicBezTo>
                      <a:pt x="6" y="139"/>
                      <a:pt x="6" y="140"/>
                      <a:pt x="6" y="141"/>
                    </a:cubicBezTo>
                    <a:cubicBezTo>
                      <a:pt x="12" y="166"/>
                      <a:pt x="13" y="180"/>
                      <a:pt x="9" y="186"/>
                    </a:cubicBezTo>
                    <a:cubicBezTo>
                      <a:pt x="7" y="190"/>
                      <a:pt x="0" y="195"/>
                      <a:pt x="0" y="204"/>
                    </a:cubicBezTo>
                    <a:cubicBezTo>
                      <a:pt x="0" y="212"/>
                      <a:pt x="14" y="210"/>
                      <a:pt x="29" y="210"/>
                    </a:cubicBezTo>
                    <a:cubicBezTo>
                      <a:pt x="43" y="210"/>
                      <a:pt x="51" y="212"/>
                      <a:pt x="51" y="204"/>
                    </a:cubicBezTo>
                    <a:cubicBezTo>
                      <a:pt x="51" y="193"/>
                      <a:pt x="45" y="189"/>
                      <a:pt x="45" y="178"/>
                    </a:cubicBezTo>
                    <a:cubicBezTo>
                      <a:pt x="45" y="174"/>
                      <a:pt x="50" y="153"/>
                      <a:pt x="52" y="131"/>
                    </a:cubicBezTo>
                    <a:cubicBezTo>
                      <a:pt x="54" y="109"/>
                      <a:pt x="57" y="85"/>
                      <a:pt x="59" y="77"/>
                    </a:cubicBezTo>
                    <a:cubicBezTo>
                      <a:pt x="60" y="69"/>
                      <a:pt x="72" y="103"/>
                      <a:pt x="75" y="125"/>
                    </a:cubicBezTo>
                    <a:cubicBezTo>
                      <a:pt x="77" y="148"/>
                      <a:pt x="81" y="165"/>
                      <a:pt x="81" y="169"/>
                    </a:cubicBezTo>
                    <a:cubicBezTo>
                      <a:pt x="80" y="186"/>
                      <a:pt x="72" y="187"/>
                      <a:pt x="74" y="201"/>
                    </a:cubicBezTo>
                    <a:cubicBezTo>
                      <a:pt x="75" y="208"/>
                      <a:pt x="84" y="210"/>
                      <a:pt x="98" y="210"/>
                    </a:cubicBezTo>
                    <a:cubicBezTo>
                      <a:pt x="101" y="210"/>
                      <a:pt x="121" y="210"/>
                      <a:pt x="125" y="210"/>
                    </a:cubicBezTo>
                    <a:cubicBezTo>
                      <a:pt x="141" y="210"/>
                      <a:pt x="152" y="210"/>
                      <a:pt x="152" y="204"/>
                    </a:cubicBezTo>
                    <a:cubicBezTo>
                      <a:pt x="152" y="195"/>
                      <a:pt x="148" y="191"/>
                      <a:pt x="144" y="18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975"/>
              <p:cNvSpPr>
                <a:spLocks/>
              </p:cNvSpPr>
              <p:nvPr/>
            </p:nvSpPr>
            <p:spPr bwMode="auto">
              <a:xfrm>
                <a:off x="3430789" y="10182349"/>
                <a:ext cx="177800" cy="155575"/>
              </a:xfrm>
              <a:custGeom>
                <a:avLst/>
                <a:gdLst>
                  <a:gd name="T0" fmla="*/ 46 w 56"/>
                  <a:gd name="T1" fmla="*/ 6 h 49"/>
                  <a:gd name="T2" fmla="*/ 36 w 56"/>
                  <a:gd name="T3" fmla="*/ 0 h 49"/>
                  <a:gd name="T4" fmla="*/ 0 w 56"/>
                  <a:gd name="T5" fmla="*/ 39 h 49"/>
                  <a:gd name="T6" fmla="*/ 24 w 56"/>
                  <a:gd name="T7" fmla="*/ 47 h 49"/>
                  <a:gd name="T8" fmla="*/ 56 w 56"/>
                  <a:gd name="T9" fmla="*/ 5 h 49"/>
                  <a:gd name="T10" fmla="*/ 46 w 56"/>
                  <a:gd name="T11" fmla="*/ 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49">
                    <a:moveTo>
                      <a:pt x="46" y="6"/>
                    </a:moveTo>
                    <a:cubicBezTo>
                      <a:pt x="42" y="5"/>
                      <a:pt x="39" y="3"/>
                      <a:pt x="36" y="0"/>
                    </a:cubicBezTo>
                    <a:cubicBezTo>
                      <a:pt x="25" y="12"/>
                      <a:pt x="13" y="25"/>
                      <a:pt x="0" y="39"/>
                    </a:cubicBezTo>
                    <a:cubicBezTo>
                      <a:pt x="9" y="44"/>
                      <a:pt x="17" y="49"/>
                      <a:pt x="24" y="47"/>
                    </a:cubicBezTo>
                    <a:cubicBezTo>
                      <a:pt x="34" y="43"/>
                      <a:pt x="50" y="20"/>
                      <a:pt x="56" y="5"/>
                    </a:cubicBezTo>
                    <a:cubicBezTo>
                      <a:pt x="52" y="7"/>
                      <a:pt x="49" y="7"/>
                      <a:pt x="46" y="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976"/>
              <p:cNvSpPr>
                <a:spLocks/>
              </p:cNvSpPr>
              <p:nvPr/>
            </p:nvSpPr>
            <p:spPr bwMode="auto">
              <a:xfrm>
                <a:off x="3510164" y="10029949"/>
                <a:ext cx="158750" cy="161925"/>
              </a:xfrm>
              <a:custGeom>
                <a:avLst/>
                <a:gdLst>
                  <a:gd name="T0" fmla="*/ 25 w 50"/>
                  <a:gd name="T1" fmla="*/ 4 h 51"/>
                  <a:gd name="T2" fmla="*/ 35 w 50"/>
                  <a:gd name="T3" fmla="*/ 12 h 51"/>
                  <a:gd name="T4" fmla="*/ 40 w 50"/>
                  <a:gd name="T5" fmla="*/ 17 h 51"/>
                  <a:gd name="T6" fmla="*/ 46 w 50"/>
                  <a:gd name="T7" fmla="*/ 12 h 51"/>
                  <a:gd name="T8" fmla="*/ 49 w 50"/>
                  <a:gd name="T9" fmla="*/ 19 h 51"/>
                  <a:gd name="T10" fmla="*/ 23 w 50"/>
                  <a:gd name="T11" fmla="*/ 48 h 51"/>
                  <a:gd name="T12" fmla="*/ 10 w 50"/>
                  <a:gd name="T13" fmla="*/ 39 h 51"/>
                  <a:gd name="T14" fmla="*/ 4 w 50"/>
                  <a:gd name="T15" fmla="*/ 34 h 51"/>
                  <a:gd name="T16" fmla="*/ 9 w 50"/>
                  <a:gd name="T17" fmla="*/ 28 h 51"/>
                  <a:gd name="T18" fmla="*/ 14 w 50"/>
                  <a:gd name="T19" fmla="*/ 32 h 51"/>
                  <a:gd name="T20" fmla="*/ 15 w 50"/>
                  <a:gd name="T21" fmla="*/ 31 h 51"/>
                  <a:gd name="T22" fmla="*/ 7 w 50"/>
                  <a:gd name="T23" fmla="*/ 24 h 51"/>
                  <a:gd name="T24" fmla="*/ 13 w 50"/>
                  <a:gd name="T25" fmla="*/ 18 h 51"/>
                  <a:gd name="T26" fmla="*/ 20 w 50"/>
                  <a:gd name="T27" fmla="*/ 25 h 51"/>
                  <a:gd name="T28" fmla="*/ 22 w 50"/>
                  <a:gd name="T29" fmla="*/ 24 h 51"/>
                  <a:gd name="T30" fmla="*/ 12 w 50"/>
                  <a:gd name="T31" fmla="*/ 15 h 51"/>
                  <a:gd name="T32" fmla="*/ 17 w 50"/>
                  <a:gd name="T33" fmla="*/ 9 h 51"/>
                  <a:gd name="T34" fmla="*/ 27 w 50"/>
                  <a:gd name="T35" fmla="*/ 18 h 51"/>
                  <a:gd name="T36" fmla="*/ 28 w 50"/>
                  <a:gd name="T37" fmla="*/ 17 h 51"/>
                  <a:gd name="T38" fmla="*/ 20 w 50"/>
                  <a:gd name="T39" fmla="*/ 10 h 51"/>
                  <a:gd name="T40" fmla="*/ 25 w 50"/>
                  <a:gd name="T41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51">
                    <a:moveTo>
                      <a:pt x="25" y="4"/>
                    </a:moveTo>
                    <a:cubicBezTo>
                      <a:pt x="25" y="4"/>
                      <a:pt x="33" y="11"/>
                      <a:pt x="35" y="12"/>
                    </a:cubicBezTo>
                    <a:cubicBezTo>
                      <a:pt x="38" y="16"/>
                      <a:pt x="31" y="9"/>
                      <a:pt x="40" y="17"/>
                    </a:cubicBezTo>
                    <a:cubicBezTo>
                      <a:pt x="41" y="18"/>
                      <a:pt x="44" y="18"/>
                      <a:pt x="46" y="12"/>
                    </a:cubicBezTo>
                    <a:cubicBezTo>
                      <a:pt x="48" y="7"/>
                      <a:pt x="50" y="12"/>
                      <a:pt x="49" y="19"/>
                    </a:cubicBezTo>
                    <a:cubicBezTo>
                      <a:pt x="47" y="29"/>
                      <a:pt x="30" y="51"/>
                      <a:pt x="23" y="48"/>
                    </a:cubicBezTo>
                    <a:cubicBezTo>
                      <a:pt x="18" y="46"/>
                      <a:pt x="15" y="44"/>
                      <a:pt x="10" y="39"/>
                    </a:cubicBezTo>
                    <a:cubicBezTo>
                      <a:pt x="8" y="38"/>
                      <a:pt x="4" y="34"/>
                      <a:pt x="4" y="34"/>
                    </a:cubicBezTo>
                    <a:cubicBezTo>
                      <a:pt x="0" y="30"/>
                      <a:pt x="5" y="24"/>
                      <a:pt x="9" y="28"/>
                    </a:cubicBezTo>
                    <a:cubicBezTo>
                      <a:pt x="9" y="28"/>
                      <a:pt x="13" y="31"/>
                      <a:pt x="14" y="32"/>
                    </a:cubicBezTo>
                    <a:cubicBezTo>
                      <a:pt x="15" y="34"/>
                      <a:pt x="16" y="32"/>
                      <a:pt x="15" y="31"/>
                    </a:cubicBezTo>
                    <a:cubicBezTo>
                      <a:pt x="14" y="30"/>
                      <a:pt x="7" y="24"/>
                      <a:pt x="7" y="24"/>
                    </a:cubicBezTo>
                    <a:cubicBezTo>
                      <a:pt x="3" y="20"/>
                      <a:pt x="8" y="14"/>
                      <a:pt x="13" y="18"/>
                    </a:cubicBezTo>
                    <a:cubicBezTo>
                      <a:pt x="13" y="18"/>
                      <a:pt x="19" y="24"/>
                      <a:pt x="20" y="25"/>
                    </a:cubicBezTo>
                    <a:cubicBezTo>
                      <a:pt x="22" y="26"/>
                      <a:pt x="23" y="25"/>
                      <a:pt x="22" y="24"/>
                    </a:cubicBezTo>
                    <a:cubicBezTo>
                      <a:pt x="20" y="23"/>
                      <a:pt x="12" y="15"/>
                      <a:pt x="12" y="15"/>
                    </a:cubicBezTo>
                    <a:cubicBezTo>
                      <a:pt x="7" y="11"/>
                      <a:pt x="13" y="5"/>
                      <a:pt x="17" y="9"/>
                    </a:cubicBezTo>
                    <a:cubicBezTo>
                      <a:pt x="17" y="9"/>
                      <a:pt x="25" y="17"/>
                      <a:pt x="27" y="18"/>
                    </a:cubicBezTo>
                    <a:cubicBezTo>
                      <a:pt x="28" y="19"/>
                      <a:pt x="29" y="18"/>
                      <a:pt x="28" y="17"/>
                    </a:cubicBezTo>
                    <a:cubicBezTo>
                      <a:pt x="27" y="16"/>
                      <a:pt x="20" y="10"/>
                      <a:pt x="20" y="10"/>
                    </a:cubicBezTo>
                    <a:cubicBezTo>
                      <a:pt x="16" y="6"/>
                      <a:pt x="21" y="0"/>
                      <a:pt x="25" y="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977"/>
              <p:cNvSpPr>
                <a:spLocks/>
              </p:cNvSpPr>
              <p:nvPr/>
            </p:nvSpPr>
            <p:spPr bwMode="auto">
              <a:xfrm>
                <a:off x="2862464" y="9379074"/>
                <a:ext cx="635000" cy="993775"/>
              </a:xfrm>
              <a:custGeom>
                <a:avLst/>
                <a:gdLst>
                  <a:gd name="T0" fmla="*/ 127 w 200"/>
                  <a:gd name="T1" fmla="*/ 197 h 313"/>
                  <a:gd name="T2" fmla="*/ 200 w 200"/>
                  <a:gd name="T3" fmla="*/ 100 h 313"/>
                  <a:gd name="T4" fmla="*/ 100 w 200"/>
                  <a:gd name="T5" fmla="*/ 0 h 313"/>
                  <a:gd name="T6" fmla="*/ 0 w 200"/>
                  <a:gd name="T7" fmla="*/ 100 h 313"/>
                  <a:gd name="T8" fmla="*/ 74 w 200"/>
                  <a:gd name="T9" fmla="*/ 197 h 313"/>
                  <a:gd name="T10" fmla="*/ 74 w 200"/>
                  <a:gd name="T11" fmla="*/ 216 h 313"/>
                  <a:gd name="T12" fmla="*/ 31 w 200"/>
                  <a:gd name="T13" fmla="*/ 235 h 313"/>
                  <a:gd name="T14" fmla="*/ 10 w 200"/>
                  <a:gd name="T15" fmla="*/ 282 h 313"/>
                  <a:gd name="T16" fmla="*/ 32 w 200"/>
                  <a:gd name="T17" fmla="*/ 313 h 313"/>
                  <a:gd name="T18" fmla="*/ 42 w 200"/>
                  <a:gd name="T19" fmla="*/ 297 h 313"/>
                  <a:gd name="T20" fmla="*/ 52 w 200"/>
                  <a:gd name="T21" fmla="*/ 290 h 313"/>
                  <a:gd name="T22" fmla="*/ 43 w 200"/>
                  <a:gd name="T23" fmla="*/ 273 h 313"/>
                  <a:gd name="T24" fmla="*/ 53 w 200"/>
                  <a:gd name="T25" fmla="*/ 265 h 313"/>
                  <a:gd name="T26" fmla="*/ 53 w 200"/>
                  <a:gd name="T27" fmla="*/ 289 h 313"/>
                  <a:gd name="T28" fmla="*/ 60 w 200"/>
                  <a:gd name="T29" fmla="*/ 288 h 313"/>
                  <a:gd name="T30" fmla="*/ 75 w 200"/>
                  <a:gd name="T31" fmla="*/ 290 h 313"/>
                  <a:gd name="T32" fmla="*/ 127 w 200"/>
                  <a:gd name="T33" fmla="*/ 235 h 313"/>
                  <a:gd name="T34" fmla="*/ 141 w 200"/>
                  <a:gd name="T35" fmla="*/ 219 h 313"/>
                  <a:gd name="T36" fmla="*/ 127 w 200"/>
                  <a:gd name="T37" fmla="*/ 216 h 313"/>
                  <a:gd name="T38" fmla="*/ 126 w 200"/>
                  <a:gd name="T39" fmla="*/ 199 h 313"/>
                  <a:gd name="T40" fmla="*/ 127 w 200"/>
                  <a:gd name="T41" fmla="*/ 197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0" h="313">
                    <a:moveTo>
                      <a:pt x="127" y="197"/>
                    </a:moveTo>
                    <a:cubicBezTo>
                      <a:pt x="169" y="185"/>
                      <a:pt x="200" y="146"/>
                      <a:pt x="200" y="100"/>
                    </a:cubicBezTo>
                    <a:cubicBezTo>
                      <a:pt x="200" y="45"/>
                      <a:pt x="156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6"/>
                      <a:pt x="32" y="185"/>
                      <a:pt x="74" y="197"/>
                    </a:cubicBezTo>
                    <a:cubicBezTo>
                      <a:pt x="78" y="204"/>
                      <a:pt x="80" y="214"/>
                      <a:pt x="74" y="216"/>
                    </a:cubicBezTo>
                    <a:cubicBezTo>
                      <a:pt x="61" y="219"/>
                      <a:pt x="41" y="224"/>
                      <a:pt x="31" y="235"/>
                    </a:cubicBezTo>
                    <a:cubicBezTo>
                      <a:pt x="20" y="246"/>
                      <a:pt x="5" y="270"/>
                      <a:pt x="10" y="282"/>
                    </a:cubicBezTo>
                    <a:cubicBezTo>
                      <a:pt x="11" y="284"/>
                      <a:pt x="24" y="304"/>
                      <a:pt x="32" y="313"/>
                    </a:cubicBezTo>
                    <a:cubicBezTo>
                      <a:pt x="34" y="307"/>
                      <a:pt x="38" y="301"/>
                      <a:pt x="42" y="297"/>
                    </a:cubicBezTo>
                    <a:cubicBezTo>
                      <a:pt x="45" y="293"/>
                      <a:pt x="48" y="291"/>
                      <a:pt x="52" y="290"/>
                    </a:cubicBezTo>
                    <a:cubicBezTo>
                      <a:pt x="46" y="282"/>
                      <a:pt x="42" y="275"/>
                      <a:pt x="43" y="273"/>
                    </a:cubicBezTo>
                    <a:cubicBezTo>
                      <a:pt x="47" y="267"/>
                      <a:pt x="54" y="254"/>
                      <a:pt x="53" y="265"/>
                    </a:cubicBezTo>
                    <a:cubicBezTo>
                      <a:pt x="53" y="273"/>
                      <a:pt x="53" y="278"/>
                      <a:pt x="53" y="289"/>
                    </a:cubicBezTo>
                    <a:cubicBezTo>
                      <a:pt x="56" y="288"/>
                      <a:pt x="58" y="288"/>
                      <a:pt x="60" y="288"/>
                    </a:cubicBezTo>
                    <a:cubicBezTo>
                      <a:pt x="67" y="288"/>
                      <a:pt x="72" y="288"/>
                      <a:pt x="75" y="290"/>
                    </a:cubicBezTo>
                    <a:cubicBezTo>
                      <a:pt x="92" y="272"/>
                      <a:pt x="109" y="253"/>
                      <a:pt x="127" y="235"/>
                    </a:cubicBezTo>
                    <a:cubicBezTo>
                      <a:pt x="131" y="229"/>
                      <a:pt x="136" y="224"/>
                      <a:pt x="141" y="219"/>
                    </a:cubicBezTo>
                    <a:cubicBezTo>
                      <a:pt x="136" y="218"/>
                      <a:pt x="131" y="216"/>
                      <a:pt x="127" y="216"/>
                    </a:cubicBezTo>
                    <a:cubicBezTo>
                      <a:pt x="120" y="214"/>
                      <a:pt x="123" y="204"/>
                      <a:pt x="126" y="199"/>
                    </a:cubicBezTo>
                    <a:cubicBezTo>
                      <a:pt x="126" y="198"/>
                      <a:pt x="126" y="197"/>
                      <a:pt x="127" y="19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978"/>
              <p:cNvSpPr>
                <a:spLocks/>
              </p:cNvSpPr>
              <p:nvPr/>
            </p:nvSpPr>
            <p:spPr bwMode="auto">
              <a:xfrm>
                <a:off x="2967239" y="10312524"/>
                <a:ext cx="177800" cy="180975"/>
              </a:xfrm>
              <a:custGeom>
                <a:avLst/>
                <a:gdLst>
                  <a:gd name="T0" fmla="*/ 52 w 56"/>
                  <a:gd name="T1" fmla="*/ 30 h 57"/>
                  <a:gd name="T2" fmla="*/ 43 w 56"/>
                  <a:gd name="T3" fmla="*/ 21 h 57"/>
                  <a:gd name="T4" fmla="*/ 32 w 56"/>
                  <a:gd name="T5" fmla="*/ 10 h 57"/>
                  <a:gd name="T6" fmla="*/ 41 w 56"/>
                  <a:gd name="T7" fmla="*/ 12 h 57"/>
                  <a:gd name="T8" fmla="*/ 48 w 56"/>
                  <a:gd name="T9" fmla="*/ 7 h 57"/>
                  <a:gd name="T10" fmla="*/ 42 w 56"/>
                  <a:gd name="T11" fmla="*/ 2 h 57"/>
                  <a:gd name="T12" fmla="*/ 27 w 56"/>
                  <a:gd name="T13" fmla="*/ 0 h 57"/>
                  <a:gd name="T14" fmla="*/ 5 w 56"/>
                  <a:gd name="T15" fmla="*/ 33 h 57"/>
                  <a:gd name="T16" fmla="*/ 17 w 56"/>
                  <a:gd name="T17" fmla="*/ 47 h 57"/>
                  <a:gd name="T18" fmla="*/ 23 w 56"/>
                  <a:gd name="T19" fmla="*/ 53 h 57"/>
                  <a:gd name="T20" fmla="*/ 28 w 56"/>
                  <a:gd name="T21" fmla="*/ 47 h 57"/>
                  <a:gd name="T22" fmla="*/ 12 w 56"/>
                  <a:gd name="T23" fmla="*/ 31 h 57"/>
                  <a:gd name="T24" fmla="*/ 13 w 56"/>
                  <a:gd name="T25" fmla="*/ 30 h 57"/>
                  <a:gd name="T26" fmla="*/ 33 w 56"/>
                  <a:gd name="T27" fmla="*/ 49 h 57"/>
                  <a:gd name="T28" fmla="*/ 38 w 56"/>
                  <a:gd name="T29" fmla="*/ 43 h 57"/>
                  <a:gd name="T30" fmla="*/ 19 w 56"/>
                  <a:gd name="T31" fmla="*/ 24 h 57"/>
                  <a:gd name="T32" fmla="*/ 20 w 56"/>
                  <a:gd name="T33" fmla="*/ 23 h 57"/>
                  <a:gd name="T34" fmla="*/ 41 w 56"/>
                  <a:gd name="T35" fmla="*/ 44 h 57"/>
                  <a:gd name="T36" fmla="*/ 47 w 56"/>
                  <a:gd name="T37" fmla="*/ 38 h 57"/>
                  <a:gd name="T38" fmla="*/ 26 w 56"/>
                  <a:gd name="T39" fmla="*/ 17 h 57"/>
                  <a:gd name="T40" fmla="*/ 27 w 56"/>
                  <a:gd name="T41" fmla="*/ 16 h 57"/>
                  <a:gd name="T42" fmla="*/ 46 w 56"/>
                  <a:gd name="T43" fmla="*/ 36 h 57"/>
                  <a:gd name="T44" fmla="*/ 52 w 56"/>
                  <a:gd name="T45" fmla="*/ 3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57">
                    <a:moveTo>
                      <a:pt x="52" y="30"/>
                    </a:moveTo>
                    <a:cubicBezTo>
                      <a:pt x="52" y="30"/>
                      <a:pt x="45" y="23"/>
                      <a:pt x="43" y="21"/>
                    </a:cubicBezTo>
                    <a:cubicBezTo>
                      <a:pt x="40" y="18"/>
                      <a:pt x="40" y="18"/>
                      <a:pt x="32" y="10"/>
                    </a:cubicBezTo>
                    <a:cubicBezTo>
                      <a:pt x="31" y="9"/>
                      <a:pt x="37" y="8"/>
                      <a:pt x="41" y="12"/>
                    </a:cubicBezTo>
                    <a:cubicBezTo>
                      <a:pt x="46" y="17"/>
                      <a:pt x="52" y="11"/>
                      <a:pt x="48" y="7"/>
                    </a:cubicBezTo>
                    <a:cubicBezTo>
                      <a:pt x="48" y="7"/>
                      <a:pt x="44" y="4"/>
                      <a:pt x="42" y="2"/>
                    </a:cubicBezTo>
                    <a:cubicBezTo>
                      <a:pt x="39" y="0"/>
                      <a:pt x="33" y="0"/>
                      <a:pt x="27" y="0"/>
                    </a:cubicBezTo>
                    <a:cubicBezTo>
                      <a:pt x="12" y="0"/>
                      <a:pt x="0" y="23"/>
                      <a:pt x="5" y="33"/>
                    </a:cubicBezTo>
                    <a:cubicBezTo>
                      <a:pt x="7" y="38"/>
                      <a:pt x="13" y="43"/>
                      <a:pt x="17" y="47"/>
                    </a:cubicBezTo>
                    <a:cubicBezTo>
                      <a:pt x="19" y="49"/>
                      <a:pt x="23" y="53"/>
                      <a:pt x="23" y="53"/>
                    </a:cubicBezTo>
                    <a:cubicBezTo>
                      <a:pt x="27" y="57"/>
                      <a:pt x="33" y="51"/>
                      <a:pt x="28" y="47"/>
                    </a:cubicBezTo>
                    <a:cubicBezTo>
                      <a:pt x="28" y="47"/>
                      <a:pt x="13" y="32"/>
                      <a:pt x="12" y="31"/>
                    </a:cubicBezTo>
                    <a:cubicBezTo>
                      <a:pt x="11" y="30"/>
                      <a:pt x="12" y="29"/>
                      <a:pt x="13" y="30"/>
                    </a:cubicBezTo>
                    <a:cubicBezTo>
                      <a:pt x="14" y="31"/>
                      <a:pt x="33" y="49"/>
                      <a:pt x="33" y="49"/>
                    </a:cubicBezTo>
                    <a:cubicBezTo>
                      <a:pt x="37" y="53"/>
                      <a:pt x="43" y="48"/>
                      <a:pt x="38" y="43"/>
                    </a:cubicBezTo>
                    <a:cubicBezTo>
                      <a:pt x="38" y="43"/>
                      <a:pt x="20" y="25"/>
                      <a:pt x="19" y="24"/>
                    </a:cubicBezTo>
                    <a:cubicBezTo>
                      <a:pt x="18" y="23"/>
                      <a:pt x="19" y="22"/>
                      <a:pt x="20" y="23"/>
                    </a:cubicBezTo>
                    <a:cubicBezTo>
                      <a:pt x="21" y="24"/>
                      <a:pt x="41" y="44"/>
                      <a:pt x="41" y="44"/>
                    </a:cubicBezTo>
                    <a:cubicBezTo>
                      <a:pt x="45" y="48"/>
                      <a:pt x="51" y="43"/>
                      <a:pt x="47" y="38"/>
                    </a:cubicBezTo>
                    <a:cubicBezTo>
                      <a:pt x="47" y="38"/>
                      <a:pt x="27" y="19"/>
                      <a:pt x="26" y="17"/>
                    </a:cubicBezTo>
                    <a:cubicBezTo>
                      <a:pt x="25" y="16"/>
                      <a:pt x="26" y="15"/>
                      <a:pt x="27" y="16"/>
                    </a:cubicBezTo>
                    <a:cubicBezTo>
                      <a:pt x="28" y="18"/>
                      <a:pt x="46" y="36"/>
                      <a:pt x="46" y="36"/>
                    </a:cubicBezTo>
                    <a:cubicBezTo>
                      <a:pt x="51" y="40"/>
                      <a:pt x="56" y="34"/>
                      <a:pt x="52" y="3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1037"/>
              <p:cNvSpPr>
                <a:spLocks/>
              </p:cNvSpPr>
              <p:nvPr/>
            </p:nvSpPr>
            <p:spPr bwMode="auto">
              <a:xfrm>
                <a:off x="2516389" y="10687173"/>
                <a:ext cx="374650" cy="361950"/>
              </a:xfrm>
              <a:custGeom>
                <a:avLst/>
                <a:gdLst>
                  <a:gd name="T0" fmla="*/ 1 w 118"/>
                  <a:gd name="T1" fmla="*/ 44 h 114"/>
                  <a:gd name="T2" fmla="*/ 0 w 118"/>
                  <a:gd name="T3" fmla="*/ 47 h 114"/>
                  <a:gd name="T4" fmla="*/ 0 w 118"/>
                  <a:gd name="T5" fmla="*/ 47 h 114"/>
                  <a:gd name="T6" fmla="*/ 3 w 118"/>
                  <a:gd name="T7" fmla="*/ 48 h 114"/>
                  <a:gd name="T8" fmla="*/ 49 w 118"/>
                  <a:gd name="T9" fmla="*/ 18 h 114"/>
                  <a:gd name="T10" fmla="*/ 53 w 118"/>
                  <a:gd name="T11" fmla="*/ 17 h 114"/>
                  <a:gd name="T12" fmla="*/ 84 w 118"/>
                  <a:gd name="T13" fmla="*/ 39 h 114"/>
                  <a:gd name="T14" fmla="*/ 92 w 118"/>
                  <a:gd name="T15" fmla="*/ 76 h 114"/>
                  <a:gd name="T16" fmla="*/ 89 w 118"/>
                  <a:gd name="T17" fmla="*/ 80 h 114"/>
                  <a:gd name="T18" fmla="*/ 44 w 118"/>
                  <a:gd name="T19" fmla="*/ 109 h 114"/>
                  <a:gd name="T20" fmla="*/ 43 w 118"/>
                  <a:gd name="T21" fmla="*/ 113 h 114"/>
                  <a:gd name="T22" fmla="*/ 43 w 118"/>
                  <a:gd name="T23" fmla="*/ 113 h 114"/>
                  <a:gd name="T24" fmla="*/ 46 w 118"/>
                  <a:gd name="T25" fmla="*/ 114 h 114"/>
                  <a:gd name="T26" fmla="*/ 100 w 118"/>
                  <a:gd name="T27" fmla="*/ 86 h 114"/>
                  <a:gd name="T28" fmla="*/ 103 w 118"/>
                  <a:gd name="T29" fmla="*/ 83 h 114"/>
                  <a:gd name="T30" fmla="*/ 98 w 118"/>
                  <a:gd name="T31" fmla="*/ 30 h 114"/>
                  <a:gd name="T32" fmla="*/ 51 w 118"/>
                  <a:gd name="T33" fmla="*/ 4 h 114"/>
                  <a:gd name="T34" fmla="*/ 47 w 118"/>
                  <a:gd name="T35" fmla="*/ 6 h 114"/>
                  <a:gd name="T36" fmla="*/ 1 w 118"/>
                  <a:gd name="T37" fmla="*/ 4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8" h="114">
                    <a:moveTo>
                      <a:pt x="1" y="44"/>
                    </a:moveTo>
                    <a:cubicBezTo>
                      <a:pt x="0" y="44"/>
                      <a:pt x="0" y="46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" y="48"/>
                      <a:pt x="2" y="48"/>
                      <a:pt x="3" y="4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7"/>
                      <a:pt x="52" y="17"/>
                      <a:pt x="53" y="17"/>
                    </a:cubicBezTo>
                    <a:cubicBezTo>
                      <a:pt x="53" y="17"/>
                      <a:pt x="70" y="18"/>
                      <a:pt x="84" y="39"/>
                    </a:cubicBezTo>
                    <a:cubicBezTo>
                      <a:pt x="98" y="61"/>
                      <a:pt x="92" y="76"/>
                      <a:pt x="92" y="76"/>
                    </a:cubicBezTo>
                    <a:cubicBezTo>
                      <a:pt x="92" y="77"/>
                      <a:pt x="90" y="79"/>
                      <a:pt x="89" y="80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2" y="110"/>
                      <a:pt x="42" y="111"/>
                      <a:pt x="43" y="113"/>
                    </a:cubicBezTo>
                    <a:cubicBezTo>
                      <a:pt x="43" y="113"/>
                      <a:pt x="43" y="113"/>
                      <a:pt x="43" y="113"/>
                    </a:cubicBezTo>
                    <a:cubicBezTo>
                      <a:pt x="44" y="114"/>
                      <a:pt x="45" y="114"/>
                      <a:pt x="46" y="114"/>
                    </a:cubicBezTo>
                    <a:cubicBezTo>
                      <a:pt x="100" y="86"/>
                      <a:pt x="100" y="86"/>
                      <a:pt x="100" y="86"/>
                    </a:cubicBezTo>
                    <a:cubicBezTo>
                      <a:pt x="101" y="86"/>
                      <a:pt x="102" y="84"/>
                      <a:pt x="103" y="83"/>
                    </a:cubicBezTo>
                    <a:cubicBezTo>
                      <a:pt x="103" y="83"/>
                      <a:pt x="118" y="61"/>
                      <a:pt x="98" y="30"/>
                    </a:cubicBezTo>
                    <a:cubicBezTo>
                      <a:pt x="78" y="0"/>
                      <a:pt x="51" y="4"/>
                      <a:pt x="51" y="4"/>
                    </a:cubicBezTo>
                    <a:cubicBezTo>
                      <a:pt x="50" y="4"/>
                      <a:pt x="48" y="5"/>
                      <a:pt x="47" y="6"/>
                    </a:cubicBezTo>
                    <a:lnTo>
                      <a:pt x="1" y="4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1038"/>
              <p:cNvSpPr>
                <a:spLocks/>
              </p:cNvSpPr>
              <p:nvPr/>
            </p:nvSpPr>
            <p:spPr bwMode="auto">
              <a:xfrm>
                <a:off x="3713364" y="9512423"/>
                <a:ext cx="333375" cy="327025"/>
              </a:xfrm>
              <a:custGeom>
                <a:avLst/>
                <a:gdLst>
                  <a:gd name="T0" fmla="*/ 104 w 105"/>
                  <a:gd name="T1" fmla="*/ 63 h 103"/>
                  <a:gd name="T2" fmla="*/ 104 w 105"/>
                  <a:gd name="T3" fmla="*/ 60 h 103"/>
                  <a:gd name="T4" fmla="*/ 104 w 105"/>
                  <a:gd name="T5" fmla="*/ 60 h 103"/>
                  <a:gd name="T6" fmla="*/ 102 w 105"/>
                  <a:gd name="T7" fmla="*/ 60 h 103"/>
                  <a:gd name="T8" fmla="*/ 61 w 105"/>
                  <a:gd name="T9" fmla="*/ 86 h 103"/>
                  <a:gd name="T10" fmla="*/ 57 w 105"/>
                  <a:gd name="T11" fmla="*/ 87 h 103"/>
                  <a:gd name="T12" fmla="*/ 30 w 105"/>
                  <a:gd name="T13" fmla="*/ 67 h 103"/>
                  <a:gd name="T14" fmla="*/ 22 w 105"/>
                  <a:gd name="T15" fmla="*/ 34 h 103"/>
                  <a:gd name="T16" fmla="*/ 25 w 105"/>
                  <a:gd name="T17" fmla="*/ 31 h 103"/>
                  <a:gd name="T18" fmla="*/ 66 w 105"/>
                  <a:gd name="T19" fmla="*/ 5 h 103"/>
                  <a:gd name="T20" fmla="*/ 66 w 105"/>
                  <a:gd name="T21" fmla="*/ 2 h 103"/>
                  <a:gd name="T22" fmla="*/ 66 w 105"/>
                  <a:gd name="T23" fmla="*/ 2 h 103"/>
                  <a:gd name="T24" fmla="*/ 63 w 105"/>
                  <a:gd name="T25" fmla="*/ 1 h 103"/>
                  <a:gd name="T26" fmla="*/ 16 w 105"/>
                  <a:gd name="T27" fmla="*/ 25 h 103"/>
                  <a:gd name="T28" fmla="*/ 13 w 105"/>
                  <a:gd name="T29" fmla="*/ 28 h 103"/>
                  <a:gd name="T30" fmla="*/ 17 w 105"/>
                  <a:gd name="T31" fmla="*/ 75 h 103"/>
                  <a:gd name="T32" fmla="*/ 59 w 105"/>
                  <a:gd name="T33" fmla="*/ 99 h 103"/>
                  <a:gd name="T34" fmla="*/ 62 w 105"/>
                  <a:gd name="T35" fmla="*/ 97 h 103"/>
                  <a:gd name="T36" fmla="*/ 104 w 105"/>
                  <a:gd name="T37" fmla="*/ 6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" h="103">
                    <a:moveTo>
                      <a:pt x="104" y="63"/>
                    </a:moveTo>
                    <a:cubicBezTo>
                      <a:pt x="105" y="63"/>
                      <a:pt x="105" y="61"/>
                      <a:pt x="104" y="60"/>
                    </a:cubicBezTo>
                    <a:cubicBezTo>
                      <a:pt x="104" y="60"/>
                      <a:pt x="104" y="60"/>
                      <a:pt x="104" y="60"/>
                    </a:cubicBezTo>
                    <a:cubicBezTo>
                      <a:pt x="104" y="59"/>
                      <a:pt x="103" y="59"/>
                      <a:pt x="102" y="60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0" y="87"/>
                      <a:pt x="58" y="87"/>
                      <a:pt x="57" y="87"/>
                    </a:cubicBezTo>
                    <a:cubicBezTo>
                      <a:pt x="57" y="87"/>
                      <a:pt x="42" y="87"/>
                      <a:pt x="30" y="67"/>
                    </a:cubicBezTo>
                    <a:cubicBezTo>
                      <a:pt x="17" y="48"/>
                      <a:pt x="22" y="34"/>
                      <a:pt x="22" y="34"/>
                    </a:cubicBezTo>
                    <a:cubicBezTo>
                      <a:pt x="23" y="33"/>
                      <a:pt x="24" y="32"/>
                      <a:pt x="25" y="31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7" y="4"/>
                      <a:pt x="67" y="3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1"/>
                      <a:pt x="64" y="0"/>
                      <a:pt x="63" y="1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6"/>
                      <a:pt x="13" y="27"/>
                      <a:pt x="13" y="28"/>
                    </a:cubicBezTo>
                    <a:cubicBezTo>
                      <a:pt x="13" y="28"/>
                      <a:pt x="0" y="48"/>
                      <a:pt x="17" y="75"/>
                    </a:cubicBezTo>
                    <a:cubicBezTo>
                      <a:pt x="35" y="103"/>
                      <a:pt x="59" y="99"/>
                      <a:pt x="59" y="99"/>
                    </a:cubicBezTo>
                    <a:cubicBezTo>
                      <a:pt x="60" y="99"/>
                      <a:pt x="61" y="98"/>
                      <a:pt x="62" y="97"/>
                    </a:cubicBezTo>
                    <a:lnTo>
                      <a:pt x="104" y="6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1039"/>
              <p:cNvSpPr>
                <a:spLocks/>
              </p:cNvSpPr>
              <p:nvPr/>
            </p:nvSpPr>
            <p:spPr bwMode="auto">
              <a:xfrm>
                <a:off x="2538614" y="9506073"/>
                <a:ext cx="1489075" cy="1555750"/>
              </a:xfrm>
              <a:custGeom>
                <a:avLst/>
                <a:gdLst>
                  <a:gd name="T0" fmla="*/ 436 w 469"/>
                  <a:gd name="T1" fmla="*/ 104 h 490"/>
                  <a:gd name="T2" fmla="*/ 430 w 469"/>
                  <a:gd name="T3" fmla="*/ 107 h 490"/>
                  <a:gd name="T4" fmla="*/ 425 w 469"/>
                  <a:gd name="T5" fmla="*/ 107 h 490"/>
                  <a:gd name="T6" fmla="*/ 425 w 469"/>
                  <a:gd name="T7" fmla="*/ 107 h 490"/>
                  <a:gd name="T8" fmla="*/ 382 w 469"/>
                  <a:gd name="T9" fmla="*/ 81 h 490"/>
                  <a:gd name="T10" fmla="*/ 378 w 469"/>
                  <a:gd name="T11" fmla="*/ 27 h 490"/>
                  <a:gd name="T12" fmla="*/ 383 w 469"/>
                  <a:gd name="T13" fmla="*/ 22 h 490"/>
                  <a:gd name="T14" fmla="*/ 420 w 469"/>
                  <a:gd name="T15" fmla="*/ 3 h 490"/>
                  <a:gd name="T16" fmla="*/ 364 w 469"/>
                  <a:gd name="T17" fmla="*/ 13 h 490"/>
                  <a:gd name="T18" fmla="*/ 322 w 469"/>
                  <a:gd name="T19" fmla="*/ 103 h 490"/>
                  <a:gd name="T20" fmla="*/ 183 w 469"/>
                  <a:gd name="T21" fmla="*/ 253 h 490"/>
                  <a:gd name="T22" fmla="*/ 187 w 469"/>
                  <a:gd name="T23" fmla="*/ 257 h 490"/>
                  <a:gd name="T24" fmla="*/ 187 w 469"/>
                  <a:gd name="T25" fmla="*/ 257 h 490"/>
                  <a:gd name="T26" fmla="*/ 191 w 469"/>
                  <a:gd name="T27" fmla="*/ 264 h 490"/>
                  <a:gd name="T28" fmla="*/ 188 w 469"/>
                  <a:gd name="T29" fmla="*/ 271 h 490"/>
                  <a:gd name="T30" fmla="*/ 184 w 469"/>
                  <a:gd name="T31" fmla="*/ 273 h 490"/>
                  <a:gd name="T32" fmla="*/ 191 w 469"/>
                  <a:gd name="T33" fmla="*/ 280 h 490"/>
                  <a:gd name="T34" fmla="*/ 194 w 469"/>
                  <a:gd name="T35" fmla="*/ 287 h 490"/>
                  <a:gd name="T36" fmla="*/ 192 w 469"/>
                  <a:gd name="T37" fmla="*/ 294 h 490"/>
                  <a:gd name="T38" fmla="*/ 189 w 469"/>
                  <a:gd name="T39" fmla="*/ 296 h 490"/>
                  <a:gd name="T40" fmla="*/ 186 w 469"/>
                  <a:gd name="T41" fmla="*/ 303 h 490"/>
                  <a:gd name="T42" fmla="*/ 180 w 469"/>
                  <a:gd name="T43" fmla="*/ 306 h 490"/>
                  <a:gd name="T44" fmla="*/ 178 w 469"/>
                  <a:gd name="T45" fmla="*/ 308 h 490"/>
                  <a:gd name="T46" fmla="*/ 169 w 469"/>
                  <a:gd name="T47" fmla="*/ 310 h 490"/>
                  <a:gd name="T48" fmla="*/ 168 w 469"/>
                  <a:gd name="T49" fmla="*/ 311 h 490"/>
                  <a:gd name="T50" fmla="*/ 154 w 469"/>
                  <a:gd name="T51" fmla="*/ 311 h 490"/>
                  <a:gd name="T52" fmla="*/ 148 w 469"/>
                  <a:gd name="T53" fmla="*/ 306 h 490"/>
                  <a:gd name="T54" fmla="*/ 145 w 469"/>
                  <a:gd name="T55" fmla="*/ 303 h 490"/>
                  <a:gd name="T56" fmla="*/ 140 w 469"/>
                  <a:gd name="T57" fmla="*/ 298 h 490"/>
                  <a:gd name="T58" fmla="*/ 118 w 469"/>
                  <a:gd name="T59" fmla="*/ 322 h 490"/>
                  <a:gd name="T60" fmla="*/ 35 w 469"/>
                  <a:gd name="T61" fmla="*/ 350 h 490"/>
                  <a:gd name="T62" fmla="*/ 0 w 469"/>
                  <a:gd name="T63" fmla="*/ 403 h 490"/>
                  <a:gd name="T64" fmla="*/ 37 w 469"/>
                  <a:gd name="T65" fmla="*/ 373 h 490"/>
                  <a:gd name="T66" fmla="*/ 43 w 469"/>
                  <a:gd name="T67" fmla="*/ 370 h 490"/>
                  <a:gd name="T68" fmla="*/ 48 w 469"/>
                  <a:gd name="T69" fmla="*/ 370 h 490"/>
                  <a:gd name="T70" fmla="*/ 96 w 469"/>
                  <a:gd name="T71" fmla="*/ 399 h 490"/>
                  <a:gd name="T72" fmla="*/ 101 w 469"/>
                  <a:gd name="T73" fmla="*/ 459 h 490"/>
                  <a:gd name="T74" fmla="*/ 95 w 469"/>
                  <a:gd name="T75" fmla="*/ 463 h 490"/>
                  <a:gd name="T76" fmla="*/ 53 w 469"/>
                  <a:gd name="T77" fmla="*/ 485 h 490"/>
                  <a:gd name="T78" fmla="*/ 116 w 469"/>
                  <a:gd name="T79" fmla="*/ 474 h 490"/>
                  <a:gd name="T80" fmla="*/ 161 w 469"/>
                  <a:gd name="T81" fmla="*/ 372 h 490"/>
                  <a:gd name="T82" fmla="*/ 312 w 469"/>
                  <a:gd name="T83" fmla="*/ 209 h 490"/>
                  <a:gd name="T84" fmla="*/ 312 w 469"/>
                  <a:gd name="T85" fmla="*/ 209 h 490"/>
                  <a:gd name="T86" fmla="*/ 306 w 469"/>
                  <a:gd name="T87" fmla="*/ 204 h 490"/>
                  <a:gd name="T88" fmla="*/ 305 w 469"/>
                  <a:gd name="T89" fmla="*/ 203 h 490"/>
                  <a:gd name="T90" fmla="*/ 305 w 469"/>
                  <a:gd name="T91" fmla="*/ 189 h 490"/>
                  <a:gd name="T92" fmla="*/ 306 w 469"/>
                  <a:gd name="T93" fmla="*/ 188 h 490"/>
                  <a:gd name="T94" fmla="*/ 309 w 469"/>
                  <a:gd name="T95" fmla="*/ 179 h 490"/>
                  <a:gd name="T96" fmla="*/ 310 w 469"/>
                  <a:gd name="T97" fmla="*/ 177 h 490"/>
                  <a:gd name="T98" fmla="*/ 313 w 469"/>
                  <a:gd name="T99" fmla="*/ 170 h 490"/>
                  <a:gd name="T100" fmla="*/ 319 w 469"/>
                  <a:gd name="T101" fmla="*/ 167 h 490"/>
                  <a:gd name="T102" fmla="*/ 321 w 469"/>
                  <a:gd name="T103" fmla="*/ 164 h 490"/>
                  <a:gd name="T104" fmla="*/ 335 w 469"/>
                  <a:gd name="T105" fmla="*/ 164 h 490"/>
                  <a:gd name="T106" fmla="*/ 346 w 469"/>
                  <a:gd name="T107" fmla="*/ 174 h 490"/>
                  <a:gd name="T108" fmla="*/ 366 w 469"/>
                  <a:gd name="T109" fmla="*/ 152 h 490"/>
                  <a:gd name="T110" fmla="*/ 437 w 469"/>
                  <a:gd name="T111" fmla="*/ 124 h 490"/>
                  <a:gd name="T112" fmla="*/ 469 w 469"/>
                  <a:gd name="T113" fmla="*/ 78 h 490"/>
                  <a:gd name="T114" fmla="*/ 436 w 469"/>
                  <a:gd name="T115" fmla="*/ 104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9" h="490">
                    <a:moveTo>
                      <a:pt x="436" y="104"/>
                    </a:moveTo>
                    <a:cubicBezTo>
                      <a:pt x="434" y="105"/>
                      <a:pt x="432" y="106"/>
                      <a:pt x="430" y="107"/>
                    </a:cubicBezTo>
                    <a:cubicBezTo>
                      <a:pt x="429" y="107"/>
                      <a:pt x="428" y="107"/>
                      <a:pt x="425" y="107"/>
                    </a:cubicBezTo>
                    <a:cubicBezTo>
                      <a:pt x="425" y="107"/>
                      <a:pt x="425" y="107"/>
                      <a:pt x="425" y="107"/>
                    </a:cubicBezTo>
                    <a:cubicBezTo>
                      <a:pt x="418" y="107"/>
                      <a:pt x="398" y="104"/>
                      <a:pt x="382" y="81"/>
                    </a:cubicBezTo>
                    <a:cubicBezTo>
                      <a:pt x="363" y="50"/>
                      <a:pt x="377" y="28"/>
                      <a:pt x="378" y="27"/>
                    </a:cubicBezTo>
                    <a:cubicBezTo>
                      <a:pt x="379" y="25"/>
                      <a:pt x="381" y="23"/>
                      <a:pt x="383" y="22"/>
                    </a:cubicBezTo>
                    <a:cubicBezTo>
                      <a:pt x="420" y="3"/>
                      <a:pt x="420" y="3"/>
                      <a:pt x="420" y="3"/>
                    </a:cubicBezTo>
                    <a:cubicBezTo>
                      <a:pt x="406" y="0"/>
                      <a:pt x="385" y="0"/>
                      <a:pt x="364" y="13"/>
                    </a:cubicBezTo>
                    <a:cubicBezTo>
                      <a:pt x="327" y="37"/>
                      <a:pt x="344" y="79"/>
                      <a:pt x="322" y="103"/>
                    </a:cubicBezTo>
                    <a:cubicBezTo>
                      <a:pt x="304" y="122"/>
                      <a:pt x="237" y="194"/>
                      <a:pt x="183" y="253"/>
                    </a:cubicBezTo>
                    <a:cubicBezTo>
                      <a:pt x="185" y="254"/>
                      <a:pt x="187" y="256"/>
                      <a:pt x="187" y="257"/>
                    </a:cubicBezTo>
                    <a:cubicBezTo>
                      <a:pt x="187" y="257"/>
                      <a:pt x="187" y="257"/>
                      <a:pt x="187" y="257"/>
                    </a:cubicBezTo>
                    <a:cubicBezTo>
                      <a:pt x="189" y="259"/>
                      <a:pt x="191" y="261"/>
                      <a:pt x="191" y="264"/>
                    </a:cubicBezTo>
                    <a:cubicBezTo>
                      <a:pt x="191" y="267"/>
                      <a:pt x="190" y="269"/>
                      <a:pt x="188" y="271"/>
                    </a:cubicBezTo>
                    <a:cubicBezTo>
                      <a:pt x="187" y="272"/>
                      <a:pt x="186" y="272"/>
                      <a:pt x="184" y="273"/>
                    </a:cubicBezTo>
                    <a:cubicBezTo>
                      <a:pt x="191" y="280"/>
                      <a:pt x="191" y="280"/>
                      <a:pt x="191" y="280"/>
                    </a:cubicBezTo>
                    <a:cubicBezTo>
                      <a:pt x="193" y="282"/>
                      <a:pt x="194" y="284"/>
                      <a:pt x="194" y="287"/>
                    </a:cubicBezTo>
                    <a:cubicBezTo>
                      <a:pt x="194" y="290"/>
                      <a:pt x="193" y="292"/>
                      <a:pt x="192" y="294"/>
                    </a:cubicBezTo>
                    <a:cubicBezTo>
                      <a:pt x="191" y="295"/>
                      <a:pt x="190" y="295"/>
                      <a:pt x="189" y="296"/>
                    </a:cubicBezTo>
                    <a:cubicBezTo>
                      <a:pt x="189" y="298"/>
                      <a:pt x="188" y="301"/>
                      <a:pt x="186" y="303"/>
                    </a:cubicBezTo>
                    <a:cubicBezTo>
                      <a:pt x="184" y="305"/>
                      <a:pt x="182" y="306"/>
                      <a:pt x="180" y="306"/>
                    </a:cubicBezTo>
                    <a:cubicBezTo>
                      <a:pt x="179" y="306"/>
                      <a:pt x="179" y="307"/>
                      <a:pt x="178" y="308"/>
                    </a:cubicBezTo>
                    <a:cubicBezTo>
                      <a:pt x="175" y="310"/>
                      <a:pt x="172" y="311"/>
                      <a:pt x="169" y="310"/>
                    </a:cubicBezTo>
                    <a:cubicBezTo>
                      <a:pt x="169" y="311"/>
                      <a:pt x="168" y="311"/>
                      <a:pt x="168" y="311"/>
                    </a:cubicBezTo>
                    <a:cubicBezTo>
                      <a:pt x="164" y="315"/>
                      <a:pt x="158" y="315"/>
                      <a:pt x="154" y="311"/>
                    </a:cubicBezTo>
                    <a:cubicBezTo>
                      <a:pt x="148" y="306"/>
                      <a:pt x="148" y="306"/>
                      <a:pt x="148" y="306"/>
                    </a:cubicBezTo>
                    <a:cubicBezTo>
                      <a:pt x="147" y="305"/>
                      <a:pt x="146" y="304"/>
                      <a:pt x="145" y="303"/>
                    </a:cubicBezTo>
                    <a:cubicBezTo>
                      <a:pt x="144" y="301"/>
                      <a:pt x="142" y="300"/>
                      <a:pt x="140" y="298"/>
                    </a:cubicBezTo>
                    <a:cubicBezTo>
                      <a:pt x="131" y="308"/>
                      <a:pt x="124" y="316"/>
                      <a:pt x="118" y="322"/>
                    </a:cubicBezTo>
                    <a:cubicBezTo>
                      <a:pt x="86" y="357"/>
                      <a:pt x="77" y="322"/>
                      <a:pt x="35" y="350"/>
                    </a:cubicBezTo>
                    <a:cubicBezTo>
                      <a:pt x="12" y="365"/>
                      <a:pt x="3" y="388"/>
                      <a:pt x="0" y="403"/>
                    </a:cubicBezTo>
                    <a:cubicBezTo>
                      <a:pt x="37" y="373"/>
                      <a:pt x="37" y="373"/>
                      <a:pt x="37" y="373"/>
                    </a:cubicBezTo>
                    <a:cubicBezTo>
                      <a:pt x="38" y="372"/>
                      <a:pt x="41" y="371"/>
                      <a:pt x="43" y="370"/>
                    </a:cubicBezTo>
                    <a:cubicBezTo>
                      <a:pt x="44" y="370"/>
                      <a:pt x="45" y="370"/>
                      <a:pt x="48" y="370"/>
                    </a:cubicBezTo>
                    <a:cubicBezTo>
                      <a:pt x="57" y="370"/>
                      <a:pt x="78" y="373"/>
                      <a:pt x="96" y="399"/>
                    </a:cubicBezTo>
                    <a:cubicBezTo>
                      <a:pt x="118" y="433"/>
                      <a:pt x="102" y="457"/>
                      <a:pt x="101" y="459"/>
                    </a:cubicBezTo>
                    <a:cubicBezTo>
                      <a:pt x="100" y="460"/>
                      <a:pt x="97" y="462"/>
                      <a:pt x="95" y="463"/>
                    </a:cubicBezTo>
                    <a:cubicBezTo>
                      <a:pt x="53" y="485"/>
                      <a:pt x="53" y="485"/>
                      <a:pt x="53" y="485"/>
                    </a:cubicBezTo>
                    <a:cubicBezTo>
                      <a:pt x="68" y="488"/>
                      <a:pt x="93" y="490"/>
                      <a:pt x="116" y="474"/>
                    </a:cubicBezTo>
                    <a:cubicBezTo>
                      <a:pt x="158" y="447"/>
                      <a:pt x="137" y="399"/>
                      <a:pt x="161" y="372"/>
                    </a:cubicBezTo>
                    <a:cubicBezTo>
                      <a:pt x="183" y="348"/>
                      <a:pt x="258" y="268"/>
                      <a:pt x="312" y="209"/>
                    </a:cubicBezTo>
                    <a:cubicBezTo>
                      <a:pt x="312" y="209"/>
                      <a:pt x="312" y="209"/>
                      <a:pt x="312" y="209"/>
                    </a:cubicBezTo>
                    <a:cubicBezTo>
                      <a:pt x="306" y="204"/>
                      <a:pt x="306" y="204"/>
                      <a:pt x="306" y="204"/>
                    </a:cubicBezTo>
                    <a:cubicBezTo>
                      <a:pt x="306" y="203"/>
                      <a:pt x="305" y="203"/>
                      <a:pt x="305" y="203"/>
                    </a:cubicBezTo>
                    <a:cubicBezTo>
                      <a:pt x="301" y="199"/>
                      <a:pt x="302" y="193"/>
                      <a:pt x="305" y="189"/>
                    </a:cubicBezTo>
                    <a:cubicBezTo>
                      <a:pt x="306" y="189"/>
                      <a:pt x="306" y="189"/>
                      <a:pt x="306" y="188"/>
                    </a:cubicBezTo>
                    <a:cubicBezTo>
                      <a:pt x="305" y="185"/>
                      <a:pt x="306" y="181"/>
                      <a:pt x="309" y="179"/>
                    </a:cubicBezTo>
                    <a:cubicBezTo>
                      <a:pt x="309" y="178"/>
                      <a:pt x="310" y="178"/>
                      <a:pt x="310" y="177"/>
                    </a:cubicBezTo>
                    <a:cubicBezTo>
                      <a:pt x="310" y="175"/>
                      <a:pt x="311" y="172"/>
                      <a:pt x="313" y="170"/>
                    </a:cubicBezTo>
                    <a:cubicBezTo>
                      <a:pt x="315" y="168"/>
                      <a:pt x="317" y="167"/>
                      <a:pt x="319" y="167"/>
                    </a:cubicBezTo>
                    <a:cubicBezTo>
                      <a:pt x="320" y="166"/>
                      <a:pt x="320" y="165"/>
                      <a:pt x="321" y="164"/>
                    </a:cubicBezTo>
                    <a:cubicBezTo>
                      <a:pt x="325" y="161"/>
                      <a:pt x="331" y="161"/>
                      <a:pt x="335" y="164"/>
                    </a:cubicBezTo>
                    <a:cubicBezTo>
                      <a:pt x="346" y="174"/>
                      <a:pt x="346" y="174"/>
                      <a:pt x="346" y="174"/>
                    </a:cubicBezTo>
                    <a:cubicBezTo>
                      <a:pt x="354" y="165"/>
                      <a:pt x="361" y="157"/>
                      <a:pt x="366" y="152"/>
                    </a:cubicBezTo>
                    <a:cubicBezTo>
                      <a:pt x="395" y="121"/>
                      <a:pt x="400" y="149"/>
                      <a:pt x="437" y="124"/>
                    </a:cubicBezTo>
                    <a:cubicBezTo>
                      <a:pt x="457" y="111"/>
                      <a:pt x="466" y="91"/>
                      <a:pt x="469" y="78"/>
                    </a:cubicBezTo>
                    <a:lnTo>
                      <a:pt x="436" y="1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4463136" y="4050482"/>
              <a:ext cx="1818497" cy="2156014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4669907" y="1260439"/>
            <a:ext cx="2074090" cy="2767679"/>
            <a:chOff x="10420397" y="4177352"/>
            <a:chExt cx="4148661" cy="5535999"/>
          </a:xfrm>
        </p:grpSpPr>
        <p:grpSp>
          <p:nvGrpSpPr>
            <p:cNvPr id="78" name="Группа 77"/>
            <p:cNvGrpSpPr/>
            <p:nvPr/>
          </p:nvGrpSpPr>
          <p:grpSpPr>
            <a:xfrm>
              <a:off x="10420397" y="4258540"/>
              <a:ext cx="4148661" cy="5454811"/>
              <a:chOff x="17882595" y="4842570"/>
              <a:chExt cx="1316038" cy="1730375"/>
            </a:xfrm>
          </p:grpSpPr>
          <p:sp>
            <p:nvSpPr>
              <p:cNvPr id="80" name="Freeform 965"/>
              <p:cNvSpPr>
                <a:spLocks/>
              </p:cNvSpPr>
              <p:nvPr/>
            </p:nvSpPr>
            <p:spPr bwMode="auto">
              <a:xfrm>
                <a:off x="18757308" y="4874320"/>
                <a:ext cx="441325" cy="1666875"/>
              </a:xfrm>
              <a:custGeom>
                <a:avLst/>
                <a:gdLst>
                  <a:gd name="T0" fmla="*/ 133 w 139"/>
                  <a:gd name="T1" fmla="*/ 76 h 525"/>
                  <a:gd name="T2" fmla="*/ 125 w 139"/>
                  <a:gd name="T3" fmla="*/ 22 h 525"/>
                  <a:gd name="T4" fmla="*/ 119 w 139"/>
                  <a:gd name="T5" fmla="*/ 62 h 525"/>
                  <a:gd name="T6" fmla="*/ 116 w 139"/>
                  <a:gd name="T7" fmla="*/ 68 h 525"/>
                  <a:gd name="T8" fmla="*/ 65 w 139"/>
                  <a:gd name="T9" fmla="*/ 81 h 525"/>
                  <a:gd name="T10" fmla="*/ 26 w 139"/>
                  <a:gd name="T11" fmla="*/ 45 h 525"/>
                  <a:gd name="T12" fmla="*/ 26 w 139"/>
                  <a:gd name="T13" fmla="*/ 38 h 525"/>
                  <a:gd name="T14" fmla="*/ 40 w 139"/>
                  <a:gd name="T15" fmla="*/ 0 h 525"/>
                  <a:gd name="T16" fmla="*/ 7 w 139"/>
                  <a:gd name="T17" fmla="*/ 44 h 525"/>
                  <a:gd name="T18" fmla="*/ 30 w 139"/>
                  <a:gd name="T19" fmla="*/ 110 h 525"/>
                  <a:gd name="T20" fmla="*/ 36 w 139"/>
                  <a:gd name="T21" fmla="*/ 109 h 525"/>
                  <a:gd name="T22" fmla="*/ 38 w 139"/>
                  <a:gd name="T23" fmla="*/ 109 h 525"/>
                  <a:gd name="T24" fmla="*/ 44 w 139"/>
                  <a:gd name="T25" fmla="*/ 134 h 525"/>
                  <a:gd name="T26" fmla="*/ 42 w 139"/>
                  <a:gd name="T27" fmla="*/ 141 h 525"/>
                  <a:gd name="T28" fmla="*/ 44 w 139"/>
                  <a:gd name="T29" fmla="*/ 141 h 525"/>
                  <a:gd name="T30" fmla="*/ 45 w 139"/>
                  <a:gd name="T31" fmla="*/ 141 h 525"/>
                  <a:gd name="T32" fmla="*/ 52 w 139"/>
                  <a:gd name="T33" fmla="*/ 145 h 525"/>
                  <a:gd name="T34" fmla="*/ 53 w 139"/>
                  <a:gd name="T35" fmla="*/ 173 h 525"/>
                  <a:gd name="T36" fmla="*/ 52 w 139"/>
                  <a:gd name="T37" fmla="*/ 179 h 525"/>
                  <a:gd name="T38" fmla="*/ 39 w 139"/>
                  <a:gd name="T39" fmla="*/ 198 h 525"/>
                  <a:gd name="T40" fmla="*/ 39 w 139"/>
                  <a:gd name="T41" fmla="*/ 398 h 525"/>
                  <a:gd name="T42" fmla="*/ 10 w 139"/>
                  <a:gd name="T43" fmla="*/ 457 h 525"/>
                  <a:gd name="T44" fmla="*/ 17 w 139"/>
                  <a:gd name="T45" fmla="*/ 506 h 525"/>
                  <a:gd name="T46" fmla="*/ 22 w 139"/>
                  <a:gd name="T47" fmla="*/ 470 h 525"/>
                  <a:gd name="T48" fmla="*/ 25 w 139"/>
                  <a:gd name="T49" fmla="*/ 464 h 525"/>
                  <a:gd name="T50" fmla="*/ 70 w 139"/>
                  <a:gd name="T51" fmla="*/ 453 h 525"/>
                  <a:gd name="T52" fmla="*/ 105 w 139"/>
                  <a:gd name="T53" fmla="*/ 484 h 525"/>
                  <a:gd name="T54" fmla="*/ 105 w 139"/>
                  <a:gd name="T55" fmla="*/ 491 h 525"/>
                  <a:gd name="T56" fmla="*/ 92 w 139"/>
                  <a:gd name="T57" fmla="*/ 525 h 525"/>
                  <a:gd name="T58" fmla="*/ 122 w 139"/>
                  <a:gd name="T59" fmla="*/ 485 h 525"/>
                  <a:gd name="T60" fmla="*/ 96 w 139"/>
                  <a:gd name="T61" fmla="*/ 403 h 525"/>
                  <a:gd name="T62" fmla="*/ 96 w 139"/>
                  <a:gd name="T63" fmla="*/ 142 h 525"/>
                  <a:gd name="T64" fmla="*/ 133 w 139"/>
                  <a:gd name="T65" fmla="*/ 76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9" h="525">
                    <a:moveTo>
                      <a:pt x="133" y="76"/>
                    </a:moveTo>
                    <a:cubicBezTo>
                      <a:pt x="139" y="53"/>
                      <a:pt x="131" y="33"/>
                      <a:pt x="125" y="22"/>
                    </a:cubicBezTo>
                    <a:cubicBezTo>
                      <a:pt x="119" y="62"/>
                      <a:pt x="119" y="62"/>
                      <a:pt x="119" y="62"/>
                    </a:cubicBezTo>
                    <a:cubicBezTo>
                      <a:pt x="118" y="64"/>
                      <a:pt x="117" y="66"/>
                      <a:pt x="116" y="68"/>
                    </a:cubicBezTo>
                    <a:cubicBezTo>
                      <a:pt x="115" y="69"/>
                      <a:pt x="99" y="89"/>
                      <a:pt x="65" y="81"/>
                    </a:cubicBezTo>
                    <a:cubicBezTo>
                      <a:pt x="30" y="72"/>
                      <a:pt x="26" y="46"/>
                      <a:pt x="26" y="45"/>
                    </a:cubicBezTo>
                    <a:cubicBezTo>
                      <a:pt x="25" y="43"/>
                      <a:pt x="26" y="40"/>
                      <a:pt x="26" y="3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29" y="8"/>
                      <a:pt x="13" y="21"/>
                      <a:pt x="7" y="44"/>
                    </a:cubicBezTo>
                    <a:cubicBezTo>
                      <a:pt x="0" y="74"/>
                      <a:pt x="18" y="91"/>
                      <a:pt x="30" y="110"/>
                    </a:cubicBezTo>
                    <a:cubicBezTo>
                      <a:pt x="32" y="109"/>
                      <a:pt x="34" y="109"/>
                      <a:pt x="36" y="109"/>
                    </a:cubicBezTo>
                    <a:cubicBezTo>
                      <a:pt x="36" y="109"/>
                      <a:pt x="37" y="109"/>
                      <a:pt x="38" y="109"/>
                    </a:cubicBezTo>
                    <a:cubicBezTo>
                      <a:pt x="48" y="112"/>
                      <a:pt x="46" y="124"/>
                      <a:pt x="44" y="134"/>
                    </a:cubicBezTo>
                    <a:cubicBezTo>
                      <a:pt x="43" y="137"/>
                      <a:pt x="43" y="139"/>
                      <a:pt x="42" y="141"/>
                    </a:cubicBezTo>
                    <a:cubicBezTo>
                      <a:pt x="43" y="141"/>
                      <a:pt x="44" y="141"/>
                      <a:pt x="44" y="141"/>
                    </a:cubicBezTo>
                    <a:cubicBezTo>
                      <a:pt x="45" y="141"/>
                      <a:pt x="45" y="141"/>
                      <a:pt x="45" y="141"/>
                    </a:cubicBezTo>
                    <a:cubicBezTo>
                      <a:pt x="48" y="141"/>
                      <a:pt x="51" y="142"/>
                      <a:pt x="52" y="145"/>
                    </a:cubicBezTo>
                    <a:cubicBezTo>
                      <a:pt x="57" y="150"/>
                      <a:pt x="55" y="161"/>
                      <a:pt x="53" y="173"/>
                    </a:cubicBezTo>
                    <a:cubicBezTo>
                      <a:pt x="53" y="175"/>
                      <a:pt x="53" y="177"/>
                      <a:pt x="52" y="179"/>
                    </a:cubicBezTo>
                    <a:cubicBezTo>
                      <a:pt x="51" y="186"/>
                      <a:pt x="46" y="192"/>
                      <a:pt x="39" y="198"/>
                    </a:cubicBezTo>
                    <a:cubicBezTo>
                      <a:pt x="39" y="267"/>
                      <a:pt x="39" y="367"/>
                      <a:pt x="39" y="398"/>
                    </a:cubicBezTo>
                    <a:cubicBezTo>
                      <a:pt x="39" y="434"/>
                      <a:pt x="19" y="420"/>
                      <a:pt x="10" y="457"/>
                    </a:cubicBezTo>
                    <a:cubicBezTo>
                      <a:pt x="5" y="478"/>
                      <a:pt x="11" y="495"/>
                      <a:pt x="17" y="506"/>
                    </a:cubicBezTo>
                    <a:cubicBezTo>
                      <a:pt x="22" y="470"/>
                      <a:pt x="22" y="470"/>
                      <a:pt x="22" y="470"/>
                    </a:cubicBezTo>
                    <a:cubicBezTo>
                      <a:pt x="23" y="468"/>
                      <a:pt x="23" y="466"/>
                      <a:pt x="25" y="464"/>
                    </a:cubicBezTo>
                    <a:cubicBezTo>
                      <a:pt x="25" y="463"/>
                      <a:pt x="40" y="445"/>
                      <a:pt x="70" y="453"/>
                    </a:cubicBezTo>
                    <a:cubicBezTo>
                      <a:pt x="101" y="461"/>
                      <a:pt x="105" y="483"/>
                      <a:pt x="105" y="484"/>
                    </a:cubicBezTo>
                    <a:cubicBezTo>
                      <a:pt x="106" y="486"/>
                      <a:pt x="105" y="489"/>
                      <a:pt x="105" y="491"/>
                    </a:cubicBezTo>
                    <a:cubicBezTo>
                      <a:pt x="92" y="525"/>
                      <a:pt x="92" y="525"/>
                      <a:pt x="92" y="525"/>
                    </a:cubicBezTo>
                    <a:cubicBezTo>
                      <a:pt x="103" y="518"/>
                      <a:pt x="117" y="506"/>
                      <a:pt x="122" y="485"/>
                    </a:cubicBezTo>
                    <a:cubicBezTo>
                      <a:pt x="131" y="448"/>
                      <a:pt x="96" y="432"/>
                      <a:pt x="96" y="403"/>
                    </a:cubicBezTo>
                    <a:cubicBezTo>
                      <a:pt x="96" y="368"/>
                      <a:pt x="96" y="191"/>
                      <a:pt x="96" y="142"/>
                    </a:cubicBezTo>
                    <a:cubicBezTo>
                      <a:pt x="96" y="101"/>
                      <a:pt x="122" y="118"/>
                      <a:pt x="133" y="7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1" name="Freeform 966"/>
              <p:cNvSpPr>
                <a:spLocks/>
              </p:cNvSpPr>
              <p:nvPr/>
            </p:nvSpPr>
            <p:spPr bwMode="auto">
              <a:xfrm>
                <a:off x="18855733" y="4842570"/>
                <a:ext cx="282575" cy="295275"/>
              </a:xfrm>
              <a:custGeom>
                <a:avLst/>
                <a:gdLst>
                  <a:gd name="T0" fmla="*/ 89 w 89"/>
                  <a:gd name="T1" fmla="*/ 19 h 93"/>
                  <a:gd name="T2" fmla="*/ 88 w 89"/>
                  <a:gd name="T3" fmla="*/ 17 h 93"/>
                  <a:gd name="T4" fmla="*/ 88 w 89"/>
                  <a:gd name="T5" fmla="*/ 17 h 93"/>
                  <a:gd name="T6" fmla="*/ 85 w 89"/>
                  <a:gd name="T7" fmla="*/ 18 h 93"/>
                  <a:gd name="T8" fmla="*/ 74 w 89"/>
                  <a:gd name="T9" fmla="*/ 64 h 93"/>
                  <a:gd name="T10" fmla="*/ 72 w 89"/>
                  <a:gd name="T11" fmla="*/ 67 h 93"/>
                  <a:gd name="T12" fmla="*/ 39 w 89"/>
                  <a:gd name="T13" fmla="*/ 71 h 93"/>
                  <a:gd name="T14" fmla="*/ 12 w 89"/>
                  <a:gd name="T15" fmla="*/ 52 h 93"/>
                  <a:gd name="T16" fmla="*/ 12 w 89"/>
                  <a:gd name="T17" fmla="*/ 49 h 93"/>
                  <a:gd name="T18" fmla="*/ 23 w 89"/>
                  <a:gd name="T19" fmla="*/ 3 h 93"/>
                  <a:gd name="T20" fmla="*/ 22 w 89"/>
                  <a:gd name="T21" fmla="*/ 0 h 93"/>
                  <a:gd name="T22" fmla="*/ 22 w 89"/>
                  <a:gd name="T23" fmla="*/ 0 h 93"/>
                  <a:gd name="T24" fmla="*/ 19 w 89"/>
                  <a:gd name="T25" fmla="*/ 1 h 93"/>
                  <a:gd name="T26" fmla="*/ 1 w 89"/>
                  <a:gd name="T27" fmla="*/ 51 h 93"/>
                  <a:gd name="T28" fmla="*/ 1 w 89"/>
                  <a:gd name="T29" fmla="*/ 54 h 93"/>
                  <a:gd name="T30" fmla="*/ 35 w 89"/>
                  <a:gd name="T31" fmla="*/ 85 h 93"/>
                  <a:gd name="T32" fmla="*/ 80 w 89"/>
                  <a:gd name="T33" fmla="*/ 74 h 93"/>
                  <a:gd name="T34" fmla="*/ 82 w 89"/>
                  <a:gd name="T35" fmla="*/ 71 h 93"/>
                  <a:gd name="T36" fmla="*/ 89 w 89"/>
                  <a:gd name="T37" fmla="*/ 1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9" h="93">
                    <a:moveTo>
                      <a:pt x="89" y="19"/>
                    </a:moveTo>
                    <a:cubicBezTo>
                      <a:pt x="89" y="18"/>
                      <a:pt x="89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7" y="16"/>
                      <a:pt x="85" y="17"/>
                      <a:pt x="85" y="18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3" y="65"/>
                      <a:pt x="72" y="67"/>
                      <a:pt x="72" y="67"/>
                    </a:cubicBezTo>
                    <a:cubicBezTo>
                      <a:pt x="72" y="67"/>
                      <a:pt x="61" y="77"/>
                      <a:pt x="39" y="71"/>
                    </a:cubicBezTo>
                    <a:cubicBezTo>
                      <a:pt x="17" y="66"/>
                      <a:pt x="12" y="52"/>
                      <a:pt x="12" y="52"/>
                    </a:cubicBezTo>
                    <a:cubicBezTo>
                      <a:pt x="11" y="51"/>
                      <a:pt x="11" y="50"/>
                      <a:pt x="12" y="49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19" y="0"/>
                      <a:pt x="19" y="1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" y="52"/>
                      <a:pt x="0" y="53"/>
                      <a:pt x="1" y="54"/>
                    </a:cubicBezTo>
                    <a:cubicBezTo>
                      <a:pt x="1" y="54"/>
                      <a:pt x="4" y="77"/>
                      <a:pt x="35" y="85"/>
                    </a:cubicBezTo>
                    <a:cubicBezTo>
                      <a:pt x="66" y="93"/>
                      <a:pt x="80" y="74"/>
                      <a:pt x="80" y="74"/>
                    </a:cubicBezTo>
                    <a:cubicBezTo>
                      <a:pt x="81" y="74"/>
                      <a:pt x="82" y="72"/>
                      <a:pt x="82" y="71"/>
                    </a:cubicBezTo>
                    <a:lnTo>
                      <a:pt x="89" y="1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2" name="Freeform 967"/>
              <p:cNvSpPr>
                <a:spLocks/>
              </p:cNvSpPr>
              <p:nvPr/>
            </p:nvSpPr>
            <p:spPr bwMode="auto">
              <a:xfrm>
                <a:off x="18823983" y="6306245"/>
                <a:ext cx="250825" cy="263525"/>
              </a:xfrm>
              <a:custGeom>
                <a:avLst/>
                <a:gdLst>
                  <a:gd name="T0" fmla="*/ 0 w 79"/>
                  <a:gd name="T1" fmla="*/ 66 h 83"/>
                  <a:gd name="T2" fmla="*/ 1 w 79"/>
                  <a:gd name="T3" fmla="*/ 68 h 83"/>
                  <a:gd name="T4" fmla="*/ 1 w 79"/>
                  <a:gd name="T5" fmla="*/ 68 h 83"/>
                  <a:gd name="T6" fmla="*/ 4 w 79"/>
                  <a:gd name="T7" fmla="*/ 67 h 83"/>
                  <a:gd name="T8" fmla="*/ 14 w 79"/>
                  <a:gd name="T9" fmla="*/ 26 h 83"/>
                  <a:gd name="T10" fmla="*/ 16 w 79"/>
                  <a:gd name="T11" fmla="*/ 23 h 83"/>
                  <a:gd name="T12" fmla="*/ 45 w 79"/>
                  <a:gd name="T13" fmla="*/ 19 h 83"/>
                  <a:gd name="T14" fmla="*/ 69 w 79"/>
                  <a:gd name="T15" fmla="*/ 36 h 83"/>
                  <a:gd name="T16" fmla="*/ 69 w 79"/>
                  <a:gd name="T17" fmla="*/ 40 h 83"/>
                  <a:gd name="T18" fmla="*/ 59 w 79"/>
                  <a:gd name="T19" fmla="*/ 81 h 83"/>
                  <a:gd name="T20" fmla="*/ 60 w 79"/>
                  <a:gd name="T21" fmla="*/ 83 h 83"/>
                  <a:gd name="T22" fmla="*/ 60 w 79"/>
                  <a:gd name="T23" fmla="*/ 83 h 83"/>
                  <a:gd name="T24" fmla="*/ 63 w 79"/>
                  <a:gd name="T25" fmla="*/ 82 h 83"/>
                  <a:gd name="T26" fmla="*/ 79 w 79"/>
                  <a:gd name="T27" fmla="*/ 38 h 83"/>
                  <a:gd name="T28" fmla="*/ 79 w 79"/>
                  <a:gd name="T29" fmla="*/ 34 h 83"/>
                  <a:gd name="T30" fmla="*/ 48 w 79"/>
                  <a:gd name="T31" fmla="*/ 7 h 83"/>
                  <a:gd name="T32" fmla="*/ 8 w 79"/>
                  <a:gd name="T33" fmla="*/ 16 h 83"/>
                  <a:gd name="T34" fmla="*/ 7 w 79"/>
                  <a:gd name="T35" fmla="*/ 20 h 83"/>
                  <a:gd name="T36" fmla="*/ 0 w 79"/>
                  <a:gd name="T37" fmla="*/ 6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9" h="83">
                    <a:moveTo>
                      <a:pt x="0" y="66"/>
                    </a:moveTo>
                    <a:cubicBezTo>
                      <a:pt x="0" y="67"/>
                      <a:pt x="0" y="68"/>
                      <a:pt x="1" y="68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2" y="68"/>
                      <a:pt x="3" y="68"/>
                      <a:pt x="4" y="67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5"/>
                      <a:pt x="15" y="23"/>
                      <a:pt x="16" y="23"/>
                    </a:cubicBezTo>
                    <a:cubicBezTo>
                      <a:pt x="16" y="23"/>
                      <a:pt x="25" y="14"/>
                      <a:pt x="45" y="19"/>
                    </a:cubicBezTo>
                    <a:cubicBezTo>
                      <a:pt x="64" y="24"/>
                      <a:pt x="69" y="36"/>
                      <a:pt x="69" y="36"/>
                    </a:cubicBezTo>
                    <a:cubicBezTo>
                      <a:pt x="70" y="37"/>
                      <a:pt x="70" y="39"/>
                      <a:pt x="69" y="40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59" y="82"/>
                      <a:pt x="59" y="83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1" y="83"/>
                      <a:pt x="62" y="82"/>
                      <a:pt x="63" y="82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79" y="37"/>
                      <a:pt x="79" y="35"/>
                      <a:pt x="79" y="34"/>
                    </a:cubicBezTo>
                    <a:cubicBezTo>
                      <a:pt x="79" y="34"/>
                      <a:pt x="76" y="14"/>
                      <a:pt x="48" y="7"/>
                    </a:cubicBezTo>
                    <a:cubicBezTo>
                      <a:pt x="20" y="0"/>
                      <a:pt x="8" y="16"/>
                      <a:pt x="8" y="16"/>
                    </a:cubicBezTo>
                    <a:cubicBezTo>
                      <a:pt x="7" y="17"/>
                      <a:pt x="7" y="19"/>
                      <a:pt x="7" y="2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3" name="Freeform 987"/>
              <p:cNvSpPr>
                <a:spLocks/>
              </p:cNvSpPr>
              <p:nvPr/>
            </p:nvSpPr>
            <p:spPr bwMode="auto">
              <a:xfrm>
                <a:off x="18123895" y="6328470"/>
                <a:ext cx="158750" cy="244475"/>
              </a:xfrm>
              <a:custGeom>
                <a:avLst/>
                <a:gdLst>
                  <a:gd name="T0" fmla="*/ 48 w 50"/>
                  <a:gd name="T1" fmla="*/ 0 h 77"/>
                  <a:gd name="T2" fmla="*/ 47 w 50"/>
                  <a:gd name="T3" fmla="*/ 0 h 77"/>
                  <a:gd name="T4" fmla="*/ 25 w 50"/>
                  <a:gd name="T5" fmla="*/ 5 h 77"/>
                  <a:gd name="T6" fmla="*/ 3 w 50"/>
                  <a:gd name="T7" fmla="*/ 9 h 77"/>
                  <a:gd name="T8" fmla="*/ 8 w 50"/>
                  <a:gd name="T9" fmla="*/ 52 h 77"/>
                  <a:gd name="T10" fmla="*/ 0 w 50"/>
                  <a:gd name="T11" fmla="*/ 69 h 77"/>
                  <a:gd name="T12" fmla="*/ 28 w 50"/>
                  <a:gd name="T13" fmla="*/ 76 h 77"/>
                  <a:gd name="T14" fmla="*/ 50 w 50"/>
                  <a:gd name="T15" fmla="*/ 69 h 77"/>
                  <a:gd name="T16" fmla="*/ 44 w 50"/>
                  <a:gd name="T17" fmla="*/ 44 h 77"/>
                  <a:gd name="T18" fmla="*/ 48 w 50"/>
                  <a:gd name="T1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77">
                    <a:moveTo>
                      <a:pt x="48" y="0"/>
                    </a:moveTo>
                    <a:cubicBezTo>
                      <a:pt x="48" y="0"/>
                      <a:pt x="47" y="0"/>
                      <a:pt x="47" y="0"/>
                    </a:cubicBezTo>
                    <a:cubicBezTo>
                      <a:pt x="41" y="2"/>
                      <a:pt x="33" y="3"/>
                      <a:pt x="25" y="5"/>
                    </a:cubicBezTo>
                    <a:cubicBezTo>
                      <a:pt x="18" y="6"/>
                      <a:pt x="10" y="7"/>
                      <a:pt x="3" y="9"/>
                    </a:cubicBezTo>
                    <a:cubicBezTo>
                      <a:pt x="9" y="32"/>
                      <a:pt x="12" y="46"/>
                      <a:pt x="8" y="52"/>
                    </a:cubicBezTo>
                    <a:cubicBezTo>
                      <a:pt x="6" y="55"/>
                      <a:pt x="0" y="60"/>
                      <a:pt x="0" y="69"/>
                    </a:cubicBezTo>
                    <a:cubicBezTo>
                      <a:pt x="0" y="77"/>
                      <a:pt x="13" y="76"/>
                      <a:pt x="28" y="76"/>
                    </a:cubicBezTo>
                    <a:cubicBezTo>
                      <a:pt x="42" y="76"/>
                      <a:pt x="50" y="77"/>
                      <a:pt x="50" y="69"/>
                    </a:cubicBezTo>
                    <a:cubicBezTo>
                      <a:pt x="50" y="59"/>
                      <a:pt x="44" y="55"/>
                      <a:pt x="44" y="44"/>
                    </a:cubicBezTo>
                    <a:cubicBezTo>
                      <a:pt x="44" y="40"/>
                      <a:pt x="46" y="21"/>
                      <a:pt x="48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988"/>
              <p:cNvSpPr>
                <a:spLocks/>
              </p:cNvSpPr>
              <p:nvPr/>
            </p:nvSpPr>
            <p:spPr bwMode="auto">
              <a:xfrm>
                <a:off x="18034995" y="5798245"/>
                <a:ext cx="161925" cy="171450"/>
              </a:xfrm>
              <a:custGeom>
                <a:avLst/>
                <a:gdLst>
                  <a:gd name="T0" fmla="*/ 45 w 51"/>
                  <a:gd name="T1" fmla="*/ 20 h 54"/>
                  <a:gd name="T2" fmla="*/ 34 w 51"/>
                  <a:gd name="T3" fmla="*/ 15 h 54"/>
                  <a:gd name="T4" fmla="*/ 28 w 51"/>
                  <a:gd name="T5" fmla="*/ 12 h 54"/>
                  <a:gd name="T6" fmla="*/ 29 w 51"/>
                  <a:gd name="T7" fmla="*/ 5 h 54"/>
                  <a:gd name="T8" fmla="*/ 22 w 51"/>
                  <a:gd name="T9" fmla="*/ 4 h 54"/>
                  <a:gd name="T10" fmla="*/ 5 w 51"/>
                  <a:gd name="T11" fmla="*/ 40 h 54"/>
                  <a:gd name="T12" fmla="*/ 19 w 51"/>
                  <a:gd name="T13" fmla="*/ 48 h 54"/>
                  <a:gd name="T14" fmla="*/ 25 w 51"/>
                  <a:gd name="T15" fmla="*/ 51 h 54"/>
                  <a:gd name="T16" fmla="*/ 29 w 51"/>
                  <a:gd name="T17" fmla="*/ 44 h 54"/>
                  <a:gd name="T18" fmla="*/ 23 w 51"/>
                  <a:gd name="T19" fmla="*/ 42 h 54"/>
                  <a:gd name="T20" fmla="*/ 24 w 51"/>
                  <a:gd name="T21" fmla="*/ 40 h 54"/>
                  <a:gd name="T22" fmla="*/ 34 w 51"/>
                  <a:gd name="T23" fmla="*/ 45 h 54"/>
                  <a:gd name="T24" fmla="*/ 37 w 51"/>
                  <a:gd name="T25" fmla="*/ 37 h 54"/>
                  <a:gd name="T26" fmla="*/ 27 w 51"/>
                  <a:gd name="T27" fmla="*/ 33 h 54"/>
                  <a:gd name="T28" fmla="*/ 28 w 51"/>
                  <a:gd name="T29" fmla="*/ 31 h 54"/>
                  <a:gd name="T30" fmla="*/ 40 w 51"/>
                  <a:gd name="T31" fmla="*/ 37 h 54"/>
                  <a:gd name="T32" fmla="*/ 43 w 51"/>
                  <a:gd name="T33" fmla="*/ 30 h 54"/>
                  <a:gd name="T34" fmla="*/ 31 w 51"/>
                  <a:gd name="T35" fmla="*/ 24 h 54"/>
                  <a:gd name="T36" fmla="*/ 32 w 51"/>
                  <a:gd name="T37" fmla="*/ 23 h 54"/>
                  <a:gd name="T38" fmla="*/ 42 w 51"/>
                  <a:gd name="T39" fmla="*/ 27 h 54"/>
                  <a:gd name="T40" fmla="*/ 45 w 51"/>
                  <a:gd name="T41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54">
                    <a:moveTo>
                      <a:pt x="45" y="20"/>
                    </a:moveTo>
                    <a:cubicBezTo>
                      <a:pt x="45" y="20"/>
                      <a:pt x="36" y="16"/>
                      <a:pt x="34" y="15"/>
                    </a:cubicBezTo>
                    <a:cubicBezTo>
                      <a:pt x="29" y="13"/>
                      <a:pt x="38" y="17"/>
                      <a:pt x="28" y="12"/>
                    </a:cubicBezTo>
                    <a:cubicBezTo>
                      <a:pt x="26" y="11"/>
                      <a:pt x="25" y="9"/>
                      <a:pt x="29" y="5"/>
                    </a:cubicBezTo>
                    <a:cubicBezTo>
                      <a:pt x="34" y="0"/>
                      <a:pt x="28" y="1"/>
                      <a:pt x="22" y="4"/>
                    </a:cubicBezTo>
                    <a:cubicBezTo>
                      <a:pt x="13" y="10"/>
                      <a:pt x="0" y="34"/>
                      <a:pt x="5" y="40"/>
                    </a:cubicBezTo>
                    <a:cubicBezTo>
                      <a:pt x="9" y="44"/>
                      <a:pt x="13" y="45"/>
                      <a:pt x="19" y="48"/>
                    </a:cubicBezTo>
                    <a:cubicBezTo>
                      <a:pt x="20" y="49"/>
                      <a:pt x="25" y="51"/>
                      <a:pt x="25" y="51"/>
                    </a:cubicBezTo>
                    <a:cubicBezTo>
                      <a:pt x="31" y="54"/>
                      <a:pt x="34" y="47"/>
                      <a:pt x="29" y="44"/>
                    </a:cubicBezTo>
                    <a:cubicBezTo>
                      <a:pt x="29" y="44"/>
                      <a:pt x="25" y="42"/>
                      <a:pt x="23" y="42"/>
                    </a:cubicBezTo>
                    <a:cubicBezTo>
                      <a:pt x="22" y="41"/>
                      <a:pt x="22" y="39"/>
                      <a:pt x="24" y="40"/>
                    </a:cubicBezTo>
                    <a:cubicBezTo>
                      <a:pt x="25" y="41"/>
                      <a:pt x="34" y="45"/>
                      <a:pt x="34" y="45"/>
                    </a:cubicBezTo>
                    <a:cubicBezTo>
                      <a:pt x="39" y="47"/>
                      <a:pt x="42" y="40"/>
                      <a:pt x="37" y="37"/>
                    </a:cubicBezTo>
                    <a:cubicBezTo>
                      <a:pt x="37" y="37"/>
                      <a:pt x="29" y="34"/>
                      <a:pt x="27" y="33"/>
                    </a:cubicBezTo>
                    <a:cubicBezTo>
                      <a:pt x="26" y="32"/>
                      <a:pt x="27" y="31"/>
                      <a:pt x="28" y="31"/>
                    </a:cubicBezTo>
                    <a:cubicBezTo>
                      <a:pt x="29" y="32"/>
                      <a:pt x="40" y="37"/>
                      <a:pt x="40" y="37"/>
                    </a:cubicBezTo>
                    <a:cubicBezTo>
                      <a:pt x="45" y="39"/>
                      <a:pt x="49" y="32"/>
                      <a:pt x="43" y="30"/>
                    </a:cubicBezTo>
                    <a:cubicBezTo>
                      <a:pt x="43" y="30"/>
                      <a:pt x="33" y="25"/>
                      <a:pt x="31" y="24"/>
                    </a:cubicBezTo>
                    <a:cubicBezTo>
                      <a:pt x="30" y="23"/>
                      <a:pt x="31" y="22"/>
                      <a:pt x="32" y="23"/>
                    </a:cubicBezTo>
                    <a:cubicBezTo>
                      <a:pt x="34" y="23"/>
                      <a:pt x="42" y="27"/>
                      <a:pt x="42" y="27"/>
                    </a:cubicBezTo>
                    <a:cubicBezTo>
                      <a:pt x="47" y="30"/>
                      <a:pt x="51" y="23"/>
                      <a:pt x="45" y="2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989"/>
              <p:cNvSpPr>
                <a:spLocks/>
              </p:cNvSpPr>
              <p:nvPr/>
            </p:nvSpPr>
            <p:spPr bwMode="auto">
              <a:xfrm>
                <a:off x="17882595" y="4893370"/>
                <a:ext cx="1042988" cy="1679575"/>
              </a:xfrm>
              <a:custGeom>
                <a:avLst/>
                <a:gdLst>
                  <a:gd name="T0" fmla="*/ 320 w 328"/>
                  <a:gd name="T1" fmla="*/ 141 h 529"/>
                  <a:gd name="T2" fmla="*/ 314 w 328"/>
                  <a:gd name="T3" fmla="*/ 155 h 529"/>
                  <a:gd name="T4" fmla="*/ 311 w 328"/>
                  <a:gd name="T5" fmla="*/ 134 h 529"/>
                  <a:gd name="T6" fmla="*/ 311 w 328"/>
                  <a:gd name="T7" fmla="*/ 109 h 529"/>
                  <a:gd name="T8" fmla="*/ 299 w 328"/>
                  <a:gd name="T9" fmla="*/ 150 h 529"/>
                  <a:gd name="T10" fmla="*/ 294 w 328"/>
                  <a:gd name="T11" fmla="*/ 181 h 529"/>
                  <a:gd name="T12" fmla="*/ 272 w 328"/>
                  <a:gd name="T13" fmla="*/ 189 h 529"/>
                  <a:gd name="T14" fmla="*/ 186 w 328"/>
                  <a:gd name="T15" fmla="*/ 212 h 529"/>
                  <a:gd name="T16" fmla="*/ 185 w 328"/>
                  <a:gd name="T17" fmla="*/ 200 h 529"/>
                  <a:gd name="T18" fmla="*/ 280 w 328"/>
                  <a:gd name="T19" fmla="*/ 100 h 529"/>
                  <a:gd name="T20" fmla="*/ 180 w 328"/>
                  <a:gd name="T21" fmla="*/ 0 h 529"/>
                  <a:gd name="T22" fmla="*/ 80 w 328"/>
                  <a:gd name="T23" fmla="*/ 100 h 529"/>
                  <a:gd name="T24" fmla="*/ 141 w 328"/>
                  <a:gd name="T25" fmla="*/ 193 h 529"/>
                  <a:gd name="T26" fmla="*/ 141 w 328"/>
                  <a:gd name="T27" fmla="*/ 209 h 529"/>
                  <a:gd name="T28" fmla="*/ 52 w 328"/>
                  <a:gd name="T29" fmla="*/ 236 h 529"/>
                  <a:gd name="T30" fmla="*/ 50 w 328"/>
                  <a:gd name="T31" fmla="*/ 307 h 529"/>
                  <a:gd name="T32" fmla="*/ 67 w 328"/>
                  <a:gd name="T33" fmla="*/ 284 h 529"/>
                  <a:gd name="T34" fmla="*/ 70 w 328"/>
                  <a:gd name="T35" fmla="*/ 283 h 529"/>
                  <a:gd name="T36" fmla="*/ 68 w 328"/>
                  <a:gd name="T37" fmla="*/ 268 h 529"/>
                  <a:gd name="T38" fmla="*/ 94 w 328"/>
                  <a:gd name="T39" fmla="*/ 253 h 529"/>
                  <a:gd name="T40" fmla="*/ 82 w 328"/>
                  <a:gd name="T41" fmla="*/ 282 h 529"/>
                  <a:gd name="T42" fmla="*/ 85 w 328"/>
                  <a:gd name="T43" fmla="*/ 286 h 529"/>
                  <a:gd name="T44" fmla="*/ 82 w 328"/>
                  <a:gd name="T45" fmla="*/ 293 h 529"/>
                  <a:gd name="T46" fmla="*/ 83 w 328"/>
                  <a:gd name="T47" fmla="*/ 294 h 529"/>
                  <a:gd name="T48" fmla="*/ 83 w 328"/>
                  <a:gd name="T49" fmla="*/ 294 h 529"/>
                  <a:gd name="T50" fmla="*/ 96 w 328"/>
                  <a:gd name="T51" fmla="*/ 300 h 529"/>
                  <a:gd name="T52" fmla="*/ 101 w 328"/>
                  <a:gd name="T53" fmla="*/ 312 h 529"/>
                  <a:gd name="T54" fmla="*/ 99 w 328"/>
                  <a:gd name="T55" fmla="*/ 315 h 529"/>
                  <a:gd name="T56" fmla="*/ 99 w 328"/>
                  <a:gd name="T57" fmla="*/ 322 h 529"/>
                  <a:gd name="T58" fmla="*/ 94 w 328"/>
                  <a:gd name="T59" fmla="*/ 328 h 529"/>
                  <a:gd name="T60" fmla="*/ 93 w 328"/>
                  <a:gd name="T61" fmla="*/ 330 h 529"/>
                  <a:gd name="T62" fmla="*/ 85 w 328"/>
                  <a:gd name="T63" fmla="*/ 336 h 529"/>
                  <a:gd name="T64" fmla="*/ 85 w 328"/>
                  <a:gd name="T65" fmla="*/ 337 h 529"/>
                  <a:gd name="T66" fmla="*/ 72 w 328"/>
                  <a:gd name="T67" fmla="*/ 342 h 529"/>
                  <a:gd name="T68" fmla="*/ 71 w 328"/>
                  <a:gd name="T69" fmla="*/ 342 h 529"/>
                  <a:gd name="T70" fmla="*/ 64 w 328"/>
                  <a:gd name="T71" fmla="*/ 339 h 529"/>
                  <a:gd name="T72" fmla="*/ 61 w 328"/>
                  <a:gd name="T73" fmla="*/ 367 h 529"/>
                  <a:gd name="T74" fmla="*/ 67 w 328"/>
                  <a:gd name="T75" fmla="*/ 409 h 529"/>
                  <a:gd name="T76" fmla="*/ 90 w 328"/>
                  <a:gd name="T77" fmla="*/ 399 h 529"/>
                  <a:gd name="T78" fmla="*/ 123 w 328"/>
                  <a:gd name="T79" fmla="*/ 374 h 529"/>
                  <a:gd name="T80" fmla="*/ 138 w 328"/>
                  <a:gd name="T81" fmla="*/ 360 h 529"/>
                  <a:gd name="T82" fmla="*/ 130 w 328"/>
                  <a:gd name="T83" fmla="*/ 370 h 529"/>
                  <a:gd name="T84" fmla="*/ 92 w 328"/>
                  <a:gd name="T85" fmla="*/ 405 h 529"/>
                  <a:gd name="T86" fmla="*/ 33 w 328"/>
                  <a:gd name="T87" fmla="*/ 436 h 529"/>
                  <a:gd name="T88" fmla="*/ 13 w 328"/>
                  <a:gd name="T89" fmla="*/ 442 h 529"/>
                  <a:gd name="T90" fmla="*/ 18 w 328"/>
                  <a:gd name="T91" fmla="*/ 477 h 529"/>
                  <a:gd name="T92" fmla="*/ 40 w 328"/>
                  <a:gd name="T93" fmla="*/ 507 h 529"/>
                  <a:gd name="T94" fmla="*/ 60 w 328"/>
                  <a:gd name="T95" fmla="*/ 525 h 529"/>
                  <a:gd name="T96" fmla="*/ 65 w 328"/>
                  <a:gd name="T97" fmla="*/ 489 h 529"/>
                  <a:gd name="T98" fmla="*/ 63 w 328"/>
                  <a:gd name="T99" fmla="*/ 461 h 529"/>
                  <a:gd name="T100" fmla="*/ 121 w 328"/>
                  <a:gd name="T101" fmla="*/ 447 h 529"/>
                  <a:gd name="T102" fmla="*/ 171 w 328"/>
                  <a:gd name="T103" fmla="*/ 402 h 529"/>
                  <a:gd name="T104" fmla="*/ 186 w 328"/>
                  <a:gd name="T105" fmla="*/ 335 h 529"/>
                  <a:gd name="T106" fmla="*/ 202 w 328"/>
                  <a:gd name="T107" fmla="*/ 277 h 529"/>
                  <a:gd name="T108" fmla="*/ 234 w 328"/>
                  <a:gd name="T109" fmla="*/ 238 h 529"/>
                  <a:gd name="T110" fmla="*/ 295 w 328"/>
                  <a:gd name="T111" fmla="*/ 200 h 529"/>
                  <a:gd name="T112" fmla="*/ 321 w 328"/>
                  <a:gd name="T113" fmla="*/ 172 h 529"/>
                  <a:gd name="T114" fmla="*/ 320 w 328"/>
                  <a:gd name="T115" fmla="*/ 141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28" h="529">
                    <a:moveTo>
                      <a:pt x="320" y="141"/>
                    </a:moveTo>
                    <a:cubicBezTo>
                      <a:pt x="315" y="140"/>
                      <a:pt x="315" y="151"/>
                      <a:pt x="314" y="155"/>
                    </a:cubicBezTo>
                    <a:cubicBezTo>
                      <a:pt x="312" y="162"/>
                      <a:pt x="310" y="147"/>
                      <a:pt x="311" y="134"/>
                    </a:cubicBezTo>
                    <a:cubicBezTo>
                      <a:pt x="313" y="124"/>
                      <a:pt x="318" y="110"/>
                      <a:pt x="311" y="109"/>
                    </a:cubicBezTo>
                    <a:cubicBezTo>
                      <a:pt x="304" y="107"/>
                      <a:pt x="300" y="126"/>
                      <a:pt x="299" y="150"/>
                    </a:cubicBezTo>
                    <a:cubicBezTo>
                      <a:pt x="298" y="162"/>
                      <a:pt x="300" y="177"/>
                      <a:pt x="294" y="181"/>
                    </a:cubicBezTo>
                    <a:cubicBezTo>
                      <a:pt x="288" y="184"/>
                      <a:pt x="281" y="185"/>
                      <a:pt x="272" y="189"/>
                    </a:cubicBezTo>
                    <a:cubicBezTo>
                      <a:pt x="256" y="194"/>
                      <a:pt x="219" y="203"/>
                      <a:pt x="186" y="212"/>
                    </a:cubicBezTo>
                    <a:cubicBezTo>
                      <a:pt x="177" y="215"/>
                      <a:pt x="181" y="206"/>
                      <a:pt x="185" y="200"/>
                    </a:cubicBezTo>
                    <a:cubicBezTo>
                      <a:pt x="238" y="198"/>
                      <a:pt x="280" y="154"/>
                      <a:pt x="280" y="100"/>
                    </a:cubicBezTo>
                    <a:cubicBezTo>
                      <a:pt x="280" y="45"/>
                      <a:pt x="235" y="0"/>
                      <a:pt x="180" y="0"/>
                    </a:cubicBezTo>
                    <a:cubicBezTo>
                      <a:pt x="125" y="0"/>
                      <a:pt x="80" y="45"/>
                      <a:pt x="80" y="100"/>
                    </a:cubicBezTo>
                    <a:cubicBezTo>
                      <a:pt x="80" y="142"/>
                      <a:pt x="105" y="178"/>
                      <a:pt x="141" y="193"/>
                    </a:cubicBezTo>
                    <a:cubicBezTo>
                      <a:pt x="147" y="200"/>
                      <a:pt x="148" y="209"/>
                      <a:pt x="141" y="209"/>
                    </a:cubicBezTo>
                    <a:cubicBezTo>
                      <a:pt x="102" y="207"/>
                      <a:pt x="58" y="232"/>
                      <a:pt x="52" y="236"/>
                    </a:cubicBezTo>
                    <a:cubicBezTo>
                      <a:pt x="32" y="248"/>
                      <a:pt x="40" y="279"/>
                      <a:pt x="50" y="307"/>
                    </a:cubicBezTo>
                    <a:cubicBezTo>
                      <a:pt x="54" y="298"/>
                      <a:pt x="61" y="288"/>
                      <a:pt x="67" y="284"/>
                    </a:cubicBezTo>
                    <a:cubicBezTo>
                      <a:pt x="68" y="284"/>
                      <a:pt x="69" y="283"/>
                      <a:pt x="70" y="283"/>
                    </a:cubicBezTo>
                    <a:cubicBezTo>
                      <a:pt x="69" y="278"/>
                      <a:pt x="69" y="272"/>
                      <a:pt x="68" y="268"/>
                    </a:cubicBezTo>
                    <a:cubicBezTo>
                      <a:pt x="66" y="256"/>
                      <a:pt x="82" y="256"/>
                      <a:pt x="94" y="253"/>
                    </a:cubicBezTo>
                    <a:cubicBezTo>
                      <a:pt x="106" y="250"/>
                      <a:pt x="95" y="255"/>
                      <a:pt x="82" y="282"/>
                    </a:cubicBezTo>
                    <a:cubicBezTo>
                      <a:pt x="83" y="283"/>
                      <a:pt x="84" y="284"/>
                      <a:pt x="85" y="286"/>
                    </a:cubicBezTo>
                    <a:cubicBezTo>
                      <a:pt x="86" y="289"/>
                      <a:pt x="83" y="292"/>
                      <a:pt x="82" y="293"/>
                    </a:cubicBezTo>
                    <a:cubicBezTo>
                      <a:pt x="82" y="293"/>
                      <a:pt x="83" y="294"/>
                      <a:pt x="83" y="294"/>
                    </a:cubicBezTo>
                    <a:cubicBezTo>
                      <a:pt x="83" y="294"/>
                      <a:pt x="83" y="294"/>
                      <a:pt x="83" y="294"/>
                    </a:cubicBezTo>
                    <a:cubicBezTo>
                      <a:pt x="96" y="300"/>
                      <a:pt x="96" y="300"/>
                      <a:pt x="96" y="300"/>
                    </a:cubicBezTo>
                    <a:cubicBezTo>
                      <a:pt x="101" y="302"/>
                      <a:pt x="103" y="307"/>
                      <a:pt x="101" y="312"/>
                    </a:cubicBezTo>
                    <a:cubicBezTo>
                      <a:pt x="101" y="314"/>
                      <a:pt x="100" y="315"/>
                      <a:pt x="99" y="315"/>
                    </a:cubicBezTo>
                    <a:cubicBezTo>
                      <a:pt x="100" y="318"/>
                      <a:pt x="100" y="320"/>
                      <a:pt x="99" y="322"/>
                    </a:cubicBezTo>
                    <a:cubicBezTo>
                      <a:pt x="98" y="325"/>
                      <a:pt x="96" y="327"/>
                      <a:pt x="94" y="328"/>
                    </a:cubicBezTo>
                    <a:cubicBezTo>
                      <a:pt x="93" y="328"/>
                      <a:pt x="93" y="329"/>
                      <a:pt x="93" y="330"/>
                    </a:cubicBezTo>
                    <a:cubicBezTo>
                      <a:pt x="92" y="333"/>
                      <a:pt x="89" y="336"/>
                      <a:pt x="85" y="336"/>
                    </a:cubicBezTo>
                    <a:cubicBezTo>
                      <a:pt x="85" y="336"/>
                      <a:pt x="85" y="336"/>
                      <a:pt x="85" y="337"/>
                    </a:cubicBezTo>
                    <a:cubicBezTo>
                      <a:pt x="83" y="342"/>
                      <a:pt x="78" y="344"/>
                      <a:pt x="72" y="342"/>
                    </a:cubicBezTo>
                    <a:cubicBezTo>
                      <a:pt x="72" y="342"/>
                      <a:pt x="71" y="342"/>
                      <a:pt x="71" y="342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49"/>
                      <a:pt x="62" y="359"/>
                      <a:pt x="61" y="367"/>
                    </a:cubicBezTo>
                    <a:cubicBezTo>
                      <a:pt x="61" y="377"/>
                      <a:pt x="63" y="393"/>
                      <a:pt x="67" y="409"/>
                    </a:cubicBezTo>
                    <a:cubicBezTo>
                      <a:pt x="74" y="405"/>
                      <a:pt x="82" y="401"/>
                      <a:pt x="90" y="399"/>
                    </a:cubicBezTo>
                    <a:cubicBezTo>
                      <a:pt x="104" y="395"/>
                      <a:pt x="110" y="392"/>
                      <a:pt x="123" y="374"/>
                    </a:cubicBezTo>
                    <a:cubicBezTo>
                      <a:pt x="128" y="367"/>
                      <a:pt x="133" y="363"/>
                      <a:pt x="138" y="360"/>
                    </a:cubicBezTo>
                    <a:cubicBezTo>
                      <a:pt x="134" y="365"/>
                      <a:pt x="131" y="369"/>
                      <a:pt x="130" y="370"/>
                    </a:cubicBezTo>
                    <a:cubicBezTo>
                      <a:pt x="119" y="388"/>
                      <a:pt x="108" y="400"/>
                      <a:pt x="92" y="405"/>
                    </a:cubicBezTo>
                    <a:cubicBezTo>
                      <a:pt x="69" y="411"/>
                      <a:pt x="44" y="432"/>
                      <a:pt x="33" y="436"/>
                    </a:cubicBezTo>
                    <a:cubicBezTo>
                      <a:pt x="24" y="440"/>
                      <a:pt x="22" y="436"/>
                      <a:pt x="13" y="442"/>
                    </a:cubicBezTo>
                    <a:cubicBezTo>
                      <a:pt x="0" y="452"/>
                      <a:pt x="10" y="465"/>
                      <a:pt x="18" y="477"/>
                    </a:cubicBezTo>
                    <a:cubicBezTo>
                      <a:pt x="26" y="488"/>
                      <a:pt x="30" y="493"/>
                      <a:pt x="40" y="507"/>
                    </a:cubicBezTo>
                    <a:cubicBezTo>
                      <a:pt x="50" y="521"/>
                      <a:pt x="54" y="529"/>
                      <a:pt x="60" y="525"/>
                    </a:cubicBezTo>
                    <a:cubicBezTo>
                      <a:pt x="70" y="517"/>
                      <a:pt x="75" y="503"/>
                      <a:pt x="65" y="489"/>
                    </a:cubicBezTo>
                    <a:cubicBezTo>
                      <a:pt x="54" y="476"/>
                      <a:pt x="47" y="469"/>
                      <a:pt x="63" y="461"/>
                    </a:cubicBezTo>
                    <a:cubicBezTo>
                      <a:pt x="81" y="450"/>
                      <a:pt x="105" y="452"/>
                      <a:pt x="121" y="447"/>
                    </a:cubicBezTo>
                    <a:cubicBezTo>
                      <a:pt x="150" y="438"/>
                      <a:pt x="158" y="430"/>
                      <a:pt x="171" y="402"/>
                    </a:cubicBezTo>
                    <a:cubicBezTo>
                      <a:pt x="179" y="386"/>
                      <a:pt x="183" y="358"/>
                      <a:pt x="186" y="335"/>
                    </a:cubicBezTo>
                    <a:cubicBezTo>
                      <a:pt x="189" y="312"/>
                      <a:pt x="191" y="300"/>
                      <a:pt x="202" y="277"/>
                    </a:cubicBezTo>
                    <a:cubicBezTo>
                      <a:pt x="207" y="269"/>
                      <a:pt x="218" y="247"/>
                      <a:pt x="234" y="238"/>
                    </a:cubicBezTo>
                    <a:cubicBezTo>
                      <a:pt x="256" y="226"/>
                      <a:pt x="282" y="210"/>
                      <a:pt x="295" y="200"/>
                    </a:cubicBezTo>
                    <a:cubicBezTo>
                      <a:pt x="308" y="189"/>
                      <a:pt x="320" y="181"/>
                      <a:pt x="321" y="172"/>
                    </a:cubicBezTo>
                    <a:cubicBezTo>
                      <a:pt x="323" y="159"/>
                      <a:pt x="328" y="141"/>
                      <a:pt x="320" y="14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79" name="Овал 78"/>
            <p:cNvSpPr/>
            <p:nvPr/>
          </p:nvSpPr>
          <p:spPr>
            <a:xfrm rot="10800000">
              <a:off x="11341136" y="4177352"/>
              <a:ext cx="1818497" cy="210244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8095452" y="1089011"/>
            <a:ext cx="1996530" cy="2840093"/>
            <a:chOff x="17272280" y="3834457"/>
            <a:chExt cx="3993522" cy="5680844"/>
          </a:xfrm>
        </p:grpSpPr>
        <p:grpSp>
          <p:nvGrpSpPr>
            <p:cNvPr id="108" name="Группа 107"/>
            <p:cNvGrpSpPr/>
            <p:nvPr/>
          </p:nvGrpSpPr>
          <p:grpSpPr>
            <a:xfrm>
              <a:off x="17272280" y="4050482"/>
              <a:ext cx="3993522" cy="5464819"/>
              <a:chOff x="17501003" y="4962302"/>
              <a:chExt cx="1266825" cy="1733550"/>
            </a:xfrm>
          </p:grpSpPr>
          <p:sp>
            <p:nvSpPr>
              <p:cNvPr id="110" name="Freeform 968"/>
              <p:cNvSpPr>
                <a:spLocks/>
              </p:cNvSpPr>
              <p:nvPr/>
            </p:nvSpPr>
            <p:spPr bwMode="auto">
              <a:xfrm>
                <a:off x="17510528" y="5622702"/>
                <a:ext cx="244475" cy="254000"/>
              </a:xfrm>
              <a:custGeom>
                <a:avLst/>
                <a:gdLst>
                  <a:gd name="T0" fmla="*/ 49 w 77"/>
                  <a:gd name="T1" fmla="*/ 1 h 80"/>
                  <a:gd name="T2" fmla="*/ 47 w 77"/>
                  <a:gd name="T3" fmla="*/ 1 h 80"/>
                  <a:gd name="T4" fmla="*/ 47 w 77"/>
                  <a:gd name="T5" fmla="*/ 1 h 80"/>
                  <a:gd name="T6" fmla="*/ 46 w 77"/>
                  <a:gd name="T7" fmla="*/ 3 h 80"/>
                  <a:gd name="T8" fmla="*/ 65 w 77"/>
                  <a:gd name="T9" fmla="*/ 35 h 80"/>
                  <a:gd name="T10" fmla="*/ 66 w 77"/>
                  <a:gd name="T11" fmla="*/ 38 h 80"/>
                  <a:gd name="T12" fmla="*/ 50 w 77"/>
                  <a:gd name="T13" fmla="*/ 58 h 80"/>
                  <a:gd name="T14" fmla="*/ 24 w 77"/>
                  <a:gd name="T15" fmla="*/ 62 h 80"/>
                  <a:gd name="T16" fmla="*/ 22 w 77"/>
                  <a:gd name="T17" fmla="*/ 60 h 80"/>
                  <a:gd name="T18" fmla="*/ 3 w 77"/>
                  <a:gd name="T19" fmla="*/ 29 h 80"/>
                  <a:gd name="T20" fmla="*/ 1 w 77"/>
                  <a:gd name="T21" fmla="*/ 28 h 80"/>
                  <a:gd name="T22" fmla="*/ 1 w 77"/>
                  <a:gd name="T23" fmla="*/ 28 h 80"/>
                  <a:gd name="T24" fmla="*/ 0 w 77"/>
                  <a:gd name="T25" fmla="*/ 30 h 80"/>
                  <a:gd name="T26" fmla="*/ 18 w 77"/>
                  <a:gd name="T27" fmla="*/ 67 h 80"/>
                  <a:gd name="T28" fmla="*/ 19 w 77"/>
                  <a:gd name="T29" fmla="*/ 70 h 80"/>
                  <a:gd name="T30" fmla="*/ 55 w 77"/>
                  <a:gd name="T31" fmla="*/ 67 h 80"/>
                  <a:gd name="T32" fmla="*/ 74 w 77"/>
                  <a:gd name="T33" fmla="*/ 37 h 80"/>
                  <a:gd name="T34" fmla="*/ 73 w 77"/>
                  <a:gd name="T35" fmla="*/ 34 h 80"/>
                  <a:gd name="T36" fmla="*/ 49 w 77"/>
                  <a:gd name="T37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0">
                    <a:moveTo>
                      <a:pt x="49" y="1"/>
                    </a:moveTo>
                    <a:cubicBezTo>
                      <a:pt x="48" y="1"/>
                      <a:pt x="47" y="0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6" y="1"/>
                      <a:pt x="46" y="2"/>
                      <a:pt x="46" y="3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6" y="37"/>
                      <a:pt x="66" y="38"/>
                    </a:cubicBezTo>
                    <a:cubicBezTo>
                      <a:pt x="66" y="38"/>
                      <a:pt x="65" y="49"/>
                      <a:pt x="50" y="58"/>
                    </a:cubicBezTo>
                    <a:cubicBezTo>
                      <a:pt x="35" y="67"/>
                      <a:pt x="24" y="62"/>
                      <a:pt x="24" y="62"/>
                    </a:cubicBezTo>
                    <a:cubicBezTo>
                      <a:pt x="24" y="62"/>
                      <a:pt x="23" y="61"/>
                      <a:pt x="22" y="60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8"/>
                      <a:pt x="2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8" y="68"/>
                      <a:pt x="19" y="69"/>
                      <a:pt x="19" y="70"/>
                    </a:cubicBezTo>
                    <a:cubicBezTo>
                      <a:pt x="19" y="70"/>
                      <a:pt x="34" y="80"/>
                      <a:pt x="55" y="67"/>
                    </a:cubicBezTo>
                    <a:cubicBezTo>
                      <a:pt x="77" y="54"/>
                      <a:pt x="74" y="37"/>
                      <a:pt x="74" y="37"/>
                    </a:cubicBezTo>
                    <a:cubicBezTo>
                      <a:pt x="74" y="36"/>
                      <a:pt x="74" y="35"/>
                      <a:pt x="73" y="34"/>
                    </a:cubicBezTo>
                    <a:lnTo>
                      <a:pt x="49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969"/>
              <p:cNvSpPr>
                <a:spLocks/>
              </p:cNvSpPr>
              <p:nvPr/>
            </p:nvSpPr>
            <p:spPr bwMode="auto">
              <a:xfrm>
                <a:off x="18301103" y="6467252"/>
                <a:ext cx="219075" cy="225425"/>
              </a:xfrm>
              <a:custGeom>
                <a:avLst/>
                <a:gdLst>
                  <a:gd name="T0" fmla="*/ 25 w 69"/>
                  <a:gd name="T1" fmla="*/ 70 h 71"/>
                  <a:gd name="T2" fmla="*/ 27 w 69"/>
                  <a:gd name="T3" fmla="*/ 70 h 71"/>
                  <a:gd name="T4" fmla="*/ 27 w 69"/>
                  <a:gd name="T5" fmla="*/ 70 h 71"/>
                  <a:gd name="T6" fmla="*/ 28 w 69"/>
                  <a:gd name="T7" fmla="*/ 69 h 71"/>
                  <a:gd name="T8" fmla="*/ 11 w 69"/>
                  <a:gd name="T9" fmla="*/ 40 h 71"/>
                  <a:gd name="T10" fmla="*/ 10 w 69"/>
                  <a:gd name="T11" fmla="*/ 38 h 71"/>
                  <a:gd name="T12" fmla="*/ 24 w 69"/>
                  <a:gd name="T13" fmla="*/ 20 h 71"/>
                  <a:gd name="T14" fmla="*/ 47 w 69"/>
                  <a:gd name="T15" fmla="*/ 16 h 71"/>
                  <a:gd name="T16" fmla="*/ 49 w 69"/>
                  <a:gd name="T17" fmla="*/ 17 h 71"/>
                  <a:gd name="T18" fmla="*/ 66 w 69"/>
                  <a:gd name="T19" fmla="*/ 46 h 71"/>
                  <a:gd name="T20" fmla="*/ 68 w 69"/>
                  <a:gd name="T21" fmla="*/ 46 h 71"/>
                  <a:gd name="T22" fmla="*/ 68 w 69"/>
                  <a:gd name="T23" fmla="*/ 46 h 71"/>
                  <a:gd name="T24" fmla="*/ 68 w 69"/>
                  <a:gd name="T25" fmla="*/ 44 h 71"/>
                  <a:gd name="T26" fmla="*/ 53 w 69"/>
                  <a:gd name="T27" fmla="*/ 11 h 71"/>
                  <a:gd name="T28" fmla="*/ 51 w 69"/>
                  <a:gd name="T29" fmla="*/ 9 h 71"/>
                  <a:gd name="T30" fmla="*/ 19 w 69"/>
                  <a:gd name="T31" fmla="*/ 11 h 71"/>
                  <a:gd name="T32" fmla="*/ 2 w 69"/>
                  <a:gd name="T33" fmla="*/ 38 h 71"/>
                  <a:gd name="T34" fmla="*/ 3 w 69"/>
                  <a:gd name="T35" fmla="*/ 41 h 71"/>
                  <a:gd name="T36" fmla="*/ 25 w 69"/>
                  <a:gd name="T37" fmla="*/ 7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9" h="71">
                    <a:moveTo>
                      <a:pt x="25" y="70"/>
                    </a:moveTo>
                    <a:cubicBezTo>
                      <a:pt x="25" y="71"/>
                      <a:pt x="26" y="71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8" y="70"/>
                      <a:pt x="28" y="69"/>
                      <a:pt x="28" y="69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0" y="39"/>
                      <a:pt x="10" y="38"/>
                      <a:pt x="10" y="38"/>
                    </a:cubicBezTo>
                    <a:cubicBezTo>
                      <a:pt x="10" y="38"/>
                      <a:pt x="11" y="28"/>
                      <a:pt x="24" y="20"/>
                    </a:cubicBezTo>
                    <a:cubicBezTo>
                      <a:pt x="38" y="12"/>
                      <a:pt x="47" y="16"/>
                      <a:pt x="47" y="16"/>
                    </a:cubicBezTo>
                    <a:cubicBezTo>
                      <a:pt x="48" y="16"/>
                      <a:pt x="49" y="17"/>
                      <a:pt x="49" y="17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46"/>
                      <a:pt x="67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9" y="46"/>
                      <a:pt x="69" y="45"/>
                      <a:pt x="68" y="44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2" y="9"/>
                      <a:pt x="51" y="9"/>
                    </a:cubicBezTo>
                    <a:cubicBezTo>
                      <a:pt x="51" y="9"/>
                      <a:pt x="38" y="0"/>
                      <a:pt x="19" y="11"/>
                    </a:cubicBezTo>
                    <a:cubicBezTo>
                      <a:pt x="0" y="22"/>
                      <a:pt x="2" y="38"/>
                      <a:pt x="2" y="38"/>
                    </a:cubicBezTo>
                    <a:cubicBezTo>
                      <a:pt x="2" y="39"/>
                      <a:pt x="3" y="40"/>
                      <a:pt x="3" y="41"/>
                    </a:cubicBezTo>
                    <a:lnTo>
                      <a:pt x="25" y="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Freeform 970"/>
              <p:cNvSpPr>
                <a:spLocks/>
              </p:cNvSpPr>
              <p:nvPr/>
            </p:nvSpPr>
            <p:spPr bwMode="auto">
              <a:xfrm>
                <a:off x="17501003" y="5641752"/>
                <a:ext cx="1025525" cy="1031875"/>
              </a:xfrm>
              <a:custGeom>
                <a:avLst/>
                <a:gdLst>
                  <a:gd name="T0" fmla="*/ 315 w 323"/>
                  <a:gd name="T1" fmla="*/ 257 h 325"/>
                  <a:gd name="T2" fmla="*/ 256 w 323"/>
                  <a:gd name="T3" fmla="*/ 226 h 325"/>
                  <a:gd name="T4" fmla="*/ 112 w 323"/>
                  <a:gd name="T5" fmla="*/ 82 h 325"/>
                  <a:gd name="T6" fmla="*/ 96 w 323"/>
                  <a:gd name="T7" fmla="*/ 25 h 325"/>
                  <a:gd name="T8" fmla="*/ 63 w 323"/>
                  <a:gd name="T9" fmla="*/ 0 h 325"/>
                  <a:gd name="T10" fmla="*/ 81 w 323"/>
                  <a:gd name="T11" fmla="*/ 24 h 325"/>
                  <a:gd name="T12" fmla="*/ 83 w 323"/>
                  <a:gd name="T13" fmla="*/ 30 h 325"/>
                  <a:gd name="T14" fmla="*/ 62 w 323"/>
                  <a:gd name="T15" fmla="*/ 66 h 325"/>
                  <a:gd name="T16" fmla="*/ 38 w 323"/>
                  <a:gd name="T17" fmla="*/ 74 h 325"/>
                  <a:gd name="T18" fmla="*/ 38 w 323"/>
                  <a:gd name="T19" fmla="*/ 74 h 325"/>
                  <a:gd name="T20" fmla="*/ 19 w 323"/>
                  <a:gd name="T21" fmla="*/ 68 h 325"/>
                  <a:gd name="T22" fmla="*/ 15 w 323"/>
                  <a:gd name="T23" fmla="*/ 64 h 325"/>
                  <a:gd name="T24" fmla="*/ 3 w 323"/>
                  <a:gd name="T25" fmla="*/ 37 h 325"/>
                  <a:gd name="T26" fmla="*/ 9 w 323"/>
                  <a:gd name="T27" fmla="*/ 77 h 325"/>
                  <a:gd name="T28" fmla="*/ 71 w 323"/>
                  <a:gd name="T29" fmla="*/ 106 h 325"/>
                  <a:gd name="T30" fmla="*/ 80 w 323"/>
                  <a:gd name="T31" fmla="*/ 96 h 325"/>
                  <a:gd name="T32" fmla="*/ 94 w 323"/>
                  <a:gd name="T33" fmla="*/ 95 h 325"/>
                  <a:gd name="T34" fmla="*/ 96 w 323"/>
                  <a:gd name="T35" fmla="*/ 97 h 325"/>
                  <a:gd name="T36" fmla="*/ 102 w 323"/>
                  <a:gd name="T37" fmla="*/ 100 h 325"/>
                  <a:gd name="T38" fmla="*/ 106 w 323"/>
                  <a:gd name="T39" fmla="*/ 107 h 325"/>
                  <a:gd name="T40" fmla="*/ 108 w 323"/>
                  <a:gd name="T41" fmla="*/ 108 h 325"/>
                  <a:gd name="T42" fmla="*/ 112 w 323"/>
                  <a:gd name="T43" fmla="*/ 117 h 325"/>
                  <a:gd name="T44" fmla="*/ 112 w 323"/>
                  <a:gd name="T45" fmla="*/ 117 h 325"/>
                  <a:gd name="T46" fmla="*/ 114 w 323"/>
                  <a:gd name="T47" fmla="*/ 131 h 325"/>
                  <a:gd name="T48" fmla="*/ 113 w 323"/>
                  <a:gd name="T49" fmla="*/ 132 h 325"/>
                  <a:gd name="T50" fmla="*/ 108 w 323"/>
                  <a:gd name="T51" fmla="*/ 138 h 325"/>
                  <a:gd name="T52" fmla="*/ 107 w 323"/>
                  <a:gd name="T53" fmla="*/ 140 h 325"/>
                  <a:gd name="T54" fmla="*/ 221 w 323"/>
                  <a:gd name="T55" fmla="*/ 255 h 325"/>
                  <a:gd name="T56" fmla="*/ 238 w 323"/>
                  <a:gd name="T57" fmla="*/ 303 h 325"/>
                  <a:gd name="T58" fmla="*/ 266 w 323"/>
                  <a:gd name="T59" fmla="*/ 325 h 325"/>
                  <a:gd name="T60" fmla="*/ 250 w 323"/>
                  <a:gd name="T61" fmla="*/ 304 h 325"/>
                  <a:gd name="T62" fmla="*/ 248 w 323"/>
                  <a:gd name="T63" fmla="*/ 299 h 325"/>
                  <a:gd name="T64" fmla="*/ 268 w 323"/>
                  <a:gd name="T65" fmla="*/ 266 h 325"/>
                  <a:gd name="T66" fmla="*/ 290 w 323"/>
                  <a:gd name="T67" fmla="*/ 259 h 325"/>
                  <a:gd name="T68" fmla="*/ 307 w 323"/>
                  <a:gd name="T69" fmla="*/ 264 h 325"/>
                  <a:gd name="T70" fmla="*/ 311 w 323"/>
                  <a:gd name="T71" fmla="*/ 269 h 325"/>
                  <a:gd name="T72" fmla="*/ 321 w 323"/>
                  <a:gd name="T73" fmla="*/ 292 h 325"/>
                  <a:gd name="T74" fmla="*/ 315 w 323"/>
                  <a:gd name="T75" fmla="*/ 257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23" h="325">
                    <a:moveTo>
                      <a:pt x="315" y="257"/>
                    </a:moveTo>
                    <a:cubicBezTo>
                      <a:pt x="300" y="231"/>
                      <a:pt x="271" y="242"/>
                      <a:pt x="256" y="226"/>
                    </a:cubicBezTo>
                    <a:cubicBezTo>
                      <a:pt x="236" y="207"/>
                      <a:pt x="139" y="109"/>
                      <a:pt x="112" y="82"/>
                    </a:cubicBezTo>
                    <a:cubicBezTo>
                      <a:pt x="89" y="59"/>
                      <a:pt x="113" y="54"/>
                      <a:pt x="96" y="25"/>
                    </a:cubicBezTo>
                    <a:cubicBezTo>
                      <a:pt x="87" y="10"/>
                      <a:pt x="73" y="3"/>
                      <a:pt x="63" y="0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2" y="26"/>
                      <a:pt x="83" y="28"/>
                      <a:pt x="83" y="30"/>
                    </a:cubicBezTo>
                    <a:cubicBezTo>
                      <a:pt x="84" y="31"/>
                      <a:pt x="86" y="52"/>
                      <a:pt x="62" y="66"/>
                    </a:cubicBezTo>
                    <a:cubicBezTo>
                      <a:pt x="54" y="71"/>
                      <a:pt x="45" y="74"/>
                      <a:pt x="38" y="74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26" y="74"/>
                      <a:pt x="20" y="69"/>
                      <a:pt x="19" y="68"/>
                    </a:cubicBezTo>
                    <a:cubicBezTo>
                      <a:pt x="17" y="67"/>
                      <a:pt x="16" y="65"/>
                      <a:pt x="15" y="64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0" y="47"/>
                      <a:pt x="0" y="62"/>
                      <a:pt x="9" y="77"/>
                    </a:cubicBezTo>
                    <a:cubicBezTo>
                      <a:pt x="25" y="103"/>
                      <a:pt x="53" y="95"/>
                      <a:pt x="71" y="10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4" y="92"/>
                      <a:pt x="89" y="91"/>
                      <a:pt x="94" y="95"/>
                    </a:cubicBezTo>
                    <a:cubicBezTo>
                      <a:pt x="95" y="96"/>
                      <a:pt x="95" y="96"/>
                      <a:pt x="96" y="97"/>
                    </a:cubicBezTo>
                    <a:cubicBezTo>
                      <a:pt x="98" y="97"/>
                      <a:pt x="100" y="98"/>
                      <a:pt x="102" y="100"/>
                    </a:cubicBezTo>
                    <a:cubicBezTo>
                      <a:pt x="105" y="101"/>
                      <a:pt x="106" y="104"/>
                      <a:pt x="106" y="107"/>
                    </a:cubicBezTo>
                    <a:cubicBezTo>
                      <a:pt x="107" y="107"/>
                      <a:pt x="107" y="107"/>
                      <a:pt x="108" y="108"/>
                    </a:cubicBezTo>
                    <a:cubicBezTo>
                      <a:pt x="111" y="110"/>
                      <a:pt x="112" y="114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6" y="121"/>
                      <a:pt x="117" y="127"/>
                      <a:pt x="114" y="131"/>
                    </a:cubicBezTo>
                    <a:cubicBezTo>
                      <a:pt x="114" y="131"/>
                      <a:pt x="114" y="132"/>
                      <a:pt x="113" y="132"/>
                    </a:cubicBezTo>
                    <a:cubicBezTo>
                      <a:pt x="108" y="138"/>
                      <a:pt x="108" y="138"/>
                      <a:pt x="108" y="138"/>
                    </a:cubicBezTo>
                    <a:cubicBezTo>
                      <a:pt x="107" y="139"/>
                      <a:pt x="107" y="139"/>
                      <a:pt x="107" y="140"/>
                    </a:cubicBezTo>
                    <a:cubicBezTo>
                      <a:pt x="145" y="178"/>
                      <a:pt x="203" y="237"/>
                      <a:pt x="221" y="255"/>
                    </a:cubicBezTo>
                    <a:cubicBezTo>
                      <a:pt x="242" y="275"/>
                      <a:pt x="223" y="277"/>
                      <a:pt x="238" y="303"/>
                    </a:cubicBezTo>
                    <a:cubicBezTo>
                      <a:pt x="246" y="316"/>
                      <a:pt x="257" y="322"/>
                      <a:pt x="266" y="325"/>
                    </a:cubicBezTo>
                    <a:cubicBezTo>
                      <a:pt x="250" y="304"/>
                      <a:pt x="250" y="304"/>
                      <a:pt x="250" y="304"/>
                    </a:cubicBezTo>
                    <a:cubicBezTo>
                      <a:pt x="249" y="303"/>
                      <a:pt x="249" y="301"/>
                      <a:pt x="248" y="299"/>
                    </a:cubicBezTo>
                    <a:cubicBezTo>
                      <a:pt x="248" y="298"/>
                      <a:pt x="246" y="279"/>
                      <a:pt x="268" y="266"/>
                    </a:cubicBezTo>
                    <a:cubicBezTo>
                      <a:pt x="275" y="262"/>
                      <a:pt x="283" y="259"/>
                      <a:pt x="290" y="259"/>
                    </a:cubicBezTo>
                    <a:cubicBezTo>
                      <a:pt x="300" y="259"/>
                      <a:pt x="306" y="264"/>
                      <a:pt x="307" y="264"/>
                    </a:cubicBezTo>
                    <a:cubicBezTo>
                      <a:pt x="308" y="265"/>
                      <a:pt x="310" y="267"/>
                      <a:pt x="311" y="269"/>
                    </a:cubicBezTo>
                    <a:cubicBezTo>
                      <a:pt x="321" y="292"/>
                      <a:pt x="321" y="292"/>
                      <a:pt x="321" y="292"/>
                    </a:cubicBezTo>
                    <a:cubicBezTo>
                      <a:pt x="323" y="283"/>
                      <a:pt x="323" y="270"/>
                      <a:pt x="315" y="2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Freeform 990"/>
              <p:cNvSpPr>
                <a:spLocks/>
              </p:cNvSpPr>
              <p:nvPr/>
            </p:nvSpPr>
            <p:spPr bwMode="auto">
              <a:xfrm>
                <a:off x="17701028" y="6489477"/>
                <a:ext cx="206375" cy="206375"/>
              </a:xfrm>
              <a:custGeom>
                <a:avLst/>
                <a:gdLst>
                  <a:gd name="T0" fmla="*/ 59 w 65"/>
                  <a:gd name="T1" fmla="*/ 38 h 65"/>
                  <a:gd name="T2" fmla="*/ 64 w 65"/>
                  <a:gd name="T3" fmla="*/ 31 h 65"/>
                  <a:gd name="T4" fmla="*/ 64 w 65"/>
                  <a:gd name="T5" fmla="*/ 28 h 65"/>
                  <a:gd name="T6" fmla="*/ 31 w 65"/>
                  <a:gd name="T7" fmla="*/ 1 h 65"/>
                  <a:gd name="T8" fmla="*/ 28 w 65"/>
                  <a:gd name="T9" fmla="*/ 1 h 65"/>
                  <a:gd name="T10" fmla="*/ 22 w 65"/>
                  <a:gd name="T11" fmla="*/ 8 h 65"/>
                  <a:gd name="T12" fmla="*/ 18 w 65"/>
                  <a:gd name="T13" fmla="*/ 11 h 65"/>
                  <a:gd name="T14" fmla="*/ 3 w 65"/>
                  <a:gd name="T15" fmla="*/ 29 h 65"/>
                  <a:gd name="T16" fmla="*/ 4 w 65"/>
                  <a:gd name="T17" fmla="*/ 40 h 65"/>
                  <a:gd name="T18" fmla="*/ 31 w 65"/>
                  <a:gd name="T19" fmla="*/ 62 h 65"/>
                  <a:gd name="T20" fmla="*/ 42 w 65"/>
                  <a:gd name="T21" fmla="*/ 61 h 65"/>
                  <a:gd name="T22" fmla="*/ 57 w 65"/>
                  <a:gd name="T23" fmla="*/ 43 h 65"/>
                  <a:gd name="T24" fmla="*/ 59 w 65"/>
                  <a:gd name="T25" fmla="*/ 3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5">
                    <a:moveTo>
                      <a:pt x="59" y="38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5" y="30"/>
                      <a:pt x="65" y="29"/>
                      <a:pt x="64" y="28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0" y="0"/>
                      <a:pt x="29" y="0"/>
                      <a:pt x="28" y="1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9"/>
                      <a:pt x="19" y="9"/>
                      <a:pt x="18" y="11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32"/>
                      <a:pt x="1" y="37"/>
                      <a:pt x="4" y="40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4" y="65"/>
                      <a:pt x="39" y="65"/>
                      <a:pt x="42" y="61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8" y="42"/>
                      <a:pt x="59" y="40"/>
                      <a:pt x="59" y="3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4" name="Freeform 991"/>
              <p:cNvSpPr>
                <a:spLocks/>
              </p:cNvSpPr>
              <p:nvPr/>
            </p:nvSpPr>
            <p:spPr bwMode="auto">
              <a:xfrm>
                <a:off x="18145528" y="5590952"/>
                <a:ext cx="495300" cy="282575"/>
              </a:xfrm>
              <a:custGeom>
                <a:avLst/>
                <a:gdLst>
                  <a:gd name="T0" fmla="*/ 156 w 156"/>
                  <a:gd name="T1" fmla="*/ 60 h 89"/>
                  <a:gd name="T2" fmla="*/ 155 w 156"/>
                  <a:gd name="T3" fmla="*/ 57 h 89"/>
                  <a:gd name="T4" fmla="*/ 140 w 156"/>
                  <a:gd name="T5" fmla="*/ 37 h 89"/>
                  <a:gd name="T6" fmla="*/ 84 w 156"/>
                  <a:gd name="T7" fmla="*/ 6 h 89"/>
                  <a:gd name="T8" fmla="*/ 4 w 156"/>
                  <a:gd name="T9" fmla="*/ 12 h 89"/>
                  <a:gd name="T10" fmla="*/ 7 w 156"/>
                  <a:gd name="T11" fmla="*/ 17 h 89"/>
                  <a:gd name="T12" fmla="*/ 51 w 156"/>
                  <a:gd name="T13" fmla="*/ 17 h 89"/>
                  <a:gd name="T14" fmla="*/ 79 w 156"/>
                  <a:gd name="T15" fmla="*/ 37 h 89"/>
                  <a:gd name="T16" fmla="*/ 76 w 156"/>
                  <a:gd name="T17" fmla="*/ 69 h 89"/>
                  <a:gd name="T18" fmla="*/ 77 w 156"/>
                  <a:gd name="T19" fmla="*/ 74 h 89"/>
                  <a:gd name="T20" fmla="*/ 93 w 156"/>
                  <a:gd name="T21" fmla="*/ 88 h 89"/>
                  <a:gd name="T22" fmla="*/ 99 w 156"/>
                  <a:gd name="T23" fmla="*/ 87 h 89"/>
                  <a:gd name="T24" fmla="*/ 120 w 156"/>
                  <a:gd name="T25" fmla="*/ 74 h 89"/>
                  <a:gd name="T26" fmla="*/ 139 w 156"/>
                  <a:gd name="T27" fmla="*/ 77 h 89"/>
                  <a:gd name="T28" fmla="*/ 142 w 156"/>
                  <a:gd name="T29" fmla="*/ 77 h 89"/>
                  <a:gd name="T30" fmla="*/ 156 w 156"/>
                  <a:gd name="T31" fmla="*/ 6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89">
                    <a:moveTo>
                      <a:pt x="156" y="60"/>
                    </a:moveTo>
                    <a:cubicBezTo>
                      <a:pt x="156" y="59"/>
                      <a:pt x="156" y="58"/>
                      <a:pt x="155" y="57"/>
                    </a:cubicBezTo>
                    <a:cubicBezTo>
                      <a:pt x="146" y="50"/>
                      <a:pt x="141" y="42"/>
                      <a:pt x="140" y="37"/>
                    </a:cubicBezTo>
                    <a:cubicBezTo>
                      <a:pt x="139" y="32"/>
                      <a:pt x="109" y="11"/>
                      <a:pt x="84" y="6"/>
                    </a:cubicBezTo>
                    <a:cubicBezTo>
                      <a:pt x="55" y="0"/>
                      <a:pt x="18" y="5"/>
                      <a:pt x="4" y="12"/>
                    </a:cubicBezTo>
                    <a:cubicBezTo>
                      <a:pt x="0" y="15"/>
                      <a:pt x="1" y="18"/>
                      <a:pt x="7" y="17"/>
                    </a:cubicBezTo>
                    <a:cubicBezTo>
                      <a:pt x="19" y="14"/>
                      <a:pt x="41" y="14"/>
                      <a:pt x="51" y="17"/>
                    </a:cubicBezTo>
                    <a:cubicBezTo>
                      <a:pt x="62" y="19"/>
                      <a:pt x="74" y="26"/>
                      <a:pt x="79" y="37"/>
                    </a:cubicBezTo>
                    <a:cubicBezTo>
                      <a:pt x="83" y="48"/>
                      <a:pt x="83" y="61"/>
                      <a:pt x="76" y="69"/>
                    </a:cubicBezTo>
                    <a:cubicBezTo>
                      <a:pt x="75" y="71"/>
                      <a:pt x="75" y="73"/>
                      <a:pt x="77" y="74"/>
                    </a:cubicBezTo>
                    <a:cubicBezTo>
                      <a:pt x="93" y="88"/>
                      <a:pt x="93" y="88"/>
                      <a:pt x="93" y="88"/>
                    </a:cubicBezTo>
                    <a:cubicBezTo>
                      <a:pt x="95" y="89"/>
                      <a:pt x="97" y="89"/>
                      <a:pt x="99" y="87"/>
                    </a:cubicBezTo>
                    <a:cubicBezTo>
                      <a:pt x="103" y="82"/>
                      <a:pt x="110" y="74"/>
                      <a:pt x="120" y="74"/>
                    </a:cubicBezTo>
                    <a:cubicBezTo>
                      <a:pt x="130" y="74"/>
                      <a:pt x="135" y="74"/>
                      <a:pt x="139" y="77"/>
                    </a:cubicBezTo>
                    <a:cubicBezTo>
                      <a:pt x="140" y="78"/>
                      <a:pt x="141" y="78"/>
                      <a:pt x="142" y="77"/>
                    </a:cubicBezTo>
                    <a:lnTo>
                      <a:pt x="156" y="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992"/>
              <p:cNvSpPr>
                <a:spLocks/>
              </p:cNvSpPr>
              <p:nvPr/>
            </p:nvSpPr>
            <p:spPr bwMode="auto">
              <a:xfrm>
                <a:off x="18104253" y="6073552"/>
                <a:ext cx="146050" cy="146050"/>
              </a:xfrm>
              <a:custGeom>
                <a:avLst/>
                <a:gdLst>
                  <a:gd name="T0" fmla="*/ 0 w 46"/>
                  <a:gd name="T1" fmla="*/ 15 h 46"/>
                  <a:gd name="T2" fmla="*/ 9 w 46"/>
                  <a:gd name="T3" fmla="*/ 24 h 46"/>
                  <a:gd name="T4" fmla="*/ 30 w 46"/>
                  <a:gd name="T5" fmla="*/ 46 h 46"/>
                  <a:gd name="T6" fmla="*/ 38 w 46"/>
                  <a:gd name="T7" fmla="*/ 37 h 46"/>
                  <a:gd name="T8" fmla="*/ 41 w 46"/>
                  <a:gd name="T9" fmla="*/ 36 h 46"/>
                  <a:gd name="T10" fmla="*/ 45 w 46"/>
                  <a:gd name="T11" fmla="*/ 31 h 46"/>
                  <a:gd name="T12" fmla="*/ 45 w 46"/>
                  <a:gd name="T13" fmla="*/ 28 h 46"/>
                  <a:gd name="T14" fmla="*/ 12 w 46"/>
                  <a:gd name="T15" fmla="*/ 1 h 46"/>
                  <a:gd name="T16" fmla="*/ 9 w 46"/>
                  <a:gd name="T17" fmla="*/ 1 h 46"/>
                  <a:gd name="T18" fmla="*/ 4 w 46"/>
                  <a:gd name="T19" fmla="*/ 7 h 46"/>
                  <a:gd name="T20" fmla="*/ 4 w 46"/>
                  <a:gd name="T21" fmla="*/ 10 h 46"/>
                  <a:gd name="T22" fmla="*/ 0 w 46"/>
                  <a:gd name="T23" fmla="*/ 1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46">
                    <a:moveTo>
                      <a:pt x="0" y="15"/>
                    </a:moveTo>
                    <a:cubicBezTo>
                      <a:pt x="3" y="18"/>
                      <a:pt x="6" y="21"/>
                      <a:pt x="9" y="24"/>
                    </a:cubicBezTo>
                    <a:cubicBezTo>
                      <a:pt x="16" y="32"/>
                      <a:pt x="23" y="39"/>
                      <a:pt x="30" y="46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9" y="37"/>
                      <a:pt x="40" y="37"/>
                      <a:pt x="41" y="36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6" y="30"/>
                      <a:pt x="46" y="28"/>
                      <a:pt x="45" y="28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9"/>
                      <a:pt x="4" y="10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993"/>
              <p:cNvSpPr>
                <a:spLocks/>
              </p:cNvSpPr>
              <p:nvPr/>
            </p:nvSpPr>
            <p:spPr bwMode="auto">
              <a:xfrm>
                <a:off x="18593203" y="5768752"/>
                <a:ext cx="174625" cy="177800"/>
              </a:xfrm>
              <a:custGeom>
                <a:avLst/>
                <a:gdLst>
                  <a:gd name="T0" fmla="*/ 53 w 55"/>
                  <a:gd name="T1" fmla="*/ 19 h 56"/>
                  <a:gd name="T2" fmla="*/ 35 w 55"/>
                  <a:gd name="T3" fmla="*/ 1 h 56"/>
                  <a:gd name="T4" fmla="*/ 29 w 55"/>
                  <a:gd name="T5" fmla="*/ 2 h 56"/>
                  <a:gd name="T6" fmla="*/ 22 w 55"/>
                  <a:gd name="T7" fmla="*/ 10 h 56"/>
                  <a:gd name="T8" fmla="*/ 19 w 55"/>
                  <a:gd name="T9" fmla="*/ 8 h 56"/>
                  <a:gd name="T10" fmla="*/ 6 w 55"/>
                  <a:gd name="T11" fmla="*/ 24 h 56"/>
                  <a:gd name="T12" fmla="*/ 8 w 55"/>
                  <a:gd name="T13" fmla="*/ 26 h 56"/>
                  <a:gd name="T14" fmla="*/ 2 w 55"/>
                  <a:gd name="T15" fmla="*/ 35 h 56"/>
                  <a:gd name="T16" fmla="*/ 2 w 55"/>
                  <a:gd name="T17" fmla="*/ 41 h 56"/>
                  <a:gd name="T18" fmla="*/ 23 w 55"/>
                  <a:gd name="T19" fmla="*/ 55 h 56"/>
                  <a:gd name="T20" fmla="*/ 29 w 55"/>
                  <a:gd name="T21" fmla="*/ 54 h 56"/>
                  <a:gd name="T22" fmla="*/ 53 w 55"/>
                  <a:gd name="T23" fmla="*/ 24 h 56"/>
                  <a:gd name="T24" fmla="*/ 53 w 55"/>
                  <a:gd name="T25" fmla="*/ 1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56">
                    <a:moveTo>
                      <a:pt x="53" y="19"/>
                    </a:moveTo>
                    <a:cubicBezTo>
                      <a:pt x="35" y="1"/>
                      <a:pt x="35" y="1"/>
                      <a:pt x="35" y="1"/>
                    </a:cubicBezTo>
                    <a:cubicBezTo>
                      <a:pt x="33" y="0"/>
                      <a:pt x="30" y="0"/>
                      <a:pt x="29" y="2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39"/>
                      <a:pt x="2" y="41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5" y="56"/>
                      <a:pt x="27" y="56"/>
                      <a:pt x="29" y="5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5" y="23"/>
                      <a:pt x="54" y="20"/>
                      <a:pt x="53" y="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994"/>
              <p:cNvSpPr>
                <a:spLocks/>
              </p:cNvSpPr>
              <p:nvPr/>
            </p:nvSpPr>
            <p:spPr bwMode="auto">
              <a:xfrm>
                <a:off x="17812153" y="6264052"/>
                <a:ext cx="269875" cy="298450"/>
              </a:xfrm>
              <a:custGeom>
                <a:avLst/>
                <a:gdLst>
                  <a:gd name="T0" fmla="*/ 33 w 85"/>
                  <a:gd name="T1" fmla="*/ 94 h 94"/>
                  <a:gd name="T2" fmla="*/ 85 w 85"/>
                  <a:gd name="T3" fmla="*/ 29 h 94"/>
                  <a:gd name="T4" fmla="*/ 57 w 85"/>
                  <a:gd name="T5" fmla="*/ 0 h 94"/>
                  <a:gd name="T6" fmla="*/ 0 w 85"/>
                  <a:gd name="T7" fmla="*/ 68 h 94"/>
                  <a:gd name="T8" fmla="*/ 33 w 85"/>
                  <a:gd name="T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4">
                    <a:moveTo>
                      <a:pt x="33" y="94"/>
                    </a:moveTo>
                    <a:cubicBezTo>
                      <a:pt x="85" y="29"/>
                      <a:pt x="85" y="29"/>
                      <a:pt x="85" y="29"/>
                    </a:cubicBezTo>
                    <a:cubicBezTo>
                      <a:pt x="76" y="20"/>
                      <a:pt x="67" y="10"/>
                      <a:pt x="57" y="0"/>
                    </a:cubicBezTo>
                    <a:cubicBezTo>
                      <a:pt x="0" y="68"/>
                      <a:pt x="0" y="68"/>
                      <a:pt x="0" y="68"/>
                    </a:cubicBezTo>
                    <a:lnTo>
                      <a:pt x="33" y="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995"/>
              <p:cNvSpPr>
                <a:spLocks/>
              </p:cNvSpPr>
              <p:nvPr/>
            </p:nvSpPr>
            <p:spPr bwMode="auto">
              <a:xfrm>
                <a:off x="18326503" y="5844952"/>
                <a:ext cx="98425" cy="92075"/>
              </a:xfrm>
              <a:custGeom>
                <a:avLst/>
                <a:gdLst>
                  <a:gd name="T0" fmla="*/ 9 w 31"/>
                  <a:gd name="T1" fmla="*/ 29 h 29"/>
                  <a:gd name="T2" fmla="*/ 9 w 31"/>
                  <a:gd name="T3" fmla="*/ 29 h 29"/>
                  <a:gd name="T4" fmla="*/ 10 w 31"/>
                  <a:gd name="T5" fmla="*/ 29 h 29"/>
                  <a:gd name="T6" fmla="*/ 15 w 31"/>
                  <a:gd name="T7" fmla="*/ 24 h 29"/>
                  <a:gd name="T8" fmla="*/ 21 w 31"/>
                  <a:gd name="T9" fmla="*/ 25 h 29"/>
                  <a:gd name="T10" fmla="*/ 31 w 31"/>
                  <a:gd name="T11" fmla="*/ 12 h 29"/>
                  <a:gd name="T12" fmla="*/ 17 w 31"/>
                  <a:gd name="T13" fmla="*/ 0 h 29"/>
                  <a:gd name="T14" fmla="*/ 0 w 31"/>
                  <a:gd name="T15" fmla="*/ 21 h 29"/>
                  <a:gd name="T16" fmla="*/ 9 w 31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9">
                    <a:moveTo>
                      <a:pt x="9" y="29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10" y="29"/>
                      <a:pt x="10" y="29"/>
                    </a:cubicBezTo>
                    <a:cubicBezTo>
                      <a:pt x="11" y="28"/>
                      <a:pt x="12" y="24"/>
                      <a:pt x="15" y="24"/>
                    </a:cubicBezTo>
                    <a:cubicBezTo>
                      <a:pt x="17" y="23"/>
                      <a:pt x="19" y="23"/>
                      <a:pt x="21" y="25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21"/>
                      <a:pt x="0" y="21"/>
                      <a:pt x="0" y="21"/>
                    </a:cubicBezTo>
                    <a:lnTo>
                      <a:pt x="9" y="2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996"/>
              <p:cNvSpPr>
                <a:spLocks/>
              </p:cNvSpPr>
              <p:nvPr/>
            </p:nvSpPr>
            <p:spPr bwMode="auto">
              <a:xfrm>
                <a:off x="18180453" y="6029102"/>
                <a:ext cx="95250" cy="95250"/>
              </a:xfrm>
              <a:custGeom>
                <a:avLst/>
                <a:gdLst>
                  <a:gd name="T0" fmla="*/ 24 w 30"/>
                  <a:gd name="T1" fmla="*/ 8 h 30"/>
                  <a:gd name="T2" fmla="*/ 18 w 30"/>
                  <a:gd name="T3" fmla="*/ 3 h 30"/>
                  <a:gd name="T4" fmla="*/ 16 w 30"/>
                  <a:gd name="T5" fmla="*/ 2 h 30"/>
                  <a:gd name="T6" fmla="*/ 15 w 30"/>
                  <a:gd name="T7" fmla="*/ 0 h 30"/>
                  <a:gd name="T8" fmla="*/ 0 w 30"/>
                  <a:gd name="T9" fmla="*/ 17 h 30"/>
                  <a:gd name="T10" fmla="*/ 16 w 30"/>
                  <a:gd name="T11" fmla="*/ 30 h 30"/>
                  <a:gd name="T12" fmla="*/ 30 w 30"/>
                  <a:gd name="T13" fmla="*/ 13 h 30"/>
                  <a:gd name="T14" fmla="*/ 24 w 30"/>
                  <a:gd name="T15" fmla="*/ 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0">
                    <a:moveTo>
                      <a:pt x="24" y="8"/>
                    </a:moveTo>
                    <a:cubicBezTo>
                      <a:pt x="18" y="3"/>
                      <a:pt x="18" y="3"/>
                      <a:pt x="18" y="3"/>
                    </a:cubicBezTo>
                    <a:cubicBezTo>
                      <a:pt x="17" y="3"/>
                      <a:pt x="17" y="3"/>
                      <a:pt x="16" y="2"/>
                    </a:cubicBezTo>
                    <a:cubicBezTo>
                      <a:pt x="16" y="2"/>
                      <a:pt x="15" y="1"/>
                      <a:pt x="15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8" y="11"/>
                      <a:pt x="26" y="10"/>
                      <a:pt x="24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997"/>
              <p:cNvSpPr>
                <a:spLocks/>
              </p:cNvSpPr>
              <p:nvPr/>
            </p:nvSpPr>
            <p:spPr bwMode="auto">
              <a:xfrm>
                <a:off x="17869303" y="6149752"/>
                <a:ext cx="111125" cy="225425"/>
              </a:xfrm>
              <a:custGeom>
                <a:avLst/>
                <a:gdLst>
                  <a:gd name="T0" fmla="*/ 35 w 35"/>
                  <a:gd name="T1" fmla="*/ 32 h 71"/>
                  <a:gd name="T2" fmla="*/ 26 w 35"/>
                  <a:gd name="T3" fmla="*/ 24 h 71"/>
                  <a:gd name="T4" fmla="*/ 2 w 35"/>
                  <a:gd name="T5" fmla="*/ 0 h 71"/>
                  <a:gd name="T6" fmla="*/ 2 w 35"/>
                  <a:gd name="T7" fmla="*/ 71 h 71"/>
                  <a:gd name="T8" fmla="*/ 35 w 35"/>
                  <a:gd name="T9" fmla="*/ 3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71">
                    <a:moveTo>
                      <a:pt x="35" y="32"/>
                    </a:moveTo>
                    <a:cubicBezTo>
                      <a:pt x="32" y="29"/>
                      <a:pt x="29" y="27"/>
                      <a:pt x="26" y="24"/>
                    </a:cubicBezTo>
                    <a:cubicBezTo>
                      <a:pt x="18" y="16"/>
                      <a:pt x="10" y="7"/>
                      <a:pt x="2" y="0"/>
                    </a:cubicBezTo>
                    <a:cubicBezTo>
                      <a:pt x="0" y="31"/>
                      <a:pt x="0" y="53"/>
                      <a:pt x="2" y="71"/>
                    </a:cubicBezTo>
                    <a:lnTo>
                      <a:pt x="35" y="32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998"/>
              <p:cNvSpPr>
                <a:spLocks/>
              </p:cNvSpPr>
              <p:nvPr/>
            </p:nvSpPr>
            <p:spPr bwMode="auto">
              <a:xfrm>
                <a:off x="18212203" y="6197377"/>
                <a:ext cx="47625" cy="82550"/>
              </a:xfrm>
              <a:custGeom>
                <a:avLst/>
                <a:gdLst>
                  <a:gd name="T0" fmla="*/ 11 w 15"/>
                  <a:gd name="T1" fmla="*/ 1 h 26"/>
                  <a:gd name="T2" fmla="*/ 6 w 15"/>
                  <a:gd name="T3" fmla="*/ 4 h 26"/>
                  <a:gd name="T4" fmla="*/ 0 w 15"/>
                  <a:gd name="T5" fmla="*/ 11 h 26"/>
                  <a:gd name="T6" fmla="*/ 15 w 15"/>
                  <a:gd name="T7" fmla="*/ 26 h 26"/>
                  <a:gd name="T8" fmla="*/ 12 w 15"/>
                  <a:gd name="T9" fmla="*/ 0 h 26"/>
                  <a:gd name="T10" fmla="*/ 11 w 15"/>
                  <a:gd name="T11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6">
                    <a:moveTo>
                      <a:pt x="11" y="1"/>
                    </a:moveTo>
                    <a:cubicBezTo>
                      <a:pt x="10" y="3"/>
                      <a:pt x="8" y="4"/>
                      <a:pt x="6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" y="16"/>
                      <a:pt x="11" y="21"/>
                      <a:pt x="15" y="26"/>
                    </a:cubicBezTo>
                    <a:cubicBezTo>
                      <a:pt x="15" y="17"/>
                      <a:pt x="14" y="9"/>
                      <a:pt x="12" y="0"/>
                    </a:cubicBez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999"/>
              <p:cNvSpPr>
                <a:spLocks/>
              </p:cNvSpPr>
              <p:nvPr/>
            </p:nvSpPr>
            <p:spPr bwMode="auto">
              <a:xfrm>
                <a:off x="17878828" y="6435502"/>
                <a:ext cx="161925" cy="260350"/>
              </a:xfrm>
              <a:custGeom>
                <a:avLst/>
                <a:gdLst>
                  <a:gd name="T0" fmla="*/ 51 w 51"/>
                  <a:gd name="T1" fmla="*/ 0 h 82"/>
                  <a:gd name="T2" fmla="*/ 15 w 51"/>
                  <a:gd name="T3" fmla="*/ 46 h 82"/>
                  <a:gd name="T4" fmla="*/ 15 w 51"/>
                  <a:gd name="T5" fmla="*/ 46 h 82"/>
                  <a:gd name="T6" fmla="*/ 13 w 51"/>
                  <a:gd name="T7" fmla="*/ 52 h 82"/>
                  <a:gd name="T8" fmla="*/ 8 w 51"/>
                  <a:gd name="T9" fmla="*/ 57 h 82"/>
                  <a:gd name="T10" fmla="*/ 6 w 51"/>
                  <a:gd name="T11" fmla="*/ 64 h 82"/>
                  <a:gd name="T12" fmla="*/ 0 w 51"/>
                  <a:gd name="T13" fmla="*/ 71 h 82"/>
                  <a:gd name="T14" fmla="*/ 0 w 51"/>
                  <a:gd name="T15" fmla="*/ 75 h 82"/>
                  <a:gd name="T16" fmla="*/ 28 w 51"/>
                  <a:gd name="T17" fmla="*/ 81 h 82"/>
                  <a:gd name="T18" fmla="*/ 50 w 51"/>
                  <a:gd name="T19" fmla="*/ 75 h 82"/>
                  <a:gd name="T20" fmla="*/ 44 w 51"/>
                  <a:gd name="T21" fmla="*/ 49 h 82"/>
                  <a:gd name="T22" fmla="*/ 51 w 51"/>
                  <a:gd name="T23" fmla="*/ 2 h 82"/>
                  <a:gd name="T24" fmla="*/ 51 w 51"/>
                  <a:gd name="T25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82">
                    <a:moveTo>
                      <a:pt x="51" y="0"/>
                    </a:moveTo>
                    <a:cubicBezTo>
                      <a:pt x="15" y="46"/>
                      <a:pt x="15" y="46"/>
                      <a:pt x="15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15" y="48"/>
                      <a:pt x="14" y="50"/>
                      <a:pt x="13" y="52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60"/>
                      <a:pt x="7" y="62"/>
                      <a:pt x="6" y="6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3"/>
                      <a:pt x="0" y="75"/>
                    </a:cubicBezTo>
                    <a:cubicBezTo>
                      <a:pt x="0" y="82"/>
                      <a:pt x="13" y="81"/>
                      <a:pt x="28" y="81"/>
                    </a:cubicBezTo>
                    <a:cubicBezTo>
                      <a:pt x="43" y="81"/>
                      <a:pt x="50" y="82"/>
                      <a:pt x="50" y="75"/>
                    </a:cubicBezTo>
                    <a:cubicBezTo>
                      <a:pt x="50" y="64"/>
                      <a:pt x="44" y="60"/>
                      <a:pt x="44" y="49"/>
                    </a:cubicBezTo>
                    <a:cubicBezTo>
                      <a:pt x="44" y="45"/>
                      <a:pt x="49" y="24"/>
                      <a:pt x="51" y="2"/>
                    </a:cubicBezTo>
                    <a:cubicBezTo>
                      <a:pt x="51" y="1"/>
                      <a:pt x="51" y="1"/>
                      <a:pt x="51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1000"/>
              <p:cNvSpPr>
                <a:spLocks/>
              </p:cNvSpPr>
              <p:nvPr/>
            </p:nvSpPr>
            <p:spPr bwMode="auto">
              <a:xfrm>
                <a:off x="18234428" y="5911627"/>
                <a:ext cx="152400" cy="161925"/>
              </a:xfrm>
              <a:custGeom>
                <a:avLst/>
                <a:gdLst>
                  <a:gd name="T0" fmla="*/ 23 w 48"/>
                  <a:gd name="T1" fmla="*/ 4 h 51"/>
                  <a:gd name="T2" fmla="*/ 34 w 48"/>
                  <a:gd name="T3" fmla="*/ 12 h 51"/>
                  <a:gd name="T4" fmla="*/ 39 w 48"/>
                  <a:gd name="T5" fmla="*/ 16 h 51"/>
                  <a:gd name="T6" fmla="*/ 44 w 48"/>
                  <a:gd name="T7" fmla="*/ 11 h 51"/>
                  <a:gd name="T8" fmla="*/ 48 w 48"/>
                  <a:gd name="T9" fmla="*/ 17 h 51"/>
                  <a:gd name="T10" fmla="*/ 24 w 48"/>
                  <a:gd name="T11" fmla="*/ 48 h 51"/>
                  <a:gd name="T12" fmla="*/ 10 w 48"/>
                  <a:gd name="T13" fmla="*/ 40 h 51"/>
                  <a:gd name="T14" fmla="*/ 4 w 48"/>
                  <a:gd name="T15" fmla="*/ 36 h 51"/>
                  <a:gd name="T16" fmla="*/ 9 w 48"/>
                  <a:gd name="T17" fmla="*/ 29 h 51"/>
                  <a:gd name="T18" fmla="*/ 14 w 48"/>
                  <a:gd name="T19" fmla="*/ 33 h 51"/>
                  <a:gd name="T20" fmla="*/ 15 w 48"/>
                  <a:gd name="T21" fmla="*/ 32 h 51"/>
                  <a:gd name="T22" fmla="*/ 7 w 48"/>
                  <a:gd name="T23" fmla="*/ 25 h 51"/>
                  <a:gd name="T24" fmla="*/ 12 w 48"/>
                  <a:gd name="T25" fmla="*/ 19 h 51"/>
                  <a:gd name="T26" fmla="*/ 20 w 48"/>
                  <a:gd name="T27" fmla="*/ 26 h 51"/>
                  <a:gd name="T28" fmla="*/ 21 w 48"/>
                  <a:gd name="T29" fmla="*/ 24 h 51"/>
                  <a:gd name="T30" fmla="*/ 11 w 48"/>
                  <a:gd name="T31" fmla="*/ 16 h 51"/>
                  <a:gd name="T32" fmla="*/ 16 w 48"/>
                  <a:gd name="T33" fmla="*/ 10 h 51"/>
                  <a:gd name="T34" fmla="*/ 26 w 48"/>
                  <a:gd name="T35" fmla="*/ 18 h 51"/>
                  <a:gd name="T36" fmla="*/ 27 w 48"/>
                  <a:gd name="T37" fmla="*/ 17 h 51"/>
                  <a:gd name="T38" fmla="*/ 18 w 48"/>
                  <a:gd name="T39" fmla="*/ 10 h 51"/>
                  <a:gd name="T40" fmla="*/ 23 w 48"/>
                  <a:gd name="T41" fmla="*/ 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51">
                    <a:moveTo>
                      <a:pt x="23" y="4"/>
                    </a:moveTo>
                    <a:cubicBezTo>
                      <a:pt x="23" y="4"/>
                      <a:pt x="32" y="10"/>
                      <a:pt x="34" y="12"/>
                    </a:cubicBezTo>
                    <a:cubicBezTo>
                      <a:pt x="37" y="15"/>
                      <a:pt x="30" y="9"/>
                      <a:pt x="39" y="16"/>
                    </a:cubicBezTo>
                    <a:cubicBezTo>
                      <a:pt x="40" y="17"/>
                      <a:pt x="43" y="17"/>
                      <a:pt x="44" y="11"/>
                    </a:cubicBezTo>
                    <a:cubicBezTo>
                      <a:pt x="46" y="5"/>
                      <a:pt x="48" y="10"/>
                      <a:pt x="48" y="17"/>
                    </a:cubicBezTo>
                    <a:cubicBezTo>
                      <a:pt x="47" y="27"/>
                      <a:pt x="32" y="51"/>
                      <a:pt x="24" y="48"/>
                    </a:cubicBezTo>
                    <a:cubicBezTo>
                      <a:pt x="19" y="47"/>
                      <a:pt x="16" y="44"/>
                      <a:pt x="10" y="40"/>
                    </a:cubicBezTo>
                    <a:cubicBezTo>
                      <a:pt x="9" y="39"/>
                      <a:pt x="4" y="36"/>
                      <a:pt x="4" y="36"/>
                    </a:cubicBezTo>
                    <a:cubicBezTo>
                      <a:pt x="0" y="32"/>
                      <a:pt x="5" y="26"/>
                      <a:pt x="9" y="29"/>
                    </a:cubicBezTo>
                    <a:cubicBezTo>
                      <a:pt x="9" y="29"/>
                      <a:pt x="13" y="32"/>
                      <a:pt x="14" y="33"/>
                    </a:cubicBezTo>
                    <a:cubicBezTo>
                      <a:pt x="15" y="34"/>
                      <a:pt x="16" y="33"/>
                      <a:pt x="15" y="32"/>
                    </a:cubicBezTo>
                    <a:cubicBezTo>
                      <a:pt x="14" y="31"/>
                      <a:pt x="7" y="25"/>
                      <a:pt x="7" y="25"/>
                    </a:cubicBezTo>
                    <a:cubicBezTo>
                      <a:pt x="2" y="22"/>
                      <a:pt x="7" y="15"/>
                      <a:pt x="12" y="19"/>
                    </a:cubicBezTo>
                    <a:cubicBezTo>
                      <a:pt x="12" y="19"/>
                      <a:pt x="19" y="25"/>
                      <a:pt x="20" y="26"/>
                    </a:cubicBezTo>
                    <a:cubicBezTo>
                      <a:pt x="21" y="27"/>
                      <a:pt x="22" y="25"/>
                      <a:pt x="21" y="24"/>
                    </a:cubicBezTo>
                    <a:cubicBezTo>
                      <a:pt x="20" y="23"/>
                      <a:pt x="11" y="16"/>
                      <a:pt x="11" y="16"/>
                    </a:cubicBezTo>
                    <a:cubicBezTo>
                      <a:pt x="6" y="13"/>
                      <a:pt x="11" y="6"/>
                      <a:pt x="16" y="10"/>
                    </a:cubicBezTo>
                    <a:cubicBezTo>
                      <a:pt x="16" y="10"/>
                      <a:pt x="24" y="17"/>
                      <a:pt x="26" y="18"/>
                    </a:cubicBezTo>
                    <a:cubicBezTo>
                      <a:pt x="27" y="19"/>
                      <a:pt x="28" y="18"/>
                      <a:pt x="27" y="17"/>
                    </a:cubicBezTo>
                    <a:cubicBezTo>
                      <a:pt x="26" y="16"/>
                      <a:pt x="18" y="10"/>
                      <a:pt x="18" y="10"/>
                    </a:cubicBezTo>
                    <a:cubicBezTo>
                      <a:pt x="14" y="6"/>
                      <a:pt x="19" y="0"/>
                      <a:pt x="23" y="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1001"/>
              <p:cNvSpPr>
                <a:spLocks/>
              </p:cNvSpPr>
              <p:nvPr/>
            </p:nvSpPr>
            <p:spPr bwMode="auto">
              <a:xfrm>
                <a:off x="17694678" y="5946552"/>
                <a:ext cx="165100" cy="165100"/>
              </a:xfrm>
              <a:custGeom>
                <a:avLst/>
                <a:gdLst>
                  <a:gd name="T0" fmla="*/ 23 w 52"/>
                  <a:gd name="T1" fmla="*/ 4 h 52"/>
                  <a:gd name="T2" fmla="*/ 15 w 52"/>
                  <a:gd name="T3" fmla="*/ 14 h 52"/>
                  <a:gd name="T4" fmla="*/ 10 w 52"/>
                  <a:gd name="T5" fmla="*/ 19 h 52"/>
                  <a:gd name="T6" fmla="*/ 4 w 52"/>
                  <a:gd name="T7" fmla="*/ 15 h 52"/>
                  <a:gd name="T8" fmla="*/ 2 w 52"/>
                  <a:gd name="T9" fmla="*/ 22 h 52"/>
                  <a:gd name="T10" fmla="*/ 31 w 52"/>
                  <a:gd name="T11" fmla="*/ 48 h 52"/>
                  <a:gd name="T12" fmla="*/ 43 w 52"/>
                  <a:gd name="T13" fmla="*/ 38 h 52"/>
                  <a:gd name="T14" fmla="*/ 48 w 52"/>
                  <a:gd name="T15" fmla="*/ 32 h 52"/>
                  <a:gd name="T16" fmla="*/ 42 w 52"/>
                  <a:gd name="T17" fmla="*/ 27 h 52"/>
                  <a:gd name="T18" fmla="*/ 38 w 52"/>
                  <a:gd name="T19" fmla="*/ 32 h 52"/>
                  <a:gd name="T20" fmla="*/ 36 w 52"/>
                  <a:gd name="T21" fmla="*/ 31 h 52"/>
                  <a:gd name="T22" fmla="*/ 43 w 52"/>
                  <a:gd name="T23" fmla="*/ 23 h 52"/>
                  <a:gd name="T24" fmla="*/ 37 w 52"/>
                  <a:gd name="T25" fmla="*/ 17 h 52"/>
                  <a:gd name="T26" fmla="*/ 30 w 52"/>
                  <a:gd name="T27" fmla="*/ 25 h 52"/>
                  <a:gd name="T28" fmla="*/ 29 w 52"/>
                  <a:gd name="T29" fmla="*/ 24 h 52"/>
                  <a:gd name="T30" fmla="*/ 38 w 52"/>
                  <a:gd name="T31" fmla="*/ 14 h 52"/>
                  <a:gd name="T32" fmla="*/ 32 w 52"/>
                  <a:gd name="T33" fmla="*/ 9 h 52"/>
                  <a:gd name="T34" fmla="*/ 23 w 52"/>
                  <a:gd name="T35" fmla="*/ 19 h 52"/>
                  <a:gd name="T36" fmla="*/ 22 w 52"/>
                  <a:gd name="T37" fmla="*/ 18 h 52"/>
                  <a:gd name="T38" fmla="*/ 29 w 52"/>
                  <a:gd name="T39" fmla="*/ 10 h 52"/>
                  <a:gd name="T40" fmla="*/ 23 w 52"/>
                  <a:gd name="T41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" h="52">
                    <a:moveTo>
                      <a:pt x="23" y="4"/>
                    </a:moveTo>
                    <a:cubicBezTo>
                      <a:pt x="23" y="4"/>
                      <a:pt x="16" y="12"/>
                      <a:pt x="15" y="14"/>
                    </a:cubicBezTo>
                    <a:cubicBezTo>
                      <a:pt x="12" y="17"/>
                      <a:pt x="18" y="10"/>
                      <a:pt x="10" y="19"/>
                    </a:cubicBezTo>
                    <a:cubicBezTo>
                      <a:pt x="9" y="20"/>
                      <a:pt x="7" y="21"/>
                      <a:pt x="4" y="15"/>
                    </a:cubicBezTo>
                    <a:cubicBezTo>
                      <a:pt x="1" y="10"/>
                      <a:pt x="0" y="15"/>
                      <a:pt x="2" y="22"/>
                    </a:cubicBezTo>
                    <a:cubicBezTo>
                      <a:pt x="4" y="32"/>
                      <a:pt x="23" y="52"/>
                      <a:pt x="31" y="48"/>
                    </a:cubicBezTo>
                    <a:cubicBezTo>
                      <a:pt x="36" y="46"/>
                      <a:pt x="38" y="43"/>
                      <a:pt x="43" y="38"/>
                    </a:cubicBezTo>
                    <a:cubicBezTo>
                      <a:pt x="44" y="37"/>
                      <a:pt x="48" y="32"/>
                      <a:pt x="48" y="32"/>
                    </a:cubicBezTo>
                    <a:cubicBezTo>
                      <a:pt x="52" y="28"/>
                      <a:pt x="46" y="23"/>
                      <a:pt x="42" y="27"/>
                    </a:cubicBezTo>
                    <a:cubicBezTo>
                      <a:pt x="42" y="27"/>
                      <a:pt x="39" y="30"/>
                      <a:pt x="38" y="32"/>
                    </a:cubicBezTo>
                    <a:cubicBezTo>
                      <a:pt x="37" y="33"/>
                      <a:pt x="35" y="32"/>
                      <a:pt x="36" y="31"/>
                    </a:cubicBezTo>
                    <a:cubicBezTo>
                      <a:pt x="37" y="30"/>
                      <a:pt x="43" y="23"/>
                      <a:pt x="43" y="23"/>
                    </a:cubicBezTo>
                    <a:cubicBezTo>
                      <a:pt x="47" y="18"/>
                      <a:pt x="41" y="13"/>
                      <a:pt x="37" y="17"/>
                    </a:cubicBezTo>
                    <a:cubicBezTo>
                      <a:pt x="37" y="17"/>
                      <a:pt x="31" y="24"/>
                      <a:pt x="30" y="25"/>
                    </a:cubicBezTo>
                    <a:cubicBezTo>
                      <a:pt x="29" y="26"/>
                      <a:pt x="28" y="25"/>
                      <a:pt x="29" y="24"/>
                    </a:cubicBezTo>
                    <a:cubicBezTo>
                      <a:pt x="30" y="23"/>
                      <a:pt x="38" y="14"/>
                      <a:pt x="38" y="14"/>
                    </a:cubicBezTo>
                    <a:cubicBezTo>
                      <a:pt x="42" y="10"/>
                      <a:pt x="36" y="5"/>
                      <a:pt x="32" y="9"/>
                    </a:cubicBezTo>
                    <a:cubicBezTo>
                      <a:pt x="32" y="9"/>
                      <a:pt x="25" y="17"/>
                      <a:pt x="23" y="19"/>
                    </a:cubicBezTo>
                    <a:cubicBezTo>
                      <a:pt x="22" y="20"/>
                      <a:pt x="21" y="19"/>
                      <a:pt x="22" y="18"/>
                    </a:cubicBezTo>
                    <a:cubicBezTo>
                      <a:pt x="23" y="16"/>
                      <a:pt x="29" y="10"/>
                      <a:pt x="29" y="10"/>
                    </a:cubicBezTo>
                    <a:cubicBezTo>
                      <a:pt x="33" y="5"/>
                      <a:pt x="27" y="0"/>
                      <a:pt x="23" y="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5" name="Freeform 1002"/>
              <p:cNvSpPr>
                <a:spLocks/>
              </p:cNvSpPr>
              <p:nvPr/>
            </p:nvSpPr>
            <p:spPr bwMode="auto">
              <a:xfrm>
                <a:off x="18078853" y="6368827"/>
                <a:ext cx="263525" cy="327025"/>
              </a:xfrm>
              <a:custGeom>
                <a:avLst/>
                <a:gdLst>
                  <a:gd name="T0" fmla="*/ 51 w 83"/>
                  <a:gd name="T1" fmla="*/ 77 h 103"/>
                  <a:gd name="T2" fmla="*/ 43 w 83"/>
                  <a:gd name="T3" fmla="*/ 49 h 103"/>
                  <a:gd name="T4" fmla="*/ 35 w 83"/>
                  <a:gd name="T5" fmla="*/ 30 h 103"/>
                  <a:gd name="T6" fmla="*/ 5 w 83"/>
                  <a:gd name="T7" fmla="*/ 0 h 103"/>
                  <a:gd name="T8" fmla="*/ 0 w 83"/>
                  <a:gd name="T9" fmla="*/ 6 h 103"/>
                  <a:gd name="T10" fmla="*/ 3 w 83"/>
                  <a:gd name="T11" fmla="*/ 13 h 103"/>
                  <a:gd name="T12" fmla="*/ 9 w 83"/>
                  <a:gd name="T13" fmla="*/ 66 h 103"/>
                  <a:gd name="T14" fmla="*/ 2 w 83"/>
                  <a:gd name="T15" fmla="*/ 86 h 103"/>
                  <a:gd name="T16" fmla="*/ 33 w 83"/>
                  <a:gd name="T17" fmla="*/ 102 h 103"/>
                  <a:gd name="T18" fmla="*/ 70 w 83"/>
                  <a:gd name="T19" fmla="*/ 102 h 103"/>
                  <a:gd name="T20" fmla="*/ 83 w 83"/>
                  <a:gd name="T21" fmla="*/ 102 h 103"/>
                  <a:gd name="T22" fmla="*/ 51 w 83"/>
                  <a:gd name="T23" fmla="*/ 7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103">
                    <a:moveTo>
                      <a:pt x="51" y="77"/>
                    </a:moveTo>
                    <a:cubicBezTo>
                      <a:pt x="43" y="64"/>
                      <a:pt x="43" y="55"/>
                      <a:pt x="43" y="49"/>
                    </a:cubicBezTo>
                    <a:cubicBezTo>
                      <a:pt x="44" y="42"/>
                      <a:pt x="44" y="39"/>
                      <a:pt x="35" y="30"/>
                    </a:cubicBezTo>
                    <a:cubicBezTo>
                      <a:pt x="29" y="24"/>
                      <a:pt x="18" y="13"/>
                      <a:pt x="5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2" y="11"/>
                      <a:pt x="3" y="13"/>
                    </a:cubicBezTo>
                    <a:cubicBezTo>
                      <a:pt x="15" y="44"/>
                      <a:pt x="12" y="55"/>
                      <a:pt x="9" y="66"/>
                    </a:cubicBezTo>
                    <a:cubicBezTo>
                      <a:pt x="7" y="76"/>
                      <a:pt x="2" y="75"/>
                      <a:pt x="2" y="86"/>
                    </a:cubicBezTo>
                    <a:cubicBezTo>
                      <a:pt x="2" y="103"/>
                      <a:pt x="20" y="102"/>
                      <a:pt x="33" y="102"/>
                    </a:cubicBezTo>
                    <a:cubicBezTo>
                      <a:pt x="47" y="102"/>
                      <a:pt x="53" y="102"/>
                      <a:pt x="70" y="102"/>
                    </a:cubicBezTo>
                    <a:cubicBezTo>
                      <a:pt x="75" y="102"/>
                      <a:pt x="79" y="102"/>
                      <a:pt x="83" y="102"/>
                    </a:cubicBezTo>
                    <a:cubicBezTo>
                      <a:pt x="72" y="99"/>
                      <a:pt x="59" y="92"/>
                      <a:pt x="51" y="7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6" name="Freeform 1003"/>
              <p:cNvSpPr>
                <a:spLocks/>
              </p:cNvSpPr>
              <p:nvPr/>
            </p:nvSpPr>
            <p:spPr bwMode="auto">
              <a:xfrm>
                <a:off x="17739128" y="4962302"/>
                <a:ext cx="635000" cy="1146175"/>
              </a:xfrm>
              <a:custGeom>
                <a:avLst/>
                <a:gdLst>
                  <a:gd name="T0" fmla="*/ 131 w 200"/>
                  <a:gd name="T1" fmla="*/ 346 h 361"/>
                  <a:gd name="T2" fmla="*/ 135 w 200"/>
                  <a:gd name="T3" fmla="*/ 349 h 361"/>
                  <a:gd name="T4" fmla="*/ 152 w 200"/>
                  <a:gd name="T5" fmla="*/ 329 h 361"/>
                  <a:gd name="T6" fmla="*/ 152 w 200"/>
                  <a:gd name="T7" fmla="*/ 326 h 361"/>
                  <a:gd name="T8" fmla="*/ 156 w 200"/>
                  <a:gd name="T9" fmla="*/ 287 h 361"/>
                  <a:gd name="T10" fmla="*/ 163 w 200"/>
                  <a:gd name="T11" fmla="*/ 304 h 361"/>
                  <a:gd name="T12" fmla="*/ 167 w 200"/>
                  <a:gd name="T13" fmla="*/ 302 h 361"/>
                  <a:gd name="T14" fmla="*/ 169 w 200"/>
                  <a:gd name="T15" fmla="*/ 299 h 361"/>
                  <a:gd name="T16" fmla="*/ 179 w 200"/>
                  <a:gd name="T17" fmla="*/ 296 h 361"/>
                  <a:gd name="T18" fmla="*/ 188 w 200"/>
                  <a:gd name="T19" fmla="*/ 285 h 361"/>
                  <a:gd name="T20" fmla="*/ 183 w 200"/>
                  <a:gd name="T21" fmla="*/ 260 h 361"/>
                  <a:gd name="T22" fmla="*/ 127 w 200"/>
                  <a:gd name="T23" fmla="*/ 222 h 361"/>
                  <a:gd name="T24" fmla="*/ 131 w 200"/>
                  <a:gd name="T25" fmla="*/ 195 h 361"/>
                  <a:gd name="T26" fmla="*/ 200 w 200"/>
                  <a:gd name="T27" fmla="*/ 100 h 361"/>
                  <a:gd name="T28" fmla="*/ 100 w 200"/>
                  <a:gd name="T29" fmla="*/ 0 h 361"/>
                  <a:gd name="T30" fmla="*/ 0 w 200"/>
                  <a:gd name="T31" fmla="*/ 100 h 361"/>
                  <a:gd name="T32" fmla="*/ 71 w 200"/>
                  <a:gd name="T33" fmla="*/ 196 h 361"/>
                  <a:gd name="T34" fmla="*/ 77 w 200"/>
                  <a:gd name="T35" fmla="*/ 220 h 361"/>
                  <a:gd name="T36" fmla="*/ 28 w 200"/>
                  <a:gd name="T37" fmla="*/ 240 h 361"/>
                  <a:gd name="T38" fmla="*/ 33 w 200"/>
                  <a:gd name="T39" fmla="*/ 270 h 361"/>
                  <a:gd name="T40" fmla="*/ 41 w 200"/>
                  <a:gd name="T41" fmla="*/ 291 h 361"/>
                  <a:gd name="T42" fmla="*/ 47 w 200"/>
                  <a:gd name="T43" fmla="*/ 285 h 361"/>
                  <a:gd name="T44" fmla="*/ 47 w 200"/>
                  <a:gd name="T45" fmla="*/ 298 h 361"/>
                  <a:gd name="T46" fmla="*/ 110 w 200"/>
                  <a:gd name="T47" fmla="*/ 361 h 361"/>
                  <a:gd name="T48" fmla="*/ 113 w 200"/>
                  <a:gd name="T49" fmla="*/ 358 h 361"/>
                  <a:gd name="T50" fmla="*/ 115 w 200"/>
                  <a:gd name="T51" fmla="*/ 353 h 361"/>
                  <a:gd name="T52" fmla="*/ 119 w 200"/>
                  <a:gd name="T53" fmla="*/ 347 h 361"/>
                  <a:gd name="T54" fmla="*/ 126 w 200"/>
                  <a:gd name="T55" fmla="*/ 344 h 361"/>
                  <a:gd name="T56" fmla="*/ 131 w 200"/>
                  <a:gd name="T57" fmla="*/ 34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0" h="361">
                    <a:moveTo>
                      <a:pt x="131" y="346"/>
                    </a:moveTo>
                    <a:cubicBezTo>
                      <a:pt x="135" y="349"/>
                      <a:pt x="135" y="349"/>
                      <a:pt x="135" y="349"/>
                    </a:cubicBezTo>
                    <a:cubicBezTo>
                      <a:pt x="152" y="329"/>
                      <a:pt x="152" y="329"/>
                      <a:pt x="152" y="329"/>
                    </a:cubicBezTo>
                    <a:cubicBezTo>
                      <a:pt x="152" y="328"/>
                      <a:pt x="152" y="327"/>
                      <a:pt x="152" y="326"/>
                    </a:cubicBezTo>
                    <a:cubicBezTo>
                      <a:pt x="150" y="306"/>
                      <a:pt x="148" y="266"/>
                      <a:pt x="156" y="287"/>
                    </a:cubicBezTo>
                    <a:cubicBezTo>
                      <a:pt x="158" y="293"/>
                      <a:pt x="160" y="298"/>
                      <a:pt x="163" y="304"/>
                    </a:cubicBezTo>
                    <a:cubicBezTo>
                      <a:pt x="164" y="303"/>
                      <a:pt x="166" y="302"/>
                      <a:pt x="167" y="302"/>
                    </a:cubicBezTo>
                    <a:cubicBezTo>
                      <a:pt x="168" y="301"/>
                      <a:pt x="168" y="300"/>
                      <a:pt x="169" y="299"/>
                    </a:cubicBezTo>
                    <a:cubicBezTo>
                      <a:pt x="172" y="296"/>
                      <a:pt x="176" y="295"/>
                      <a:pt x="179" y="296"/>
                    </a:cubicBezTo>
                    <a:cubicBezTo>
                      <a:pt x="188" y="285"/>
                      <a:pt x="188" y="285"/>
                      <a:pt x="188" y="285"/>
                    </a:cubicBezTo>
                    <a:cubicBezTo>
                      <a:pt x="187" y="278"/>
                      <a:pt x="185" y="269"/>
                      <a:pt x="183" y="260"/>
                    </a:cubicBezTo>
                    <a:cubicBezTo>
                      <a:pt x="176" y="236"/>
                      <a:pt x="159" y="226"/>
                      <a:pt x="127" y="222"/>
                    </a:cubicBezTo>
                    <a:cubicBezTo>
                      <a:pt x="115" y="220"/>
                      <a:pt x="118" y="209"/>
                      <a:pt x="131" y="195"/>
                    </a:cubicBezTo>
                    <a:cubicBezTo>
                      <a:pt x="171" y="182"/>
                      <a:pt x="200" y="144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5"/>
                      <a:pt x="30" y="183"/>
                      <a:pt x="71" y="196"/>
                    </a:cubicBezTo>
                    <a:cubicBezTo>
                      <a:pt x="78" y="204"/>
                      <a:pt x="82" y="219"/>
                      <a:pt x="77" y="220"/>
                    </a:cubicBezTo>
                    <a:cubicBezTo>
                      <a:pt x="57" y="226"/>
                      <a:pt x="40" y="228"/>
                      <a:pt x="28" y="240"/>
                    </a:cubicBezTo>
                    <a:cubicBezTo>
                      <a:pt x="35" y="254"/>
                      <a:pt x="34" y="262"/>
                      <a:pt x="33" y="270"/>
                    </a:cubicBezTo>
                    <a:cubicBezTo>
                      <a:pt x="32" y="277"/>
                      <a:pt x="31" y="282"/>
                      <a:pt x="41" y="291"/>
                    </a:cubicBezTo>
                    <a:cubicBezTo>
                      <a:pt x="44" y="282"/>
                      <a:pt x="46" y="279"/>
                      <a:pt x="47" y="285"/>
                    </a:cubicBezTo>
                    <a:cubicBezTo>
                      <a:pt x="47" y="290"/>
                      <a:pt x="47" y="294"/>
                      <a:pt x="47" y="298"/>
                    </a:cubicBezTo>
                    <a:cubicBezTo>
                      <a:pt x="62" y="312"/>
                      <a:pt x="86" y="337"/>
                      <a:pt x="110" y="361"/>
                    </a:cubicBezTo>
                    <a:cubicBezTo>
                      <a:pt x="113" y="358"/>
                      <a:pt x="113" y="358"/>
                      <a:pt x="113" y="358"/>
                    </a:cubicBezTo>
                    <a:cubicBezTo>
                      <a:pt x="113" y="356"/>
                      <a:pt x="113" y="354"/>
                      <a:pt x="115" y="353"/>
                    </a:cubicBezTo>
                    <a:cubicBezTo>
                      <a:pt x="119" y="347"/>
                      <a:pt x="119" y="347"/>
                      <a:pt x="119" y="347"/>
                    </a:cubicBezTo>
                    <a:cubicBezTo>
                      <a:pt x="121" y="345"/>
                      <a:pt x="123" y="344"/>
                      <a:pt x="126" y="344"/>
                    </a:cubicBezTo>
                    <a:cubicBezTo>
                      <a:pt x="127" y="344"/>
                      <a:pt x="129" y="345"/>
                      <a:pt x="131" y="34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09" name="Овал 108"/>
            <p:cNvSpPr/>
            <p:nvPr/>
          </p:nvSpPr>
          <p:spPr>
            <a:xfrm rot="10800000">
              <a:off x="18122926" y="3834457"/>
              <a:ext cx="1836682" cy="209777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1554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4349341" y="945012"/>
            <a:ext cx="2826654" cy="3167985"/>
            <a:chOff x="8622325" y="2557590"/>
            <a:chExt cx="6605238" cy="7402852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8622325" y="2557590"/>
              <a:ext cx="6605238" cy="7402852"/>
              <a:chOff x="19108939" y="3330402"/>
              <a:chExt cx="1682750" cy="1885950"/>
            </a:xfrm>
          </p:grpSpPr>
          <p:sp>
            <p:nvSpPr>
              <p:cNvPr id="69" name="Freeform 1239"/>
              <p:cNvSpPr>
                <a:spLocks/>
              </p:cNvSpPr>
              <p:nvPr/>
            </p:nvSpPr>
            <p:spPr bwMode="auto">
              <a:xfrm>
                <a:off x="19343889" y="3527252"/>
                <a:ext cx="98425" cy="63500"/>
              </a:xfrm>
              <a:custGeom>
                <a:avLst/>
                <a:gdLst>
                  <a:gd name="T0" fmla="*/ 31 w 31"/>
                  <a:gd name="T1" fmla="*/ 7 h 20"/>
                  <a:gd name="T2" fmla="*/ 29 w 31"/>
                  <a:gd name="T3" fmla="*/ 2 h 20"/>
                  <a:gd name="T4" fmla="*/ 26 w 31"/>
                  <a:gd name="T5" fmla="*/ 0 h 20"/>
                  <a:gd name="T6" fmla="*/ 2 w 31"/>
                  <a:gd name="T7" fmla="*/ 11 h 20"/>
                  <a:gd name="T8" fmla="*/ 1 w 31"/>
                  <a:gd name="T9" fmla="*/ 13 h 20"/>
                  <a:gd name="T10" fmla="*/ 3 w 31"/>
                  <a:gd name="T11" fmla="*/ 19 h 20"/>
                  <a:gd name="T12" fmla="*/ 6 w 31"/>
                  <a:gd name="T13" fmla="*/ 20 h 20"/>
                  <a:gd name="T14" fmla="*/ 30 w 31"/>
                  <a:gd name="T15" fmla="*/ 10 h 20"/>
                  <a:gd name="T16" fmla="*/ 31 w 31"/>
                  <a:gd name="T1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0">
                    <a:moveTo>
                      <a:pt x="31" y="7"/>
                    </a:moveTo>
                    <a:cubicBezTo>
                      <a:pt x="29" y="2"/>
                      <a:pt x="29" y="2"/>
                      <a:pt x="29" y="2"/>
                    </a:cubicBezTo>
                    <a:cubicBezTo>
                      <a:pt x="28" y="1"/>
                      <a:pt x="27" y="0"/>
                      <a:pt x="26" y="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20"/>
                      <a:pt x="5" y="20"/>
                      <a:pt x="6" y="2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9"/>
                      <a:pt x="31" y="8"/>
                      <a:pt x="31" y="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1240"/>
              <p:cNvSpPr>
                <a:spLocks/>
              </p:cNvSpPr>
              <p:nvPr/>
            </p:nvSpPr>
            <p:spPr bwMode="auto">
              <a:xfrm>
                <a:off x="19343889" y="3482802"/>
                <a:ext cx="63500" cy="57150"/>
              </a:xfrm>
              <a:custGeom>
                <a:avLst/>
                <a:gdLst>
                  <a:gd name="T0" fmla="*/ 3 w 20"/>
                  <a:gd name="T1" fmla="*/ 18 h 18"/>
                  <a:gd name="T2" fmla="*/ 20 w 20"/>
                  <a:gd name="T3" fmla="*/ 11 h 18"/>
                  <a:gd name="T4" fmla="*/ 18 w 20"/>
                  <a:gd name="T5" fmla="*/ 7 h 18"/>
                  <a:gd name="T6" fmla="*/ 6 w 20"/>
                  <a:gd name="T7" fmla="*/ 2 h 18"/>
                  <a:gd name="T8" fmla="*/ 2 w 20"/>
                  <a:gd name="T9" fmla="*/ 14 h 18"/>
                  <a:gd name="T10" fmla="*/ 3 w 20"/>
                  <a:gd name="T1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8">
                    <a:moveTo>
                      <a:pt x="3" y="18"/>
                    </a:moveTo>
                    <a:cubicBezTo>
                      <a:pt x="20" y="11"/>
                      <a:pt x="20" y="11"/>
                      <a:pt x="20" y="11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6" y="2"/>
                      <a:pt x="11" y="0"/>
                      <a:pt x="6" y="2"/>
                    </a:cubicBezTo>
                    <a:cubicBezTo>
                      <a:pt x="2" y="4"/>
                      <a:pt x="0" y="9"/>
                      <a:pt x="2" y="14"/>
                    </a:cubicBezTo>
                    <a:lnTo>
                      <a:pt x="3" y="1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1343"/>
              <p:cNvSpPr>
                <a:spLocks/>
              </p:cNvSpPr>
              <p:nvPr/>
            </p:nvSpPr>
            <p:spPr bwMode="auto">
              <a:xfrm>
                <a:off x="19108939" y="3330402"/>
                <a:ext cx="517525" cy="327025"/>
              </a:xfrm>
              <a:custGeom>
                <a:avLst/>
                <a:gdLst>
                  <a:gd name="T0" fmla="*/ 69 w 163"/>
                  <a:gd name="T1" fmla="*/ 76 h 103"/>
                  <a:gd name="T2" fmla="*/ 69 w 163"/>
                  <a:gd name="T3" fmla="*/ 75 h 103"/>
                  <a:gd name="T4" fmla="*/ 69 w 163"/>
                  <a:gd name="T5" fmla="*/ 75 h 103"/>
                  <a:gd name="T6" fmla="*/ 69 w 163"/>
                  <a:gd name="T7" fmla="*/ 74 h 103"/>
                  <a:gd name="T8" fmla="*/ 72 w 163"/>
                  <a:gd name="T9" fmla="*/ 68 h 103"/>
                  <a:gd name="T10" fmla="*/ 70 w 163"/>
                  <a:gd name="T11" fmla="*/ 64 h 103"/>
                  <a:gd name="T12" fmla="*/ 69 w 163"/>
                  <a:gd name="T13" fmla="*/ 57 h 103"/>
                  <a:gd name="T14" fmla="*/ 69 w 163"/>
                  <a:gd name="T15" fmla="*/ 57 h 103"/>
                  <a:gd name="T16" fmla="*/ 78 w 163"/>
                  <a:gd name="T17" fmla="*/ 45 h 103"/>
                  <a:gd name="T18" fmla="*/ 90 w 163"/>
                  <a:gd name="T19" fmla="*/ 44 h 103"/>
                  <a:gd name="T20" fmla="*/ 98 w 163"/>
                  <a:gd name="T21" fmla="*/ 53 h 103"/>
                  <a:gd name="T22" fmla="*/ 99 w 163"/>
                  <a:gd name="T23" fmla="*/ 56 h 103"/>
                  <a:gd name="T24" fmla="*/ 104 w 163"/>
                  <a:gd name="T25" fmla="*/ 57 h 103"/>
                  <a:gd name="T26" fmla="*/ 105 w 163"/>
                  <a:gd name="T27" fmla="*/ 58 h 103"/>
                  <a:gd name="T28" fmla="*/ 105 w 163"/>
                  <a:gd name="T29" fmla="*/ 58 h 103"/>
                  <a:gd name="T30" fmla="*/ 106 w 163"/>
                  <a:gd name="T31" fmla="*/ 58 h 103"/>
                  <a:gd name="T32" fmla="*/ 106 w 163"/>
                  <a:gd name="T33" fmla="*/ 59 h 103"/>
                  <a:gd name="T34" fmla="*/ 107 w 163"/>
                  <a:gd name="T35" fmla="*/ 60 h 103"/>
                  <a:gd name="T36" fmla="*/ 107 w 163"/>
                  <a:gd name="T37" fmla="*/ 60 h 103"/>
                  <a:gd name="T38" fmla="*/ 152 w 163"/>
                  <a:gd name="T39" fmla="*/ 40 h 103"/>
                  <a:gd name="T40" fmla="*/ 163 w 163"/>
                  <a:gd name="T41" fmla="*/ 40 h 103"/>
                  <a:gd name="T42" fmla="*/ 149 w 163"/>
                  <a:gd name="T43" fmla="*/ 7 h 103"/>
                  <a:gd name="T44" fmla="*/ 136 w 163"/>
                  <a:gd name="T45" fmla="*/ 2 h 103"/>
                  <a:gd name="T46" fmla="*/ 7 w 163"/>
                  <a:gd name="T47" fmla="*/ 57 h 103"/>
                  <a:gd name="T48" fmla="*/ 2 w 163"/>
                  <a:gd name="T49" fmla="*/ 70 h 103"/>
                  <a:gd name="T50" fmla="*/ 16 w 163"/>
                  <a:gd name="T51" fmla="*/ 103 h 103"/>
                  <a:gd name="T52" fmla="*/ 24 w 163"/>
                  <a:gd name="T53" fmla="*/ 96 h 103"/>
                  <a:gd name="T54" fmla="*/ 69 w 163"/>
                  <a:gd name="T55" fmla="*/ 7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3" h="103">
                    <a:moveTo>
                      <a:pt x="69" y="76"/>
                    </a:moveTo>
                    <a:cubicBezTo>
                      <a:pt x="69" y="76"/>
                      <a:pt x="69" y="75"/>
                      <a:pt x="69" y="75"/>
                    </a:cubicBezTo>
                    <a:cubicBezTo>
                      <a:pt x="69" y="75"/>
                      <a:pt x="69" y="75"/>
                      <a:pt x="69" y="75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69" y="71"/>
                      <a:pt x="70" y="70"/>
                      <a:pt x="72" y="68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69" y="62"/>
                      <a:pt x="69" y="59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70" y="51"/>
                      <a:pt x="73" y="47"/>
                      <a:pt x="78" y="45"/>
                    </a:cubicBezTo>
                    <a:cubicBezTo>
                      <a:pt x="82" y="43"/>
                      <a:pt x="86" y="43"/>
                      <a:pt x="90" y="44"/>
                    </a:cubicBezTo>
                    <a:cubicBezTo>
                      <a:pt x="93" y="46"/>
                      <a:pt x="96" y="49"/>
                      <a:pt x="98" y="53"/>
                    </a:cubicBezTo>
                    <a:cubicBezTo>
                      <a:pt x="99" y="56"/>
                      <a:pt x="99" y="56"/>
                      <a:pt x="99" y="56"/>
                    </a:cubicBezTo>
                    <a:cubicBezTo>
                      <a:pt x="101" y="56"/>
                      <a:pt x="102" y="56"/>
                      <a:pt x="104" y="57"/>
                    </a:cubicBezTo>
                    <a:cubicBezTo>
                      <a:pt x="104" y="57"/>
                      <a:pt x="104" y="57"/>
                      <a:pt x="105" y="58"/>
                    </a:cubicBezTo>
                    <a:cubicBezTo>
                      <a:pt x="105" y="58"/>
                      <a:pt x="105" y="58"/>
                      <a:pt x="105" y="58"/>
                    </a:cubicBezTo>
                    <a:cubicBezTo>
                      <a:pt x="106" y="58"/>
                      <a:pt x="106" y="58"/>
                      <a:pt x="106" y="58"/>
                    </a:cubicBezTo>
                    <a:cubicBezTo>
                      <a:pt x="106" y="58"/>
                      <a:pt x="106" y="59"/>
                      <a:pt x="106" y="59"/>
                    </a:cubicBezTo>
                    <a:cubicBezTo>
                      <a:pt x="107" y="59"/>
                      <a:pt x="107" y="59"/>
                      <a:pt x="107" y="60"/>
                    </a:cubicBezTo>
                    <a:cubicBezTo>
                      <a:pt x="107" y="60"/>
                      <a:pt x="107" y="60"/>
                      <a:pt x="107" y="60"/>
                    </a:cubicBezTo>
                    <a:cubicBezTo>
                      <a:pt x="152" y="40"/>
                      <a:pt x="152" y="40"/>
                      <a:pt x="152" y="40"/>
                    </a:cubicBezTo>
                    <a:cubicBezTo>
                      <a:pt x="156" y="39"/>
                      <a:pt x="160" y="39"/>
                      <a:pt x="163" y="40"/>
                    </a:cubicBezTo>
                    <a:cubicBezTo>
                      <a:pt x="149" y="7"/>
                      <a:pt x="149" y="7"/>
                      <a:pt x="149" y="7"/>
                    </a:cubicBezTo>
                    <a:cubicBezTo>
                      <a:pt x="147" y="2"/>
                      <a:pt x="141" y="0"/>
                      <a:pt x="136" y="2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2" y="59"/>
                      <a:pt x="0" y="65"/>
                      <a:pt x="2" y="70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8" y="100"/>
                      <a:pt x="20" y="97"/>
                      <a:pt x="24" y="96"/>
                    </a:cubicBezTo>
                    <a:lnTo>
                      <a:pt x="69" y="7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1344"/>
              <p:cNvSpPr>
                <a:spLocks/>
              </p:cNvSpPr>
              <p:nvPr/>
            </p:nvSpPr>
            <p:spPr bwMode="auto">
              <a:xfrm>
                <a:off x="19401039" y="3733627"/>
                <a:ext cx="180975" cy="117475"/>
              </a:xfrm>
              <a:custGeom>
                <a:avLst/>
                <a:gdLst>
                  <a:gd name="T0" fmla="*/ 52 w 57"/>
                  <a:gd name="T1" fmla="*/ 0 h 37"/>
                  <a:gd name="T2" fmla="*/ 44 w 57"/>
                  <a:gd name="T3" fmla="*/ 3 h 37"/>
                  <a:gd name="T4" fmla="*/ 46 w 57"/>
                  <a:gd name="T5" fmla="*/ 7 h 37"/>
                  <a:gd name="T6" fmla="*/ 42 w 57"/>
                  <a:gd name="T7" fmla="*/ 17 h 37"/>
                  <a:gd name="T8" fmla="*/ 20 w 57"/>
                  <a:gd name="T9" fmla="*/ 27 h 37"/>
                  <a:gd name="T10" fmla="*/ 9 w 57"/>
                  <a:gd name="T11" fmla="*/ 22 h 37"/>
                  <a:gd name="T12" fmla="*/ 8 w 57"/>
                  <a:gd name="T13" fmla="*/ 19 h 37"/>
                  <a:gd name="T14" fmla="*/ 0 w 57"/>
                  <a:gd name="T15" fmla="*/ 22 h 37"/>
                  <a:gd name="T16" fmla="*/ 2 w 57"/>
                  <a:gd name="T17" fmla="*/ 25 h 37"/>
                  <a:gd name="T18" fmla="*/ 23 w 57"/>
                  <a:gd name="T19" fmla="*/ 34 h 37"/>
                  <a:gd name="T20" fmla="*/ 45 w 57"/>
                  <a:gd name="T21" fmla="*/ 24 h 37"/>
                  <a:gd name="T22" fmla="*/ 53 w 57"/>
                  <a:gd name="T23" fmla="*/ 3 h 37"/>
                  <a:gd name="T24" fmla="*/ 52 w 57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7">
                    <a:moveTo>
                      <a:pt x="52" y="0"/>
                    </a:moveTo>
                    <a:cubicBezTo>
                      <a:pt x="44" y="3"/>
                      <a:pt x="44" y="3"/>
                      <a:pt x="44" y="3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8" y="11"/>
                      <a:pt x="46" y="15"/>
                      <a:pt x="42" y="1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6" y="28"/>
                      <a:pt x="11" y="26"/>
                      <a:pt x="9" y="22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5" y="34"/>
                      <a:pt x="15" y="37"/>
                      <a:pt x="23" y="34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53" y="21"/>
                      <a:pt x="57" y="12"/>
                      <a:pt x="53" y="3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1345"/>
              <p:cNvSpPr>
                <a:spLocks/>
              </p:cNvSpPr>
              <p:nvPr/>
            </p:nvSpPr>
            <p:spPr bwMode="auto">
              <a:xfrm>
                <a:off x="19169264" y="3470102"/>
                <a:ext cx="533400" cy="374650"/>
              </a:xfrm>
              <a:custGeom>
                <a:avLst/>
                <a:gdLst>
                  <a:gd name="T0" fmla="*/ 166 w 168"/>
                  <a:gd name="T1" fmla="*/ 48 h 118"/>
                  <a:gd name="T2" fmla="*/ 149 w 168"/>
                  <a:gd name="T3" fmla="*/ 7 h 118"/>
                  <a:gd name="T4" fmla="*/ 136 w 168"/>
                  <a:gd name="T5" fmla="*/ 2 h 118"/>
                  <a:gd name="T6" fmla="*/ 91 w 168"/>
                  <a:gd name="T7" fmla="*/ 21 h 118"/>
                  <a:gd name="T8" fmla="*/ 91 w 168"/>
                  <a:gd name="T9" fmla="*/ 23 h 118"/>
                  <a:gd name="T10" fmla="*/ 92 w 168"/>
                  <a:gd name="T11" fmla="*/ 27 h 118"/>
                  <a:gd name="T12" fmla="*/ 87 w 168"/>
                  <a:gd name="T13" fmla="*/ 33 h 118"/>
                  <a:gd name="T14" fmla="*/ 63 w 168"/>
                  <a:gd name="T15" fmla="*/ 43 h 118"/>
                  <a:gd name="T16" fmla="*/ 53 w 168"/>
                  <a:gd name="T17" fmla="*/ 39 h 118"/>
                  <a:gd name="T18" fmla="*/ 52 w 168"/>
                  <a:gd name="T19" fmla="*/ 38 h 118"/>
                  <a:gd name="T20" fmla="*/ 7 w 168"/>
                  <a:gd name="T21" fmla="*/ 57 h 118"/>
                  <a:gd name="T22" fmla="*/ 2 w 168"/>
                  <a:gd name="T23" fmla="*/ 70 h 118"/>
                  <a:gd name="T24" fmla="*/ 19 w 168"/>
                  <a:gd name="T25" fmla="*/ 111 h 118"/>
                  <a:gd name="T26" fmla="*/ 32 w 168"/>
                  <a:gd name="T27" fmla="*/ 116 h 118"/>
                  <a:gd name="T28" fmla="*/ 161 w 168"/>
                  <a:gd name="T29" fmla="*/ 61 h 118"/>
                  <a:gd name="T30" fmla="*/ 166 w 168"/>
                  <a:gd name="T31" fmla="*/ 4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8" h="118">
                    <a:moveTo>
                      <a:pt x="166" y="48"/>
                    </a:moveTo>
                    <a:cubicBezTo>
                      <a:pt x="149" y="7"/>
                      <a:pt x="149" y="7"/>
                      <a:pt x="149" y="7"/>
                    </a:cubicBezTo>
                    <a:cubicBezTo>
                      <a:pt x="147" y="2"/>
                      <a:pt x="141" y="0"/>
                      <a:pt x="136" y="2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92" y="24"/>
                      <a:pt x="92" y="25"/>
                      <a:pt x="92" y="27"/>
                    </a:cubicBezTo>
                    <a:cubicBezTo>
                      <a:pt x="92" y="30"/>
                      <a:pt x="90" y="32"/>
                      <a:pt x="87" y="3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59" y="45"/>
                      <a:pt x="55" y="43"/>
                      <a:pt x="53" y="39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2" y="59"/>
                      <a:pt x="0" y="65"/>
                      <a:pt x="2" y="70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1" y="116"/>
                      <a:pt x="27" y="118"/>
                      <a:pt x="32" y="116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6" y="58"/>
                      <a:pt x="168" y="53"/>
                      <a:pt x="166" y="4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1346"/>
              <p:cNvSpPr>
                <a:spLocks/>
              </p:cNvSpPr>
              <p:nvPr/>
            </p:nvSpPr>
            <p:spPr bwMode="auto">
              <a:xfrm>
                <a:off x="20213839" y="4111452"/>
                <a:ext cx="38100" cy="38100"/>
              </a:xfrm>
              <a:custGeom>
                <a:avLst/>
                <a:gdLst>
                  <a:gd name="T0" fmla="*/ 10 w 12"/>
                  <a:gd name="T1" fmla="*/ 12 h 12"/>
                  <a:gd name="T2" fmla="*/ 12 w 12"/>
                  <a:gd name="T3" fmla="*/ 10 h 12"/>
                  <a:gd name="T4" fmla="*/ 12 w 12"/>
                  <a:gd name="T5" fmla="*/ 2 h 12"/>
                  <a:gd name="T6" fmla="*/ 10 w 12"/>
                  <a:gd name="T7" fmla="*/ 0 h 12"/>
                  <a:gd name="T8" fmla="*/ 2 w 12"/>
                  <a:gd name="T9" fmla="*/ 0 h 12"/>
                  <a:gd name="T10" fmla="*/ 0 w 12"/>
                  <a:gd name="T11" fmla="*/ 2 h 12"/>
                  <a:gd name="T12" fmla="*/ 1 w 12"/>
                  <a:gd name="T13" fmla="*/ 10 h 12"/>
                  <a:gd name="T14" fmla="*/ 3 w 12"/>
                  <a:gd name="T15" fmla="*/ 12 h 12"/>
                  <a:gd name="T16" fmla="*/ 10 w 12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cubicBezTo>
                      <a:pt x="11" y="12"/>
                      <a:pt x="12" y="11"/>
                      <a:pt x="12" y="1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0"/>
                      <a:pt x="1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2" y="12"/>
                      <a:pt x="3" y="12"/>
                    </a:cubicBezTo>
                    <a:lnTo>
                      <a:pt x="10" y="1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1347"/>
              <p:cNvSpPr>
                <a:spLocks/>
              </p:cNvSpPr>
              <p:nvPr/>
            </p:nvSpPr>
            <p:spPr bwMode="auto">
              <a:xfrm>
                <a:off x="20220189" y="4168602"/>
                <a:ext cx="171450" cy="168275"/>
              </a:xfrm>
              <a:custGeom>
                <a:avLst/>
                <a:gdLst>
                  <a:gd name="T0" fmla="*/ 43 w 54"/>
                  <a:gd name="T1" fmla="*/ 31 h 53"/>
                  <a:gd name="T2" fmla="*/ 7 w 54"/>
                  <a:gd name="T3" fmla="*/ 0 h 53"/>
                  <a:gd name="T4" fmla="*/ 1 w 54"/>
                  <a:gd name="T5" fmla="*/ 0 h 53"/>
                  <a:gd name="T6" fmla="*/ 0 w 54"/>
                  <a:gd name="T7" fmla="*/ 0 h 53"/>
                  <a:gd name="T8" fmla="*/ 37 w 54"/>
                  <a:gd name="T9" fmla="*/ 53 h 53"/>
                  <a:gd name="T10" fmla="*/ 53 w 54"/>
                  <a:gd name="T11" fmla="*/ 46 h 53"/>
                  <a:gd name="T12" fmla="*/ 43 w 54"/>
                  <a:gd name="T13" fmla="*/ 3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3">
                    <a:moveTo>
                      <a:pt x="43" y="31"/>
                    </a:moveTo>
                    <a:cubicBezTo>
                      <a:pt x="37" y="29"/>
                      <a:pt x="10" y="33"/>
                      <a:pt x="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48"/>
                      <a:pt x="30" y="53"/>
                      <a:pt x="37" y="53"/>
                    </a:cubicBezTo>
                    <a:cubicBezTo>
                      <a:pt x="41" y="53"/>
                      <a:pt x="52" y="48"/>
                      <a:pt x="53" y="46"/>
                    </a:cubicBezTo>
                    <a:cubicBezTo>
                      <a:pt x="54" y="45"/>
                      <a:pt x="47" y="32"/>
                      <a:pt x="43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1348"/>
              <p:cNvSpPr>
                <a:spLocks/>
              </p:cNvSpPr>
              <p:nvPr/>
            </p:nvSpPr>
            <p:spPr bwMode="auto">
              <a:xfrm>
                <a:off x="20131289" y="4117802"/>
                <a:ext cx="66675" cy="41275"/>
              </a:xfrm>
              <a:custGeom>
                <a:avLst/>
                <a:gdLst>
                  <a:gd name="T0" fmla="*/ 20 w 21"/>
                  <a:gd name="T1" fmla="*/ 0 h 13"/>
                  <a:gd name="T2" fmla="*/ 1 w 21"/>
                  <a:gd name="T3" fmla="*/ 10 h 13"/>
                  <a:gd name="T4" fmla="*/ 21 w 21"/>
                  <a:gd name="T5" fmla="*/ 9 h 13"/>
                  <a:gd name="T6" fmla="*/ 21 w 21"/>
                  <a:gd name="T7" fmla="*/ 8 h 13"/>
                  <a:gd name="T8" fmla="*/ 20 w 2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20" y="0"/>
                    </a:moveTo>
                    <a:cubicBezTo>
                      <a:pt x="9" y="2"/>
                      <a:pt x="1" y="7"/>
                      <a:pt x="1" y="10"/>
                    </a:cubicBezTo>
                    <a:cubicBezTo>
                      <a:pt x="0" y="13"/>
                      <a:pt x="10" y="11"/>
                      <a:pt x="21" y="9"/>
                    </a:cubicBezTo>
                    <a:cubicBezTo>
                      <a:pt x="21" y="9"/>
                      <a:pt x="21" y="8"/>
                      <a:pt x="21" y="8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1349"/>
              <p:cNvSpPr>
                <a:spLocks/>
              </p:cNvSpPr>
              <p:nvPr/>
            </p:nvSpPr>
            <p:spPr bwMode="auto">
              <a:xfrm>
                <a:off x="20270989" y="4117802"/>
                <a:ext cx="66675" cy="41275"/>
              </a:xfrm>
              <a:custGeom>
                <a:avLst/>
                <a:gdLst>
                  <a:gd name="T0" fmla="*/ 20 w 21"/>
                  <a:gd name="T1" fmla="*/ 10 h 13"/>
                  <a:gd name="T2" fmla="*/ 0 w 21"/>
                  <a:gd name="T3" fmla="*/ 0 h 13"/>
                  <a:gd name="T4" fmla="*/ 0 w 21"/>
                  <a:gd name="T5" fmla="*/ 8 h 13"/>
                  <a:gd name="T6" fmla="*/ 0 w 21"/>
                  <a:gd name="T7" fmla="*/ 9 h 13"/>
                  <a:gd name="T8" fmla="*/ 20 w 21"/>
                  <a:gd name="T9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3">
                    <a:moveTo>
                      <a:pt x="20" y="10"/>
                    </a:moveTo>
                    <a:cubicBezTo>
                      <a:pt x="20" y="7"/>
                      <a:pt x="12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11" y="11"/>
                      <a:pt x="21" y="13"/>
                      <a:pt x="20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1350"/>
              <p:cNvSpPr>
                <a:spLocks/>
              </p:cNvSpPr>
              <p:nvPr/>
            </p:nvSpPr>
            <p:spPr bwMode="auto">
              <a:xfrm>
                <a:off x="19559789" y="3930477"/>
                <a:ext cx="1231900" cy="1285875"/>
              </a:xfrm>
              <a:custGeom>
                <a:avLst/>
                <a:gdLst>
                  <a:gd name="T0" fmla="*/ 366 w 388"/>
                  <a:gd name="T1" fmla="*/ 44 h 405"/>
                  <a:gd name="T2" fmla="*/ 382 w 388"/>
                  <a:gd name="T3" fmla="*/ 26 h 405"/>
                  <a:gd name="T4" fmla="*/ 359 w 388"/>
                  <a:gd name="T5" fmla="*/ 37 h 405"/>
                  <a:gd name="T6" fmla="*/ 375 w 388"/>
                  <a:gd name="T7" fmla="*/ 16 h 405"/>
                  <a:gd name="T8" fmla="*/ 352 w 388"/>
                  <a:gd name="T9" fmla="*/ 31 h 405"/>
                  <a:gd name="T10" fmla="*/ 366 w 388"/>
                  <a:gd name="T11" fmla="*/ 10 h 405"/>
                  <a:gd name="T12" fmla="*/ 343 w 388"/>
                  <a:gd name="T13" fmla="*/ 26 h 405"/>
                  <a:gd name="T14" fmla="*/ 330 w 388"/>
                  <a:gd name="T15" fmla="*/ 34 h 405"/>
                  <a:gd name="T16" fmla="*/ 324 w 388"/>
                  <a:gd name="T17" fmla="*/ 15 h 405"/>
                  <a:gd name="T18" fmla="*/ 316 w 388"/>
                  <a:gd name="T19" fmla="*/ 63 h 405"/>
                  <a:gd name="T20" fmla="*/ 237 w 388"/>
                  <a:gd name="T21" fmla="*/ 77 h 405"/>
                  <a:gd name="T22" fmla="*/ 230 w 388"/>
                  <a:gd name="T23" fmla="*/ 75 h 405"/>
                  <a:gd name="T24" fmla="*/ 248 w 388"/>
                  <a:gd name="T25" fmla="*/ 100 h 405"/>
                  <a:gd name="T26" fmla="*/ 265 w 388"/>
                  <a:gd name="T27" fmla="*/ 115 h 405"/>
                  <a:gd name="T28" fmla="*/ 245 w 388"/>
                  <a:gd name="T29" fmla="*/ 134 h 405"/>
                  <a:gd name="T30" fmla="*/ 217 w 388"/>
                  <a:gd name="T31" fmla="*/ 121 h 405"/>
                  <a:gd name="T32" fmla="*/ 195 w 388"/>
                  <a:gd name="T33" fmla="*/ 75 h 405"/>
                  <a:gd name="T34" fmla="*/ 187 w 388"/>
                  <a:gd name="T35" fmla="*/ 76 h 405"/>
                  <a:gd name="T36" fmla="*/ 74 w 388"/>
                  <a:gd name="T37" fmla="*/ 58 h 405"/>
                  <a:gd name="T38" fmla="*/ 61 w 388"/>
                  <a:gd name="T39" fmla="*/ 16 h 405"/>
                  <a:gd name="T40" fmla="*/ 58 w 388"/>
                  <a:gd name="T41" fmla="*/ 35 h 405"/>
                  <a:gd name="T42" fmla="*/ 43 w 388"/>
                  <a:gd name="T43" fmla="*/ 28 h 405"/>
                  <a:gd name="T44" fmla="*/ 19 w 388"/>
                  <a:gd name="T45" fmla="*/ 15 h 405"/>
                  <a:gd name="T46" fmla="*/ 36 w 388"/>
                  <a:gd name="T47" fmla="*/ 34 h 405"/>
                  <a:gd name="T48" fmla="*/ 10 w 388"/>
                  <a:gd name="T49" fmla="*/ 22 h 405"/>
                  <a:gd name="T50" fmla="*/ 29 w 388"/>
                  <a:gd name="T51" fmla="*/ 42 h 405"/>
                  <a:gd name="T52" fmla="*/ 5 w 388"/>
                  <a:gd name="T53" fmla="*/ 33 h 405"/>
                  <a:gd name="T54" fmla="*/ 23 w 388"/>
                  <a:gd name="T55" fmla="*/ 49 h 405"/>
                  <a:gd name="T56" fmla="*/ 5 w 388"/>
                  <a:gd name="T57" fmla="*/ 46 h 405"/>
                  <a:gd name="T58" fmla="*/ 38 w 388"/>
                  <a:gd name="T59" fmla="*/ 69 h 405"/>
                  <a:gd name="T60" fmla="*/ 107 w 388"/>
                  <a:gd name="T61" fmla="*/ 100 h 405"/>
                  <a:gd name="T62" fmla="*/ 154 w 388"/>
                  <a:gd name="T63" fmla="*/ 195 h 405"/>
                  <a:gd name="T64" fmla="*/ 101 w 388"/>
                  <a:gd name="T65" fmla="*/ 269 h 405"/>
                  <a:gd name="T66" fmla="*/ 64 w 388"/>
                  <a:gd name="T67" fmla="*/ 361 h 405"/>
                  <a:gd name="T68" fmla="*/ 103 w 388"/>
                  <a:gd name="T69" fmla="*/ 313 h 405"/>
                  <a:gd name="T70" fmla="*/ 186 w 388"/>
                  <a:gd name="T71" fmla="*/ 302 h 405"/>
                  <a:gd name="T72" fmla="*/ 198 w 388"/>
                  <a:gd name="T73" fmla="*/ 400 h 405"/>
                  <a:gd name="T74" fmla="*/ 209 w 388"/>
                  <a:gd name="T75" fmla="*/ 339 h 405"/>
                  <a:gd name="T76" fmla="*/ 270 w 388"/>
                  <a:gd name="T77" fmla="*/ 117 h 405"/>
                  <a:gd name="T78" fmla="*/ 336 w 388"/>
                  <a:gd name="T79" fmla="*/ 80 h 405"/>
                  <a:gd name="T80" fmla="*/ 370 w 388"/>
                  <a:gd name="T81" fmla="*/ 51 h 405"/>
                  <a:gd name="T82" fmla="*/ 378 w 388"/>
                  <a:gd name="T83" fmla="*/ 33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8" h="405">
                    <a:moveTo>
                      <a:pt x="378" y="33"/>
                    </a:moveTo>
                    <a:cubicBezTo>
                      <a:pt x="378" y="33"/>
                      <a:pt x="367" y="43"/>
                      <a:pt x="366" y="44"/>
                    </a:cubicBezTo>
                    <a:cubicBezTo>
                      <a:pt x="364" y="45"/>
                      <a:pt x="363" y="44"/>
                      <a:pt x="364" y="43"/>
                    </a:cubicBezTo>
                    <a:cubicBezTo>
                      <a:pt x="365" y="42"/>
                      <a:pt x="382" y="26"/>
                      <a:pt x="382" y="26"/>
                    </a:cubicBezTo>
                    <a:cubicBezTo>
                      <a:pt x="386" y="22"/>
                      <a:pt x="381" y="16"/>
                      <a:pt x="376" y="20"/>
                    </a:cubicBezTo>
                    <a:cubicBezTo>
                      <a:pt x="376" y="20"/>
                      <a:pt x="360" y="36"/>
                      <a:pt x="359" y="37"/>
                    </a:cubicBezTo>
                    <a:cubicBezTo>
                      <a:pt x="358" y="39"/>
                      <a:pt x="356" y="38"/>
                      <a:pt x="357" y="37"/>
                    </a:cubicBezTo>
                    <a:cubicBezTo>
                      <a:pt x="359" y="35"/>
                      <a:pt x="375" y="16"/>
                      <a:pt x="375" y="16"/>
                    </a:cubicBezTo>
                    <a:cubicBezTo>
                      <a:pt x="380" y="12"/>
                      <a:pt x="374" y="6"/>
                      <a:pt x="370" y="10"/>
                    </a:cubicBezTo>
                    <a:cubicBezTo>
                      <a:pt x="370" y="10"/>
                      <a:pt x="353" y="29"/>
                      <a:pt x="352" y="31"/>
                    </a:cubicBezTo>
                    <a:cubicBezTo>
                      <a:pt x="351" y="32"/>
                      <a:pt x="350" y="31"/>
                      <a:pt x="351" y="30"/>
                    </a:cubicBezTo>
                    <a:cubicBezTo>
                      <a:pt x="352" y="28"/>
                      <a:pt x="366" y="10"/>
                      <a:pt x="366" y="10"/>
                    </a:cubicBezTo>
                    <a:cubicBezTo>
                      <a:pt x="370" y="5"/>
                      <a:pt x="363" y="0"/>
                      <a:pt x="360" y="5"/>
                    </a:cubicBezTo>
                    <a:cubicBezTo>
                      <a:pt x="360" y="5"/>
                      <a:pt x="345" y="24"/>
                      <a:pt x="343" y="26"/>
                    </a:cubicBezTo>
                    <a:cubicBezTo>
                      <a:pt x="340" y="29"/>
                      <a:pt x="341" y="28"/>
                      <a:pt x="333" y="36"/>
                    </a:cubicBezTo>
                    <a:cubicBezTo>
                      <a:pt x="332" y="37"/>
                      <a:pt x="330" y="39"/>
                      <a:pt x="330" y="34"/>
                    </a:cubicBezTo>
                    <a:cubicBezTo>
                      <a:pt x="330" y="30"/>
                      <a:pt x="333" y="18"/>
                      <a:pt x="333" y="18"/>
                    </a:cubicBezTo>
                    <a:cubicBezTo>
                      <a:pt x="335" y="13"/>
                      <a:pt x="327" y="9"/>
                      <a:pt x="324" y="15"/>
                    </a:cubicBezTo>
                    <a:cubicBezTo>
                      <a:pt x="324" y="15"/>
                      <a:pt x="319" y="31"/>
                      <a:pt x="318" y="38"/>
                    </a:cubicBezTo>
                    <a:cubicBezTo>
                      <a:pt x="316" y="46"/>
                      <a:pt x="318" y="59"/>
                      <a:pt x="316" y="63"/>
                    </a:cubicBezTo>
                    <a:cubicBezTo>
                      <a:pt x="315" y="66"/>
                      <a:pt x="305" y="71"/>
                      <a:pt x="285" y="73"/>
                    </a:cubicBezTo>
                    <a:cubicBezTo>
                      <a:pt x="267" y="75"/>
                      <a:pt x="270" y="80"/>
                      <a:pt x="237" y="77"/>
                    </a:cubicBezTo>
                    <a:cubicBezTo>
                      <a:pt x="236" y="76"/>
                      <a:pt x="236" y="76"/>
                      <a:pt x="235" y="76"/>
                    </a:cubicBezTo>
                    <a:cubicBezTo>
                      <a:pt x="234" y="76"/>
                      <a:pt x="232" y="76"/>
                      <a:pt x="230" y="75"/>
                    </a:cubicBezTo>
                    <a:cubicBezTo>
                      <a:pt x="228" y="75"/>
                      <a:pt x="224" y="74"/>
                      <a:pt x="221" y="74"/>
                    </a:cubicBezTo>
                    <a:cubicBezTo>
                      <a:pt x="223" y="97"/>
                      <a:pt x="238" y="99"/>
                      <a:pt x="248" y="100"/>
                    </a:cubicBezTo>
                    <a:cubicBezTo>
                      <a:pt x="250" y="100"/>
                      <a:pt x="252" y="100"/>
                      <a:pt x="253" y="101"/>
                    </a:cubicBezTo>
                    <a:cubicBezTo>
                      <a:pt x="259" y="103"/>
                      <a:pt x="265" y="114"/>
                      <a:pt x="265" y="115"/>
                    </a:cubicBezTo>
                    <a:cubicBezTo>
                      <a:pt x="267" y="118"/>
                      <a:pt x="268" y="121"/>
                      <a:pt x="267" y="124"/>
                    </a:cubicBezTo>
                    <a:cubicBezTo>
                      <a:pt x="264" y="129"/>
                      <a:pt x="249" y="134"/>
                      <a:pt x="245" y="134"/>
                    </a:cubicBezTo>
                    <a:cubicBezTo>
                      <a:pt x="245" y="134"/>
                      <a:pt x="245" y="134"/>
                      <a:pt x="245" y="134"/>
                    </a:cubicBezTo>
                    <a:cubicBezTo>
                      <a:pt x="242" y="134"/>
                      <a:pt x="229" y="133"/>
                      <a:pt x="217" y="121"/>
                    </a:cubicBezTo>
                    <a:cubicBezTo>
                      <a:pt x="207" y="110"/>
                      <a:pt x="202" y="95"/>
                      <a:pt x="202" y="74"/>
                    </a:cubicBezTo>
                    <a:cubicBezTo>
                      <a:pt x="200" y="75"/>
                      <a:pt x="197" y="75"/>
                      <a:pt x="195" y="75"/>
                    </a:cubicBezTo>
                    <a:cubicBezTo>
                      <a:pt x="193" y="75"/>
                      <a:pt x="191" y="76"/>
                      <a:pt x="189" y="76"/>
                    </a:cubicBezTo>
                    <a:cubicBezTo>
                      <a:pt x="189" y="76"/>
                      <a:pt x="188" y="76"/>
                      <a:pt x="187" y="76"/>
                    </a:cubicBezTo>
                    <a:cubicBezTo>
                      <a:pt x="158" y="78"/>
                      <a:pt x="152" y="73"/>
                      <a:pt x="129" y="70"/>
                    </a:cubicBezTo>
                    <a:cubicBezTo>
                      <a:pt x="113" y="68"/>
                      <a:pt x="76" y="60"/>
                      <a:pt x="74" y="58"/>
                    </a:cubicBezTo>
                    <a:cubicBezTo>
                      <a:pt x="72" y="55"/>
                      <a:pt x="72" y="45"/>
                      <a:pt x="70" y="37"/>
                    </a:cubicBezTo>
                    <a:cubicBezTo>
                      <a:pt x="68" y="31"/>
                      <a:pt x="61" y="16"/>
                      <a:pt x="61" y="16"/>
                    </a:cubicBezTo>
                    <a:cubicBezTo>
                      <a:pt x="58" y="10"/>
                      <a:pt x="50" y="15"/>
                      <a:pt x="53" y="20"/>
                    </a:cubicBezTo>
                    <a:cubicBezTo>
                      <a:pt x="53" y="20"/>
                      <a:pt x="58" y="31"/>
                      <a:pt x="58" y="35"/>
                    </a:cubicBezTo>
                    <a:cubicBezTo>
                      <a:pt x="58" y="40"/>
                      <a:pt x="56" y="39"/>
                      <a:pt x="55" y="38"/>
                    </a:cubicBezTo>
                    <a:cubicBezTo>
                      <a:pt x="46" y="30"/>
                      <a:pt x="47" y="31"/>
                      <a:pt x="43" y="28"/>
                    </a:cubicBezTo>
                    <a:cubicBezTo>
                      <a:pt x="42" y="27"/>
                      <a:pt x="25" y="9"/>
                      <a:pt x="25" y="9"/>
                    </a:cubicBezTo>
                    <a:cubicBezTo>
                      <a:pt x="21" y="5"/>
                      <a:pt x="15" y="11"/>
                      <a:pt x="19" y="15"/>
                    </a:cubicBezTo>
                    <a:cubicBezTo>
                      <a:pt x="19" y="15"/>
                      <a:pt x="35" y="32"/>
                      <a:pt x="37" y="33"/>
                    </a:cubicBezTo>
                    <a:cubicBezTo>
                      <a:pt x="38" y="34"/>
                      <a:pt x="37" y="35"/>
                      <a:pt x="36" y="34"/>
                    </a:cubicBezTo>
                    <a:cubicBezTo>
                      <a:pt x="34" y="33"/>
                      <a:pt x="15" y="16"/>
                      <a:pt x="15" y="16"/>
                    </a:cubicBezTo>
                    <a:cubicBezTo>
                      <a:pt x="11" y="12"/>
                      <a:pt x="6" y="18"/>
                      <a:pt x="10" y="22"/>
                    </a:cubicBezTo>
                    <a:cubicBezTo>
                      <a:pt x="10" y="22"/>
                      <a:pt x="29" y="39"/>
                      <a:pt x="31" y="41"/>
                    </a:cubicBezTo>
                    <a:cubicBezTo>
                      <a:pt x="32" y="41"/>
                      <a:pt x="31" y="43"/>
                      <a:pt x="29" y="42"/>
                    </a:cubicBezTo>
                    <a:cubicBezTo>
                      <a:pt x="28" y="41"/>
                      <a:pt x="10" y="27"/>
                      <a:pt x="10" y="27"/>
                    </a:cubicBezTo>
                    <a:cubicBezTo>
                      <a:pt x="5" y="23"/>
                      <a:pt x="0" y="29"/>
                      <a:pt x="5" y="33"/>
                    </a:cubicBezTo>
                    <a:cubicBezTo>
                      <a:pt x="5" y="33"/>
                      <a:pt x="23" y="47"/>
                      <a:pt x="24" y="48"/>
                    </a:cubicBezTo>
                    <a:cubicBezTo>
                      <a:pt x="25" y="49"/>
                      <a:pt x="24" y="50"/>
                      <a:pt x="23" y="49"/>
                    </a:cubicBezTo>
                    <a:cubicBezTo>
                      <a:pt x="22" y="48"/>
                      <a:pt x="9" y="39"/>
                      <a:pt x="9" y="39"/>
                    </a:cubicBezTo>
                    <a:cubicBezTo>
                      <a:pt x="4" y="37"/>
                      <a:pt x="0" y="43"/>
                      <a:pt x="5" y="46"/>
                    </a:cubicBezTo>
                    <a:cubicBezTo>
                      <a:pt x="5" y="46"/>
                      <a:pt x="18" y="55"/>
                      <a:pt x="19" y="56"/>
                    </a:cubicBezTo>
                    <a:cubicBezTo>
                      <a:pt x="24" y="60"/>
                      <a:pt x="31" y="65"/>
                      <a:pt x="38" y="69"/>
                    </a:cubicBezTo>
                    <a:cubicBezTo>
                      <a:pt x="50" y="76"/>
                      <a:pt x="61" y="79"/>
                      <a:pt x="71" y="82"/>
                    </a:cubicBezTo>
                    <a:cubicBezTo>
                      <a:pt x="80" y="86"/>
                      <a:pt x="94" y="95"/>
                      <a:pt x="107" y="100"/>
                    </a:cubicBezTo>
                    <a:cubicBezTo>
                      <a:pt x="131" y="108"/>
                      <a:pt x="156" y="113"/>
                      <a:pt x="156" y="120"/>
                    </a:cubicBezTo>
                    <a:cubicBezTo>
                      <a:pt x="157" y="135"/>
                      <a:pt x="161" y="167"/>
                      <a:pt x="154" y="195"/>
                    </a:cubicBezTo>
                    <a:cubicBezTo>
                      <a:pt x="151" y="208"/>
                      <a:pt x="145" y="227"/>
                      <a:pt x="135" y="242"/>
                    </a:cubicBezTo>
                    <a:cubicBezTo>
                      <a:pt x="123" y="260"/>
                      <a:pt x="107" y="271"/>
                      <a:pt x="101" y="269"/>
                    </a:cubicBezTo>
                    <a:cubicBezTo>
                      <a:pt x="92" y="265"/>
                      <a:pt x="71" y="261"/>
                      <a:pt x="69" y="277"/>
                    </a:cubicBezTo>
                    <a:cubicBezTo>
                      <a:pt x="67" y="302"/>
                      <a:pt x="47" y="357"/>
                      <a:pt x="64" y="361"/>
                    </a:cubicBezTo>
                    <a:cubicBezTo>
                      <a:pt x="77" y="363"/>
                      <a:pt x="91" y="352"/>
                      <a:pt x="93" y="340"/>
                    </a:cubicBezTo>
                    <a:cubicBezTo>
                      <a:pt x="95" y="328"/>
                      <a:pt x="92" y="322"/>
                      <a:pt x="103" y="313"/>
                    </a:cubicBezTo>
                    <a:cubicBezTo>
                      <a:pt x="114" y="304"/>
                      <a:pt x="187" y="310"/>
                      <a:pt x="215" y="247"/>
                    </a:cubicBezTo>
                    <a:cubicBezTo>
                      <a:pt x="215" y="270"/>
                      <a:pt x="195" y="301"/>
                      <a:pt x="186" y="302"/>
                    </a:cubicBezTo>
                    <a:cubicBezTo>
                      <a:pt x="176" y="303"/>
                      <a:pt x="155" y="310"/>
                      <a:pt x="162" y="325"/>
                    </a:cubicBezTo>
                    <a:cubicBezTo>
                      <a:pt x="172" y="348"/>
                      <a:pt x="182" y="405"/>
                      <a:pt x="198" y="400"/>
                    </a:cubicBezTo>
                    <a:cubicBezTo>
                      <a:pt x="211" y="396"/>
                      <a:pt x="218" y="379"/>
                      <a:pt x="213" y="368"/>
                    </a:cubicBezTo>
                    <a:cubicBezTo>
                      <a:pt x="209" y="356"/>
                      <a:pt x="204" y="353"/>
                      <a:pt x="209" y="339"/>
                    </a:cubicBezTo>
                    <a:cubicBezTo>
                      <a:pt x="214" y="326"/>
                      <a:pt x="291" y="285"/>
                      <a:pt x="278" y="212"/>
                    </a:cubicBezTo>
                    <a:cubicBezTo>
                      <a:pt x="275" y="184"/>
                      <a:pt x="268" y="145"/>
                      <a:pt x="270" y="117"/>
                    </a:cubicBezTo>
                    <a:cubicBezTo>
                      <a:pt x="271" y="108"/>
                      <a:pt x="292" y="108"/>
                      <a:pt x="306" y="101"/>
                    </a:cubicBezTo>
                    <a:cubicBezTo>
                      <a:pt x="317" y="95"/>
                      <a:pt x="330" y="86"/>
                      <a:pt x="336" y="80"/>
                    </a:cubicBezTo>
                    <a:cubicBezTo>
                      <a:pt x="342" y="73"/>
                      <a:pt x="347" y="70"/>
                      <a:pt x="353" y="66"/>
                    </a:cubicBezTo>
                    <a:cubicBezTo>
                      <a:pt x="359" y="61"/>
                      <a:pt x="366" y="55"/>
                      <a:pt x="370" y="51"/>
                    </a:cubicBezTo>
                    <a:cubicBezTo>
                      <a:pt x="372" y="49"/>
                      <a:pt x="383" y="40"/>
                      <a:pt x="383" y="40"/>
                    </a:cubicBezTo>
                    <a:cubicBezTo>
                      <a:pt x="388" y="36"/>
                      <a:pt x="383" y="30"/>
                      <a:pt x="378" y="3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1351"/>
              <p:cNvSpPr>
                <a:spLocks/>
              </p:cNvSpPr>
              <p:nvPr/>
            </p:nvSpPr>
            <p:spPr bwMode="auto">
              <a:xfrm>
                <a:off x="19870939" y="3527252"/>
                <a:ext cx="635000" cy="625475"/>
              </a:xfrm>
              <a:custGeom>
                <a:avLst/>
                <a:gdLst>
                  <a:gd name="T0" fmla="*/ 77 w 200"/>
                  <a:gd name="T1" fmla="*/ 197 h 197"/>
                  <a:gd name="T2" fmla="*/ 77 w 200"/>
                  <a:gd name="T3" fmla="*/ 194 h 197"/>
                  <a:gd name="T4" fmla="*/ 105 w 200"/>
                  <a:gd name="T5" fmla="*/ 180 h 197"/>
                  <a:gd name="T6" fmla="*/ 110 w 200"/>
                  <a:gd name="T7" fmla="*/ 178 h 197"/>
                  <a:gd name="T8" fmla="*/ 118 w 200"/>
                  <a:gd name="T9" fmla="*/ 178 h 197"/>
                  <a:gd name="T10" fmla="*/ 124 w 200"/>
                  <a:gd name="T11" fmla="*/ 180 h 197"/>
                  <a:gd name="T12" fmla="*/ 148 w 200"/>
                  <a:gd name="T13" fmla="*/ 188 h 197"/>
                  <a:gd name="T14" fmla="*/ 200 w 200"/>
                  <a:gd name="T15" fmla="*/ 100 h 197"/>
                  <a:gd name="T16" fmla="*/ 100 w 200"/>
                  <a:gd name="T17" fmla="*/ 0 h 197"/>
                  <a:gd name="T18" fmla="*/ 0 w 200"/>
                  <a:gd name="T19" fmla="*/ 100 h 197"/>
                  <a:gd name="T20" fmla="*/ 77 w 200"/>
                  <a:gd name="T21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0" h="197">
                    <a:moveTo>
                      <a:pt x="77" y="197"/>
                    </a:moveTo>
                    <a:cubicBezTo>
                      <a:pt x="76" y="196"/>
                      <a:pt x="76" y="195"/>
                      <a:pt x="77" y="194"/>
                    </a:cubicBezTo>
                    <a:cubicBezTo>
                      <a:pt x="79" y="187"/>
                      <a:pt x="91" y="182"/>
                      <a:pt x="105" y="180"/>
                    </a:cubicBezTo>
                    <a:cubicBezTo>
                      <a:pt x="107" y="179"/>
                      <a:pt x="108" y="178"/>
                      <a:pt x="110" y="178"/>
                    </a:cubicBezTo>
                    <a:cubicBezTo>
                      <a:pt x="118" y="178"/>
                      <a:pt x="118" y="178"/>
                      <a:pt x="118" y="178"/>
                    </a:cubicBezTo>
                    <a:cubicBezTo>
                      <a:pt x="121" y="178"/>
                      <a:pt x="122" y="179"/>
                      <a:pt x="124" y="180"/>
                    </a:cubicBezTo>
                    <a:cubicBezTo>
                      <a:pt x="134" y="181"/>
                      <a:pt x="142" y="184"/>
                      <a:pt x="148" y="188"/>
                    </a:cubicBezTo>
                    <a:cubicBezTo>
                      <a:pt x="179" y="172"/>
                      <a:pt x="200" y="138"/>
                      <a:pt x="200" y="100"/>
                    </a:cubicBezTo>
                    <a:cubicBezTo>
                      <a:pt x="200" y="45"/>
                      <a:pt x="156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7"/>
                      <a:pt x="33" y="187"/>
                      <a:pt x="77" y="19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11722418" y="3155800"/>
              <a:ext cx="2349236" cy="213566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8364081" y="1472239"/>
            <a:ext cx="1871900" cy="2561265"/>
            <a:chOff x="17380069" y="4085666"/>
            <a:chExt cx="4118656" cy="5635435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17416375" y="4120820"/>
              <a:ext cx="4082350" cy="5600281"/>
              <a:chOff x="22417930" y="7578874"/>
              <a:chExt cx="1250950" cy="1716088"/>
            </a:xfrm>
          </p:grpSpPr>
          <p:sp>
            <p:nvSpPr>
              <p:cNvPr id="83" name="Freeform 634"/>
              <p:cNvSpPr>
                <a:spLocks/>
              </p:cNvSpPr>
              <p:nvPr/>
            </p:nvSpPr>
            <p:spPr bwMode="auto">
              <a:xfrm>
                <a:off x="22881480" y="8626624"/>
                <a:ext cx="301625" cy="668338"/>
              </a:xfrm>
              <a:custGeom>
                <a:avLst/>
                <a:gdLst>
                  <a:gd name="T0" fmla="*/ 69 w 95"/>
                  <a:gd name="T1" fmla="*/ 177 h 210"/>
                  <a:gd name="T2" fmla="*/ 44 w 95"/>
                  <a:gd name="T3" fmla="*/ 163 h 210"/>
                  <a:gd name="T4" fmla="*/ 54 w 95"/>
                  <a:gd name="T5" fmla="*/ 112 h 210"/>
                  <a:gd name="T6" fmla="*/ 41 w 95"/>
                  <a:gd name="T7" fmla="*/ 0 h 210"/>
                  <a:gd name="T8" fmla="*/ 26 w 95"/>
                  <a:gd name="T9" fmla="*/ 60 h 210"/>
                  <a:gd name="T10" fmla="*/ 0 w 95"/>
                  <a:gd name="T11" fmla="*/ 115 h 210"/>
                  <a:gd name="T12" fmla="*/ 2 w 95"/>
                  <a:gd name="T13" fmla="*/ 120 h 210"/>
                  <a:gd name="T14" fmla="*/ 8 w 95"/>
                  <a:gd name="T15" fmla="*/ 173 h 210"/>
                  <a:gd name="T16" fmla="*/ 1 w 95"/>
                  <a:gd name="T17" fmla="*/ 192 h 210"/>
                  <a:gd name="T18" fmla="*/ 32 w 95"/>
                  <a:gd name="T19" fmla="*/ 208 h 210"/>
                  <a:gd name="T20" fmla="*/ 69 w 95"/>
                  <a:gd name="T21" fmla="*/ 208 h 210"/>
                  <a:gd name="T22" fmla="*/ 95 w 95"/>
                  <a:gd name="T23" fmla="*/ 202 h 210"/>
                  <a:gd name="T24" fmla="*/ 69 w 95"/>
                  <a:gd name="T25" fmla="*/ 177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210">
                    <a:moveTo>
                      <a:pt x="69" y="177"/>
                    </a:moveTo>
                    <a:cubicBezTo>
                      <a:pt x="52" y="178"/>
                      <a:pt x="42" y="181"/>
                      <a:pt x="44" y="163"/>
                    </a:cubicBezTo>
                    <a:cubicBezTo>
                      <a:pt x="47" y="141"/>
                      <a:pt x="52" y="128"/>
                      <a:pt x="54" y="112"/>
                    </a:cubicBezTo>
                    <a:cubicBezTo>
                      <a:pt x="57" y="88"/>
                      <a:pt x="52" y="34"/>
                      <a:pt x="41" y="0"/>
                    </a:cubicBezTo>
                    <a:cubicBezTo>
                      <a:pt x="39" y="19"/>
                      <a:pt x="34" y="39"/>
                      <a:pt x="26" y="60"/>
                    </a:cubicBezTo>
                    <a:cubicBezTo>
                      <a:pt x="17" y="87"/>
                      <a:pt x="8" y="104"/>
                      <a:pt x="0" y="115"/>
                    </a:cubicBezTo>
                    <a:cubicBezTo>
                      <a:pt x="0" y="117"/>
                      <a:pt x="1" y="118"/>
                      <a:pt x="2" y="120"/>
                    </a:cubicBezTo>
                    <a:cubicBezTo>
                      <a:pt x="14" y="151"/>
                      <a:pt x="11" y="161"/>
                      <a:pt x="8" y="173"/>
                    </a:cubicBezTo>
                    <a:cubicBezTo>
                      <a:pt x="5" y="182"/>
                      <a:pt x="1" y="181"/>
                      <a:pt x="1" y="192"/>
                    </a:cubicBezTo>
                    <a:cubicBezTo>
                      <a:pt x="1" y="209"/>
                      <a:pt x="18" y="208"/>
                      <a:pt x="32" y="208"/>
                    </a:cubicBezTo>
                    <a:cubicBezTo>
                      <a:pt x="46" y="208"/>
                      <a:pt x="51" y="208"/>
                      <a:pt x="69" y="208"/>
                    </a:cubicBezTo>
                    <a:cubicBezTo>
                      <a:pt x="86" y="208"/>
                      <a:pt x="95" y="210"/>
                      <a:pt x="95" y="202"/>
                    </a:cubicBezTo>
                    <a:cubicBezTo>
                      <a:pt x="95" y="189"/>
                      <a:pt x="86" y="176"/>
                      <a:pt x="69" y="17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635"/>
              <p:cNvSpPr>
                <a:spLocks/>
              </p:cNvSpPr>
              <p:nvPr/>
            </p:nvSpPr>
            <p:spPr bwMode="auto">
              <a:xfrm>
                <a:off x="23008480" y="8372624"/>
                <a:ext cx="50800" cy="63500"/>
              </a:xfrm>
              <a:custGeom>
                <a:avLst/>
                <a:gdLst>
                  <a:gd name="T0" fmla="*/ 16 w 16"/>
                  <a:gd name="T1" fmla="*/ 0 h 20"/>
                  <a:gd name="T2" fmla="*/ 15 w 16"/>
                  <a:gd name="T3" fmla="*/ 1 h 20"/>
                  <a:gd name="T4" fmla="*/ 0 w 16"/>
                  <a:gd name="T5" fmla="*/ 8 h 20"/>
                  <a:gd name="T6" fmla="*/ 2 w 16"/>
                  <a:gd name="T7" fmla="*/ 20 h 20"/>
                  <a:gd name="T8" fmla="*/ 16 w 16"/>
                  <a:gd name="T9" fmla="*/ 15 h 20"/>
                  <a:gd name="T10" fmla="*/ 16 w 16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0">
                    <a:moveTo>
                      <a:pt x="16" y="0"/>
                    </a:moveTo>
                    <a:cubicBezTo>
                      <a:pt x="16" y="0"/>
                      <a:pt x="16" y="0"/>
                      <a:pt x="15" y="1"/>
                    </a:cubicBezTo>
                    <a:cubicBezTo>
                      <a:pt x="14" y="1"/>
                      <a:pt x="8" y="5"/>
                      <a:pt x="0" y="8"/>
                    </a:cubicBezTo>
                    <a:cubicBezTo>
                      <a:pt x="1" y="12"/>
                      <a:pt x="2" y="16"/>
                      <a:pt x="2" y="20"/>
                    </a:cubicBezTo>
                    <a:cubicBezTo>
                      <a:pt x="6" y="19"/>
                      <a:pt x="11" y="18"/>
                      <a:pt x="16" y="15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636"/>
              <p:cNvSpPr>
                <a:spLocks/>
              </p:cNvSpPr>
              <p:nvPr/>
            </p:nvSpPr>
            <p:spPr bwMode="auto">
              <a:xfrm>
                <a:off x="22764005" y="8286899"/>
                <a:ext cx="609600" cy="311150"/>
              </a:xfrm>
              <a:custGeom>
                <a:avLst/>
                <a:gdLst>
                  <a:gd name="T0" fmla="*/ 62 w 192"/>
                  <a:gd name="T1" fmla="*/ 54 h 98"/>
                  <a:gd name="T2" fmla="*/ 105 w 192"/>
                  <a:gd name="T3" fmla="*/ 44 h 98"/>
                  <a:gd name="T4" fmla="*/ 125 w 192"/>
                  <a:gd name="T5" fmla="*/ 27 h 98"/>
                  <a:gd name="T6" fmla="*/ 142 w 192"/>
                  <a:gd name="T7" fmla="*/ 11 h 98"/>
                  <a:gd name="T8" fmla="*/ 147 w 192"/>
                  <a:gd name="T9" fmla="*/ 18 h 98"/>
                  <a:gd name="T10" fmla="*/ 137 w 192"/>
                  <a:gd name="T11" fmla="*/ 31 h 98"/>
                  <a:gd name="T12" fmla="*/ 139 w 192"/>
                  <a:gd name="T13" fmla="*/ 34 h 98"/>
                  <a:gd name="T14" fmla="*/ 153 w 192"/>
                  <a:gd name="T15" fmla="*/ 30 h 98"/>
                  <a:gd name="T16" fmla="*/ 177 w 192"/>
                  <a:gd name="T17" fmla="*/ 21 h 98"/>
                  <a:gd name="T18" fmla="*/ 180 w 192"/>
                  <a:gd name="T19" fmla="*/ 28 h 98"/>
                  <a:gd name="T20" fmla="*/ 157 w 192"/>
                  <a:gd name="T21" fmla="*/ 37 h 98"/>
                  <a:gd name="T22" fmla="*/ 157 w 192"/>
                  <a:gd name="T23" fmla="*/ 39 h 98"/>
                  <a:gd name="T24" fmla="*/ 183 w 192"/>
                  <a:gd name="T25" fmla="*/ 30 h 98"/>
                  <a:gd name="T26" fmla="*/ 185 w 192"/>
                  <a:gd name="T27" fmla="*/ 38 h 98"/>
                  <a:gd name="T28" fmla="*/ 159 w 192"/>
                  <a:gd name="T29" fmla="*/ 47 h 98"/>
                  <a:gd name="T30" fmla="*/ 160 w 192"/>
                  <a:gd name="T31" fmla="*/ 48 h 98"/>
                  <a:gd name="T32" fmla="*/ 184 w 192"/>
                  <a:gd name="T33" fmla="*/ 42 h 98"/>
                  <a:gd name="T34" fmla="*/ 186 w 192"/>
                  <a:gd name="T35" fmla="*/ 50 h 98"/>
                  <a:gd name="T36" fmla="*/ 162 w 192"/>
                  <a:gd name="T37" fmla="*/ 56 h 98"/>
                  <a:gd name="T38" fmla="*/ 163 w 192"/>
                  <a:gd name="T39" fmla="*/ 57 h 98"/>
                  <a:gd name="T40" fmla="*/ 179 w 192"/>
                  <a:gd name="T41" fmla="*/ 54 h 98"/>
                  <a:gd name="T42" fmla="*/ 180 w 192"/>
                  <a:gd name="T43" fmla="*/ 62 h 98"/>
                  <a:gd name="T44" fmla="*/ 163 w 192"/>
                  <a:gd name="T45" fmla="*/ 65 h 98"/>
                  <a:gd name="T46" fmla="*/ 141 w 192"/>
                  <a:gd name="T47" fmla="*/ 69 h 98"/>
                  <a:gd name="T48" fmla="*/ 119 w 192"/>
                  <a:gd name="T49" fmla="*/ 69 h 98"/>
                  <a:gd name="T50" fmla="*/ 55 w 192"/>
                  <a:gd name="T51" fmla="*/ 91 h 98"/>
                  <a:gd name="T52" fmla="*/ 8 w 192"/>
                  <a:gd name="T53" fmla="*/ 43 h 98"/>
                  <a:gd name="T54" fmla="*/ 28 w 192"/>
                  <a:gd name="T55" fmla="*/ 5 h 98"/>
                  <a:gd name="T56" fmla="*/ 62 w 192"/>
                  <a:gd name="T57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2" h="98">
                    <a:moveTo>
                      <a:pt x="62" y="54"/>
                    </a:moveTo>
                    <a:cubicBezTo>
                      <a:pt x="73" y="60"/>
                      <a:pt x="101" y="45"/>
                      <a:pt x="105" y="44"/>
                    </a:cubicBezTo>
                    <a:cubicBezTo>
                      <a:pt x="112" y="41"/>
                      <a:pt x="120" y="33"/>
                      <a:pt x="125" y="27"/>
                    </a:cubicBezTo>
                    <a:cubicBezTo>
                      <a:pt x="129" y="23"/>
                      <a:pt x="142" y="11"/>
                      <a:pt x="142" y="11"/>
                    </a:cubicBezTo>
                    <a:cubicBezTo>
                      <a:pt x="147" y="7"/>
                      <a:pt x="152" y="15"/>
                      <a:pt x="147" y="18"/>
                    </a:cubicBezTo>
                    <a:cubicBezTo>
                      <a:pt x="147" y="18"/>
                      <a:pt x="139" y="27"/>
                      <a:pt x="137" y="31"/>
                    </a:cubicBezTo>
                    <a:cubicBezTo>
                      <a:pt x="135" y="35"/>
                      <a:pt x="137" y="34"/>
                      <a:pt x="139" y="34"/>
                    </a:cubicBezTo>
                    <a:cubicBezTo>
                      <a:pt x="150" y="31"/>
                      <a:pt x="149" y="31"/>
                      <a:pt x="153" y="30"/>
                    </a:cubicBezTo>
                    <a:cubicBezTo>
                      <a:pt x="155" y="29"/>
                      <a:pt x="177" y="21"/>
                      <a:pt x="177" y="21"/>
                    </a:cubicBezTo>
                    <a:cubicBezTo>
                      <a:pt x="183" y="18"/>
                      <a:pt x="186" y="26"/>
                      <a:pt x="180" y="28"/>
                    </a:cubicBezTo>
                    <a:cubicBezTo>
                      <a:pt x="180" y="28"/>
                      <a:pt x="159" y="37"/>
                      <a:pt x="157" y="37"/>
                    </a:cubicBezTo>
                    <a:cubicBezTo>
                      <a:pt x="156" y="38"/>
                      <a:pt x="156" y="39"/>
                      <a:pt x="157" y="39"/>
                    </a:cubicBezTo>
                    <a:cubicBezTo>
                      <a:pt x="160" y="38"/>
                      <a:pt x="183" y="30"/>
                      <a:pt x="183" y="30"/>
                    </a:cubicBezTo>
                    <a:cubicBezTo>
                      <a:pt x="189" y="29"/>
                      <a:pt x="191" y="37"/>
                      <a:pt x="185" y="38"/>
                    </a:cubicBezTo>
                    <a:cubicBezTo>
                      <a:pt x="185" y="38"/>
                      <a:pt x="161" y="46"/>
                      <a:pt x="159" y="47"/>
                    </a:cubicBezTo>
                    <a:cubicBezTo>
                      <a:pt x="158" y="47"/>
                      <a:pt x="159" y="48"/>
                      <a:pt x="160" y="48"/>
                    </a:cubicBezTo>
                    <a:cubicBezTo>
                      <a:pt x="162" y="48"/>
                      <a:pt x="184" y="42"/>
                      <a:pt x="184" y="42"/>
                    </a:cubicBezTo>
                    <a:cubicBezTo>
                      <a:pt x="190" y="41"/>
                      <a:pt x="192" y="49"/>
                      <a:pt x="186" y="50"/>
                    </a:cubicBezTo>
                    <a:cubicBezTo>
                      <a:pt x="186" y="50"/>
                      <a:pt x="163" y="55"/>
                      <a:pt x="162" y="56"/>
                    </a:cubicBezTo>
                    <a:cubicBezTo>
                      <a:pt x="161" y="56"/>
                      <a:pt x="161" y="58"/>
                      <a:pt x="163" y="57"/>
                    </a:cubicBezTo>
                    <a:cubicBezTo>
                      <a:pt x="164" y="57"/>
                      <a:pt x="179" y="54"/>
                      <a:pt x="179" y="54"/>
                    </a:cubicBezTo>
                    <a:cubicBezTo>
                      <a:pt x="185" y="54"/>
                      <a:pt x="186" y="62"/>
                      <a:pt x="180" y="62"/>
                    </a:cubicBezTo>
                    <a:cubicBezTo>
                      <a:pt x="180" y="62"/>
                      <a:pt x="165" y="65"/>
                      <a:pt x="163" y="65"/>
                    </a:cubicBezTo>
                    <a:cubicBezTo>
                      <a:pt x="157" y="67"/>
                      <a:pt x="149" y="69"/>
                      <a:pt x="141" y="69"/>
                    </a:cubicBezTo>
                    <a:cubicBezTo>
                      <a:pt x="133" y="70"/>
                      <a:pt x="129" y="69"/>
                      <a:pt x="119" y="69"/>
                    </a:cubicBezTo>
                    <a:cubicBezTo>
                      <a:pt x="111" y="69"/>
                      <a:pt x="70" y="98"/>
                      <a:pt x="55" y="91"/>
                    </a:cubicBezTo>
                    <a:cubicBezTo>
                      <a:pt x="44" y="86"/>
                      <a:pt x="17" y="62"/>
                      <a:pt x="8" y="43"/>
                    </a:cubicBezTo>
                    <a:cubicBezTo>
                      <a:pt x="0" y="24"/>
                      <a:pt x="5" y="0"/>
                      <a:pt x="28" y="5"/>
                    </a:cubicBezTo>
                    <a:cubicBezTo>
                      <a:pt x="51" y="10"/>
                      <a:pt x="48" y="47"/>
                      <a:pt x="62" y="5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637"/>
              <p:cNvSpPr>
                <a:spLocks/>
              </p:cNvSpPr>
              <p:nvPr/>
            </p:nvSpPr>
            <p:spPr bwMode="auto">
              <a:xfrm>
                <a:off x="22417930" y="7578874"/>
                <a:ext cx="635000" cy="1712913"/>
              </a:xfrm>
              <a:custGeom>
                <a:avLst/>
                <a:gdLst>
                  <a:gd name="T0" fmla="*/ 161 w 200"/>
                  <a:gd name="T1" fmla="*/ 320 h 539"/>
                  <a:gd name="T2" fmla="*/ 160 w 200"/>
                  <a:gd name="T3" fmla="*/ 319 h 539"/>
                  <a:gd name="T4" fmla="*/ 112 w 200"/>
                  <a:gd name="T5" fmla="*/ 268 h 539"/>
                  <a:gd name="T6" fmla="*/ 114 w 200"/>
                  <a:gd name="T7" fmla="*/ 229 h 539"/>
                  <a:gd name="T8" fmla="*/ 138 w 200"/>
                  <a:gd name="T9" fmla="*/ 222 h 539"/>
                  <a:gd name="T10" fmla="*/ 145 w 200"/>
                  <a:gd name="T11" fmla="*/ 224 h 539"/>
                  <a:gd name="T12" fmla="*/ 165 w 200"/>
                  <a:gd name="T13" fmla="*/ 255 h 539"/>
                  <a:gd name="T14" fmla="*/ 174 w 200"/>
                  <a:gd name="T15" fmla="*/ 272 h 539"/>
                  <a:gd name="T16" fmla="*/ 183 w 200"/>
                  <a:gd name="T17" fmla="*/ 272 h 539"/>
                  <a:gd name="T18" fmla="*/ 164 w 200"/>
                  <a:gd name="T19" fmla="*/ 218 h 539"/>
                  <a:gd name="T20" fmla="*/ 154 w 200"/>
                  <a:gd name="T21" fmla="*/ 184 h 539"/>
                  <a:gd name="T22" fmla="*/ 200 w 200"/>
                  <a:gd name="T23" fmla="*/ 100 h 539"/>
                  <a:gd name="T24" fmla="*/ 100 w 200"/>
                  <a:gd name="T25" fmla="*/ 0 h 539"/>
                  <a:gd name="T26" fmla="*/ 0 w 200"/>
                  <a:gd name="T27" fmla="*/ 100 h 539"/>
                  <a:gd name="T28" fmla="*/ 100 w 200"/>
                  <a:gd name="T29" fmla="*/ 200 h 539"/>
                  <a:gd name="T30" fmla="*/ 106 w 200"/>
                  <a:gd name="T31" fmla="*/ 200 h 539"/>
                  <a:gd name="T32" fmla="*/ 112 w 200"/>
                  <a:gd name="T33" fmla="*/ 215 h 539"/>
                  <a:gd name="T34" fmla="*/ 100 w 200"/>
                  <a:gd name="T35" fmla="*/ 305 h 539"/>
                  <a:gd name="T36" fmla="*/ 93 w 200"/>
                  <a:gd name="T37" fmla="*/ 374 h 539"/>
                  <a:gd name="T38" fmla="*/ 79 w 200"/>
                  <a:gd name="T39" fmla="*/ 434 h 539"/>
                  <a:gd name="T40" fmla="*/ 62 w 200"/>
                  <a:gd name="T41" fmla="*/ 475 h 539"/>
                  <a:gd name="T42" fmla="*/ 70 w 200"/>
                  <a:gd name="T43" fmla="*/ 509 h 539"/>
                  <a:gd name="T44" fmla="*/ 112 w 200"/>
                  <a:gd name="T45" fmla="*/ 537 h 539"/>
                  <a:gd name="T46" fmla="*/ 138 w 200"/>
                  <a:gd name="T47" fmla="*/ 531 h 539"/>
                  <a:gd name="T48" fmla="*/ 113 w 200"/>
                  <a:gd name="T49" fmla="*/ 506 h 539"/>
                  <a:gd name="T50" fmla="*/ 110 w 200"/>
                  <a:gd name="T51" fmla="*/ 473 h 539"/>
                  <a:gd name="T52" fmla="*/ 167 w 200"/>
                  <a:gd name="T53" fmla="*/ 388 h 539"/>
                  <a:gd name="T54" fmla="*/ 183 w 200"/>
                  <a:gd name="T55" fmla="*/ 319 h 539"/>
                  <a:gd name="T56" fmla="*/ 161 w 200"/>
                  <a:gd name="T57" fmla="*/ 32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0" h="539">
                    <a:moveTo>
                      <a:pt x="161" y="320"/>
                    </a:moveTo>
                    <a:cubicBezTo>
                      <a:pt x="161" y="320"/>
                      <a:pt x="161" y="319"/>
                      <a:pt x="160" y="319"/>
                    </a:cubicBezTo>
                    <a:cubicBezTo>
                      <a:pt x="147" y="312"/>
                      <a:pt x="120" y="288"/>
                      <a:pt x="112" y="268"/>
                    </a:cubicBezTo>
                    <a:cubicBezTo>
                      <a:pt x="105" y="254"/>
                      <a:pt x="106" y="238"/>
                      <a:pt x="114" y="229"/>
                    </a:cubicBezTo>
                    <a:cubicBezTo>
                      <a:pt x="119" y="222"/>
                      <a:pt x="128" y="220"/>
                      <a:pt x="138" y="222"/>
                    </a:cubicBezTo>
                    <a:cubicBezTo>
                      <a:pt x="141" y="222"/>
                      <a:pt x="143" y="223"/>
                      <a:pt x="145" y="224"/>
                    </a:cubicBezTo>
                    <a:cubicBezTo>
                      <a:pt x="156" y="230"/>
                      <a:pt x="161" y="243"/>
                      <a:pt x="165" y="255"/>
                    </a:cubicBezTo>
                    <a:cubicBezTo>
                      <a:pt x="167" y="262"/>
                      <a:pt x="170" y="270"/>
                      <a:pt x="174" y="272"/>
                    </a:cubicBezTo>
                    <a:cubicBezTo>
                      <a:pt x="175" y="273"/>
                      <a:pt x="178" y="273"/>
                      <a:pt x="183" y="272"/>
                    </a:cubicBezTo>
                    <a:cubicBezTo>
                      <a:pt x="180" y="249"/>
                      <a:pt x="173" y="230"/>
                      <a:pt x="164" y="218"/>
                    </a:cubicBezTo>
                    <a:cubicBezTo>
                      <a:pt x="155" y="207"/>
                      <a:pt x="155" y="193"/>
                      <a:pt x="154" y="184"/>
                    </a:cubicBezTo>
                    <a:cubicBezTo>
                      <a:pt x="182" y="166"/>
                      <a:pt x="200" y="135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4" y="0"/>
                      <a:pt x="0" y="45"/>
                      <a:pt x="0" y="100"/>
                    </a:cubicBezTo>
                    <a:cubicBezTo>
                      <a:pt x="0" y="155"/>
                      <a:pt x="44" y="200"/>
                      <a:pt x="100" y="200"/>
                    </a:cubicBezTo>
                    <a:cubicBezTo>
                      <a:pt x="102" y="200"/>
                      <a:pt x="104" y="200"/>
                      <a:pt x="106" y="200"/>
                    </a:cubicBezTo>
                    <a:cubicBezTo>
                      <a:pt x="110" y="206"/>
                      <a:pt x="119" y="210"/>
                      <a:pt x="112" y="215"/>
                    </a:cubicBezTo>
                    <a:cubicBezTo>
                      <a:pt x="98" y="226"/>
                      <a:pt x="85" y="248"/>
                      <a:pt x="100" y="305"/>
                    </a:cubicBezTo>
                    <a:cubicBezTo>
                      <a:pt x="110" y="345"/>
                      <a:pt x="93" y="346"/>
                      <a:pt x="93" y="374"/>
                    </a:cubicBezTo>
                    <a:cubicBezTo>
                      <a:pt x="92" y="405"/>
                      <a:pt x="81" y="413"/>
                      <a:pt x="79" y="434"/>
                    </a:cubicBezTo>
                    <a:cubicBezTo>
                      <a:pt x="76" y="478"/>
                      <a:pt x="70" y="468"/>
                      <a:pt x="62" y="475"/>
                    </a:cubicBezTo>
                    <a:cubicBezTo>
                      <a:pt x="49" y="486"/>
                      <a:pt x="61" y="498"/>
                      <a:pt x="70" y="509"/>
                    </a:cubicBezTo>
                    <a:cubicBezTo>
                      <a:pt x="78" y="520"/>
                      <a:pt x="94" y="537"/>
                      <a:pt x="112" y="537"/>
                    </a:cubicBezTo>
                    <a:cubicBezTo>
                      <a:pt x="129" y="537"/>
                      <a:pt x="138" y="539"/>
                      <a:pt x="138" y="531"/>
                    </a:cubicBezTo>
                    <a:cubicBezTo>
                      <a:pt x="138" y="518"/>
                      <a:pt x="130" y="508"/>
                      <a:pt x="113" y="506"/>
                    </a:cubicBezTo>
                    <a:cubicBezTo>
                      <a:pt x="106" y="506"/>
                      <a:pt x="95" y="487"/>
                      <a:pt x="110" y="473"/>
                    </a:cubicBezTo>
                    <a:cubicBezTo>
                      <a:pt x="129" y="455"/>
                      <a:pt x="145" y="450"/>
                      <a:pt x="167" y="388"/>
                    </a:cubicBezTo>
                    <a:cubicBezTo>
                      <a:pt x="175" y="363"/>
                      <a:pt x="180" y="340"/>
                      <a:pt x="183" y="319"/>
                    </a:cubicBezTo>
                    <a:cubicBezTo>
                      <a:pt x="174" y="322"/>
                      <a:pt x="167" y="322"/>
                      <a:pt x="161" y="32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638"/>
              <p:cNvSpPr>
                <a:spLocks/>
              </p:cNvSpPr>
              <p:nvPr/>
            </p:nvSpPr>
            <p:spPr bwMode="auto">
              <a:xfrm>
                <a:off x="23065630" y="7810649"/>
                <a:ext cx="241300" cy="200025"/>
              </a:xfrm>
              <a:custGeom>
                <a:avLst/>
                <a:gdLst>
                  <a:gd name="T0" fmla="*/ 74 w 76"/>
                  <a:gd name="T1" fmla="*/ 59 h 63"/>
                  <a:gd name="T2" fmla="*/ 60 w 76"/>
                  <a:gd name="T3" fmla="*/ 59 h 63"/>
                  <a:gd name="T4" fmla="*/ 34 w 76"/>
                  <a:gd name="T5" fmla="*/ 31 h 63"/>
                  <a:gd name="T6" fmla="*/ 61 w 76"/>
                  <a:gd name="T7" fmla="*/ 30 h 63"/>
                  <a:gd name="T8" fmla="*/ 74 w 76"/>
                  <a:gd name="T9" fmla="*/ 47 h 63"/>
                  <a:gd name="T10" fmla="*/ 76 w 76"/>
                  <a:gd name="T11" fmla="*/ 42 h 63"/>
                  <a:gd name="T12" fmla="*/ 59 w 76"/>
                  <a:gd name="T13" fmla="*/ 12 h 63"/>
                  <a:gd name="T14" fmla="*/ 15 w 76"/>
                  <a:gd name="T15" fmla="*/ 13 h 63"/>
                  <a:gd name="T16" fmla="*/ 55 w 76"/>
                  <a:gd name="T17" fmla="*/ 63 h 63"/>
                  <a:gd name="T18" fmla="*/ 76 w 76"/>
                  <a:gd name="T19" fmla="*/ 63 h 63"/>
                  <a:gd name="T20" fmla="*/ 74 w 76"/>
                  <a:gd name="T21" fmla="*/ 5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63">
                    <a:moveTo>
                      <a:pt x="74" y="59"/>
                    </a:moveTo>
                    <a:cubicBezTo>
                      <a:pt x="69" y="59"/>
                      <a:pt x="64" y="59"/>
                      <a:pt x="60" y="59"/>
                    </a:cubicBezTo>
                    <a:cubicBezTo>
                      <a:pt x="28" y="59"/>
                      <a:pt x="23" y="41"/>
                      <a:pt x="34" y="31"/>
                    </a:cubicBezTo>
                    <a:cubicBezTo>
                      <a:pt x="41" y="24"/>
                      <a:pt x="55" y="25"/>
                      <a:pt x="61" y="30"/>
                    </a:cubicBezTo>
                    <a:cubicBezTo>
                      <a:pt x="66" y="35"/>
                      <a:pt x="70" y="42"/>
                      <a:pt x="74" y="47"/>
                    </a:cubicBezTo>
                    <a:cubicBezTo>
                      <a:pt x="75" y="45"/>
                      <a:pt x="75" y="44"/>
                      <a:pt x="76" y="42"/>
                    </a:cubicBezTo>
                    <a:cubicBezTo>
                      <a:pt x="71" y="35"/>
                      <a:pt x="69" y="23"/>
                      <a:pt x="59" y="12"/>
                    </a:cubicBezTo>
                    <a:cubicBezTo>
                      <a:pt x="50" y="3"/>
                      <a:pt x="27" y="0"/>
                      <a:pt x="15" y="13"/>
                    </a:cubicBezTo>
                    <a:cubicBezTo>
                      <a:pt x="0" y="31"/>
                      <a:pt x="6" y="63"/>
                      <a:pt x="55" y="63"/>
                    </a:cubicBezTo>
                    <a:cubicBezTo>
                      <a:pt x="60" y="63"/>
                      <a:pt x="69" y="63"/>
                      <a:pt x="76" y="63"/>
                    </a:cubicBezTo>
                    <a:cubicBezTo>
                      <a:pt x="75" y="62"/>
                      <a:pt x="74" y="61"/>
                      <a:pt x="74" y="5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639"/>
              <p:cNvSpPr>
                <a:spLocks/>
              </p:cNvSpPr>
              <p:nvPr/>
            </p:nvSpPr>
            <p:spPr bwMode="auto">
              <a:xfrm>
                <a:off x="23316455" y="7928124"/>
                <a:ext cx="98425" cy="73025"/>
              </a:xfrm>
              <a:custGeom>
                <a:avLst/>
                <a:gdLst>
                  <a:gd name="T0" fmla="*/ 16 w 31"/>
                  <a:gd name="T1" fmla="*/ 0 h 23"/>
                  <a:gd name="T2" fmla="*/ 0 w 31"/>
                  <a:gd name="T3" fmla="*/ 16 h 23"/>
                  <a:gd name="T4" fmla="*/ 0 w 31"/>
                  <a:gd name="T5" fmla="*/ 19 h 23"/>
                  <a:gd name="T6" fmla="*/ 4 w 31"/>
                  <a:gd name="T7" fmla="*/ 23 h 23"/>
                  <a:gd name="T8" fmla="*/ 27 w 31"/>
                  <a:gd name="T9" fmla="*/ 23 h 23"/>
                  <a:gd name="T10" fmla="*/ 31 w 31"/>
                  <a:gd name="T11" fmla="*/ 19 h 23"/>
                  <a:gd name="T12" fmla="*/ 31 w 31"/>
                  <a:gd name="T13" fmla="*/ 16 h 23"/>
                  <a:gd name="T14" fmla="*/ 16 w 31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3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2" y="23"/>
                      <a:pt x="4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9" y="23"/>
                      <a:pt x="31" y="21"/>
                      <a:pt x="31" y="19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0" name="Freeform 640"/>
              <p:cNvSpPr>
                <a:spLocks/>
              </p:cNvSpPr>
              <p:nvPr/>
            </p:nvSpPr>
            <p:spPr bwMode="auto">
              <a:xfrm>
                <a:off x="23316455" y="8023374"/>
                <a:ext cx="98425" cy="593725"/>
              </a:xfrm>
              <a:custGeom>
                <a:avLst/>
                <a:gdLst>
                  <a:gd name="T0" fmla="*/ 27 w 31"/>
                  <a:gd name="T1" fmla="*/ 0 h 187"/>
                  <a:gd name="T2" fmla="*/ 4 w 31"/>
                  <a:gd name="T3" fmla="*/ 0 h 187"/>
                  <a:gd name="T4" fmla="*/ 0 w 31"/>
                  <a:gd name="T5" fmla="*/ 3 h 187"/>
                  <a:gd name="T6" fmla="*/ 0 w 31"/>
                  <a:gd name="T7" fmla="*/ 98 h 187"/>
                  <a:gd name="T8" fmla="*/ 1 w 31"/>
                  <a:gd name="T9" fmla="*/ 98 h 187"/>
                  <a:gd name="T10" fmla="*/ 10 w 31"/>
                  <a:gd name="T11" fmla="*/ 98 h 187"/>
                  <a:gd name="T12" fmla="*/ 15 w 31"/>
                  <a:gd name="T13" fmla="*/ 108 h 187"/>
                  <a:gd name="T14" fmla="*/ 15 w 31"/>
                  <a:gd name="T15" fmla="*/ 108 h 187"/>
                  <a:gd name="T16" fmla="*/ 16 w 31"/>
                  <a:gd name="T17" fmla="*/ 108 h 187"/>
                  <a:gd name="T18" fmla="*/ 21 w 31"/>
                  <a:gd name="T19" fmla="*/ 118 h 187"/>
                  <a:gd name="T20" fmla="*/ 19 w 31"/>
                  <a:gd name="T21" fmla="*/ 123 h 187"/>
                  <a:gd name="T22" fmla="*/ 21 w 31"/>
                  <a:gd name="T23" fmla="*/ 130 h 187"/>
                  <a:gd name="T24" fmla="*/ 16 w 31"/>
                  <a:gd name="T25" fmla="*/ 138 h 187"/>
                  <a:gd name="T26" fmla="*/ 16 w 31"/>
                  <a:gd name="T27" fmla="*/ 143 h 187"/>
                  <a:gd name="T28" fmla="*/ 7 w 31"/>
                  <a:gd name="T29" fmla="*/ 151 h 187"/>
                  <a:gd name="T30" fmla="*/ 0 w 31"/>
                  <a:gd name="T31" fmla="*/ 152 h 187"/>
                  <a:gd name="T32" fmla="*/ 0 w 31"/>
                  <a:gd name="T33" fmla="*/ 184 h 187"/>
                  <a:gd name="T34" fmla="*/ 4 w 31"/>
                  <a:gd name="T35" fmla="*/ 187 h 187"/>
                  <a:gd name="T36" fmla="*/ 27 w 31"/>
                  <a:gd name="T37" fmla="*/ 187 h 187"/>
                  <a:gd name="T38" fmla="*/ 31 w 31"/>
                  <a:gd name="T39" fmla="*/ 184 h 187"/>
                  <a:gd name="T40" fmla="*/ 31 w 31"/>
                  <a:gd name="T41" fmla="*/ 3 h 187"/>
                  <a:gd name="T42" fmla="*/ 27 w 31"/>
                  <a:gd name="T43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" h="187">
                    <a:moveTo>
                      <a:pt x="2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" y="98"/>
                      <a:pt x="1" y="98"/>
                      <a:pt x="1" y="98"/>
                    </a:cubicBezTo>
                    <a:cubicBezTo>
                      <a:pt x="4" y="97"/>
                      <a:pt x="7" y="97"/>
                      <a:pt x="10" y="98"/>
                    </a:cubicBezTo>
                    <a:cubicBezTo>
                      <a:pt x="13" y="100"/>
                      <a:pt x="15" y="104"/>
                      <a:pt x="15" y="108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5" y="108"/>
                      <a:pt x="15" y="108"/>
                      <a:pt x="16" y="108"/>
                    </a:cubicBezTo>
                    <a:cubicBezTo>
                      <a:pt x="19" y="110"/>
                      <a:pt x="21" y="114"/>
                      <a:pt x="21" y="118"/>
                    </a:cubicBezTo>
                    <a:cubicBezTo>
                      <a:pt x="21" y="120"/>
                      <a:pt x="20" y="122"/>
                      <a:pt x="19" y="123"/>
                    </a:cubicBezTo>
                    <a:cubicBezTo>
                      <a:pt x="21" y="125"/>
                      <a:pt x="22" y="128"/>
                      <a:pt x="21" y="130"/>
                    </a:cubicBezTo>
                    <a:cubicBezTo>
                      <a:pt x="21" y="134"/>
                      <a:pt x="19" y="137"/>
                      <a:pt x="16" y="138"/>
                    </a:cubicBezTo>
                    <a:cubicBezTo>
                      <a:pt x="16" y="140"/>
                      <a:pt x="16" y="142"/>
                      <a:pt x="16" y="143"/>
                    </a:cubicBezTo>
                    <a:cubicBezTo>
                      <a:pt x="15" y="148"/>
                      <a:pt x="12" y="151"/>
                      <a:pt x="7" y="151"/>
                    </a:cubicBezTo>
                    <a:cubicBezTo>
                      <a:pt x="5" y="152"/>
                      <a:pt x="2" y="152"/>
                      <a:pt x="0" y="152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6"/>
                      <a:pt x="2" y="187"/>
                      <a:pt x="4" y="187"/>
                    </a:cubicBezTo>
                    <a:cubicBezTo>
                      <a:pt x="27" y="187"/>
                      <a:pt x="27" y="187"/>
                      <a:pt x="27" y="187"/>
                    </a:cubicBezTo>
                    <a:cubicBezTo>
                      <a:pt x="29" y="187"/>
                      <a:pt x="31" y="186"/>
                      <a:pt x="31" y="184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1"/>
                      <a:pt x="29" y="0"/>
                      <a:pt x="2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641"/>
              <p:cNvSpPr>
                <a:spLocks/>
              </p:cNvSpPr>
              <p:nvPr/>
            </p:nvSpPr>
            <p:spPr bwMode="auto">
              <a:xfrm>
                <a:off x="23433930" y="8029724"/>
                <a:ext cx="219075" cy="139700"/>
              </a:xfrm>
              <a:custGeom>
                <a:avLst/>
                <a:gdLst>
                  <a:gd name="T0" fmla="*/ 66 w 69"/>
                  <a:gd name="T1" fmla="*/ 0 h 44"/>
                  <a:gd name="T2" fmla="*/ 0 w 69"/>
                  <a:gd name="T3" fmla="*/ 0 h 44"/>
                  <a:gd name="T4" fmla="*/ 0 w 69"/>
                  <a:gd name="T5" fmla="*/ 1 h 44"/>
                  <a:gd name="T6" fmla="*/ 0 w 69"/>
                  <a:gd name="T7" fmla="*/ 44 h 44"/>
                  <a:gd name="T8" fmla="*/ 66 w 69"/>
                  <a:gd name="T9" fmla="*/ 44 h 44"/>
                  <a:gd name="T10" fmla="*/ 69 w 69"/>
                  <a:gd name="T11" fmla="*/ 40 h 44"/>
                  <a:gd name="T12" fmla="*/ 69 w 69"/>
                  <a:gd name="T13" fmla="*/ 4 h 44"/>
                  <a:gd name="T14" fmla="*/ 66 w 69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44">
                    <a:moveTo>
                      <a:pt x="6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8" y="44"/>
                      <a:pt x="69" y="42"/>
                      <a:pt x="69" y="40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2"/>
                      <a:pt x="68" y="0"/>
                      <a:pt x="6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Freeform 642"/>
              <p:cNvSpPr>
                <a:spLocks/>
              </p:cNvSpPr>
              <p:nvPr/>
            </p:nvSpPr>
            <p:spPr bwMode="auto">
              <a:xfrm>
                <a:off x="23078330" y="8029724"/>
                <a:ext cx="219075" cy="139700"/>
              </a:xfrm>
              <a:custGeom>
                <a:avLst/>
                <a:gdLst>
                  <a:gd name="T0" fmla="*/ 69 w 69"/>
                  <a:gd name="T1" fmla="*/ 1 h 44"/>
                  <a:gd name="T2" fmla="*/ 69 w 69"/>
                  <a:gd name="T3" fmla="*/ 0 h 44"/>
                  <a:gd name="T4" fmla="*/ 4 w 69"/>
                  <a:gd name="T5" fmla="*/ 0 h 44"/>
                  <a:gd name="T6" fmla="*/ 0 w 69"/>
                  <a:gd name="T7" fmla="*/ 4 h 44"/>
                  <a:gd name="T8" fmla="*/ 0 w 69"/>
                  <a:gd name="T9" fmla="*/ 40 h 44"/>
                  <a:gd name="T10" fmla="*/ 4 w 69"/>
                  <a:gd name="T11" fmla="*/ 44 h 44"/>
                  <a:gd name="T12" fmla="*/ 69 w 69"/>
                  <a:gd name="T13" fmla="*/ 44 h 44"/>
                  <a:gd name="T14" fmla="*/ 69 w 69"/>
                  <a:gd name="T15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44">
                    <a:moveTo>
                      <a:pt x="69" y="1"/>
                    </a:moveTo>
                    <a:cubicBezTo>
                      <a:pt x="69" y="1"/>
                      <a:pt x="69" y="0"/>
                      <a:pt x="6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2" y="44"/>
                      <a:pt x="4" y="44"/>
                    </a:cubicBezTo>
                    <a:cubicBezTo>
                      <a:pt x="69" y="44"/>
                      <a:pt x="69" y="44"/>
                      <a:pt x="69" y="44"/>
                    </a:cubicBezTo>
                    <a:lnTo>
                      <a:pt x="69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Freeform 643"/>
              <p:cNvSpPr>
                <a:spLocks/>
              </p:cNvSpPr>
              <p:nvPr/>
            </p:nvSpPr>
            <p:spPr bwMode="auto">
              <a:xfrm>
                <a:off x="23078330" y="8512324"/>
                <a:ext cx="219075" cy="95250"/>
              </a:xfrm>
              <a:custGeom>
                <a:avLst/>
                <a:gdLst>
                  <a:gd name="T0" fmla="*/ 69 w 69"/>
                  <a:gd name="T1" fmla="*/ 30 h 30"/>
                  <a:gd name="T2" fmla="*/ 69 w 69"/>
                  <a:gd name="T3" fmla="*/ 0 h 30"/>
                  <a:gd name="T4" fmla="*/ 66 w 69"/>
                  <a:gd name="T5" fmla="*/ 0 h 30"/>
                  <a:gd name="T6" fmla="*/ 42 w 69"/>
                  <a:gd name="T7" fmla="*/ 4 h 30"/>
                  <a:gd name="T8" fmla="*/ 31 w 69"/>
                  <a:gd name="T9" fmla="*/ 4 h 30"/>
                  <a:gd name="T10" fmla="*/ 20 w 69"/>
                  <a:gd name="T11" fmla="*/ 4 h 30"/>
                  <a:gd name="T12" fmla="*/ 5 w 69"/>
                  <a:gd name="T13" fmla="*/ 11 h 30"/>
                  <a:gd name="T14" fmla="*/ 0 w 69"/>
                  <a:gd name="T15" fmla="*/ 14 h 30"/>
                  <a:gd name="T16" fmla="*/ 0 w 69"/>
                  <a:gd name="T17" fmla="*/ 27 h 30"/>
                  <a:gd name="T18" fmla="*/ 4 w 69"/>
                  <a:gd name="T19" fmla="*/ 30 h 30"/>
                  <a:gd name="T20" fmla="*/ 69 w 69"/>
                  <a:gd name="T21" fmla="*/ 30 h 30"/>
                  <a:gd name="T22" fmla="*/ 69 w 69"/>
                  <a:gd name="T2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30">
                    <a:moveTo>
                      <a:pt x="69" y="3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68" y="0"/>
                      <a:pt x="66" y="0"/>
                      <a:pt x="66" y="0"/>
                    </a:cubicBezTo>
                    <a:cubicBezTo>
                      <a:pt x="59" y="2"/>
                      <a:pt x="51" y="4"/>
                      <a:pt x="42" y="4"/>
                    </a:cubicBezTo>
                    <a:cubicBezTo>
                      <a:pt x="38" y="5"/>
                      <a:pt x="34" y="5"/>
                      <a:pt x="31" y="4"/>
                    </a:cubicBezTo>
                    <a:cubicBezTo>
                      <a:pt x="28" y="4"/>
                      <a:pt x="25" y="4"/>
                      <a:pt x="20" y="4"/>
                    </a:cubicBezTo>
                    <a:cubicBezTo>
                      <a:pt x="18" y="4"/>
                      <a:pt x="11" y="8"/>
                      <a:pt x="5" y="11"/>
                    </a:cubicBezTo>
                    <a:cubicBezTo>
                      <a:pt x="4" y="12"/>
                      <a:pt x="2" y="13"/>
                      <a:pt x="0" y="1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2" y="30"/>
                      <a:pt x="4" y="30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9" y="30"/>
                      <a:pt x="69" y="30"/>
                      <a:pt x="69" y="3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4" name="Freeform 644"/>
              <p:cNvSpPr>
                <a:spLocks/>
              </p:cNvSpPr>
              <p:nvPr/>
            </p:nvSpPr>
            <p:spPr bwMode="auto">
              <a:xfrm>
                <a:off x="23078330" y="8188474"/>
                <a:ext cx="219075" cy="225425"/>
              </a:xfrm>
              <a:custGeom>
                <a:avLst/>
                <a:gdLst>
                  <a:gd name="T0" fmla="*/ 21 w 69"/>
                  <a:gd name="T1" fmla="*/ 54 h 71"/>
                  <a:gd name="T2" fmla="*/ 39 w 69"/>
                  <a:gd name="T3" fmla="*/ 38 h 71"/>
                  <a:gd name="T4" fmla="*/ 39 w 69"/>
                  <a:gd name="T5" fmla="*/ 38 h 71"/>
                  <a:gd name="T6" fmla="*/ 39 w 69"/>
                  <a:gd name="T7" fmla="*/ 37 h 71"/>
                  <a:gd name="T8" fmla="*/ 50 w 69"/>
                  <a:gd name="T9" fmla="*/ 36 h 71"/>
                  <a:gd name="T10" fmla="*/ 56 w 69"/>
                  <a:gd name="T11" fmla="*/ 45 h 71"/>
                  <a:gd name="T12" fmla="*/ 52 w 69"/>
                  <a:gd name="T13" fmla="*/ 54 h 71"/>
                  <a:gd name="T14" fmla="*/ 50 w 69"/>
                  <a:gd name="T15" fmla="*/ 56 h 71"/>
                  <a:gd name="T16" fmla="*/ 52 w 69"/>
                  <a:gd name="T17" fmla="*/ 55 h 71"/>
                  <a:gd name="T18" fmla="*/ 69 w 69"/>
                  <a:gd name="T19" fmla="*/ 49 h 71"/>
                  <a:gd name="T20" fmla="*/ 69 w 69"/>
                  <a:gd name="T21" fmla="*/ 0 h 71"/>
                  <a:gd name="T22" fmla="*/ 4 w 69"/>
                  <a:gd name="T23" fmla="*/ 0 h 71"/>
                  <a:gd name="T24" fmla="*/ 0 w 69"/>
                  <a:gd name="T25" fmla="*/ 4 h 71"/>
                  <a:gd name="T26" fmla="*/ 0 w 69"/>
                  <a:gd name="T27" fmla="*/ 71 h 71"/>
                  <a:gd name="T28" fmla="*/ 4 w 69"/>
                  <a:gd name="T29" fmla="*/ 69 h 71"/>
                  <a:gd name="T30" fmla="*/ 21 w 69"/>
                  <a:gd name="T31" fmla="*/ 5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" h="71">
                    <a:moveTo>
                      <a:pt x="21" y="54"/>
                    </a:moveTo>
                    <a:cubicBezTo>
                      <a:pt x="26" y="49"/>
                      <a:pt x="38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3" y="35"/>
                      <a:pt x="47" y="34"/>
                      <a:pt x="50" y="36"/>
                    </a:cubicBezTo>
                    <a:cubicBezTo>
                      <a:pt x="54" y="38"/>
                      <a:pt x="56" y="41"/>
                      <a:pt x="56" y="45"/>
                    </a:cubicBezTo>
                    <a:cubicBezTo>
                      <a:pt x="57" y="48"/>
                      <a:pt x="55" y="52"/>
                      <a:pt x="52" y="54"/>
                    </a:cubicBezTo>
                    <a:cubicBezTo>
                      <a:pt x="52" y="55"/>
                      <a:pt x="51" y="55"/>
                      <a:pt x="50" y="56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4" y="55"/>
                      <a:pt x="61" y="52"/>
                      <a:pt x="69" y="49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2" y="70"/>
                      <a:pt x="3" y="69"/>
                      <a:pt x="4" y="69"/>
                    </a:cubicBezTo>
                    <a:cubicBezTo>
                      <a:pt x="8" y="68"/>
                      <a:pt x="14" y="63"/>
                      <a:pt x="21" y="5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645"/>
              <p:cNvSpPr>
                <a:spLocks/>
              </p:cNvSpPr>
              <p:nvPr/>
            </p:nvSpPr>
            <p:spPr bwMode="auto">
              <a:xfrm>
                <a:off x="23433930" y="8188474"/>
                <a:ext cx="219075" cy="419100"/>
              </a:xfrm>
              <a:custGeom>
                <a:avLst/>
                <a:gdLst>
                  <a:gd name="T0" fmla="*/ 66 w 69"/>
                  <a:gd name="T1" fmla="*/ 0 h 132"/>
                  <a:gd name="T2" fmla="*/ 0 w 69"/>
                  <a:gd name="T3" fmla="*/ 0 h 132"/>
                  <a:gd name="T4" fmla="*/ 0 w 69"/>
                  <a:gd name="T5" fmla="*/ 132 h 132"/>
                  <a:gd name="T6" fmla="*/ 0 w 69"/>
                  <a:gd name="T7" fmla="*/ 132 h 132"/>
                  <a:gd name="T8" fmla="*/ 66 w 69"/>
                  <a:gd name="T9" fmla="*/ 132 h 132"/>
                  <a:gd name="T10" fmla="*/ 69 w 69"/>
                  <a:gd name="T11" fmla="*/ 129 h 132"/>
                  <a:gd name="T12" fmla="*/ 69 w 69"/>
                  <a:gd name="T13" fmla="*/ 4 h 132"/>
                  <a:gd name="T14" fmla="*/ 66 w 69"/>
                  <a:gd name="T15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132">
                    <a:moveTo>
                      <a:pt x="6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8" y="132"/>
                      <a:pt x="69" y="131"/>
                      <a:pt x="69" y="129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2"/>
                      <a:pt x="68" y="0"/>
                      <a:pt x="6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646"/>
              <p:cNvSpPr>
                <a:spLocks/>
              </p:cNvSpPr>
              <p:nvPr/>
            </p:nvSpPr>
            <p:spPr bwMode="auto">
              <a:xfrm>
                <a:off x="23424405" y="7810649"/>
                <a:ext cx="244475" cy="200025"/>
              </a:xfrm>
              <a:custGeom>
                <a:avLst/>
                <a:gdLst>
                  <a:gd name="T0" fmla="*/ 61 w 77"/>
                  <a:gd name="T1" fmla="*/ 13 h 63"/>
                  <a:gd name="T2" fmla="*/ 18 w 77"/>
                  <a:gd name="T3" fmla="*/ 12 h 63"/>
                  <a:gd name="T4" fmla="*/ 0 w 77"/>
                  <a:gd name="T5" fmla="*/ 42 h 63"/>
                  <a:gd name="T6" fmla="*/ 2 w 77"/>
                  <a:gd name="T7" fmla="*/ 47 h 63"/>
                  <a:gd name="T8" fmla="*/ 16 w 77"/>
                  <a:gd name="T9" fmla="*/ 30 h 63"/>
                  <a:gd name="T10" fmla="*/ 43 w 77"/>
                  <a:gd name="T11" fmla="*/ 31 h 63"/>
                  <a:gd name="T12" fmla="*/ 16 w 77"/>
                  <a:gd name="T13" fmla="*/ 59 h 63"/>
                  <a:gd name="T14" fmla="*/ 3 w 77"/>
                  <a:gd name="T15" fmla="*/ 59 h 63"/>
                  <a:gd name="T16" fmla="*/ 0 w 77"/>
                  <a:gd name="T17" fmla="*/ 63 h 63"/>
                  <a:gd name="T18" fmla="*/ 22 w 77"/>
                  <a:gd name="T19" fmla="*/ 63 h 63"/>
                  <a:gd name="T20" fmla="*/ 61 w 77"/>
                  <a:gd name="T21" fmla="*/ 1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63">
                    <a:moveTo>
                      <a:pt x="61" y="13"/>
                    </a:moveTo>
                    <a:cubicBezTo>
                      <a:pt x="50" y="0"/>
                      <a:pt x="27" y="3"/>
                      <a:pt x="18" y="12"/>
                    </a:cubicBezTo>
                    <a:cubicBezTo>
                      <a:pt x="8" y="23"/>
                      <a:pt x="5" y="35"/>
                      <a:pt x="0" y="42"/>
                    </a:cubicBezTo>
                    <a:cubicBezTo>
                      <a:pt x="1" y="44"/>
                      <a:pt x="2" y="45"/>
                      <a:pt x="2" y="47"/>
                    </a:cubicBezTo>
                    <a:cubicBezTo>
                      <a:pt x="6" y="42"/>
                      <a:pt x="10" y="35"/>
                      <a:pt x="16" y="30"/>
                    </a:cubicBezTo>
                    <a:cubicBezTo>
                      <a:pt x="22" y="25"/>
                      <a:pt x="35" y="24"/>
                      <a:pt x="43" y="31"/>
                    </a:cubicBezTo>
                    <a:cubicBezTo>
                      <a:pt x="53" y="41"/>
                      <a:pt x="49" y="59"/>
                      <a:pt x="16" y="59"/>
                    </a:cubicBezTo>
                    <a:cubicBezTo>
                      <a:pt x="12" y="59"/>
                      <a:pt x="7" y="59"/>
                      <a:pt x="3" y="59"/>
                    </a:cubicBezTo>
                    <a:cubicBezTo>
                      <a:pt x="2" y="61"/>
                      <a:pt x="1" y="62"/>
                      <a:pt x="0" y="63"/>
                    </a:cubicBezTo>
                    <a:cubicBezTo>
                      <a:pt x="8" y="63"/>
                      <a:pt x="16" y="63"/>
                      <a:pt x="22" y="63"/>
                    </a:cubicBezTo>
                    <a:cubicBezTo>
                      <a:pt x="70" y="63"/>
                      <a:pt x="77" y="31"/>
                      <a:pt x="61" y="1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82" name="Овал 81"/>
            <p:cNvSpPr/>
            <p:nvPr/>
          </p:nvSpPr>
          <p:spPr>
            <a:xfrm rot="10800000">
              <a:off x="17380069" y="4085666"/>
              <a:ext cx="1941517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17" name="Группа 116"/>
          <p:cNvGrpSpPr/>
          <p:nvPr/>
        </p:nvGrpSpPr>
        <p:grpSpPr>
          <a:xfrm>
            <a:off x="1246918" y="1421357"/>
            <a:ext cx="2147365" cy="2567789"/>
            <a:chOff x="3116545" y="3983239"/>
            <a:chExt cx="4724750" cy="5649789"/>
          </a:xfrm>
        </p:grpSpPr>
        <p:grpSp>
          <p:nvGrpSpPr>
            <p:cNvPr id="118" name="Группа 117"/>
            <p:cNvGrpSpPr/>
            <p:nvPr/>
          </p:nvGrpSpPr>
          <p:grpSpPr>
            <a:xfrm>
              <a:off x="3116545" y="4120820"/>
              <a:ext cx="4724750" cy="5512208"/>
              <a:chOff x="21950464" y="5346626"/>
              <a:chExt cx="1447800" cy="1689100"/>
            </a:xfrm>
          </p:grpSpPr>
          <p:sp>
            <p:nvSpPr>
              <p:cNvPr id="121" name="Freeform 1241"/>
              <p:cNvSpPr>
                <a:spLocks noEditPoints="1"/>
              </p:cNvSpPr>
              <p:nvPr/>
            </p:nvSpPr>
            <p:spPr bwMode="auto">
              <a:xfrm>
                <a:off x="22604514" y="6372151"/>
                <a:ext cx="114300" cy="127000"/>
              </a:xfrm>
              <a:custGeom>
                <a:avLst/>
                <a:gdLst>
                  <a:gd name="T0" fmla="*/ 26 w 36"/>
                  <a:gd name="T1" fmla="*/ 28 h 40"/>
                  <a:gd name="T2" fmla="*/ 23 w 36"/>
                  <a:gd name="T3" fmla="*/ 30 h 40"/>
                  <a:gd name="T4" fmla="*/ 28 w 36"/>
                  <a:gd name="T5" fmla="*/ 36 h 40"/>
                  <a:gd name="T6" fmla="*/ 31 w 36"/>
                  <a:gd name="T7" fmla="*/ 34 h 40"/>
                  <a:gd name="T8" fmla="*/ 26 w 36"/>
                  <a:gd name="T9" fmla="*/ 28 h 40"/>
                  <a:gd name="T10" fmla="*/ 23 w 36"/>
                  <a:gd name="T11" fmla="*/ 16 h 40"/>
                  <a:gd name="T12" fmla="*/ 17 w 36"/>
                  <a:gd name="T13" fmla="*/ 10 h 40"/>
                  <a:gd name="T14" fmla="*/ 9 w 36"/>
                  <a:gd name="T15" fmla="*/ 17 h 40"/>
                  <a:gd name="T16" fmla="*/ 15 w 36"/>
                  <a:gd name="T17" fmla="*/ 23 h 40"/>
                  <a:gd name="T18" fmla="*/ 23 w 36"/>
                  <a:gd name="T19" fmla="*/ 16 h 40"/>
                  <a:gd name="T20" fmla="*/ 24 w 36"/>
                  <a:gd name="T21" fmla="*/ 17 h 40"/>
                  <a:gd name="T22" fmla="*/ 16 w 36"/>
                  <a:gd name="T23" fmla="*/ 24 h 40"/>
                  <a:gd name="T24" fmla="*/ 21 w 36"/>
                  <a:gd name="T25" fmla="*/ 30 h 40"/>
                  <a:gd name="T26" fmla="*/ 29 w 36"/>
                  <a:gd name="T27" fmla="*/ 23 h 40"/>
                  <a:gd name="T28" fmla="*/ 24 w 36"/>
                  <a:gd name="T29" fmla="*/ 17 h 40"/>
                  <a:gd name="T30" fmla="*/ 15 w 36"/>
                  <a:gd name="T31" fmla="*/ 10 h 40"/>
                  <a:gd name="T32" fmla="*/ 10 w 36"/>
                  <a:gd name="T33" fmla="*/ 4 h 40"/>
                  <a:gd name="T34" fmla="*/ 4 w 36"/>
                  <a:gd name="T35" fmla="*/ 8 h 40"/>
                  <a:gd name="T36" fmla="*/ 10 w 36"/>
                  <a:gd name="T37" fmla="*/ 14 h 40"/>
                  <a:gd name="T38" fmla="*/ 15 w 36"/>
                  <a:gd name="T39" fmla="*/ 1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40">
                    <a:moveTo>
                      <a:pt x="26" y="28"/>
                    </a:moveTo>
                    <a:cubicBezTo>
                      <a:pt x="23" y="30"/>
                      <a:pt x="23" y="30"/>
                      <a:pt x="23" y="30"/>
                    </a:cubicBezTo>
                    <a:cubicBezTo>
                      <a:pt x="18" y="34"/>
                      <a:pt x="23" y="40"/>
                      <a:pt x="28" y="36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6" y="30"/>
                      <a:pt x="30" y="24"/>
                      <a:pt x="26" y="28"/>
                    </a:cubicBezTo>
                    <a:close/>
                    <a:moveTo>
                      <a:pt x="23" y="16"/>
                    </a:moveTo>
                    <a:cubicBezTo>
                      <a:pt x="27" y="12"/>
                      <a:pt x="22" y="6"/>
                      <a:pt x="17" y="10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5" y="20"/>
                      <a:pt x="10" y="27"/>
                      <a:pt x="15" y="23"/>
                    </a:cubicBezTo>
                    <a:lnTo>
                      <a:pt x="23" y="16"/>
                    </a:lnTo>
                    <a:close/>
                    <a:moveTo>
                      <a:pt x="24" y="17"/>
                    </a:moveTo>
                    <a:cubicBezTo>
                      <a:pt x="16" y="24"/>
                      <a:pt x="16" y="24"/>
                      <a:pt x="16" y="24"/>
                    </a:cubicBezTo>
                    <a:cubicBezTo>
                      <a:pt x="11" y="28"/>
                      <a:pt x="16" y="34"/>
                      <a:pt x="21" y="3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3" y="19"/>
                      <a:pt x="28" y="13"/>
                      <a:pt x="24" y="17"/>
                    </a:cubicBezTo>
                    <a:close/>
                    <a:moveTo>
                      <a:pt x="15" y="10"/>
                    </a:moveTo>
                    <a:cubicBezTo>
                      <a:pt x="20" y="6"/>
                      <a:pt x="15" y="0"/>
                      <a:pt x="10" y="4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0" y="12"/>
                      <a:pt x="5" y="18"/>
                      <a:pt x="10" y="14"/>
                    </a:cubicBez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1244"/>
              <p:cNvSpPr>
                <a:spLocks/>
              </p:cNvSpPr>
              <p:nvPr/>
            </p:nvSpPr>
            <p:spPr bwMode="auto">
              <a:xfrm>
                <a:off x="23096639" y="6835701"/>
                <a:ext cx="57150" cy="41275"/>
              </a:xfrm>
              <a:custGeom>
                <a:avLst/>
                <a:gdLst>
                  <a:gd name="T0" fmla="*/ 0 w 18"/>
                  <a:gd name="T1" fmla="*/ 4 h 13"/>
                  <a:gd name="T2" fmla="*/ 9 w 18"/>
                  <a:gd name="T3" fmla="*/ 13 h 13"/>
                  <a:gd name="T4" fmla="*/ 18 w 18"/>
                  <a:gd name="T5" fmla="*/ 4 h 13"/>
                  <a:gd name="T6" fmla="*/ 18 w 18"/>
                  <a:gd name="T7" fmla="*/ 0 h 13"/>
                  <a:gd name="T8" fmla="*/ 0 w 18"/>
                  <a:gd name="T9" fmla="*/ 0 h 13"/>
                  <a:gd name="T10" fmla="*/ 0 w 18"/>
                  <a:gd name="T11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3">
                    <a:moveTo>
                      <a:pt x="0" y="4"/>
                    </a:moveTo>
                    <a:cubicBezTo>
                      <a:pt x="0" y="9"/>
                      <a:pt x="4" y="13"/>
                      <a:pt x="9" y="13"/>
                    </a:cubicBezTo>
                    <a:cubicBezTo>
                      <a:pt x="14" y="13"/>
                      <a:pt x="18" y="9"/>
                      <a:pt x="18" y="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1245"/>
              <p:cNvSpPr>
                <a:spLocks/>
              </p:cNvSpPr>
              <p:nvPr/>
            </p:nvSpPr>
            <p:spPr bwMode="auto">
              <a:xfrm>
                <a:off x="23077589" y="6784901"/>
                <a:ext cx="95250" cy="31750"/>
              </a:xfrm>
              <a:custGeom>
                <a:avLst/>
                <a:gdLst>
                  <a:gd name="T0" fmla="*/ 28 w 30"/>
                  <a:gd name="T1" fmla="*/ 0 h 10"/>
                  <a:gd name="T2" fmla="*/ 2 w 30"/>
                  <a:gd name="T3" fmla="*/ 0 h 10"/>
                  <a:gd name="T4" fmla="*/ 0 w 30"/>
                  <a:gd name="T5" fmla="*/ 2 h 10"/>
                  <a:gd name="T6" fmla="*/ 0 w 30"/>
                  <a:gd name="T7" fmla="*/ 8 h 10"/>
                  <a:gd name="T8" fmla="*/ 2 w 30"/>
                  <a:gd name="T9" fmla="*/ 10 h 10"/>
                  <a:gd name="T10" fmla="*/ 28 w 30"/>
                  <a:gd name="T11" fmla="*/ 10 h 10"/>
                  <a:gd name="T12" fmla="*/ 30 w 30"/>
                  <a:gd name="T13" fmla="*/ 8 h 10"/>
                  <a:gd name="T14" fmla="*/ 30 w 30"/>
                  <a:gd name="T15" fmla="*/ 2 h 10"/>
                  <a:gd name="T16" fmla="*/ 28 w 30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0">
                    <a:moveTo>
                      <a:pt x="2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2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30" y="9"/>
                      <a:pt x="30" y="8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1250"/>
              <p:cNvSpPr>
                <a:spLocks/>
              </p:cNvSpPr>
              <p:nvPr/>
            </p:nvSpPr>
            <p:spPr bwMode="auto">
              <a:xfrm>
                <a:off x="22979164" y="6041951"/>
                <a:ext cx="28575" cy="38100"/>
              </a:xfrm>
              <a:custGeom>
                <a:avLst/>
                <a:gdLst>
                  <a:gd name="T0" fmla="*/ 6 w 9"/>
                  <a:gd name="T1" fmla="*/ 0 h 12"/>
                  <a:gd name="T2" fmla="*/ 4 w 9"/>
                  <a:gd name="T3" fmla="*/ 1 h 12"/>
                  <a:gd name="T4" fmla="*/ 1 w 9"/>
                  <a:gd name="T5" fmla="*/ 8 h 12"/>
                  <a:gd name="T6" fmla="*/ 2 w 9"/>
                  <a:gd name="T7" fmla="*/ 11 h 12"/>
                  <a:gd name="T8" fmla="*/ 5 w 9"/>
                  <a:gd name="T9" fmla="*/ 12 h 12"/>
                  <a:gd name="T10" fmla="*/ 9 w 9"/>
                  <a:gd name="T11" fmla="*/ 3 h 12"/>
                  <a:gd name="T12" fmla="*/ 9 w 9"/>
                  <a:gd name="T13" fmla="*/ 2 h 12"/>
                  <a:gd name="T14" fmla="*/ 6 w 9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2">
                    <a:moveTo>
                      <a:pt x="6" y="0"/>
                    </a:moveTo>
                    <a:cubicBezTo>
                      <a:pt x="5" y="0"/>
                      <a:pt x="4" y="0"/>
                      <a:pt x="4" y="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9"/>
                      <a:pt x="1" y="10"/>
                      <a:pt x="2" y="11"/>
                    </a:cubicBezTo>
                    <a:cubicBezTo>
                      <a:pt x="2" y="11"/>
                      <a:pt x="5" y="12"/>
                      <a:pt x="5" y="12"/>
                    </a:cubicBezTo>
                    <a:cubicBezTo>
                      <a:pt x="6" y="9"/>
                      <a:pt x="7" y="6"/>
                      <a:pt x="9" y="3"/>
                    </a:cubicBezTo>
                    <a:cubicBezTo>
                      <a:pt x="9" y="3"/>
                      <a:pt x="9" y="2"/>
                      <a:pt x="9" y="2"/>
                    </a:cubicBezTo>
                    <a:cubicBezTo>
                      <a:pt x="9" y="1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5" name="Freeform 1251"/>
              <p:cNvSpPr>
                <a:spLocks/>
              </p:cNvSpPr>
              <p:nvPr/>
            </p:nvSpPr>
            <p:spPr bwMode="auto">
              <a:xfrm>
                <a:off x="22928364" y="6086401"/>
                <a:ext cx="63500" cy="403225"/>
              </a:xfrm>
              <a:custGeom>
                <a:avLst/>
                <a:gdLst>
                  <a:gd name="T0" fmla="*/ 17 w 20"/>
                  <a:gd name="T1" fmla="*/ 0 h 127"/>
                  <a:gd name="T2" fmla="*/ 3 w 20"/>
                  <a:gd name="T3" fmla="*/ 116 h 127"/>
                  <a:gd name="T4" fmla="*/ 7 w 20"/>
                  <a:gd name="T5" fmla="*/ 127 h 127"/>
                  <a:gd name="T6" fmla="*/ 10 w 20"/>
                  <a:gd name="T7" fmla="*/ 120 h 127"/>
                  <a:gd name="T8" fmla="*/ 7 w 20"/>
                  <a:gd name="T9" fmla="*/ 79 h 127"/>
                  <a:gd name="T10" fmla="*/ 20 w 20"/>
                  <a:gd name="T11" fmla="*/ 1 h 127"/>
                  <a:gd name="T12" fmla="*/ 17 w 20"/>
                  <a:gd name="T13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27">
                    <a:moveTo>
                      <a:pt x="17" y="0"/>
                    </a:moveTo>
                    <a:cubicBezTo>
                      <a:pt x="1" y="31"/>
                      <a:pt x="0" y="102"/>
                      <a:pt x="3" y="116"/>
                    </a:cubicBezTo>
                    <a:cubicBezTo>
                      <a:pt x="4" y="120"/>
                      <a:pt x="6" y="127"/>
                      <a:pt x="7" y="127"/>
                    </a:cubicBezTo>
                    <a:cubicBezTo>
                      <a:pt x="7" y="127"/>
                      <a:pt x="9" y="123"/>
                      <a:pt x="10" y="120"/>
                    </a:cubicBezTo>
                    <a:cubicBezTo>
                      <a:pt x="8" y="110"/>
                      <a:pt x="7" y="97"/>
                      <a:pt x="7" y="79"/>
                    </a:cubicBezTo>
                    <a:cubicBezTo>
                      <a:pt x="6" y="50"/>
                      <a:pt x="11" y="24"/>
                      <a:pt x="20" y="1"/>
                    </a:cubicBezTo>
                    <a:cubicBezTo>
                      <a:pt x="20" y="0"/>
                      <a:pt x="18" y="0"/>
                      <a:pt x="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6" name="Freeform 1252"/>
              <p:cNvSpPr>
                <a:spLocks/>
              </p:cNvSpPr>
              <p:nvPr/>
            </p:nvSpPr>
            <p:spPr bwMode="auto">
              <a:xfrm>
                <a:off x="23026789" y="5997501"/>
                <a:ext cx="142875" cy="57150"/>
              </a:xfrm>
              <a:custGeom>
                <a:avLst/>
                <a:gdLst>
                  <a:gd name="T0" fmla="*/ 43 w 45"/>
                  <a:gd name="T1" fmla="*/ 3 h 18"/>
                  <a:gd name="T2" fmla="*/ 20 w 45"/>
                  <a:gd name="T3" fmla="*/ 3 h 18"/>
                  <a:gd name="T4" fmla="*/ 1 w 45"/>
                  <a:gd name="T5" fmla="*/ 12 h 18"/>
                  <a:gd name="T6" fmla="*/ 2 w 45"/>
                  <a:gd name="T7" fmla="*/ 18 h 18"/>
                  <a:gd name="T8" fmla="*/ 21 w 45"/>
                  <a:gd name="T9" fmla="*/ 11 h 18"/>
                  <a:gd name="T10" fmla="*/ 43 w 45"/>
                  <a:gd name="T11" fmla="*/ 10 h 18"/>
                  <a:gd name="T12" fmla="*/ 43 w 45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8">
                    <a:moveTo>
                      <a:pt x="43" y="3"/>
                    </a:moveTo>
                    <a:cubicBezTo>
                      <a:pt x="41" y="1"/>
                      <a:pt x="32" y="0"/>
                      <a:pt x="20" y="3"/>
                    </a:cubicBezTo>
                    <a:cubicBezTo>
                      <a:pt x="7" y="6"/>
                      <a:pt x="2" y="9"/>
                      <a:pt x="1" y="12"/>
                    </a:cubicBezTo>
                    <a:cubicBezTo>
                      <a:pt x="0" y="14"/>
                      <a:pt x="0" y="18"/>
                      <a:pt x="2" y="18"/>
                    </a:cubicBezTo>
                    <a:cubicBezTo>
                      <a:pt x="5" y="18"/>
                      <a:pt x="10" y="14"/>
                      <a:pt x="21" y="11"/>
                    </a:cubicBezTo>
                    <a:cubicBezTo>
                      <a:pt x="32" y="9"/>
                      <a:pt x="41" y="12"/>
                      <a:pt x="43" y="10"/>
                    </a:cubicBezTo>
                    <a:cubicBezTo>
                      <a:pt x="45" y="8"/>
                      <a:pt x="45" y="5"/>
                      <a:pt x="43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7" name="Freeform 1384"/>
              <p:cNvSpPr>
                <a:spLocks/>
              </p:cNvSpPr>
              <p:nvPr/>
            </p:nvSpPr>
            <p:spPr bwMode="auto">
              <a:xfrm>
                <a:off x="22388614" y="6673776"/>
                <a:ext cx="69850" cy="247650"/>
              </a:xfrm>
              <a:custGeom>
                <a:avLst/>
                <a:gdLst>
                  <a:gd name="T0" fmla="*/ 18 w 22"/>
                  <a:gd name="T1" fmla="*/ 0 h 78"/>
                  <a:gd name="T2" fmla="*/ 11 w 22"/>
                  <a:gd name="T3" fmla="*/ 38 h 78"/>
                  <a:gd name="T4" fmla="*/ 6 w 22"/>
                  <a:gd name="T5" fmla="*/ 54 h 78"/>
                  <a:gd name="T6" fmla="*/ 2 w 22"/>
                  <a:gd name="T7" fmla="*/ 68 h 78"/>
                  <a:gd name="T8" fmla="*/ 1 w 22"/>
                  <a:gd name="T9" fmla="*/ 77 h 78"/>
                  <a:gd name="T10" fmla="*/ 9 w 22"/>
                  <a:gd name="T11" fmla="*/ 78 h 78"/>
                  <a:gd name="T12" fmla="*/ 16 w 22"/>
                  <a:gd name="T13" fmla="*/ 78 h 78"/>
                  <a:gd name="T14" fmla="*/ 19 w 22"/>
                  <a:gd name="T15" fmla="*/ 77 h 78"/>
                  <a:gd name="T16" fmla="*/ 22 w 22"/>
                  <a:gd name="T17" fmla="*/ 78 h 78"/>
                  <a:gd name="T18" fmla="*/ 22 w 22"/>
                  <a:gd name="T19" fmla="*/ 7 h 78"/>
                  <a:gd name="T20" fmla="*/ 18 w 22"/>
                  <a:gd name="T2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78">
                    <a:moveTo>
                      <a:pt x="18" y="0"/>
                    </a:moveTo>
                    <a:cubicBezTo>
                      <a:pt x="17" y="10"/>
                      <a:pt x="15" y="23"/>
                      <a:pt x="11" y="38"/>
                    </a:cubicBezTo>
                    <a:cubicBezTo>
                      <a:pt x="7" y="49"/>
                      <a:pt x="7" y="51"/>
                      <a:pt x="6" y="54"/>
                    </a:cubicBezTo>
                    <a:cubicBezTo>
                      <a:pt x="5" y="56"/>
                      <a:pt x="4" y="59"/>
                      <a:pt x="2" y="68"/>
                    </a:cubicBezTo>
                    <a:cubicBezTo>
                      <a:pt x="0" y="75"/>
                      <a:pt x="1" y="77"/>
                      <a:pt x="1" y="77"/>
                    </a:cubicBezTo>
                    <a:cubicBezTo>
                      <a:pt x="1" y="77"/>
                      <a:pt x="2" y="78"/>
                      <a:pt x="9" y="78"/>
                    </a:cubicBezTo>
                    <a:cubicBezTo>
                      <a:pt x="11" y="78"/>
                      <a:pt x="14" y="78"/>
                      <a:pt x="16" y="78"/>
                    </a:cubicBezTo>
                    <a:cubicBezTo>
                      <a:pt x="17" y="77"/>
                      <a:pt x="18" y="77"/>
                      <a:pt x="19" y="77"/>
                    </a:cubicBezTo>
                    <a:cubicBezTo>
                      <a:pt x="20" y="77"/>
                      <a:pt x="21" y="78"/>
                      <a:pt x="22" y="7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4"/>
                      <a:pt x="21" y="2"/>
                      <a:pt x="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8" name="Freeform 1385"/>
              <p:cNvSpPr>
                <a:spLocks/>
              </p:cNvSpPr>
              <p:nvPr/>
            </p:nvSpPr>
            <p:spPr bwMode="auto">
              <a:xfrm>
                <a:off x="21950464" y="6664251"/>
                <a:ext cx="279400" cy="355600"/>
              </a:xfrm>
              <a:custGeom>
                <a:avLst/>
                <a:gdLst>
                  <a:gd name="T0" fmla="*/ 86 w 88"/>
                  <a:gd name="T1" fmla="*/ 0 h 112"/>
                  <a:gd name="T2" fmla="*/ 10 w 88"/>
                  <a:gd name="T3" fmla="*/ 0 h 112"/>
                  <a:gd name="T4" fmla="*/ 0 w 88"/>
                  <a:gd name="T5" fmla="*/ 10 h 112"/>
                  <a:gd name="T6" fmla="*/ 0 w 88"/>
                  <a:gd name="T7" fmla="*/ 102 h 112"/>
                  <a:gd name="T8" fmla="*/ 10 w 88"/>
                  <a:gd name="T9" fmla="*/ 112 h 112"/>
                  <a:gd name="T10" fmla="*/ 85 w 88"/>
                  <a:gd name="T11" fmla="*/ 112 h 112"/>
                  <a:gd name="T12" fmla="*/ 81 w 88"/>
                  <a:gd name="T13" fmla="*/ 100 h 112"/>
                  <a:gd name="T14" fmla="*/ 86 w 88"/>
                  <a:gd name="T15" fmla="*/ 84 h 112"/>
                  <a:gd name="T16" fmla="*/ 88 w 88"/>
                  <a:gd name="T17" fmla="*/ 79 h 112"/>
                  <a:gd name="T18" fmla="*/ 85 w 88"/>
                  <a:gd name="T19" fmla="*/ 66 h 112"/>
                  <a:gd name="T20" fmla="*/ 86 w 88"/>
                  <a:gd name="T2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112">
                    <a:moveTo>
                      <a:pt x="8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08"/>
                      <a:pt x="4" y="112"/>
                      <a:pt x="10" y="112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2" y="109"/>
                      <a:pt x="81" y="105"/>
                      <a:pt x="81" y="100"/>
                    </a:cubicBezTo>
                    <a:cubicBezTo>
                      <a:pt x="81" y="92"/>
                      <a:pt x="84" y="87"/>
                      <a:pt x="86" y="84"/>
                    </a:cubicBezTo>
                    <a:cubicBezTo>
                      <a:pt x="87" y="82"/>
                      <a:pt x="88" y="81"/>
                      <a:pt x="88" y="79"/>
                    </a:cubicBezTo>
                    <a:cubicBezTo>
                      <a:pt x="88" y="77"/>
                      <a:pt x="87" y="72"/>
                      <a:pt x="85" y="66"/>
                    </a:cubicBezTo>
                    <a:cubicBezTo>
                      <a:pt x="82" y="50"/>
                      <a:pt x="76" y="26"/>
                      <a:pt x="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9" name="Freeform 1386"/>
              <p:cNvSpPr>
                <a:spLocks/>
              </p:cNvSpPr>
              <p:nvPr/>
            </p:nvSpPr>
            <p:spPr bwMode="auto">
              <a:xfrm>
                <a:off x="22115564" y="6581701"/>
                <a:ext cx="95250" cy="63500"/>
              </a:xfrm>
              <a:custGeom>
                <a:avLst/>
                <a:gdLst>
                  <a:gd name="T0" fmla="*/ 8 w 30"/>
                  <a:gd name="T1" fmla="*/ 16 h 20"/>
                  <a:gd name="T2" fmla="*/ 16 w 30"/>
                  <a:gd name="T3" fmla="*/ 8 h 20"/>
                  <a:gd name="T4" fmla="*/ 30 w 30"/>
                  <a:gd name="T5" fmla="*/ 8 h 20"/>
                  <a:gd name="T6" fmla="*/ 29 w 30"/>
                  <a:gd name="T7" fmla="*/ 0 h 20"/>
                  <a:gd name="T8" fmla="*/ 16 w 30"/>
                  <a:gd name="T9" fmla="*/ 0 h 20"/>
                  <a:gd name="T10" fmla="*/ 0 w 30"/>
                  <a:gd name="T11" fmla="*/ 16 h 20"/>
                  <a:gd name="T12" fmla="*/ 0 w 30"/>
                  <a:gd name="T13" fmla="*/ 20 h 20"/>
                  <a:gd name="T14" fmla="*/ 8 w 30"/>
                  <a:gd name="T15" fmla="*/ 20 h 20"/>
                  <a:gd name="T16" fmla="*/ 8 w 30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0">
                    <a:moveTo>
                      <a:pt x="8" y="16"/>
                    </a:moveTo>
                    <a:cubicBezTo>
                      <a:pt x="8" y="12"/>
                      <a:pt x="12" y="8"/>
                      <a:pt x="16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6"/>
                      <a:pt x="29" y="3"/>
                      <a:pt x="2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lnTo>
                      <a:pt x="8" y="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0" name="Freeform 1387"/>
              <p:cNvSpPr>
                <a:spLocks/>
              </p:cNvSpPr>
              <p:nvPr/>
            </p:nvSpPr>
            <p:spPr bwMode="auto">
              <a:xfrm>
                <a:off x="22420364" y="6041951"/>
                <a:ext cx="28575" cy="38100"/>
              </a:xfrm>
              <a:custGeom>
                <a:avLst/>
                <a:gdLst>
                  <a:gd name="T0" fmla="*/ 8 w 9"/>
                  <a:gd name="T1" fmla="*/ 8 h 12"/>
                  <a:gd name="T2" fmla="*/ 5 w 9"/>
                  <a:gd name="T3" fmla="*/ 1 h 12"/>
                  <a:gd name="T4" fmla="*/ 3 w 9"/>
                  <a:gd name="T5" fmla="*/ 0 h 12"/>
                  <a:gd name="T6" fmla="*/ 0 w 9"/>
                  <a:gd name="T7" fmla="*/ 2 h 12"/>
                  <a:gd name="T8" fmla="*/ 1 w 9"/>
                  <a:gd name="T9" fmla="*/ 3 h 12"/>
                  <a:gd name="T10" fmla="*/ 4 w 9"/>
                  <a:gd name="T11" fmla="*/ 12 h 12"/>
                  <a:gd name="T12" fmla="*/ 7 w 9"/>
                  <a:gd name="T13" fmla="*/ 11 h 12"/>
                  <a:gd name="T14" fmla="*/ 8 w 9"/>
                  <a:gd name="T1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2">
                    <a:moveTo>
                      <a:pt x="8" y="8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6"/>
                      <a:pt x="3" y="9"/>
                      <a:pt x="4" y="12"/>
                    </a:cubicBezTo>
                    <a:cubicBezTo>
                      <a:pt x="4" y="12"/>
                      <a:pt x="7" y="11"/>
                      <a:pt x="7" y="11"/>
                    </a:cubicBezTo>
                    <a:cubicBezTo>
                      <a:pt x="8" y="10"/>
                      <a:pt x="9" y="9"/>
                      <a:pt x="8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52" name="Freeform 1388"/>
              <p:cNvSpPr>
                <a:spLocks/>
              </p:cNvSpPr>
              <p:nvPr/>
            </p:nvSpPr>
            <p:spPr bwMode="auto">
              <a:xfrm>
                <a:off x="22258439" y="5997501"/>
                <a:ext cx="142875" cy="57150"/>
              </a:xfrm>
              <a:custGeom>
                <a:avLst/>
                <a:gdLst>
                  <a:gd name="T0" fmla="*/ 25 w 45"/>
                  <a:gd name="T1" fmla="*/ 3 h 18"/>
                  <a:gd name="T2" fmla="*/ 2 w 45"/>
                  <a:gd name="T3" fmla="*/ 3 h 18"/>
                  <a:gd name="T4" fmla="*/ 2 w 45"/>
                  <a:gd name="T5" fmla="*/ 10 h 18"/>
                  <a:gd name="T6" fmla="*/ 23 w 45"/>
                  <a:gd name="T7" fmla="*/ 11 h 18"/>
                  <a:gd name="T8" fmla="*/ 42 w 45"/>
                  <a:gd name="T9" fmla="*/ 18 h 18"/>
                  <a:gd name="T10" fmla="*/ 44 w 45"/>
                  <a:gd name="T11" fmla="*/ 12 h 18"/>
                  <a:gd name="T12" fmla="*/ 25 w 45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8">
                    <a:moveTo>
                      <a:pt x="25" y="3"/>
                    </a:moveTo>
                    <a:cubicBezTo>
                      <a:pt x="12" y="0"/>
                      <a:pt x="4" y="1"/>
                      <a:pt x="2" y="3"/>
                    </a:cubicBezTo>
                    <a:cubicBezTo>
                      <a:pt x="0" y="5"/>
                      <a:pt x="0" y="8"/>
                      <a:pt x="2" y="10"/>
                    </a:cubicBezTo>
                    <a:cubicBezTo>
                      <a:pt x="4" y="12"/>
                      <a:pt x="12" y="9"/>
                      <a:pt x="23" y="11"/>
                    </a:cubicBezTo>
                    <a:cubicBezTo>
                      <a:pt x="35" y="14"/>
                      <a:pt x="40" y="18"/>
                      <a:pt x="42" y="18"/>
                    </a:cubicBezTo>
                    <a:cubicBezTo>
                      <a:pt x="45" y="18"/>
                      <a:pt x="45" y="14"/>
                      <a:pt x="44" y="12"/>
                    </a:cubicBezTo>
                    <a:cubicBezTo>
                      <a:pt x="43" y="9"/>
                      <a:pt x="38" y="6"/>
                      <a:pt x="25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4" name="Freeform 1389"/>
              <p:cNvSpPr>
                <a:spLocks/>
              </p:cNvSpPr>
              <p:nvPr/>
            </p:nvSpPr>
            <p:spPr bwMode="auto">
              <a:xfrm>
                <a:off x="22471164" y="6365801"/>
                <a:ext cx="22225" cy="123825"/>
              </a:xfrm>
              <a:custGeom>
                <a:avLst/>
                <a:gdLst>
                  <a:gd name="T0" fmla="*/ 7 w 7"/>
                  <a:gd name="T1" fmla="*/ 1 h 39"/>
                  <a:gd name="T2" fmla="*/ 2 w 7"/>
                  <a:gd name="T3" fmla="*/ 0 h 39"/>
                  <a:gd name="T4" fmla="*/ 0 w 7"/>
                  <a:gd name="T5" fmla="*/ 32 h 39"/>
                  <a:gd name="T6" fmla="*/ 2 w 7"/>
                  <a:gd name="T7" fmla="*/ 39 h 39"/>
                  <a:gd name="T8" fmla="*/ 6 w 7"/>
                  <a:gd name="T9" fmla="*/ 28 h 39"/>
                  <a:gd name="T10" fmla="*/ 7 w 7"/>
                  <a:gd name="T11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9">
                    <a:moveTo>
                      <a:pt x="7" y="1"/>
                    </a:moveTo>
                    <a:cubicBezTo>
                      <a:pt x="5" y="1"/>
                      <a:pt x="4" y="0"/>
                      <a:pt x="2" y="0"/>
                    </a:cubicBezTo>
                    <a:cubicBezTo>
                      <a:pt x="1" y="14"/>
                      <a:pt x="1" y="24"/>
                      <a:pt x="0" y="32"/>
                    </a:cubicBezTo>
                    <a:cubicBezTo>
                      <a:pt x="0" y="35"/>
                      <a:pt x="2" y="39"/>
                      <a:pt x="2" y="39"/>
                    </a:cubicBezTo>
                    <a:cubicBezTo>
                      <a:pt x="3" y="39"/>
                      <a:pt x="5" y="32"/>
                      <a:pt x="6" y="28"/>
                    </a:cubicBezTo>
                    <a:cubicBezTo>
                      <a:pt x="7" y="24"/>
                      <a:pt x="7" y="14"/>
                      <a:pt x="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5" name="Freeform 1390"/>
              <p:cNvSpPr>
                <a:spLocks/>
              </p:cNvSpPr>
              <p:nvPr/>
            </p:nvSpPr>
            <p:spPr bwMode="auto">
              <a:xfrm>
                <a:off x="22436239" y="6086401"/>
                <a:ext cx="44450" cy="120650"/>
              </a:xfrm>
              <a:custGeom>
                <a:avLst/>
                <a:gdLst>
                  <a:gd name="T0" fmla="*/ 3 w 14"/>
                  <a:gd name="T1" fmla="*/ 0 h 38"/>
                  <a:gd name="T2" fmla="*/ 0 w 14"/>
                  <a:gd name="T3" fmla="*/ 1 h 38"/>
                  <a:gd name="T4" fmla="*/ 9 w 14"/>
                  <a:gd name="T5" fmla="*/ 32 h 38"/>
                  <a:gd name="T6" fmla="*/ 14 w 14"/>
                  <a:gd name="T7" fmla="*/ 38 h 38"/>
                  <a:gd name="T8" fmla="*/ 3 w 14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8">
                    <a:moveTo>
                      <a:pt x="3" y="0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4" y="10"/>
                      <a:pt x="7" y="21"/>
                      <a:pt x="9" y="32"/>
                    </a:cubicBezTo>
                    <a:cubicBezTo>
                      <a:pt x="11" y="34"/>
                      <a:pt x="12" y="36"/>
                      <a:pt x="14" y="38"/>
                    </a:cubicBezTo>
                    <a:cubicBezTo>
                      <a:pt x="11" y="23"/>
                      <a:pt x="8" y="10"/>
                      <a:pt x="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6" name="Freeform 1391"/>
              <p:cNvSpPr>
                <a:spLocks/>
              </p:cNvSpPr>
              <p:nvPr/>
            </p:nvSpPr>
            <p:spPr bwMode="auto">
              <a:xfrm>
                <a:off x="22026664" y="5346626"/>
                <a:ext cx="635000" cy="663575"/>
              </a:xfrm>
              <a:custGeom>
                <a:avLst/>
                <a:gdLst>
                  <a:gd name="T0" fmla="*/ 76 w 200"/>
                  <a:gd name="T1" fmla="*/ 201 h 209"/>
                  <a:gd name="T2" fmla="*/ 78 w 200"/>
                  <a:gd name="T3" fmla="*/ 201 h 209"/>
                  <a:gd name="T4" fmla="*/ 99 w 200"/>
                  <a:gd name="T5" fmla="*/ 202 h 209"/>
                  <a:gd name="T6" fmla="*/ 118 w 200"/>
                  <a:gd name="T7" fmla="*/ 209 h 209"/>
                  <a:gd name="T8" fmla="*/ 122 w 200"/>
                  <a:gd name="T9" fmla="*/ 198 h 209"/>
                  <a:gd name="T10" fmla="*/ 200 w 200"/>
                  <a:gd name="T11" fmla="*/ 100 h 209"/>
                  <a:gd name="T12" fmla="*/ 100 w 200"/>
                  <a:gd name="T13" fmla="*/ 0 h 209"/>
                  <a:gd name="T14" fmla="*/ 0 w 200"/>
                  <a:gd name="T15" fmla="*/ 100 h 209"/>
                  <a:gd name="T16" fmla="*/ 75 w 200"/>
                  <a:gd name="T17" fmla="*/ 197 h 209"/>
                  <a:gd name="T18" fmla="*/ 76 w 200"/>
                  <a:gd name="T19" fmla="*/ 20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209">
                    <a:moveTo>
                      <a:pt x="76" y="201"/>
                    </a:moveTo>
                    <a:cubicBezTo>
                      <a:pt x="77" y="201"/>
                      <a:pt x="77" y="201"/>
                      <a:pt x="78" y="201"/>
                    </a:cubicBezTo>
                    <a:cubicBezTo>
                      <a:pt x="83" y="200"/>
                      <a:pt x="91" y="200"/>
                      <a:pt x="99" y="202"/>
                    </a:cubicBezTo>
                    <a:cubicBezTo>
                      <a:pt x="109" y="205"/>
                      <a:pt x="115" y="207"/>
                      <a:pt x="118" y="209"/>
                    </a:cubicBezTo>
                    <a:cubicBezTo>
                      <a:pt x="119" y="205"/>
                      <a:pt x="121" y="201"/>
                      <a:pt x="122" y="198"/>
                    </a:cubicBezTo>
                    <a:cubicBezTo>
                      <a:pt x="167" y="188"/>
                      <a:pt x="200" y="148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7"/>
                      <a:pt x="32" y="186"/>
                      <a:pt x="75" y="197"/>
                    </a:cubicBezTo>
                    <a:cubicBezTo>
                      <a:pt x="75" y="198"/>
                      <a:pt x="76" y="200"/>
                      <a:pt x="76" y="20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7" name="Freeform 1392"/>
              <p:cNvSpPr>
                <a:spLocks/>
              </p:cNvSpPr>
              <p:nvPr/>
            </p:nvSpPr>
            <p:spPr bwMode="auto">
              <a:xfrm>
                <a:off x="22394964" y="6070526"/>
                <a:ext cx="34925" cy="57150"/>
              </a:xfrm>
              <a:custGeom>
                <a:avLst/>
                <a:gdLst>
                  <a:gd name="T0" fmla="*/ 1 w 11"/>
                  <a:gd name="T1" fmla="*/ 1 h 18"/>
                  <a:gd name="T2" fmla="*/ 0 w 11"/>
                  <a:gd name="T3" fmla="*/ 1 h 18"/>
                  <a:gd name="T4" fmla="*/ 11 w 11"/>
                  <a:gd name="T5" fmla="*/ 18 h 18"/>
                  <a:gd name="T6" fmla="*/ 4 w 11"/>
                  <a:gd name="T7" fmla="*/ 0 h 18"/>
                  <a:gd name="T8" fmla="*/ 1 w 11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4" y="6"/>
                      <a:pt x="7" y="12"/>
                      <a:pt x="11" y="18"/>
                    </a:cubicBezTo>
                    <a:cubicBezTo>
                      <a:pt x="9" y="11"/>
                      <a:pt x="6" y="5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8" name="Freeform 1393"/>
              <p:cNvSpPr>
                <a:spLocks/>
              </p:cNvSpPr>
              <p:nvPr/>
            </p:nvSpPr>
            <p:spPr bwMode="auto">
              <a:xfrm>
                <a:off x="22188589" y="6041951"/>
                <a:ext cx="336550" cy="993775"/>
              </a:xfrm>
              <a:custGeom>
                <a:avLst/>
                <a:gdLst>
                  <a:gd name="T0" fmla="*/ 80 w 106"/>
                  <a:gd name="T1" fmla="*/ 283 h 313"/>
                  <a:gd name="T2" fmla="*/ 59 w 106"/>
                  <a:gd name="T3" fmla="*/ 266 h 313"/>
                  <a:gd name="T4" fmla="*/ 68 w 106"/>
                  <a:gd name="T5" fmla="*/ 235 h 313"/>
                  <a:gd name="T6" fmla="*/ 78 w 106"/>
                  <a:gd name="T7" fmla="*/ 161 h 313"/>
                  <a:gd name="T8" fmla="*/ 84 w 106"/>
                  <a:gd name="T9" fmla="*/ 100 h 313"/>
                  <a:gd name="T10" fmla="*/ 63 w 106"/>
                  <a:gd name="T11" fmla="*/ 92 h 313"/>
                  <a:gd name="T12" fmla="*/ 34 w 106"/>
                  <a:gd name="T13" fmla="*/ 61 h 313"/>
                  <a:gd name="T14" fmla="*/ 25 w 106"/>
                  <a:gd name="T15" fmla="*/ 49 h 313"/>
                  <a:gd name="T16" fmla="*/ 18 w 106"/>
                  <a:gd name="T17" fmla="*/ 15 h 313"/>
                  <a:gd name="T18" fmla="*/ 31 w 106"/>
                  <a:gd name="T19" fmla="*/ 3 h 313"/>
                  <a:gd name="T20" fmla="*/ 20 w 106"/>
                  <a:gd name="T21" fmla="*/ 1 h 313"/>
                  <a:gd name="T22" fmla="*/ 20 w 106"/>
                  <a:gd name="T23" fmla="*/ 0 h 313"/>
                  <a:gd name="T24" fmla="*/ 7 w 106"/>
                  <a:gd name="T25" fmla="*/ 74 h 313"/>
                  <a:gd name="T26" fmla="*/ 10 w 106"/>
                  <a:gd name="T27" fmla="*/ 138 h 313"/>
                  <a:gd name="T28" fmla="*/ 17 w 106"/>
                  <a:gd name="T29" fmla="*/ 198 h 313"/>
                  <a:gd name="T30" fmla="*/ 19 w 106"/>
                  <a:gd name="T31" fmla="*/ 276 h 313"/>
                  <a:gd name="T32" fmla="*/ 12 w 106"/>
                  <a:gd name="T33" fmla="*/ 296 h 313"/>
                  <a:gd name="T34" fmla="*/ 43 w 106"/>
                  <a:gd name="T35" fmla="*/ 311 h 313"/>
                  <a:gd name="T36" fmla="*/ 80 w 106"/>
                  <a:gd name="T37" fmla="*/ 311 h 313"/>
                  <a:gd name="T38" fmla="*/ 106 w 106"/>
                  <a:gd name="T39" fmla="*/ 305 h 313"/>
                  <a:gd name="T40" fmla="*/ 80 w 106"/>
                  <a:gd name="T41" fmla="*/ 28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6" h="313">
                    <a:moveTo>
                      <a:pt x="80" y="283"/>
                    </a:moveTo>
                    <a:cubicBezTo>
                      <a:pt x="63" y="283"/>
                      <a:pt x="54" y="283"/>
                      <a:pt x="59" y="266"/>
                    </a:cubicBezTo>
                    <a:cubicBezTo>
                      <a:pt x="65" y="245"/>
                      <a:pt x="62" y="256"/>
                      <a:pt x="68" y="235"/>
                    </a:cubicBezTo>
                    <a:cubicBezTo>
                      <a:pt x="79" y="198"/>
                      <a:pt x="76" y="174"/>
                      <a:pt x="78" y="161"/>
                    </a:cubicBezTo>
                    <a:cubicBezTo>
                      <a:pt x="79" y="148"/>
                      <a:pt x="83" y="136"/>
                      <a:pt x="84" y="100"/>
                    </a:cubicBezTo>
                    <a:cubicBezTo>
                      <a:pt x="76" y="97"/>
                      <a:pt x="68" y="95"/>
                      <a:pt x="63" y="92"/>
                    </a:cubicBezTo>
                    <a:cubicBezTo>
                      <a:pt x="50" y="85"/>
                      <a:pt x="42" y="73"/>
                      <a:pt x="34" y="61"/>
                    </a:cubicBezTo>
                    <a:cubicBezTo>
                      <a:pt x="31" y="57"/>
                      <a:pt x="28" y="53"/>
                      <a:pt x="25" y="49"/>
                    </a:cubicBezTo>
                    <a:cubicBezTo>
                      <a:pt x="13" y="33"/>
                      <a:pt x="15" y="20"/>
                      <a:pt x="18" y="15"/>
                    </a:cubicBezTo>
                    <a:cubicBezTo>
                      <a:pt x="21" y="9"/>
                      <a:pt x="25" y="5"/>
                      <a:pt x="31" y="3"/>
                    </a:cubicBezTo>
                    <a:cubicBezTo>
                      <a:pt x="26" y="3"/>
                      <a:pt x="23" y="3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0" y="10"/>
                      <a:pt x="0" y="28"/>
                      <a:pt x="7" y="74"/>
                    </a:cubicBezTo>
                    <a:cubicBezTo>
                      <a:pt x="12" y="106"/>
                      <a:pt x="14" y="115"/>
                      <a:pt x="10" y="138"/>
                    </a:cubicBezTo>
                    <a:cubicBezTo>
                      <a:pt x="6" y="162"/>
                      <a:pt x="19" y="192"/>
                      <a:pt x="17" y="198"/>
                    </a:cubicBezTo>
                    <a:cubicBezTo>
                      <a:pt x="3" y="232"/>
                      <a:pt x="19" y="264"/>
                      <a:pt x="19" y="276"/>
                    </a:cubicBezTo>
                    <a:cubicBezTo>
                      <a:pt x="18" y="284"/>
                      <a:pt x="12" y="284"/>
                      <a:pt x="12" y="296"/>
                    </a:cubicBezTo>
                    <a:cubicBezTo>
                      <a:pt x="12" y="312"/>
                      <a:pt x="29" y="311"/>
                      <a:pt x="43" y="311"/>
                    </a:cubicBezTo>
                    <a:cubicBezTo>
                      <a:pt x="57" y="311"/>
                      <a:pt x="62" y="311"/>
                      <a:pt x="80" y="311"/>
                    </a:cubicBezTo>
                    <a:cubicBezTo>
                      <a:pt x="97" y="311"/>
                      <a:pt x="106" y="313"/>
                      <a:pt x="106" y="305"/>
                    </a:cubicBezTo>
                    <a:cubicBezTo>
                      <a:pt x="106" y="292"/>
                      <a:pt x="97" y="282"/>
                      <a:pt x="80" y="28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9" name="Freeform 1394"/>
              <p:cNvSpPr>
                <a:spLocks/>
              </p:cNvSpPr>
              <p:nvPr/>
            </p:nvSpPr>
            <p:spPr bwMode="auto">
              <a:xfrm>
                <a:off x="22204464" y="6029251"/>
                <a:ext cx="476250" cy="355600"/>
              </a:xfrm>
              <a:custGeom>
                <a:avLst/>
                <a:gdLst>
                  <a:gd name="T0" fmla="*/ 150 w 150"/>
                  <a:gd name="T1" fmla="*/ 82 h 112"/>
                  <a:gd name="T2" fmla="*/ 149 w 150"/>
                  <a:gd name="T3" fmla="*/ 82 h 112"/>
                  <a:gd name="T4" fmla="*/ 127 w 150"/>
                  <a:gd name="T5" fmla="*/ 80 h 112"/>
                  <a:gd name="T6" fmla="*/ 88 w 150"/>
                  <a:gd name="T7" fmla="*/ 64 h 112"/>
                  <a:gd name="T8" fmla="*/ 53 w 150"/>
                  <a:gd name="T9" fmla="*/ 15 h 112"/>
                  <a:gd name="T10" fmla="*/ 25 w 150"/>
                  <a:gd name="T11" fmla="*/ 49 h 112"/>
                  <a:gd name="T12" fmla="*/ 61 w 150"/>
                  <a:gd name="T13" fmla="*/ 90 h 112"/>
                  <a:gd name="T14" fmla="*/ 126 w 150"/>
                  <a:gd name="T15" fmla="*/ 112 h 112"/>
                  <a:gd name="T16" fmla="*/ 126 w 150"/>
                  <a:gd name="T17" fmla="*/ 112 h 112"/>
                  <a:gd name="T18" fmla="*/ 127 w 150"/>
                  <a:gd name="T19" fmla="*/ 112 h 112"/>
                  <a:gd name="T20" fmla="*/ 132 w 150"/>
                  <a:gd name="T21" fmla="*/ 107 h 112"/>
                  <a:gd name="T22" fmla="*/ 139 w 150"/>
                  <a:gd name="T23" fmla="*/ 104 h 112"/>
                  <a:gd name="T24" fmla="*/ 140 w 150"/>
                  <a:gd name="T25" fmla="*/ 104 h 112"/>
                  <a:gd name="T26" fmla="*/ 140 w 150"/>
                  <a:gd name="T27" fmla="*/ 95 h 112"/>
                  <a:gd name="T28" fmla="*/ 149 w 150"/>
                  <a:gd name="T29" fmla="*/ 83 h 112"/>
                  <a:gd name="T30" fmla="*/ 150 w 150"/>
                  <a:gd name="T31" fmla="*/ 8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112">
                    <a:moveTo>
                      <a:pt x="150" y="82"/>
                    </a:moveTo>
                    <a:cubicBezTo>
                      <a:pt x="150" y="82"/>
                      <a:pt x="150" y="82"/>
                      <a:pt x="149" y="82"/>
                    </a:cubicBezTo>
                    <a:cubicBezTo>
                      <a:pt x="146" y="82"/>
                      <a:pt x="138" y="83"/>
                      <a:pt x="127" y="80"/>
                    </a:cubicBezTo>
                    <a:cubicBezTo>
                      <a:pt x="116" y="77"/>
                      <a:pt x="102" y="71"/>
                      <a:pt x="88" y="64"/>
                    </a:cubicBezTo>
                    <a:cubicBezTo>
                      <a:pt x="76" y="59"/>
                      <a:pt x="65" y="29"/>
                      <a:pt x="53" y="15"/>
                    </a:cubicBezTo>
                    <a:cubicBezTo>
                      <a:pt x="39" y="0"/>
                      <a:pt x="0" y="17"/>
                      <a:pt x="25" y="49"/>
                    </a:cubicBezTo>
                    <a:cubicBezTo>
                      <a:pt x="37" y="65"/>
                      <a:pt x="46" y="82"/>
                      <a:pt x="61" y="90"/>
                    </a:cubicBezTo>
                    <a:cubicBezTo>
                      <a:pt x="75" y="98"/>
                      <a:pt x="116" y="107"/>
                      <a:pt x="126" y="112"/>
                    </a:cubicBezTo>
                    <a:cubicBezTo>
                      <a:pt x="126" y="112"/>
                      <a:pt x="126" y="112"/>
                      <a:pt x="126" y="112"/>
                    </a:cubicBezTo>
                    <a:cubicBezTo>
                      <a:pt x="126" y="112"/>
                      <a:pt x="126" y="112"/>
                      <a:pt x="127" y="112"/>
                    </a:cubicBez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4" y="105"/>
                      <a:pt x="137" y="104"/>
                      <a:pt x="139" y="104"/>
                    </a:cubicBezTo>
                    <a:cubicBezTo>
                      <a:pt x="139" y="104"/>
                      <a:pt x="139" y="104"/>
                      <a:pt x="140" y="104"/>
                    </a:cubicBezTo>
                    <a:cubicBezTo>
                      <a:pt x="138" y="101"/>
                      <a:pt x="139" y="98"/>
                      <a:pt x="140" y="95"/>
                    </a:cubicBezTo>
                    <a:cubicBezTo>
                      <a:pt x="143" y="91"/>
                      <a:pt x="146" y="85"/>
                      <a:pt x="149" y="83"/>
                    </a:cubicBezTo>
                    <a:cubicBezTo>
                      <a:pt x="149" y="82"/>
                      <a:pt x="149" y="82"/>
                      <a:pt x="150" y="8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0" name="Freeform 1395"/>
              <p:cNvSpPr>
                <a:spLocks/>
              </p:cNvSpPr>
              <p:nvPr/>
            </p:nvSpPr>
            <p:spPr bwMode="auto">
              <a:xfrm>
                <a:off x="22674364" y="6340401"/>
                <a:ext cx="149225" cy="158750"/>
              </a:xfrm>
              <a:custGeom>
                <a:avLst/>
                <a:gdLst>
                  <a:gd name="T0" fmla="*/ 46 w 47"/>
                  <a:gd name="T1" fmla="*/ 24 h 50"/>
                  <a:gd name="T2" fmla="*/ 23 w 47"/>
                  <a:gd name="T3" fmla="*/ 7 h 50"/>
                  <a:gd name="T4" fmla="*/ 15 w 47"/>
                  <a:gd name="T5" fmla="*/ 0 h 50"/>
                  <a:gd name="T6" fmla="*/ 14 w 47"/>
                  <a:gd name="T7" fmla="*/ 1 h 50"/>
                  <a:gd name="T8" fmla="*/ 10 w 47"/>
                  <a:gd name="T9" fmla="*/ 7 h 50"/>
                  <a:gd name="T10" fmla="*/ 1 w 47"/>
                  <a:gd name="T11" fmla="*/ 12 h 50"/>
                  <a:gd name="T12" fmla="*/ 0 w 47"/>
                  <a:gd name="T13" fmla="*/ 12 h 50"/>
                  <a:gd name="T14" fmla="*/ 0 w 47"/>
                  <a:gd name="T15" fmla="*/ 13 h 50"/>
                  <a:gd name="T16" fmla="*/ 8 w 47"/>
                  <a:gd name="T17" fmla="*/ 19 h 50"/>
                  <a:gd name="T18" fmla="*/ 8 w 47"/>
                  <a:gd name="T19" fmla="*/ 21 h 50"/>
                  <a:gd name="T20" fmla="*/ 14 w 47"/>
                  <a:gd name="T21" fmla="*/ 27 h 50"/>
                  <a:gd name="T22" fmla="*/ 14 w 47"/>
                  <a:gd name="T23" fmla="*/ 33 h 50"/>
                  <a:gd name="T24" fmla="*/ 16 w 47"/>
                  <a:gd name="T25" fmla="*/ 37 h 50"/>
                  <a:gd name="T26" fmla="*/ 16 w 47"/>
                  <a:gd name="T27" fmla="*/ 45 h 50"/>
                  <a:gd name="T28" fmla="*/ 17 w 47"/>
                  <a:gd name="T29" fmla="*/ 46 h 50"/>
                  <a:gd name="T30" fmla="*/ 22 w 47"/>
                  <a:gd name="T31" fmla="*/ 40 h 50"/>
                  <a:gd name="T32" fmla="*/ 18 w 47"/>
                  <a:gd name="T33" fmla="*/ 36 h 50"/>
                  <a:gd name="T34" fmla="*/ 19 w 47"/>
                  <a:gd name="T35" fmla="*/ 35 h 50"/>
                  <a:gd name="T36" fmla="*/ 27 w 47"/>
                  <a:gd name="T37" fmla="*/ 42 h 50"/>
                  <a:gd name="T38" fmla="*/ 32 w 47"/>
                  <a:gd name="T39" fmla="*/ 36 h 50"/>
                  <a:gd name="T40" fmla="*/ 24 w 47"/>
                  <a:gd name="T41" fmla="*/ 29 h 50"/>
                  <a:gd name="T42" fmla="*/ 25 w 47"/>
                  <a:gd name="T43" fmla="*/ 27 h 50"/>
                  <a:gd name="T44" fmla="*/ 35 w 47"/>
                  <a:gd name="T45" fmla="*/ 36 h 50"/>
                  <a:gd name="T46" fmla="*/ 40 w 47"/>
                  <a:gd name="T47" fmla="*/ 30 h 50"/>
                  <a:gd name="T48" fmla="*/ 30 w 47"/>
                  <a:gd name="T49" fmla="*/ 21 h 50"/>
                  <a:gd name="T50" fmla="*/ 31 w 47"/>
                  <a:gd name="T51" fmla="*/ 20 h 50"/>
                  <a:gd name="T52" fmla="*/ 39 w 47"/>
                  <a:gd name="T53" fmla="*/ 27 h 50"/>
                  <a:gd name="T54" fmla="*/ 46 w 47"/>
                  <a:gd name="T55" fmla="*/ 2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50">
                    <a:moveTo>
                      <a:pt x="46" y="24"/>
                    </a:moveTo>
                    <a:cubicBezTo>
                      <a:pt x="43" y="24"/>
                      <a:pt x="39" y="21"/>
                      <a:pt x="23" y="7"/>
                    </a:cubicBezTo>
                    <a:cubicBezTo>
                      <a:pt x="20" y="4"/>
                      <a:pt x="17" y="2"/>
                      <a:pt x="15" y="0"/>
                    </a:cubicBezTo>
                    <a:cubicBezTo>
                      <a:pt x="15" y="0"/>
                      <a:pt x="14" y="1"/>
                      <a:pt x="14" y="1"/>
                    </a:cubicBezTo>
                    <a:cubicBezTo>
                      <a:pt x="13" y="2"/>
                      <a:pt x="11" y="5"/>
                      <a:pt x="10" y="7"/>
                    </a:cubicBezTo>
                    <a:cubicBezTo>
                      <a:pt x="8" y="10"/>
                      <a:pt x="4" y="12"/>
                      <a:pt x="1" y="12"/>
                    </a:cubicBezTo>
                    <a:cubicBezTo>
                      <a:pt x="1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4"/>
                      <a:pt x="7" y="16"/>
                      <a:pt x="8" y="19"/>
                    </a:cubicBezTo>
                    <a:cubicBezTo>
                      <a:pt x="8" y="20"/>
                      <a:pt x="8" y="20"/>
                      <a:pt x="8" y="21"/>
                    </a:cubicBezTo>
                    <a:cubicBezTo>
                      <a:pt x="11" y="22"/>
                      <a:pt x="13" y="24"/>
                      <a:pt x="14" y="27"/>
                    </a:cubicBezTo>
                    <a:cubicBezTo>
                      <a:pt x="15" y="29"/>
                      <a:pt x="15" y="31"/>
                      <a:pt x="14" y="33"/>
                    </a:cubicBezTo>
                    <a:cubicBezTo>
                      <a:pt x="15" y="34"/>
                      <a:pt x="16" y="36"/>
                      <a:pt x="16" y="37"/>
                    </a:cubicBezTo>
                    <a:cubicBezTo>
                      <a:pt x="17" y="40"/>
                      <a:pt x="17" y="42"/>
                      <a:pt x="16" y="45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22" y="50"/>
                      <a:pt x="27" y="44"/>
                      <a:pt x="22" y="40"/>
                    </a:cubicBezTo>
                    <a:cubicBezTo>
                      <a:pt x="22" y="40"/>
                      <a:pt x="19" y="37"/>
                      <a:pt x="18" y="36"/>
                    </a:cubicBezTo>
                    <a:cubicBezTo>
                      <a:pt x="16" y="35"/>
                      <a:pt x="18" y="34"/>
                      <a:pt x="19" y="35"/>
                    </a:cubicBezTo>
                    <a:cubicBezTo>
                      <a:pt x="20" y="36"/>
                      <a:pt x="27" y="42"/>
                      <a:pt x="27" y="42"/>
                    </a:cubicBezTo>
                    <a:cubicBezTo>
                      <a:pt x="31" y="45"/>
                      <a:pt x="37" y="39"/>
                      <a:pt x="32" y="36"/>
                    </a:cubicBezTo>
                    <a:cubicBezTo>
                      <a:pt x="32" y="36"/>
                      <a:pt x="25" y="30"/>
                      <a:pt x="24" y="29"/>
                    </a:cubicBezTo>
                    <a:cubicBezTo>
                      <a:pt x="23" y="28"/>
                      <a:pt x="24" y="26"/>
                      <a:pt x="25" y="27"/>
                    </a:cubicBezTo>
                    <a:cubicBezTo>
                      <a:pt x="26" y="28"/>
                      <a:pt x="35" y="36"/>
                      <a:pt x="35" y="36"/>
                    </a:cubicBezTo>
                    <a:cubicBezTo>
                      <a:pt x="39" y="40"/>
                      <a:pt x="45" y="34"/>
                      <a:pt x="40" y="30"/>
                    </a:cubicBezTo>
                    <a:cubicBezTo>
                      <a:pt x="40" y="30"/>
                      <a:pt x="32" y="23"/>
                      <a:pt x="30" y="21"/>
                    </a:cubicBezTo>
                    <a:cubicBezTo>
                      <a:pt x="29" y="20"/>
                      <a:pt x="30" y="19"/>
                      <a:pt x="31" y="20"/>
                    </a:cubicBezTo>
                    <a:cubicBezTo>
                      <a:pt x="32" y="21"/>
                      <a:pt x="39" y="27"/>
                      <a:pt x="39" y="27"/>
                    </a:cubicBezTo>
                    <a:cubicBezTo>
                      <a:pt x="43" y="30"/>
                      <a:pt x="47" y="27"/>
                      <a:pt x="46" y="2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1" name="Freeform 1396"/>
              <p:cNvSpPr>
                <a:spLocks/>
              </p:cNvSpPr>
              <p:nvPr/>
            </p:nvSpPr>
            <p:spPr bwMode="auto">
              <a:xfrm>
                <a:off x="22658489" y="6216576"/>
                <a:ext cx="269875" cy="180975"/>
              </a:xfrm>
              <a:custGeom>
                <a:avLst/>
                <a:gdLst>
                  <a:gd name="T0" fmla="*/ 85 w 85"/>
                  <a:gd name="T1" fmla="*/ 0 h 57"/>
                  <a:gd name="T2" fmla="*/ 55 w 85"/>
                  <a:gd name="T3" fmla="*/ 17 h 57"/>
                  <a:gd name="T4" fmla="*/ 42 w 85"/>
                  <a:gd name="T5" fmla="*/ 17 h 57"/>
                  <a:gd name="T6" fmla="*/ 21 w 85"/>
                  <a:gd name="T7" fmla="*/ 20 h 57"/>
                  <a:gd name="T8" fmla="*/ 9 w 85"/>
                  <a:gd name="T9" fmla="*/ 28 h 57"/>
                  <a:gd name="T10" fmla="*/ 3 w 85"/>
                  <a:gd name="T11" fmla="*/ 39 h 57"/>
                  <a:gd name="T12" fmla="*/ 10 w 85"/>
                  <a:gd name="T13" fmla="*/ 43 h 57"/>
                  <a:gd name="T14" fmla="*/ 15 w 85"/>
                  <a:gd name="T15" fmla="*/ 36 h 57"/>
                  <a:gd name="T16" fmla="*/ 21 w 85"/>
                  <a:gd name="T17" fmla="*/ 32 h 57"/>
                  <a:gd name="T18" fmla="*/ 52 w 85"/>
                  <a:gd name="T19" fmla="*/ 57 h 57"/>
                  <a:gd name="T20" fmla="*/ 69 w 85"/>
                  <a:gd name="T21" fmla="*/ 40 h 57"/>
                  <a:gd name="T22" fmla="*/ 81 w 85"/>
                  <a:gd name="T23" fmla="*/ 34 h 57"/>
                  <a:gd name="T24" fmla="*/ 85 w 85"/>
                  <a:gd name="T2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57">
                    <a:moveTo>
                      <a:pt x="85" y="0"/>
                    </a:moveTo>
                    <a:cubicBezTo>
                      <a:pt x="71" y="9"/>
                      <a:pt x="59" y="16"/>
                      <a:pt x="55" y="17"/>
                    </a:cubicBezTo>
                    <a:cubicBezTo>
                      <a:pt x="50" y="18"/>
                      <a:pt x="45" y="17"/>
                      <a:pt x="42" y="17"/>
                    </a:cubicBezTo>
                    <a:cubicBezTo>
                      <a:pt x="34" y="16"/>
                      <a:pt x="29" y="16"/>
                      <a:pt x="21" y="20"/>
                    </a:cubicBezTo>
                    <a:cubicBezTo>
                      <a:pt x="16" y="23"/>
                      <a:pt x="12" y="26"/>
                      <a:pt x="9" y="28"/>
                    </a:cubicBezTo>
                    <a:cubicBezTo>
                      <a:pt x="8" y="30"/>
                      <a:pt x="3" y="39"/>
                      <a:pt x="3" y="39"/>
                    </a:cubicBezTo>
                    <a:cubicBezTo>
                      <a:pt x="0" y="44"/>
                      <a:pt x="7" y="48"/>
                      <a:pt x="10" y="43"/>
                    </a:cubicBezTo>
                    <a:cubicBezTo>
                      <a:pt x="10" y="43"/>
                      <a:pt x="13" y="37"/>
                      <a:pt x="15" y="36"/>
                    </a:cubicBezTo>
                    <a:cubicBezTo>
                      <a:pt x="16" y="35"/>
                      <a:pt x="19" y="32"/>
                      <a:pt x="21" y="32"/>
                    </a:cubicBezTo>
                    <a:cubicBezTo>
                      <a:pt x="22" y="32"/>
                      <a:pt x="49" y="57"/>
                      <a:pt x="52" y="57"/>
                    </a:cubicBezTo>
                    <a:cubicBezTo>
                      <a:pt x="54" y="57"/>
                      <a:pt x="63" y="46"/>
                      <a:pt x="69" y="40"/>
                    </a:cubicBezTo>
                    <a:cubicBezTo>
                      <a:pt x="70" y="39"/>
                      <a:pt x="75" y="37"/>
                      <a:pt x="81" y="34"/>
                    </a:cubicBezTo>
                    <a:cubicBezTo>
                      <a:pt x="82" y="23"/>
                      <a:pt x="83" y="11"/>
                      <a:pt x="85" y="0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2" name="Freeform 1397"/>
              <p:cNvSpPr>
                <a:spLocks/>
              </p:cNvSpPr>
              <p:nvPr/>
            </p:nvSpPr>
            <p:spPr bwMode="auto">
              <a:xfrm>
                <a:off x="22763264" y="5346626"/>
                <a:ext cx="635000" cy="663575"/>
              </a:xfrm>
              <a:custGeom>
                <a:avLst/>
                <a:gdLst>
                  <a:gd name="T0" fmla="*/ 100 w 200"/>
                  <a:gd name="T1" fmla="*/ 0 h 209"/>
                  <a:gd name="T2" fmla="*/ 0 w 200"/>
                  <a:gd name="T3" fmla="*/ 100 h 209"/>
                  <a:gd name="T4" fmla="*/ 78 w 200"/>
                  <a:gd name="T5" fmla="*/ 198 h 209"/>
                  <a:gd name="T6" fmla="*/ 83 w 200"/>
                  <a:gd name="T7" fmla="*/ 209 h 209"/>
                  <a:gd name="T8" fmla="*/ 102 w 200"/>
                  <a:gd name="T9" fmla="*/ 202 h 209"/>
                  <a:gd name="T10" fmla="*/ 123 w 200"/>
                  <a:gd name="T11" fmla="*/ 201 h 209"/>
                  <a:gd name="T12" fmla="*/ 124 w 200"/>
                  <a:gd name="T13" fmla="*/ 201 h 209"/>
                  <a:gd name="T14" fmla="*/ 125 w 200"/>
                  <a:gd name="T15" fmla="*/ 197 h 209"/>
                  <a:gd name="T16" fmla="*/ 200 w 200"/>
                  <a:gd name="T17" fmla="*/ 100 h 209"/>
                  <a:gd name="T18" fmla="*/ 100 w 200"/>
                  <a:gd name="T1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209">
                    <a:moveTo>
                      <a:pt x="100" y="0"/>
                    </a:moveTo>
                    <a:cubicBezTo>
                      <a:pt x="45" y="0"/>
                      <a:pt x="0" y="45"/>
                      <a:pt x="0" y="100"/>
                    </a:cubicBezTo>
                    <a:cubicBezTo>
                      <a:pt x="0" y="148"/>
                      <a:pt x="34" y="188"/>
                      <a:pt x="78" y="198"/>
                    </a:cubicBezTo>
                    <a:cubicBezTo>
                      <a:pt x="80" y="201"/>
                      <a:pt x="81" y="205"/>
                      <a:pt x="83" y="209"/>
                    </a:cubicBezTo>
                    <a:cubicBezTo>
                      <a:pt x="86" y="207"/>
                      <a:pt x="91" y="205"/>
                      <a:pt x="102" y="202"/>
                    </a:cubicBezTo>
                    <a:cubicBezTo>
                      <a:pt x="110" y="200"/>
                      <a:pt x="118" y="200"/>
                      <a:pt x="123" y="201"/>
                    </a:cubicBezTo>
                    <a:cubicBezTo>
                      <a:pt x="124" y="201"/>
                      <a:pt x="124" y="201"/>
                      <a:pt x="124" y="201"/>
                    </a:cubicBezTo>
                    <a:cubicBezTo>
                      <a:pt x="125" y="200"/>
                      <a:pt x="125" y="198"/>
                      <a:pt x="125" y="197"/>
                    </a:cubicBezTo>
                    <a:cubicBezTo>
                      <a:pt x="168" y="186"/>
                      <a:pt x="200" y="147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3" name="Freeform 1398"/>
              <p:cNvSpPr>
                <a:spLocks/>
              </p:cNvSpPr>
              <p:nvPr/>
            </p:nvSpPr>
            <p:spPr bwMode="auto">
              <a:xfrm>
                <a:off x="22966464" y="6067351"/>
                <a:ext cx="92075" cy="454025"/>
              </a:xfrm>
              <a:custGeom>
                <a:avLst/>
                <a:gdLst>
                  <a:gd name="T0" fmla="*/ 19 w 29"/>
                  <a:gd name="T1" fmla="*/ 2 h 143"/>
                  <a:gd name="T2" fmla="*/ 19 w 29"/>
                  <a:gd name="T3" fmla="*/ 2 h 143"/>
                  <a:gd name="T4" fmla="*/ 18 w 29"/>
                  <a:gd name="T5" fmla="*/ 2 h 143"/>
                  <a:gd name="T6" fmla="*/ 18 w 29"/>
                  <a:gd name="T7" fmla="*/ 1 h 143"/>
                  <a:gd name="T8" fmla="*/ 16 w 29"/>
                  <a:gd name="T9" fmla="*/ 0 h 143"/>
                  <a:gd name="T10" fmla="*/ 16 w 29"/>
                  <a:gd name="T11" fmla="*/ 0 h 143"/>
                  <a:gd name="T12" fmla="*/ 1 w 29"/>
                  <a:gd name="T13" fmla="*/ 85 h 143"/>
                  <a:gd name="T14" fmla="*/ 6 w 29"/>
                  <a:gd name="T15" fmla="*/ 143 h 143"/>
                  <a:gd name="T16" fmla="*/ 14 w 29"/>
                  <a:gd name="T17" fmla="*/ 128 h 143"/>
                  <a:gd name="T18" fmla="*/ 29 w 29"/>
                  <a:gd name="T19" fmla="*/ 85 h 143"/>
                  <a:gd name="T20" fmla="*/ 20 w 29"/>
                  <a:gd name="T21" fmla="*/ 41 h 143"/>
                  <a:gd name="T22" fmla="*/ 18 w 29"/>
                  <a:gd name="T23" fmla="*/ 4 h 143"/>
                  <a:gd name="T24" fmla="*/ 19 w 29"/>
                  <a:gd name="T25" fmla="*/ 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143">
                    <a:moveTo>
                      <a:pt x="19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7" y="1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8" y="19"/>
                      <a:pt x="0" y="47"/>
                      <a:pt x="1" y="85"/>
                    </a:cubicBezTo>
                    <a:cubicBezTo>
                      <a:pt x="1" y="117"/>
                      <a:pt x="4" y="132"/>
                      <a:pt x="6" y="143"/>
                    </a:cubicBezTo>
                    <a:cubicBezTo>
                      <a:pt x="8" y="138"/>
                      <a:pt x="10" y="133"/>
                      <a:pt x="14" y="128"/>
                    </a:cubicBezTo>
                    <a:cubicBezTo>
                      <a:pt x="18" y="123"/>
                      <a:pt x="29" y="97"/>
                      <a:pt x="29" y="85"/>
                    </a:cubicBezTo>
                    <a:cubicBezTo>
                      <a:pt x="29" y="74"/>
                      <a:pt x="27" y="53"/>
                      <a:pt x="20" y="41"/>
                    </a:cubicBezTo>
                    <a:cubicBezTo>
                      <a:pt x="13" y="29"/>
                      <a:pt x="12" y="14"/>
                      <a:pt x="18" y="4"/>
                    </a:cubicBezTo>
                    <a:cubicBezTo>
                      <a:pt x="18" y="3"/>
                      <a:pt x="19" y="3"/>
                      <a:pt x="19" y="2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4" name="Freeform 1399"/>
              <p:cNvSpPr>
                <a:spLocks/>
              </p:cNvSpPr>
              <p:nvPr/>
            </p:nvSpPr>
            <p:spPr bwMode="auto">
              <a:xfrm>
                <a:off x="22991864" y="6054651"/>
                <a:ext cx="190500" cy="511175"/>
              </a:xfrm>
              <a:custGeom>
                <a:avLst/>
                <a:gdLst>
                  <a:gd name="T0" fmla="*/ 55 w 60"/>
                  <a:gd name="T1" fmla="*/ 39 h 161"/>
                  <a:gd name="T2" fmla="*/ 30 w 60"/>
                  <a:gd name="T3" fmla="*/ 1 h 161"/>
                  <a:gd name="T4" fmla="*/ 17 w 60"/>
                  <a:gd name="T5" fmla="*/ 42 h 161"/>
                  <a:gd name="T6" fmla="*/ 27 w 60"/>
                  <a:gd name="T7" fmla="*/ 89 h 161"/>
                  <a:gd name="T8" fmla="*/ 11 w 60"/>
                  <a:gd name="T9" fmla="*/ 135 h 161"/>
                  <a:gd name="T10" fmla="*/ 9 w 60"/>
                  <a:gd name="T11" fmla="*/ 161 h 161"/>
                  <a:gd name="T12" fmla="*/ 18 w 60"/>
                  <a:gd name="T13" fmla="*/ 147 h 161"/>
                  <a:gd name="T14" fmla="*/ 30 w 60"/>
                  <a:gd name="T15" fmla="*/ 158 h 161"/>
                  <a:gd name="T16" fmla="*/ 54 w 60"/>
                  <a:gd name="T17" fmla="*/ 151 h 161"/>
                  <a:gd name="T18" fmla="*/ 50 w 60"/>
                  <a:gd name="T19" fmla="*/ 124 h 161"/>
                  <a:gd name="T20" fmla="*/ 57 w 60"/>
                  <a:gd name="T21" fmla="*/ 84 h 161"/>
                  <a:gd name="T22" fmla="*/ 55 w 60"/>
                  <a:gd name="T23" fmla="*/ 3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161">
                    <a:moveTo>
                      <a:pt x="55" y="39"/>
                    </a:moveTo>
                    <a:cubicBezTo>
                      <a:pt x="53" y="21"/>
                      <a:pt x="53" y="0"/>
                      <a:pt x="30" y="1"/>
                    </a:cubicBezTo>
                    <a:cubicBezTo>
                      <a:pt x="12" y="2"/>
                      <a:pt x="8" y="26"/>
                      <a:pt x="17" y="42"/>
                    </a:cubicBezTo>
                    <a:cubicBezTo>
                      <a:pt x="24" y="55"/>
                      <a:pt x="27" y="77"/>
                      <a:pt x="27" y="89"/>
                    </a:cubicBezTo>
                    <a:cubicBezTo>
                      <a:pt x="27" y="103"/>
                      <a:pt x="15" y="130"/>
                      <a:pt x="11" y="135"/>
                    </a:cubicBezTo>
                    <a:cubicBezTo>
                      <a:pt x="2" y="148"/>
                      <a:pt x="0" y="161"/>
                      <a:pt x="9" y="161"/>
                    </a:cubicBezTo>
                    <a:cubicBezTo>
                      <a:pt x="15" y="161"/>
                      <a:pt x="9" y="146"/>
                      <a:pt x="18" y="147"/>
                    </a:cubicBezTo>
                    <a:cubicBezTo>
                      <a:pt x="28" y="148"/>
                      <a:pt x="23" y="158"/>
                      <a:pt x="30" y="158"/>
                    </a:cubicBezTo>
                    <a:cubicBezTo>
                      <a:pt x="36" y="158"/>
                      <a:pt x="49" y="156"/>
                      <a:pt x="54" y="151"/>
                    </a:cubicBezTo>
                    <a:cubicBezTo>
                      <a:pt x="60" y="145"/>
                      <a:pt x="52" y="134"/>
                      <a:pt x="50" y="124"/>
                    </a:cubicBezTo>
                    <a:cubicBezTo>
                      <a:pt x="47" y="114"/>
                      <a:pt x="54" y="102"/>
                      <a:pt x="57" y="84"/>
                    </a:cubicBezTo>
                    <a:cubicBezTo>
                      <a:pt x="59" y="67"/>
                      <a:pt x="58" y="62"/>
                      <a:pt x="55" y="39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5" name="Freeform 1400"/>
              <p:cNvSpPr>
                <a:spLocks/>
              </p:cNvSpPr>
              <p:nvPr/>
            </p:nvSpPr>
            <p:spPr bwMode="auto">
              <a:xfrm>
                <a:off x="22899789" y="6969051"/>
                <a:ext cx="298450" cy="66675"/>
              </a:xfrm>
              <a:custGeom>
                <a:avLst/>
                <a:gdLst>
                  <a:gd name="T0" fmla="*/ 4 w 94"/>
                  <a:gd name="T1" fmla="*/ 0 h 21"/>
                  <a:gd name="T2" fmla="*/ 0 w 94"/>
                  <a:gd name="T3" fmla="*/ 13 h 21"/>
                  <a:gd name="T4" fmla="*/ 26 w 94"/>
                  <a:gd name="T5" fmla="*/ 19 h 21"/>
                  <a:gd name="T6" fmla="*/ 63 w 94"/>
                  <a:gd name="T7" fmla="*/ 19 h 21"/>
                  <a:gd name="T8" fmla="*/ 94 w 94"/>
                  <a:gd name="T9" fmla="*/ 4 h 21"/>
                  <a:gd name="T10" fmla="*/ 94 w 94"/>
                  <a:gd name="T11" fmla="*/ 0 h 21"/>
                  <a:gd name="T12" fmla="*/ 4 w 94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1">
                    <a:moveTo>
                      <a:pt x="4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21"/>
                      <a:pt x="9" y="19"/>
                      <a:pt x="26" y="19"/>
                    </a:cubicBezTo>
                    <a:cubicBezTo>
                      <a:pt x="44" y="19"/>
                      <a:pt x="50" y="19"/>
                      <a:pt x="63" y="19"/>
                    </a:cubicBezTo>
                    <a:cubicBezTo>
                      <a:pt x="77" y="19"/>
                      <a:pt x="94" y="20"/>
                      <a:pt x="94" y="4"/>
                    </a:cubicBezTo>
                    <a:cubicBezTo>
                      <a:pt x="94" y="2"/>
                      <a:pt x="94" y="1"/>
                      <a:pt x="94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6" name="Freeform 1401"/>
              <p:cNvSpPr>
                <a:spLocks/>
              </p:cNvSpPr>
              <p:nvPr/>
            </p:nvSpPr>
            <p:spPr bwMode="auto">
              <a:xfrm>
                <a:off x="23137914" y="6041951"/>
                <a:ext cx="98425" cy="466725"/>
              </a:xfrm>
              <a:custGeom>
                <a:avLst/>
                <a:gdLst>
                  <a:gd name="T0" fmla="*/ 12 w 31"/>
                  <a:gd name="T1" fmla="*/ 1 h 147"/>
                  <a:gd name="T2" fmla="*/ 5 w 31"/>
                  <a:gd name="T3" fmla="*/ 3 h 147"/>
                  <a:gd name="T4" fmla="*/ 4 w 31"/>
                  <a:gd name="T5" fmla="*/ 3 h 147"/>
                  <a:gd name="T6" fmla="*/ 2 w 31"/>
                  <a:gd name="T7" fmla="*/ 3 h 147"/>
                  <a:gd name="T8" fmla="*/ 1 w 31"/>
                  <a:gd name="T9" fmla="*/ 3 h 147"/>
                  <a:gd name="T10" fmla="*/ 0 w 31"/>
                  <a:gd name="T11" fmla="*/ 3 h 147"/>
                  <a:gd name="T12" fmla="*/ 15 w 31"/>
                  <a:gd name="T13" fmla="*/ 37 h 147"/>
                  <a:gd name="T14" fmla="*/ 15 w 31"/>
                  <a:gd name="T15" fmla="*/ 42 h 147"/>
                  <a:gd name="T16" fmla="*/ 16 w 31"/>
                  <a:gd name="T17" fmla="*/ 47 h 147"/>
                  <a:gd name="T18" fmla="*/ 17 w 31"/>
                  <a:gd name="T19" fmla="*/ 88 h 147"/>
                  <a:gd name="T20" fmla="*/ 12 w 31"/>
                  <a:gd name="T21" fmla="*/ 109 h 147"/>
                  <a:gd name="T22" fmla="*/ 10 w 31"/>
                  <a:gd name="T23" fmla="*/ 126 h 147"/>
                  <a:gd name="T24" fmla="*/ 12 w 31"/>
                  <a:gd name="T25" fmla="*/ 134 h 147"/>
                  <a:gd name="T26" fmla="*/ 15 w 31"/>
                  <a:gd name="T27" fmla="*/ 142 h 147"/>
                  <a:gd name="T28" fmla="*/ 19 w 31"/>
                  <a:gd name="T29" fmla="*/ 145 h 147"/>
                  <a:gd name="T30" fmla="*/ 22 w 31"/>
                  <a:gd name="T31" fmla="*/ 147 h 147"/>
                  <a:gd name="T32" fmla="*/ 21 w 31"/>
                  <a:gd name="T33" fmla="*/ 138 h 147"/>
                  <a:gd name="T34" fmla="*/ 24 w 31"/>
                  <a:gd name="T35" fmla="*/ 74 h 147"/>
                  <a:gd name="T36" fmla="*/ 12 w 31"/>
                  <a:gd name="T37" fmla="*/ 0 h 147"/>
                  <a:gd name="T38" fmla="*/ 12 w 31"/>
                  <a:gd name="T39" fmla="*/ 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" h="147">
                    <a:moveTo>
                      <a:pt x="12" y="1"/>
                    </a:moveTo>
                    <a:cubicBezTo>
                      <a:pt x="10" y="2"/>
                      <a:pt x="8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2" y="9"/>
                      <a:pt x="13" y="25"/>
                      <a:pt x="15" y="37"/>
                    </a:cubicBezTo>
                    <a:cubicBezTo>
                      <a:pt x="15" y="39"/>
                      <a:pt x="15" y="40"/>
                      <a:pt x="15" y="4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8" y="66"/>
                      <a:pt x="19" y="72"/>
                      <a:pt x="17" y="88"/>
                    </a:cubicBezTo>
                    <a:cubicBezTo>
                      <a:pt x="16" y="97"/>
                      <a:pt x="14" y="103"/>
                      <a:pt x="12" y="109"/>
                    </a:cubicBezTo>
                    <a:cubicBezTo>
                      <a:pt x="10" y="116"/>
                      <a:pt x="8" y="122"/>
                      <a:pt x="10" y="126"/>
                    </a:cubicBezTo>
                    <a:cubicBezTo>
                      <a:pt x="10" y="129"/>
                      <a:pt x="11" y="132"/>
                      <a:pt x="12" y="134"/>
                    </a:cubicBezTo>
                    <a:cubicBezTo>
                      <a:pt x="13" y="137"/>
                      <a:pt x="14" y="140"/>
                      <a:pt x="15" y="142"/>
                    </a:cubicBezTo>
                    <a:cubicBezTo>
                      <a:pt x="19" y="145"/>
                      <a:pt x="19" y="145"/>
                      <a:pt x="19" y="145"/>
                    </a:cubicBezTo>
                    <a:cubicBezTo>
                      <a:pt x="20" y="145"/>
                      <a:pt x="21" y="146"/>
                      <a:pt x="22" y="147"/>
                    </a:cubicBezTo>
                    <a:cubicBezTo>
                      <a:pt x="22" y="144"/>
                      <a:pt x="22" y="141"/>
                      <a:pt x="21" y="138"/>
                    </a:cubicBezTo>
                    <a:cubicBezTo>
                      <a:pt x="17" y="115"/>
                      <a:pt x="19" y="106"/>
                      <a:pt x="24" y="74"/>
                    </a:cubicBezTo>
                    <a:cubicBezTo>
                      <a:pt x="31" y="29"/>
                      <a:pt x="21" y="10"/>
                      <a:pt x="12" y="0"/>
                    </a:cubicBezTo>
                    <a:cubicBezTo>
                      <a:pt x="12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7" name="Freeform 1402"/>
              <p:cNvSpPr>
                <a:spLocks/>
              </p:cNvSpPr>
              <p:nvPr/>
            </p:nvSpPr>
            <p:spPr bwMode="auto">
              <a:xfrm>
                <a:off x="23109339" y="6556301"/>
                <a:ext cx="60325" cy="19050"/>
              </a:xfrm>
              <a:custGeom>
                <a:avLst/>
                <a:gdLst>
                  <a:gd name="T0" fmla="*/ 0 w 19"/>
                  <a:gd name="T1" fmla="*/ 6 h 6"/>
                  <a:gd name="T2" fmla="*/ 19 w 19"/>
                  <a:gd name="T3" fmla="*/ 6 h 6"/>
                  <a:gd name="T4" fmla="*/ 19 w 19"/>
                  <a:gd name="T5" fmla="*/ 2 h 6"/>
                  <a:gd name="T6" fmla="*/ 18 w 19"/>
                  <a:gd name="T7" fmla="*/ 0 h 6"/>
                  <a:gd name="T8" fmla="*/ 18 w 19"/>
                  <a:gd name="T9" fmla="*/ 0 h 6"/>
                  <a:gd name="T10" fmla="*/ 0 w 19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6">
                    <a:moveTo>
                      <a:pt x="0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3" y="3"/>
                      <a:pt x="6" y="5"/>
                      <a:pt x="0" y="6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8" name="Freeform 1403"/>
              <p:cNvSpPr>
                <a:spLocks/>
              </p:cNvSpPr>
              <p:nvPr/>
            </p:nvSpPr>
            <p:spPr bwMode="auto">
              <a:xfrm>
                <a:off x="22871214" y="6803951"/>
                <a:ext cx="508000" cy="146050"/>
              </a:xfrm>
              <a:custGeom>
                <a:avLst/>
                <a:gdLst>
                  <a:gd name="T0" fmla="*/ 101 w 160"/>
                  <a:gd name="T1" fmla="*/ 4 h 46"/>
                  <a:gd name="T2" fmla="*/ 95 w 160"/>
                  <a:gd name="T3" fmla="*/ 10 h 46"/>
                  <a:gd name="T4" fmla="*/ 95 w 160"/>
                  <a:gd name="T5" fmla="*/ 14 h 46"/>
                  <a:gd name="T6" fmla="*/ 80 w 160"/>
                  <a:gd name="T7" fmla="*/ 29 h 46"/>
                  <a:gd name="T8" fmla="*/ 65 w 160"/>
                  <a:gd name="T9" fmla="*/ 14 h 46"/>
                  <a:gd name="T10" fmla="*/ 65 w 160"/>
                  <a:gd name="T11" fmla="*/ 10 h 46"/>
                  <a:gd name="T12" fmla="*/ 59 w 160"/>
                  <a:gd name="T13" fmla="*/ 4 h 46"/>
                  <a:gd name="T14" fmla="*/ 10 w 160"/>
                  <a:gd name="T15" fmla="*/ 4 h 46"/>
                  <a:gd name="T16" fmla="*/ 0 w 160"/>
                  <a:gd name="T17" fmla="*/ 0 h 46"/>
                  <a:gd name="T18" fmla="*/ 0 w 160"/>
                  <a:gd name="T19" fmla="*/ 36 h 46"/>
                  <a:gd name="T20" fmla="*/ 10 w 160"/>
                  <a:gd name="T21" fmla="*/ 46 h 46"/>
                  <a:gd name="T22" fmla="*/ 150 w 160"/>
                  <a:gd name="T23" fmla="*/ 46 h 46"/>
                  <a:gd name="T24" fmla="*/ 160 w 160"/>
                  <a:gd name="T25" fmla="*/ 36 h 46"/>
                  <a:gd name="T26" fmla="*/ 160 w 160"/>
                  <a:gd name="T27" fmla="*/ 0 h 46"/>
                  <a:gd name="T28" fmla="*/ 150 w 160"/>
                  <a:gd name="T29" fmla="*/ 4 h 46"/>
                  <a:gd name="T30" fmla="*/ 101 w 160"/>
                  <a:gd name="T31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0" h="46">
                    <a:moveTo>
                      <a:pt x="101" y="4"/>
                    </a:moveTo>
                    <a:cubicBezTo>
                      <a:pt x="100" y="7"/>
                      <a:pt x="98" y="9"/>
                      <a:pt x="95" y="10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5" y="22"/>
                      <a:pt x="88" y="29"/>
                      <a:pt x="80" y="29"/>
                    </a:cubicBezTo>
                    <a:cubicBezTo>
                      <a:pt x="72" y="29"/>
                      <a:pt x="65" y="22"/>
                      <a:pt x="65" y="14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2" y="9"/>
                      <a:pt x="60" y="7"/>
                      <a:pt x="5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6" y="4"/>
                      <a:pt x="3" y="2"/>
                      <a:pt x="0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1"/>
                      <a:pt x="4" y="46"/>
                      <a:pt x="1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5" y="46"/>
                      <a:pt x="160" y="41"/>
                      <a:pt x="160" y="36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57" y="2"/>
                      <a:pt x="154" y="4"/>
                      <a:pt x="150" y="4"/>
                    </a:cubicBezTo>
                    <a:lnTo>
                      <a:pt x="101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9" name="Freeform 1404"/>
              <p:cNvSpPr>
                <a:spLocks/>
              </p:cNvSpPr>
              <p:nvPr/>
            </p:nvSpPr>
            <p:spPr bwMode="auto">
              <a:xfrm>
                <a:off x="23042664" y="6540426"/>
                <a:ext cx="19050" cy="34925"/>
              </a:xfrm>
              <a:custGeom>
                <a:avLst/>
                <a:gdLst>
                  <a:gd name="T0" fmla="*/ 6 w 6"/>
                  <a:gd name="T1" fmla="*/ 7 h 11"/>
                  <a:gd name="T2" fmla="*/ 4 w 6"/>
                  <a:gd name="T3" fmla="*/ 2 h 11"/>
                  <a:gd name="T4" fmla="*/ 3 w 6"/>
                  <a:gd name="T5" fmla="*/ 0 h 11"/>
                  <a:gd name="T6" fmla="*/ 3 w 6"/>
                  <a:gd name="T7" fmla="*/ 0 h 11"/>
                  <a:gd name="T8" fmla="*/ 2 w 6"/>
                  <a:gd name="T9" fmla="*/ 3 h 11"/>
                  <a:gd name="T10" fmla="*/ 0 w 6"/>
                  <a:gd name="T11" fmla="*/ 11 h 11"/>
                  <a:gd name="T12" fmla="*/ 6 w 6"/>
                  <a:gd name="T13" fmla="*/ 11 h 11"/>
                  <a:gd name="T14" fmla="*/ 6 w 6"/>
                  <a:gd name="T1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1">
                    <a:moveTo>
                      <a:pt x="6" y="7"/>
                    </a:moveTo>
                    <a:cubicBezTo>
                      <a:pt x="5" y="5"/>
                      <a:pt x="4" y="3"/>
                      <a:pt x="4" y="2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4"/>
                      <a:pt x="2" y="8"/>
                      <a:pt x="0" y="11"/>
                    </a:cubicBezTo>
                    <a:cubicBezTo>
                      <a:pt x="6" y="11"/>
                      <a:pt x="6" y="11"/>
                      <a:pt x="6" y="11"/>
                    </a:cubicBezTo>
                    <a:lnTo>
                      <a:pt x="6" y="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0" name="Freeform 1405"/>
              <p:cNvSpPr>
                <a:spLocks/>
              </p:cNvSpPr>
              <p:nvPr/>
            </p:nvSpPr>
            <p:spPr bwMode="auto">
              <a:xfrm>
                <a:off x="23179189" y="6518201"/>
                <a:ext cx="34925" cy="57150"/>
              </a:xfrm>
              <a:custGeom>
                <a:avLst/>
                <a:gdLst>
                  <a:gd name="T0" fmla="*/ 3 w 11"/>
                  <a:gd name="T1" fmla="*/ 18 h 18"/>
                  <a:gd name="T2" fmla="*/ 11 w 11"/>
                  <a:gd name="T3" fmla="*/ 18 h 18"/>
                  <a:gd name="T4" fmla="*/ 11 w 11"/>
                  <a:gd name="T5" fmla="*/ 14 h 18"/>
                  <a:gd name="T6" fmla="*/ 3 w 11"/>
                  <a:gd name="T7" fmla="*/ 0 h 18"/>
                  <a:gd name="T8" fmla="*/ 0 w 11"/>
                  <a:gd name="T9" fmla="*/ 8 h 18"/>
                  <a:gd name="T10" fmla="*/ 3 w 11"/>
                  <a:gd name="T11" fmla="*/ 14 h 18"/>
                  <a:gd name="T12" fmla="*/ 3 w 11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8">
                    <a:moveTo>
                      <a:pt x="3" y="18"/>
                    </a:move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8"/>
                      <a:pt x="8" y="3"/>
                      <a:pt x="3" y="0"/>
                    </a:cubicBezTo>
                    <a:cubicBezTo>
                      <a:pt x="3" y="3"/>
                      <a:pt x="2" y="5"/>
                      <a:pt x="0" y="8"/>
                    </a:cubicBezTo>
                    <a:cubicBezTo>
                      <a:pt x="2" y="9"/>
                      <a:pt x="3" y="11"/>
                      <a:pt x="3" y="14"/>
                    </a:cubicBezTo>
                    <a:lnTo>
                      <a:pt x="3" y="1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1" name="Freeform 1406"/>
              <p:cNvSpPr>
                <a:spLocks/>
              </p:cNvSpPr>
              <p:nvPr/>
            </p:nvSpPr>
            <p:spPr bwMode="auto">
              <a:xfrm>
                <a:off x="22871214" y="6594401"/>
                <a:ext cx="508000" cy="203200"/>
              </a:xfrm>
              <a:custGeom>
                <a:avLst/>
                <a:gdLst>
                  <a:gd name="T0" fmla="*/ 150 w 160"/>
                  <a:gd name="T1" fmla="*/ 0 h 64"/>
                  <a:gd name="T2" fmla="*/ 10 w 160"/>
                  <a:gd name="T3" fmla="*/ 0 h 64"/>
                  <a:gd name="T4" fmla="*/ 0 w 160"/>
                  <a:gd name="T5" fmla="*/ 10 h 64"/>
                  <a:gd name="T6" fmla="*/ 0 w 160"/>
                  <a:gd name="T7" fmla="*/ 54 h 64"/>
                  <a:gd name="T8" fmla="*/ 10 w 160"/>
                  <a:gd name="T9" fmla="*/ 64 h 64"/>
                  <a:gd name="T10" fmla="*/ 59 w 160"/>
                  <a:gd name="T11" fmla="*/ 64 h 64"/>
                  <a:gd name="T12" fmla="*/ 59 w 160"/>
                  <a:gd name="T13" fmla="*/ 62 h 64"/>
                  <a:gd name="T14" fmla="*/ 67 w 160"/>
                  <a:gd name="T15" fmla="*/ 54 h 64"/>
                  <a:gd name="T16" fmla="*/ 93 w 160"/>
                  <a:gd name="T17" fmla="*/ 54 h 64"/>
                  <a:gd name="T18" fmla="*/ 101 w 160"/>
                  <a:gd name="T19" fmla="*/ 62 h 64"/>
                  <a:gd name="T20" fmla="*/ 101 w 160"/>
                  <a:gd name="T21" fmla="*/ 64 h 64"/>
                  <a:gd name="T22" fmla="*/ 150 w 160"/>
                  <a:gd name="T23" fmla="*/ 64 h 64"/>
                  <a:gd name="T24" fmla="*/ 160 w 160"/>
                  <a:gd name="T25" fmla="*/ 54 h 64"/>
                  <a:gd name="T26" fmla="*/ 160 w 160"/>
                  <a:gd name="T27" fmla="*/ 10 h 64"/>
                  <a:gd name="T28" fmla="*/ 150 w 160"/>
                  <a:gd name="T2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0" h="64">
                    <a:moveTo>
                      <a:pt x="15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9"/>
                      <a:pt x="4" y="64"/>
                      <a:pt x="10" y="6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59" y="58"/>
                      <a:pt x="62" y="54"/>
                      <a:pt x="67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7" y="54"/>
                      <a:pt x="101" y="58"/>
                      <a:pt x="101" y="62"/>
                    </a:cubicBezTo>
                    <a:cubicBezTo>
                      <a:pt x="101" y="64"/>
                      <a:pt x="101" y="64"/>
                      <a:pt x="101" y="64"/>
                    </a:cubicBezTo>
                    <a:cubicBezTo>
                      <a:pt x="150" y="64"/>
                      <a:pt x="150" y="64"/>
                      <a:pt x="150" y="64"/>
                    </a:cubicBezTo>
                    <a:cubicBezTo>
                      <a:pt x="155" y="64"/>
                      <a:pt x="160" y="59"/>
                      <a:pt x="160" y="54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60" y="4"/>
                      <a:pt x="155" y="0"/>
                      <a:pt x="1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19" name="Овал 118"/>
            <p:cNvSpPr/>
            <p:nvPr/>
          </p:nvSpPr>
          <p:spPr>
            <a:xfrm rot="10800000">
              <a:off x="5733926" y="3983239"/>
              <a:ext cx="1941517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20" name="Овал 119"/>
            <p:cNvSpPr/>
            <p:nvPr/>
          </p:nvSpPr>
          <p:spPr>
            <a:xfrm rot="10800000">
              <a:off x="3335811" y="4050482"/>
              <a:ext cx="1941517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83439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1065483" y="1485657"/>
            <a:ext cx="2524358" cy="2496171"/>
            <a:chOff x="2183682" y="3690442"/>
            <a:chExt cx="6109654" cy="6041433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2183682" y="3757740"/>
              <a:ext cx="6109654" cy="5974135"/>
              <a:chOff x="6288138" y="11683330"/>
              <a:chExt cx="1717675" cy="1679575"/>
            </a:xfrm>
          </p:grpSpPr>
          <p:sp>
            <p:nvSpPr>
              <p:cNvPr id="69" name="Freeform 24"/>
              <p:cNvSpPr>
                <a:spLocks/>
              </p:cNvSpPr>
              <p:nvPr/>
            </p:nvSpPr>
            <p:spPr bwMode="auto">
              <a:xfrm>
                <a:off x="7431138" y="13172405"/>
                <a:ext cx="168275" cy="187325"/>
              </a:xfrm>
              <a:custGeom>
                <a:avLst/>
                <a:gdLst>
                  <a:gd name="T0" fmla="*/ 42 w 53"/>
                  <a:gd name="T1" fmla="*/ 34 h 59"/>
                  <a:gd name="T2" fmla="*/ 43 w 53"/>
                  <a:gd name="T3" fmla="*/ 10 h 59"/>
                  <a:gd name="T4" fmla="*/ 44 w 53"/>
                  <a:gd name="T5" fmla="*/ 4 h 59"/>
                  <a:gd name="T6" fmla="*/ 8 w 53"/>
                  <a:gd name="T7" fmla="*/ 0 h 59"/>
                  <a:gd name="T8" fmla="*/ 10 w 53"/>
                  <a:gd name="T9" fmla="*/ 10 h 59"/>
                  <a:gd name="T10" fmla="*/ 11 w 53"/>
                  <a:gd name="T11" fmla="*/ 34 h 59"/>
                  <a:gd name="T12" fmla="*/ 0 w 53"/>
                  <a:gd name="T13" fmla="*/ 51 h 59"/>
                  <a:gd name="T14" fmla="*/ 26 w 53"/>
                  <a:gd name="T15" fmla="*/ 58 h 59"/>
                  <a:gd name="T16" fmla="*/ 53 w 53"/>
                  <a:gd name="T17" fmla="*/ 51 h 59"/>
                  <a:gd name="T18" fmla="*/ 42 w 53"/>
                  <a:gd name="T19" fmla="*/ 3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9">
                    <a:moveTo>
                      <a:pt x="42" y="34"/>
                    </a:moveTo>
                    <a:cubicBezTo>
                      <a:pt x="42" y="30"/>
                      <a:pt x="41" y="22"/>
                      <a:pt x="43" y="10"/>
                    </a:cubicBezTo>
                    <a:cubicBezTo>
                      <a:pt x="43" y="8"/>
                      <a:pt x="44" y="6"/>
                      <a:pt x="44" y="4"/>
                    </a:cubicBezTo>
                    <a:cubicBezTo>
                      <a:pt x="36" y="4"/>
                      <a:pt x="21" y="2"/>
                      <a:pt x="8" y="0"/>
                    </a:cubicBezTo>
                    <a:cubicBezTo>
                      <a:pt x="9" y="3"/>
                      <a:pt x="10" y="7"/>
                      <a:pt x="10" y="10"/>
                    </a:cubicBezTo>
                    <a:cubicBezTo>
                      <a:pt x="12" y="22"/>
                      <a:pt x="11" y="29"/>
                      <a:pt x="11" y="34"/>
                    </a:cubicBezTo>
                    <a:cubicBezTo>
                      <a:pt x="4" y="38"/>
                      <a:pt x="0" y="44"/>
                      <a:pt x="0" y="51"/>
                    </a:cubicBezTo>
                    <a:cubicBezTo>
                      <a:pt x="0" y="59"/>
                      <a:pt x="12" y="58"/>
                      <a:pt x="26" y="58"/>
                    </a:cubicBezTo>
                    <a:cubicBezTo>
                      <a:pt x="41" y="58"/>
                      <a:pt x="53" y="59"/>
                      <a:pt x="53" y="51"/>
                    </a:cubicBezTo>
                    <a:cubicBezTo>
                      <a:pt x="53" y="44"/>
                      <a:pt x="49" y="38"/>
                      <a:pt x="42" y="3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25"/>
              <p:cNvSpPr>
                <a:spLocks/>
              </p:cNvSpPr>
              <p:nvPr/>
            </p:nvSpPr>
            <p:spPr bwMode="auto">
              <a:xfrm>
                <a:off x="7739113" y="12483430"/>
                <a:ext cx="149225" cy="155575"/>
              </a:xfrm>
              <a:custGeom>
                <a:avLst/>
                <a:gdLst>
                  <a:gd name="T0" fmla="*/ 21 w 47"/>
                  <a:gd name="T1" fmla="*/ 3 h 49"/>
                  <a:gd name="T2" fmla="*/ 31 w 47"/>
                  <a:gd name="T3" fmla="*/ 10 h 49"/>
                  <a:gd name="T4" fmla="*/ 37 w 47"/>
                  <a:gd name="T5" fmla="*/ 13 h 49"/>
                  <a:gd name="T6" fmla="*/ 42 w 47"/>
                  <a:gd name="T7" fmla="*/ 8 h 49"/>
                  <a:gd name="T8" fmla="*/ 46 w 47"/>
                  <a:gd name="T9" fmla="*/ 14 h 49"/>
                  <a:gd name="T10" fmla="*/ 26 w 47"/>
                  <a:gd name="T11" fmla="*/ 47 h 49"/>
                  <a:gd name="T12" fmla="*/ 11 w 47"/>
                  <a:gd name="T13" fmla="*/ 41 h 49"/>
                  <a:gd name="T14" fmla="*/ 5 w 47"/>
                  <a:gd name="T15" fmla="*/ 37 h 49"/>
                  <a:gd name="T16" fmla="*/ 9 w 47"/>
                  <a:gd name="T17" fmla="*/ 30 h 49"/>
                  <a:gd name="T18" fmla="*/ 14 w 47"/>
                  <a:gd name="T19" fmla="*/ 33 h 49"/>
                  <a:gd name="T20" fmla="*/ 15 w 47"/>
                  <a:gd name="T21" fmla="*/ 32 h 49"/>
                  <a:gd name="T22" fmla="*/ 6 w 47"/>
                  <a:gd name="T23" fmla="*/ 26 h 49"/>
                  <a:gd name="T24" fmla="*/ 10 w 47"/>
                  <a:gd name="T25" fmla="*/ 19 h 49"/>
                  <a:gd name="T26" fmla="*/ 19 w 47"/>
                  <a:gd name="T27" fmla="*/ 25 h 49"/>
                  <a:gd name="T28" fmla="*/ 21 w 47"/>
                  <a:gd name="T29" fmla="*/ 24 h 49"/>
                  <a:gd name="T30" fmla="*/ 9 w 47"/>
                  <a:gd name="T31" fmla="*/ 17 h 49"/>
                  <a:gd name="T32" fmla="*/ 14 w 47"/>
                  <a:gd name="T33" fmla="*/ 10 h 49"/>
                  <a:gd name="T34" fmla="*/ 25 w 47"/>
                  <a:gd name="T35" fmla="*/ 17 h 49"/>
                  <a:gd name="T36" fmla="*/ 25 w 47"/>
                  <a:gd name="T37" fmla="*/ 15 h 49"/>
                  <a:gd name="T38" fmla="*/ 16 w 47"/>
                  <a:gd name="T39" fmla="*/ 10 h 49"/>
                  <a:gd name="T40" fmla="*/ 21 w 47"/>
                  <a:gd name="T41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" h="49">
                    <a:moveTo>
                      <a:pt x="21" y="3"/>
                    </a:moveTo>
                    <a:cubicBezTo>
                      <a:pt x="21" y="3"/>
                      <a:pt x="29" y="9"/>
                      <a:pt x="31" y="10"/>
                    </a:cubicBezTo>
                    <a:cubicBezTo>
                      <a:pt x="35" y="12"/>
                      <a:pt x="27" y="7"/>
                      <a:pt x="37" y="13"/>
                    </a:cubicBezTo>
                    <a:cubicBezTo>
                      <a:pt x="38" y="14"/>
                      <a:pt x="41" y="14"/>
                      <a:pt x="42" y="8"/>
                    </a:cubicBezTo>
                    <a:cubicBezTo>
                      <a:pt x="43" y="2"/>
                      <a:pt x="46" y="7"/>
                      <a:pt x="46" y="14"/>
                    </a:cubicBezTo>
                    <a:cubicBezTo>
                      <a:pt x="47" y="24"/>
                      <a:pt x="34" y="49"/>
                      <a:pt x="26" y="47"/>
                    </a:cubicBezTo>
                    <a:cubicBezTo>
                      <a:pt x="20" y="46"/>
                      <a:pt x="17" y="44"/>
                      <a:pt x="11" y="41"/>
                    </a:cubicBezTo>
                    <a:cubicBezTo>
                      <a:pt x="10" y="40"/>
                      <a:pt x="5" y="37"/>
                      <a:pt x="5" y="37"/>
                    </a:cubicBezTo>
                    <a:cubicBezTo>
                      <a:pt x="0" y="33"/>
                      <a:pt x="4" y="27"/>
                      <a:pt x="9" y="30"/>
                    </a:cubicBezTo>
                    <a:cubicBezTo>
                      <a:pt x="9" y="30"/>
                      <a:pt x="13" y="32"/>
                      <a:pt x="14" y="33"/>
                    </a:cubicBezTo>
                    <a:cubicBezTo>
                      <a:pt x="16" y="34"/>
                      <a:pt x="17" y="33"/>
                      <a:pt x="15" y="32"/>
                    </a:cubicBezTo>
                    <a:cubicBezTo>
                      <a:pt x="14" y="31"/>
                      <a:pt x="6" y="26"/>
                      <a:pt x="6" y="26"/>
                    </a:cubicBezTo>
                    <a:cubicBezTo>
                      <a:pt x="1" y="23"/>
                      <a:pt x="5" y="16"/>
                      <a:pt x="10" y="19"/>
                    </a:cubicBezTo>
                    <a:cubicBezTo>
                      <a:pt x="10" y="19"/>
                      <a:pt x="18" y="24"/>
                      <a:pt x="19" y="25"/>
                    </a:cubicBezTo>
                    <a:cubicBezTo>
                      <a:pt x="21" y="26"/>
                      <a:pt x="22" y="24"/>
                      <a:pt x="21" y="24"/>
                    </a:cubicBezTo>
                    <a:cubicBezTo>
                      <a:pt x="19" y="23"/>
                      <a:pt x="9" y="17"/>
                      <a:pt x="9" y="17"/>
                    </a:cubicBezTo>
                    <a:cubicBezTo>
                      <a:pt x="4" y="14"/>
                      <a:pt x="8" y="7"/>
                      <a:pt x="14" y="10"/>
                    </a:cubicBezTo>
                    <a:cubicBezTo>
                      <a:pt x="14" y="10"/>
                      <a:pt x="23" y="16"/>
                      <a:pt x="25" y="17"/>
                    </a:cubicBezTo>
                    <a:cubicBezTo>
                      <a:pt x="26" y="18"/>
                      <a:pt x="27" y="16"/>
                      <a:pt x="25" y="15"/>
                    </a:cubicBezTo>
                    <a:cubicBezTo>
                      <a:pt x="24" y="15"/>
                      <a:pt x="16" y="10"/>
                      <a:pt x="16" y="10"/>
                    </a:cubicBezTo>
                    <a:cubicBezTo>
                      <a:pt x="11" y="7"/>
                      <a:pt x="15" y="0"/>
                      <a:pt x="21" y="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26"/>
              <p:cNvSpPr>
                <a:spLocks/>
              </p:cNvSpPr>
              <p:nvPr/>
            </p:nvSpPr>
            <p:spPr bwMode="auto">
              <a:xfrm>
                <a:off x="6729463" y="12807280"/>
                <a:ext cx="358775" cy="76200"/>
              </a:xfrm>
              <a:custGeom>
                <a:avLst/>
                <a:gdLst>
                  <a:gd name="T0" fmla="*/ 85 w 113"/>
                  <a:gd name="T1" fmla="*/ 5 h 24"/>
                  <a:gd name="T2" fmla="*/ 83 w 113"/>
                  <a:gd name="T3" fmla="*/ 5 h 24"/>
                  <a:gd name="T4" fmla="*/ 75 w 113"/>
                  <a:gd name="T5" fmla="*/ 8 h 24"/>
                  <a:gd name="T6" fmla="*/ 68 w 113"/>
                  <a:gd name="T7" fmla="*/ 5 h 24"/>
                  <a:gd name="T8" fmla="*/ 67 w 113"/>
                  <a:gd name="T9" fmla="*/ 4 h 24"/>
                  <a:gd name="T10" fmla="*/ 66 w 113"/>
                  <a:gd name="T11" fmla="*/ 4 h 24"/>
                  <a:gd name="T12" fmla="*/ 59 w 113"/>
                  <a:gd name="T13" fmla="*/ 1 h 24"/>
                  <a:gd name="T14" fmla="*/ 57 w 113"/>
                  <a:gd name="T15" fmla="*/ 0 h 24"/>
                  <a:gd name="T16" fmla="*/ 4 w 113"/>
                  <a:gd name="T17" fmla="*/ 0 h 24"/>
                  <a:gd name="T18" fmla="*/ 0 w 113"/>
                  <a:gd name="T19" fmla="*/ 4 h 24"/>
                  <a:gd name="T20" fmla="*/ 0 w 113"/>
                  <a:gd name="T21" fmla="*/ 20 h 24"/>
                  <a:gd name="T22" fmla="*/ 4 w 113"/>
                  <a:gd name="T23" fmla="*/ 24 h 24"/>
                  <a:gd name="T24" fmla="*/ 100 w 113"/>
                  <a:gd name="T25" fmla="*/ 24 h 24"/>
                  <a:gd name="T26" fmla="*/ 113 w 113"/>
                  <a:gd name="T27" fmla="*/ 0 h 24"/>
                  <a:gd name="T28" fmla="*/ 93 w 113"/>
                  <a:gd name="T29" fmla="*/ 0 h 24"/>
                  <a:gd name="T30" fmla="*/ 85 w 113"/>
                  <a:gd name="T3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" h="24">
                    <a:moveTo>
                      <a:pt x="85" y="5"/>
                    </a:moveTo>
                    <a:cubicBezTo>
                      <a:pt x="84" y="5"/>
                      <a:pt x="83" y="5"/>
                      <a:pt x="83" y="5"/>
                    </a:cubicBezTo>
                    <a:cubicBezTo>
                      <a:pt x="81" y="7"/>
                      <a:pt x="78" y="8"/>
                      <a:pt x="75" y="8"/>
                    </a:cubicBezTo>
                    <a:cubicBezTo>
                      <a:pt x="72" y="8"/>
                      <a:pt x="70" y="7"/>
                      <a:pt x="68" y="5"/>
                    </a:cubicBezTo>
                    <a:cubicBezTo>
                      <a:pt x="68" y="5"/>
                      <a:pt x="67" y="5"/>
                      <a:pt x="67" y="4"/>
                    </a:cubicBezTo>
                    <a:cubicBezTo>
                      <a:pt x="67" y="4"/>
                      <a:pt x="66" y="4"/>
                      <a:pt x="66" y="4"/>
                    </a:cubicBezTo>
                    <a:cubicBezTo>
                      <a:pt x="63" y="4"/>
                      <a:pt x="60" y="3"/>
                      <a:pt x="59" y="1"/>
                    </a:cubicBezTo>
                    <a:cubicBezTo>
                      <a:pt x="58" y="1"/>
                      <a:pt x="58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1" y="24"/>
                      <a:pt x="4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1" y="3"/>
                      <a:pt x="88" y="5"/>
                      <a:pt x="85" y="5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27"/>
              <p:cNvSpPr>
                <a:spLocks/>
              </p:cNvSpPr>
              <p:nvPr/>
            </p:nvSpPr>
            <p:spPr bwMode="auto">
              <a:xfrm>
                <a:off x="6900913" y="11683330"/>
                <a:ext cx="876300" cy="1136650"/>
              </a:xfrm>
              <a:custGeom>
                <a:avLst/>
                <a:gdLst>
                  <a:gd name="T0" fmla="*/ 276 w 276"/>
                  <a:gd name="T1" fmla="*/ 100 h 358"/>
                  <a:gd name="T2" fmla="*/ 176 w 276"/>
                  <a:gd name="T3" fmla="*/ 0 h 358"/>
                  <a:gd name="T4" fmla="*/ 76 w 276"/>
                  <a:gd name="T5" fmla="*/ 100 h 358"/>
                  <a:gd name="T6" fmla="*/ 141 w 276"/>
                  <a:gd name="T7" fmla="*/ 194 h 358"/>
                  <a:gd name="T8" fmla="*/ 141 w 276"/>
                  <a:gd name="T9" fmla="*/ 215 h 358"/>
                  <a:gd name="T10" fmla="*/ 84 w 276"/>
                  <a:gd name="T11" fmla="*/ 233 h 358"/>
                  <a:gd name="T12" fmla="*/ 52 w 276"/>
                  <a:gd name="T13" fmla="*/ 276 h 358"/>
                  <a:gd name="T14" fmla="*/ 24 w 276"/>
                  <a:gd name="T15" fmla="*/ 315 h 358"/>
                  <a:gd name="T16" fmla="*/ 16 w 276"/>
                  <a:gd name="T17" fmla="*/ 317 h 358"/>
                  <a:gd name="T18" fmla="*/ 0 w 276"/>
                  <a:gd name="T19" fmla="*/ 327 h 358"/>
                  <a:gd name="T20" fmla="*/ 0 w 276"/>
                  <a:gd name="T21" fmla="*/ 335 h 358"/>
                  <a:gd name="T22" fmla="*/ 7 w 276"/>
                  <a:gd name="T23" fmla="*/ 335 h 358"/>
                  <a:gd name="T24" fmla="*/ 7 w 276"/>
                  <a:gd name="T25" fmla="*/ 331 h 358"/>
                  <a:gd name="T26" fmla="*/ 9 w 276"/>
                  <a:gd name="T27" fmla="*/ 327 h 358"/>
                  <a:gd name="T28" fmla="*/ 8 w 276"/>
                  <a:gd name="T29" fmla="*/ 331 h 358"/>
                  <a:gd name="T30" fmla="*/ 8 w 276"/>
                  <a:gd name="T31" fmla="*/ 348 h 358"/>
                  <a:gd name="T32" fmla="*/ 16 w 276"/>
                  <a:gd name="T33" fmla="*/ 348 h 358"/>
                  <a:gd name="T34" fmla="*/ 16 w 276"/>
                  <a:gd name="T35" fmla="*/ 334 h 358"/>
                  <a:gd name="T36" fmla="*/ 19 w 276"/>
                  <a:gd name="T37" fmla="*/ 330 h 358"/>
                  <a:gd name="T38" fmla="*/ 17 w 276"/>
                  <a:gd name="T39" fmla="*/ 334 h 358"/>
                  <a:gd name="T40" fmla="*/ 17 w 276"/>
                  <a:gd name="T41" fmla="*/ 352 h 358"/>
                  <a:gd name="T42" fmla="*/ 25 w 276"/>
                  <a:gd name="T43" fmla="*/ 352 h 358"/>
                  <a:gd name="T44" fmla="*/ 25 w 276"/>
                  <a:gd name="T45" fmla="*/ 335 h 358"/>
                  <a:gd name="T46" fmla="*/ 27 w 276"/>
                  <a:gd name="T47" fmla="*/ 332 h 358"/>
                  <a:gd name="T48" fmla="*/ 27 w 276"/>
                  <a:gd name="T49" fmla="*/ 348 h 358"/>
                  <a:gd name="T50" fmla="*/ 35 w 276"/>
                  <a:gd name="T51" fmla="*/ 349 h 358"/>
                  <a:gd name="T52" fmla="*/ 35 w 276"/>
                  <a:gd name="T53" fmla="*/ 332 h 358"/>
                  <a:gd name="T54" fmla="*/ 42 w 276"/>
                  <a:gd name="T55" fmla="*/ 323 h 358"/>
                  <a:gd name="T56" fmla="*/ 48 w 276"/>
                  <a:gd name="T57" fmla="*/ 321 h 358"/>
                  <a:gd name="T58" fmla="*/ 44 w 276"/>
                  <a:gd name="T59" fmla="*/ 323 h 358"/>
                  <a:gd name="T60" fmla="*/ 44 w 276"/>
                  <a:gd name="T61" fmla="*/ 333 h 358"/>
                  <a:gd name="T62" fmla="*/ 55 w 276"/>
                  <a:gd name="T63" fmla="*/ 329 h 358"/>
                  <a:gd name="T64" fmla="*/ 55 w 276"/>
                  <a:gd name="T65" fmla="*/ 317 h 358"/>
                  <a:gd name="T66" fmla="*/ 85 w 276"/>
                  <a:gd name="T67" fmla="*/ 277 h 358"/>
                  <a:gd name="T68" fmla="*/ 113 w 276"/>
                  <a:gd name="T69" fmla="*/ 259 h 358"/>
                  <a:gd name="T70" fmla="*/ 116 w 276"/>
                  <a:gd name="T71" fmla="*/ 307 h 358"/>
                  <a:gd name="T72" fmla="*/ 116 w 276"/>
                  <a:gd name="T73" fmla="*/ 317 h 358"/>
                  <a:gd name="T74" fmla="*/ 210 w 276"/>
                  <a:gd name="T75" fmla="*/ 291 h 358"/>
                  <a:gd name="T76" fmla="*/ 218 w 276"/>
                  <a:gd name="T77" fmla="*/ 284 h 358"/>
                  <a:gd name="T78" fmla="*/ 219 w 276"/>
                  <a:gd name="T79" fmla="*/ 282 h 358"/>
                  <a:gd name="T80" fmla="*/ 219 w 276"/>
                  <a:gd name="T81" fmla="*/ 267 h 358"/>
                  <a:gd name="T82" fmla="*/ 226 w 276"/>
                  <a:gd name="T83" fmla="*/ 270 h 358"/>
                  <a:gd name="T84" fmla="*/ 246 w 276"/>
                  <a:gd name="T85" fmla="*/ 234 h 358"/>
                  <a:gd name="T86" fmla="*/ 189 w 276"/>
                  <a:gd name="T87" fmla="*/ 215 h 358"/>
                  <a:gd name="T88" fmla="*/ 191 w 276"/>
                  <a:gd name="T89" fmla="*/ 199 h 358"/>
                  <a:gd name="T90" fmla="*/ 276 w 276"/>
                  <a:gd name="T91" fmla="*/ 10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6" h="358">
                    <a:moveTo>
                      <a:pt x="276" y="100"/>
                    </a:moveTo>
                    <a:cubicBezTo>
                      <a:pt x="276" y="45"/>
                      <a:pt x="231" y="0"/>
                      <a:pt x="176" y="0"/>
                    </a:cubicBezTo>
                    <a:cubicBezTo>
                      <a:pt x="120" y="0"/>
                      <a:pt x="76" y="45"/>
                      <a:pt x="76" y="100"/>
                    </a:cubicBezTo>
                    <a:cubicBezTo>
                      <a:pt x="76" y="143"/>
                      <a:pt x="103" y="180"/>
                      <a:pt x="141" y="194"/>
                    </a:cubicBezTo>
                    <a:cubicBezTo>
                      <a:pt x="145" y="201"/>
                      <a:pt x="147" y="214"/>
                      <a:pt x="141" y="215"/>
                    </a:cubicBezTo>
                    <a:cubicBezTo>
                      <a:pt x="106" y="217"/>
                      <a:pt x="91" y="227"/>
                      <a:pt x="84" y="233"/>
                    </a:cubicBezTo>
                    <a:cubicBezTo>
                      <a:pt x="72" y="242"/>
                      <a:pt x="59" y="263"/>
                      <a:pt x="52" y="276"/>
                    </a:cubicBezTo>
                    <a:cubicBezTo>
                      <a:pt x="47" y="285"/>
                      <a:pt x="31" y="307"/>
                      <a:pt x="24" y="315"/>
                    </a:cubicBezTo>
                    <a:cubicBezTo>
                      <a:pt x="22" y="316"/>
                      <a:pt x="19" y="316"/>
                      <a:pt x="16" y="317"/>
                    </a:cubicBezTo>
                    <a:cubicBezTo>
                      <a:pt x="3" y="319"/>
                      <a:pt x="0" y="324"/>
                      <a:pt x="0" y="327"/>
                    </a:cubicBezTo>
                    <a:cubicBezTo>
                      <a:pt x="0" y="334"/>
                      <a:pt x="0" y="335"/>
                      <a:pt x="0" y="335"/>
                    </a:cubicBezTo>
                    <a:cubicBezTo>
                      <a:pt x="0" y="341"/>
                      <a:pt x="6" y="341"/>
                      <a:pt x="7" y="335"/>
                    </a:cubicBezTo>
                    <a:cubicBezTo>
                      <a:pt x="7" y="335"/>
                      <a:pt x="7" y="338"/>
                      <a:pt x="7" y="331"/>
                    </a:cubicBezTo>
                    <a:cubicBezTo>
                      <a:pt x="7" y="329"/>
                      <a:pt x="8" y="328"/>
                      <a:pt x="9" y="327"/>
                    </a:cubicBezTo>
                    <a:cubicBezTo>
                      <a:pt x="9" y="329"/>
                      <a:pt x="8" y="330"/>
                      <a:pt x="8" y="331"/>
                    </a:cubicBezTo>
                    <a:cubicBezTo>
                      <a:pt x="7" y="338"/>
                      <a:pt x="8" y="348"/>
                      <a:pt x="8" y="348"/>
                    </a:cubicBezTo>
                    <a:cubicBezTo>
                      <a:pt x="7" y="354"/>
                      <a:pt x="15" y="354"/>
                      <a:pt x="16" y="348"/>
                    </a:cubicBezTo>
                    <a:cubicBezTo>
                      <a:pt x="16" y="348"/>
                      <a:pt x="15" y="342"/>
                      <a:pt x="16" y="334"/>
                    </a:cubicBezTo>
                    <a:cubicBezTo>
                      <a:pt x="16" y="333"/>
                      <a:pt x="17" y="332"/>
                      <a:pt x="19" y="330"/>
                    </a:cubicBezTo>
                    <a:cubicBezTo>
                      <a:pt x="18" y="332"/>
                      <a:pt x="17" y="333"/>
                      <a:pt x="17" y="334"/>
                    </a:cubicBezTo>
                    <a:cubicBezTo>
                      <a:pt x="17" y="341"/>
                      <a:pt x="17" y="352"/>
                      <a:pt x="17" y="352"/>
                    </a:cubicBezTo>
                    <a:cubicBezTo>
                      <a:pt x="17" y="358"/>
                      <a:pt x="25" y="358"/>
                      <a:pt x="25" y="352"/>
                    </a:cubicBezTo>
                    <a:cubicBezTo>
                      <a:pt x="25" y="352"/>
                      <a:pt x="25" y="343"/>
                      <a:pt x="25" y="335"/>
                    </a:cubicBezTo>
                    <a:cubicBezTo>
                      <a:pt x="25" y="334"/>
                      <a:pt x="26" y="333"/>
                      <a:pt x="27" y="332"/>
                    </a:cubicBezTo>
                    <a:cubicBezTo>
                      <a:pt x="26" y="339"/>
                      <a:pt x="27" y="348"/>
                      <a:pt x="27" y="348"/>
                    </a:cubicBezTo>
                    <a:cubicBezTo>
                      <a:pt x="26" y="354"/>
                      <a:pt x="34" y="355"/>
                      <a:pt x="35" y="349"/>
                    </a:cubicBezTo>
                    <a:cubicBezTo>
                      <a:pt x="35" y="349"/>
                      <a:pt x="34" y="339"/>
                      <a:pt x="35" y="332"/>
                    </a:cubicBezTo>
                    <a:cubicBezTo>
                      <a:pt x="35" y="328"/>
                      <a:pt x="39" y="323"/>
                      <a:pt x="42" y="323"/>
                    </a:cubicBezTo>
                    <a:cubicBezTo>
                      <a:pt x="45" y="323"/>
                      <a:pt x="48" y="321"/>
                      <a:pt x="48" y="321"/>
                    </a:cubicBezTo>
                    <a:cubicBezTo>
                      <a:pt x="48" y="323"/>
                      <a:pt x="46" y="323"/>
                      <a:pt x="44" y="323"/>
                    </a:cubicBezTo>
                    <a:cubicBezTo>
                      <a:pt x="38" y="324"/>
                      <a:pt x="38" y="333"/>
                      <a:pt x="44" y="333"/>
                    </a:cubicBezTo>
                    <a:cubicBezTo>
                      <a:pt x="44" y="333"/>
                      <a:pt x="54" y="332"/>
                      <a:pt x="55" y="329"/>
                    </a:cubicBezTo>
                    <a:cubicBezTo>
                      <a:pt x="57" y="325"/>
                      <a:pt x="58" y="321"/>
                      <a:pt x="55" y="317"/>
                    </a:cubicBezTo>
                    <a:cubicBezTo>
                      <a:pt x="60" y="308"/>
                      <a:pt x="75" y="289"/>
                      <a:pt x="85" y="277"/>
                    </a:cubicBezTo>
                    <a:cubicBezTo>
                      <a:pt x="95" y="263"/>
                      <a:pt x="112" y="255"/>
                      <a:pt x="113" y="259"/>
                    </a:cubicBezTo>
                    <a:cubicBezTo>
                      <a:pt x="113" y="263"/>
                      <a:pt x="115" y="288"/>
                      <a:pt x="116" y="307"/>
                    </a:cubicBezTo>
                    <a:cubicBezTo>
                      <a:pt x="116" y="311"/>
                      <a:pt x="116" y="314"/>
                      <a:pt x="116" y="317"/>
                    </a:cubicBezTo>
                    <a:cubicBezTo>
                      <a:pt x="210" y="291"/>
                      <a:pt x="210" y="291"/>
                      <a:pt x="210" y="291"/>
                    </a:cubicBezTo>
                    <a:cubicBezTo>
                      <a:pt x="213" y="290"/>
                      <a:pt x="217" y="287"/>
                      <a:pt x="218" y="284"/>
                    </a:cubicBezTo>
                    <a:cubicBezTo>
                      <a:pt x="219" y="282"/>
                      <a:pt x="219" y="282"/>
                      <a:pt x="219" y="282"/>
                    </a:cubicBezTo>
                    <a:cubicBezTo>
                      <a:pt x="219" y="277"/>
                      <a:pt x="219" y="272"/>
                      <a:pt x="219" y="267"/>
                    </a:cubicBezTo>
                    <a:cubicBezTo>
                      <a:pt x="221" y="268"/>
                      <a:pt x="223" y="269"/>
                      <a:pt x="226" y="270"/>
                    </a:cubicBezTo>
                    <a:cubicBezTo>
                      <a:pt x="246" y="234"/>
                      <a:pt x="246" y="234"/>
                      <a:pt x="246" y="234"/>
                    </a:cubicBezTo>
                    <a:cubicBezTo>
                      <a:pt x="227" y="225"/>
                      <a:pt x="204" y="218"/>
                      <a:pt x="189" y="215"/>
                    </a:cubicBezTo>
                    <a:cubicBezTo>
                      <a:pt x="186" y="214"/>
                      <a:pt x="186" y="204"/>
                      <a:pt x="191" y="199"/>
                    </a:cubicBezTo>
                    <a:cubicBezTo>
                      <a:pt x="239" y="192"/>
                      <a:pt x="276" y="150"/>
                      <a:pt x="276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28"/>
              <p:cNvSpPr>
                <a:spLocks/>
              </p:cNvSpPr>
              <p:nvPr/>
            </p:nvSpPr>
            <p:spPr bwMode="auto">
              <a:xfrm>
                <a:off x="7266038" y="12813630"/>
                <a:ext cx="523875" cy="542925"/>
              </a:xfrm>
              <a:custGeom>
                <a:avLst/>
                <a:gdLst>
                  <a:gd name="T0" fmla="*/ 136 w 165"/>
                  <a:gd name="T1" fmla="*/ 78 h 171"/>
                  <a:gd name="T2" fmla="*/ 124 w 165"/>
                  <a:gd name="T3" fmla="*/ 77 h 171"/>
                  <a:gd name="T4" fmla="*/ 124 w 165"/>
                  <a:gd name="T5" fmla="*/ 77 h 171"/>
                  <a:gd name="T6" fmla="*/ 88 w 165"/>
                  <a:gd name="T7" fmla="*/ 68 h 171"/>
                  <a:gd name="T8" fmla="*/ 63 w 165"/>
                  <a:gd name="T9" fmla="*/ 56 h 171"/>
                  <a:gd name="T10" fmla="*/ 56 w 165"/>
                  <a:gd name="T11" fmla="*/ 19 h 171"/>
                  <a:gd name="T12" fmla="*/ 68 w 165"/>
                  <a:gd name="T13" fmla="*/ 53 h 171"/>
                  <a:gd name="T14" fmla="*/ 93 w 165"/>
                  <a:gd name="T15" fmla="*/ 64 h 171"/>
                  <a:gd name="T16" fmla="*/ 107 w 165"/>
                  <a:gd name="T17" fmla="*/ 69 h 171"/>
                  <a:gd name="T18" fmla="*/ 109 w 165"/>
                  <a:gd name="T19" fmla="*/ 56 h 171"/>
                  <a:gd name="T20" fmla="*/ 109 w 165"/>
                  <a:gd name="T21" fmla="*/ 11 h 171"/>
                  <a:gd name="T22" fmla="*/ 108 w 165"/>
                  <a:gd name="T23" fmla="*/ 0 h 171"/>
                  <a:gd name="T24" fmla="*/ 7 w 165"/>
                  <a:gd name="T25" fmla="*/ 28 h 171"/>
                  <a:gd name="T26" fmla="*/ 0 w 165"/>
                  <a:gd name="T27" fmla="*/ 34 h 171"/>
                  <a:gd name="T28" fmla="*/ 20 w 165"/>
                  <a:gd name="T29" fmla="*/ 83 h 171"/>
                  <a:gd name="T30" fmla="*/ 42 w 165"/>
                  <a:gd name="T31" fmla="*/ 101 h 171"/>
                  <a:gd name="T32" fmla="*/ 99 w 165"/>
                  <a:gd name="T33" fmla="*/ 111 h 171"/>
                  <a:gd name="T34" fmla="*/ 118 w 165"/>
                  <a:gd name="T35" fmla="*/ 126 h 171"/>
                  <a:gd name="T36" fmla="*/ 112 w 165"/>
                  <a:gd name="T37" fmla="*/ 139 h 171"/>
                  <a:gd name="T38" fmla="*/ 126 w 165"/>
                  <a:gd name="T39" fmla="*/ 171 h 171"/>
                  <a:gd name="T40" fmla="*/ 149 w 165"/>
                  <a:gd name="T41" fmla="*/ 131 h 171"/>
                  <a:gd name="T42" fmla="*/ 136 w 165"/>
                  <a:gd name="T43" fmla="*/ 78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5" h="171">
                    <a:moveTo>
                      <a:pt x="136" y="78"/>
                    </a:moveTo>
                    <a:cubicBezTo>
                      <a:pt x="134" y="78"/>
                      <a:pt x="129" y="77"/>
                      <a:pt x="124" y="77"/>
                    </a:cubicBezTo>
                    <a:cubicBezTo>
                      <a:pt x="124" y="77"/>
                      <a:pt x="124" y="77"/>
                      <a:pt x="124" y="77"/>
                    </a:cubicBezTo>
                    <a:cubicBezTo>
                      <a:pt x="116" y="77"/>
                      <a:pt x="98" y="74"/>
                      <a:pt x="88" y="68"/>
                    </a:cubicBezTo>
                    <a:cubicBezTo>
                      <a:pt x="81" y="63"/>
                      <a:pt x="66" y="56"/>
                      <a:pt x="63" y="56"/>
                    </a:cubicBezTo>
                    <a:cubicBezTo>
                      <a:pt x="62" y="27"/>
                      <a:pt x="55" y="17"/>
                      <a:pt x="56" y="19"/>
                    </a:cubicBezTo>
                    <a:cubicBezTo>
                      <a:pt x="62" y="26"/>
                      <a:pt x="66" y="34"/>
                      <a:pt x="68" y="53"/>
                    </a:cubicBezTo>
                    <a:cubicBezTo>
                      <a:pt x="77" y="55"/>
                      <a:pt x="85" y="59"/>
                      <a:pt x="93" y="64"/>
                    </a:cubicBezTo>
                    <a:cubicBezTo>
                      <a:pt x="96" y="66"/>
                      <a:pt x="102" y="67"/>
                      <a:pt x="107" y="69"/>
                    </a:cubicBezTo>
                    <a:cubicBezTo>
                      <a:pt x="108" y="65"/>
                      <a:pt x="108" y="61"/>
                      <a:pt x="109" y="56"/>
                    </a:cubicBezTo>
                    <a:cubicBezTo>
                      <a:pt x="111" y="39"/>
                      <a:pt x="109" y="11"/>
                      <a:pt x="109" y="11"/>
                    </a:cubicBezTo>
                    <a:cubicBezTo>
                      <a:pt x="109" y="11"/>
                      <a:pt x="109" y="6"/>
                      <a:pt x="108" y="0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5" y="29"/>
                      <a:pt x="1" y="32"/>
                      <a:pt x="0" y="34"/>
                    </a:cubicBezTo>
                    <a:cubicBezTo>
                      <a:pt x="3" y="51"/>
                      <a:pt x="10" y="71"/>
                      <a:pt x="20" y="83"/>
                    </a:cubicBezTo>
                    <a:cubicBezTo>
                      <a:pt x="27" y="91"/>
                      <a:pt x="35" y="97"/>
                      <a:pt x="42" y="101"/>
                    </a:cubicBezTo>
                    <a:cubicBezTo>
                      <a:pt x="65" y="110"/>
                      <a:pt x="89" y="110"/>
                      <a:pt x="99" y="111"/>
                    </a:cubicBezTo>
                    <a:cubicBezTo>
                      <a:pt x="117" y="111"/>
                      <a:pt x="118" y="123"/>
                      <a:pt x="118" y="126"/>
                    </a:cubicBezTo>
                    <a:cubicBezTo>
                      <a:pt x="116" y="133"/>
                      <a:pt x="113" y="136"/>
                      <a:pt x="112" y="139"/>
                    </a:cubicBezTo>
                    <a:cubicBezTo>
                      <a:pt x="106" y="152"/>
                      <a:pt x="114" y="170"/>
                      <a:pt x="126" y="171"/>
                    </a:cubicBezTo>
                    <a:cubicBezTo>
                      <a:pt x="138" y="171"/>
                      <a:pt x="144" y="147"/>
                      <a:pt x="149" y="131"/>
                    </a:cubicBezTo>
                    <a:cubicBezTo>
                      <a:pt x="153" y="115"/>
                      <a:pt x="165" y="80"/>
                      <a:pt x="136" y="7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29"/>
              <p:cNvSpPr>
                <a:spLocks/>
              </p:cNvSpPr>
              <p:nvPr/>
            </p:nvSpPr>
            <p:spPr bwMode="auto">
              <a:xfrm>
                <a:off x="6818363" y="12997780"/>
                <a:ext cx="165100" cy="76200"/>
              </a:xfrm>
              <a:custGeom>
                <a:avLst/>
                <a:gdLst>
                  <a:gd name="T0" fmla="*/ 0 w 52"/>
                  <a:gd name="T1" fmla="*/ 0 h 24"/>
                  <a:gd name="T2" fmla="*/ 1 w 52"/>
                  <a:gd name="T3" fmla="*/ 4 h 24"/>
                  <a:gd name="T4" fmla="*/ 1 w 52"/>
                  <a:gd name="T5" fmla="*/ 20 h 24"/>
                  <a:gd name="T6" fmla="*/ 0 w 52"/>
                  <a:gd name="T7" fmla="*/ 24 h 24"/>
                  <a:gd name="T8" fmla="*/ 38 w 52"/>
                  <a:gd name="T9" fmla="*/ 24 h 24"/>
                  <a:gd name="T10" fmla="*/ 52 w 52"/>
                  <a:gd name="T11" fmla="*/ 0 h 24"/>
                  <a:gd name="T12" fmla="*/ 0 w 52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24">
                    <a:moveTo>
                      <a:pt x="0" y="0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3"/>
                      <a:pt x="0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52" y="0"/>
                      <a:pt x="52" y="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30"/>
              <p:cNvSpPr>
                <a:spLocks/>
              </p:cNvSpPr>
              <p:nvPr/>
            </p:nvSpPr>
            <p:spPr bwMode="auto">
              <a:xfrm>
                <a:off x="6818363" y="13093030"/>
                <a:ext cx="111125" cy="76200"/>
              </a:xfrm>
              <a:custGeom>
                <a:avLst/>
                <a:gdLst>
                  <a:gd name="T0" fmla="*/ 0 w 35"/>
                  <a:gd name="T1" fmla="*/ 0 h 24"/>
                  <a:gd name="T2" fmla="*/ 1 w 35"/>
                  <a:gd name="T3" fmla="*/ 4 h 24"/>
                  <a:gd name="T4" fmla="*/ 1 w 35"/>
                  <a:gd name="T5" fmla="*/ 20 h 24"/>
                  <a:gd name="T6" fmla="*/ 0 w 35"/>
                  <a:gd name="T7" fmla="*/ 24 h 24"/>
                  <a:gd name="T8" fmla="*/ 21 w 35"/>
                  <a:gd name="T9" fmla="*/ 24 h 24"/>
                  <a:gd name="T10" fmla="*/ 35 w 35"/>
                  <a:gd name="T11" fmla="*/ 0 h 24"/>
                  <a:gd name="T12" fmla="*/ 0 w 35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4">
                    <a:moveTo>
                      <a:pt x="0" y="0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3"/>
                      <a:pt x="0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35" y="0"/>
                      <a:pt x="35" y="0"/>
                      <a:pt x="3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31"/>
              <p:cNvSpPr>
                <a:spLocks/>
              </p:cNvSpPr>
              <p:nvPr/>
            </p:nvSpPr>
            <p:spPr bwMode="auto">
              <a:xfrm>
                <a:off x="7018388" y="13283530"/>
                <a:ext cx="225425" cy="76200"/>
              </a:xfrm>
              <a:custGeom>
                <a:avLst/>
                <a:gdLst>
                  <a:gd name="T0" fmla="*/ 67 w 71"/>
                  <a:gd name="T1" fmla="*/ 0 h 24"/>
                  <a:gd name="T2" fmla="*/ 14 w 71"/>
                  <a:gd name="T3" fmla="*/ 0 h 24"/>
                  <a:gd name="T4" fmla="*/ 1 w 71"/>
                  <a:gd name="T5" fmla="*/ 23 h 24"/>
                  <a:gd name="T6" fmla="*/ 0 w 71"/>
                  <a:gd name="T7" fmla="*/ 24 h 24"/>
                  <a:gd name="T8" fmla="*/ 67 w 71"/>
                  <a:gd name="T9" fmla="*/ 24 h 24"/>
                  <a:gd name="T10" fmla="*/ 71 w 71"/>
                  <a:gd name="T11" fmla="*/ 20 h 24"/>
                  <a:gd name="T12" fmla="*/ 71 w 71"/>
                  <a:gd name="T13" fmla="*/ 4 h 24"/>
                  <a:gd name="T14" fmla="*/ 67 w 71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24">
                    <a:moveTo>
                      <a:pt x="67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9" y="24"/>
                      <a:pt x="71" y="22"/>
                      <a:pt x="71" y="20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1" y="2"/>
                      <a:pt x="69" y="0"/>
                      <a:pt x="67" y="0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32"/>
              <p:cNvSpPr>
                <a:spLocks/>
              </p:cNvSpPr>
              <p:nvPr/>
            </p:nvSpPr>
            <p:spPr bwMode="auto">
              <a:xfrm>
                <a:off x="7072363" y="13188280"/>
                <a:ext cx="171450" cy="76200"/>
              </a:xfrm>
              <a:custGeom>
                <a:avLst/>
                <a:gdLst>
                  <a:gd name="T0" fmla="*/ 50 w 54"/>
                  <a:gd name="T1" fmla="*/ 0 h 24"/>
                  <a:gd name="T2" fmla="*/ 13 w 54"/>
                  <a:gd name="T3" fmla="*/ 0 h 24"/>
                  <a:gd name="T4" fmla="*/ 0 w 54"/>
                  <a:gd name="T5" fmla="*/ 24 h 24"/>
                  <a:gd name="T6" fmla="*/ 50 w 54"/>
                  <a:gd name="T7" fmla="*/ 24 h 24"/>
                  <a:gd name="T8" fmla="*/ 54 w 54"/>
                  <a:gd name="T9" fmla="*/ 20 h 24"/>
                  <a:gd name="T10" fmla="*/ 54 w 54"/>
                  <a:gd name="T11" fmla="*/ 4 h 24"/>
                  <a:gd name="T12" fmla="*/ 50 w 54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24">
                    <a:moveTo>
                      <a:pt x="50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2" y="24"/>
                      <a:pt x="54" y="22"/>
                      <a:pt x="54" y="2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33"/>
              <p:cNvSpPr>
                <a:spLocks/>
              </p:cNvSpPr>
              <p:nvPr/>
            </p:nvSpPr>
            <p:spPr bwMode="auto">
              <a:xfrm>
                <a:off x="7126338" y="13093030"/>
                <a:ext cx="117475" cy="76200"/>
              </a:xfrm>
              <a:custGeom>
                <a:avLst/>
                <a:gdLst>
                  <a:gd name="T0" fmla="*/ 33 w 37"/>
                  <a:gd name="T1" fmla="*/ 0 h 24"/>
                  <a:gd name="T2" fmla="*/ 13 w 37"/>
                  <a:gd name="T3" fmla="*/ 0 h 24"/>
                  <a:gd name="T4" fmla="*/ 0 w 37"/>
                  <a:gd name="T5" fmla="*/ 24 h 24"/>
                  <a:gd name="T6" fmla="*/ 33 w 37"/>
                  <a:gd name="T7" fmla="*/ 24 h 24"/>
                  <a:gd name="T8" fmla="*/ 37 w 37"/>
                  <a:gd name="T9" fmla="*/ 20 h 24"/>
                  <a:gd name="T10" fmla="*/ 37 w 37"/>
                  <a:gd name="T11" fmla="*/ 4 h 24"/>
                  <a:gd name="T12" fmla="*/ 33 w 37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4">
                    <a:moveTo>
                      <a:pt x="3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5" y="24"/>
                      <a:pt x="37" y="22"/>
                      <a:pt x="37" y="20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2"/>
                      <a:pt x="35" y="0"/>
                      <a:pt x="33" y="0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34"/>
              <p:cNvSpPr>
                <a:spLocks/>
              </p:cNvSpPr>
              <p:nvPr/>
            </p:nvSpPr>
            <p:spPr bwMode="auto">
              <a:xfrm>
                <a:off x="7180313" y="12997780"/>
                <a:ext cx="63500" cy="76200"/>
              </a:xfrm>
              <a:custGeom>
                <a:avLst/>
                <a:gdLst>
                  <a:gd name="T0" fmla="*/ 16 w 20"/>
                  <a:gd name="T1" fmla="*/ 0 h 24"/>
                  <a:gd name="T2" fmla="*/ 13 w 20"/>
                  <a:gd name="T3" fmla="*/ 0 h 24"/>
                  <a:gd name="T4" fmla="*/ 0 w 20"/>
                  <a:gd name="T5" fmla="*/ 24 h 24"/>
                  <a:gd name="T6" fmla="*/ 16 w 20"/>
                  <a:gd name="T7" fmla="*/ 24 h 24"/>
                  <a:gd name="T8" fmla="*/ 20 w 20"/>
                  <a:gd name="T9" fmla="*/ 20 h 24"/>
                  <a:gd name="T10" fmla="*/ 20 w 20"/>
                  <a:gd name="T11" fmla="*/ 4 h 24"/>
                  <a:gd name="T12" fmla="*/ 16 w 20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4">
                    <a:moveTo>
                      <a:pt x="1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8" y="24"/>
                      <a:pt x="20" y="22"/>
                      <a:pt x="20" y="2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0" name="Freeform 35"/>
              <p:cNvSpPr>
                <a:spLocks/>
              </p:cNvSpPr>
              <p:nvPr/>
            </p:nvSpPr>
            <p:spPr bwMode="auto">
              <a:xfrm>
                <a:off x="6729463" y="12902530"/>
                <a:ext cx="304800" cy="76200"/>
              </a:xfrm>
              <a:custGeom>
                <a:avLst/>
                <a:gdLst>
                  <a:gd name="T0" fmla="*/ 96 w 96"/>
                  <a:gd name="T1" fmla="*/ 0 h 24"/>
                  <a:gd name="T2" fmla="*/ 4 w 96"/>
                  <a:gd name="T3" fmla="*/ 0 h 24"/>
                  <a:gd name="T4" fmla="*/ 0 w 96"/>
                  <a:gd name="T5" fmla="*/ 4 h 24"/>
                  <a:gd name="T6" fmla="*/ 0 w 96"/>
                  <a:gd name="T7" fmla="*/ 20 h 24"/>
                  <a:gd name="T8" fmla="*/ 4 w 96"/>
                  <a:gd name="T9" fmla="*/ 24 h 24"/>
                  <a:gd name="T10" fmla="*/ 83 w 96"/>
                  <a:gd name="T11" fmla="*/ 24 h 24"/>
                  <a:gd name="T12" fmla="*/ 96 w 96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24">
                    <a:moveTo>
                      <a:pt x="9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1" y="24"/>
                      <a:pt x="4" y="24"/>
                    </a:cubicBezTo>
                    <a:cubicBezTo>
                      <a:pt x="83" y="24"/>
                      <a:pt x="83" y="24"/>
                      <a:pt x="83" y="24"/>
                    </a:cubicBez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1" name="Freeform 36"/>
              <p:cNvSpPr>
                <a:spLocks/>
              </p:cNvSpPr>
              <p:nvPr/>
            </p:nvSpPr>
            <p:spPr bwMode="auto">
              <a:xfrm>
                <a:off x="7031088" y="12712030"/>
                <a:ext cx="168275" cy="76200"/>
              </a:xfrm>
              <a:custGeom>
                <a:avLst/>
                <a:gdLst>
                  <a:gd name="T0" fmla="*/ 22 w 53"/>
                  <a:gd name="T1" fmla="*/ 24 h 24"/>
                  <a:gd name="T2" fmla="*/ 27 w 53"/>
                  <a:gd name="T3" fmla="*/ 15 h 24"/>
                  <a:gd name="T4" fmla="*/ 42 w 53"/>
                  <a:gd name="T5" fmla="*/ 3 h 24"/>
                  <a:gd name="T6" fmla="*/ 53 w 53"/>
                  <a:gd name="T7" fmla="*/ 0 h 24"/>
                  <a:gd name="T8" fmla="*/ 22 w 53"/>
                  <a:gd name="T9" fmla="*/ 0 h 24"/>
                  <a:gd name="T10" fmla="*/ 19 w 53"/>
                  <a:gd name="T11" fmla="*/ 8 h 24"/>
                  <a:gd name="T12" fmla="*/ 4 w 53"/>
                  <a:gd name="T13" fmla="*/ 15 h 24"/>
                  <a:gd name="T14" fmla="*/ 3 w 53"/>
                  <a:gd name="T15" fmla="*/ 15 h 24"/>
                  <a:gd name="T16" fmla="*/ 0 w 53"/>
                  <a:gd name="T17" fmla="*/ 14 h 24"/>
                  <a:gd name="T18" fmla="*/ 0 w 53"/>
                  <a:gd name="T19" fmla="*/ 24 h 24"/>
                  <a:gd name="T20" fmla="*/ 22 w 53"/>
                  <a:gd name="T2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24">
                    <a:moveTo>
                      <a:pt x="22" y="24"/>
                    </a:moveTo>
                    <a:cubicBezTo>
                      <a:pt x="27" y="15"/>
                      <a:pt x="27" y="15"/>
                      <a:pt x="27" y="15"/>
                    </a:cubicBezTo>
                    <a:cubicBezTo>
                      <a:pt x="30" y="10"/>
                      <a:pt x="36" y="5"/>
                      <a:pt x="42" y="3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2"/>
                      <a:pt x="21" y="5"/>
                      <a:pt x="19" y="8"/>
                    </a:cubicBezTo>
                    <a:cubicBezTo>
                      <a:pt x="17" y="11"/>
                      <a:pt x="12" y="14"/>
                      <a:pt x="4" y="15"/>
                    </a:cubicBezTo>
                    <a:cubicBezTo>
                      <a:pt x="4" y="15"/>
                      <a:pt x="3" y="15"/>
                      <a:pt x="3" y="15"/>
                    </a:cubicBezTo>
                    <a:cubicBezTo>
                      <a:pt x="2" y="15"/>
                      <a:pt x="1" y="14"/>
                      <a:pt x="0" y="14"/>
                    </a:cubicBezTo>
                    <a:cubicBezTo>
                      <a:pt x="0" y="18"/>
                      <a:pt x="0" y="22"/>
                      <a:pt x="0" y="24"/>
                    </a:cubicBezTo>
                    <a:lnTo>
                      <a:pt x="22" y="24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2" name="Freeform 37"/>
              <p:cNvSpPr>
                <a:spLocks/>
              </p:cNvSpPr>
              <p:nvPr/>
            </p:nvSpPr>
            <p:spPr bwMode="auto">
              <a:xfrm>
                <a:off x="6421488" y="12902530"/>
                <a:ext cx="292100" cy="76200"/>
              </a:xfrm>
              <a:custGeom>
                <a:avLst/>
                <a:gdLst>
                  <a:gd name="T0" fmla="*/ 91 w 92"/>
                  <a:gd name="T1" fmla="*/ 20 h 24"/>
                  <a:gd name="T2" fmla="*/ 91 w 92"/>
                  <a:gd name="T3" fmla="*/ 4 h 24"/>
                  <a:gd name="T4" fmla="*/ 92 w 92"/>
                  <a:gd name="T5" fmla="*/ 0 h 24"/>
                  <a:gd name="T6" fmla="*/ 4 w 92"/>
                  <a:gd name="T7" fmla="*/ 0 h 24"/>
                  <a:gd name="T8" fmla="*/ 0 w 92"/>
                  <a:gd name="T9" fmla="*/ 4 h 24"/>
                  <a:gd name="T10" fmla="*/ 0 w 92"/>
                  <a:gd name="T11" fmla="*/ 20 h 24"/>
                  <a:gd name="T12" fmla="*/ 4 w 92"/>
                  <a:gd name="T13" fmla="*/ 24 h 24"/>
                  <a:gd name="T14" fmla="*/ 92 w 92"/>
                  <a:gd name="T15" fmla="*/ 24 h 24"/>
                  <a:gd name="T16" fmla="*/ 91 w 9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24">
                    <a:moveTo>
                      <a:pt x="91" y="20"/>
                    </a:moveTo>
                    <a:cubicBezTo>
                      <a:pt x="91" y="4"/>
                      <a:pt x="91" y="4"/>
                      <a:pt x="91" y="4"/>
                    </a:cubicBezTo>
                    <a:cubicBezTo>
                      <a:pt x="91" y="2"/>
                      <a:pt x="91" y="1"/>
                      <a:pt x="9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1" y="23"/>
                      <a:pt x="91" y="21"/>
                      <a:pt x="91" y="20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3" name="Freeform 38"/>
              <p:cNvSpPr>
                <a:spLocks/>
              </p:cNvSpPr>
              <p:nvPr/>
            </p:nvSpPr>
            <p:spPr bwMode="auto">
              <a:xfrm>
                <a:off x="6421488" y="12807280"/>
                <a:ext cx="292100" cy="76200"/>
              </a:xfrm>
              <a:custGeom>
                <a:avLst/>
                <a:gdLst>
                  <a:gd name="T0" fmla="*/ 91 w 92"/>
                  <a:gd name="T1" fmla="*/ 20 h 24"/>
                  <a:gd name="T2" fmla="*/ 91 w 92"/>
                  <a:gd name="T3" fmla="*/ 4 h 24"/>
                  <a:gd name="T4" fmla="*/ 92 w 92"/>
                  <a:gd name="T5" fmla="*/ 0 h 24"/>
                  <a:gd name="T6" fmla="*/ 4 w 92"/>
                  <a:gd name="T7" fmla="*/ 0 h 24"/>
                  <a:gd name="T8" fmla="*/ 0 w 92"/>
                  <a:gd name="T9" fmla="*/ 4 h 24"/>
                  <a:gd name="T10" fmla="*/ 0 w 92"/>
                  <a:gd name="T11" fmla="*/ 20 h 24"/>
                  <a:gd name="T12" fmla="*/ 4 w 92"/>
                  <a:gd name="T13" fmla="*/ 24 h 24"/>
                  <a:gd name="T14" fmla="*/ 92 w 92"/>
                  <a:gd name="T15" fmla="*/ 24 h 24"/>
                  <a:gd name="T16" fmla="*/ 91 w 9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24">
                    <a:moveTo>
                      <a:pt x="91" y="20"/>
                    </a:moveTo>
                    <a:cubicBezTo>
                      <a:pt x="91" y="4"/>
                      <a:pt x="91" y="4"/>
                      <a:pt x="91" y="4"/>
                    </a:cubicBezTo>
                    <a:cubicBezTo>
                      <a:pt x="91" y="2"/>
                      <a:pt x="91" y="1"/>
                      <a:pt x="9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1" y="23"/>
                      <a:pt x="91" y="21"/>
                      <a:pt x="91" y="20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39"/>
              <p:cNvSpPr>
                <a:spLocks/>
              </p:cNvSpPr>
              <p:nvPr/>
            </p:nvSpPr>
            <p:spPr bwMode="auto">
              <a:xfrm>
                <a:off x="6729463" y="12712030"/>
                <a:ext cx="177800" cy="76200"/>
              </a:xfrm>
              <a:custGeom>
                <a:avLst/>
                <a:gdLst>
                  <a:gd name="T0" fmla="*/ 56 w 56"/>
                  <a:gd name="T1" fmla="*/ 24 h 24"/>
                  <a:gd name="T2" fmla="*/ 56 w 56"/>
                  <a:gd name="T3" fmla="*/ 21 h 24"/>
                  <a:gd name="T4" fmla="*/ 51 w 56"/>
                  <a:gd name="T5" fmla="*/ 19 h 24"/>
                  <a:gd name="T6" fmla="*/ 48 w 56"/>
                  <a:gd name="T7" fmla="*/ 11 h 24"/>
                  <a:gd name="T8" fmla="*/ 48 w 56"/>
                  <a:gd name="T9" fmla="*/ 3 h 24"/>
                  <a:gd name="T10" fmla="*/ 49 w 56"/>
                  <a:gd name="T11" fmla="*/ 0 h 24"/>
                  <a:gd name="T12" fmla="*/ 4 w 56"/>
                  <a:gd name="T13" fmla="*/ 0 h 24"/>
                  <a:gd name="T14" fmla="*/ 0 w 56"/>
                  <a:gd name="T15" fmla="*/ 4 h 24"/>
                  <a:gd name="T16" fmla="*/ 0 w 56"/>
                  <a:gd name="T17" fmla="*/ 20 h 24"/>
                  <a:gd name="T18" fmla="*/ 4 w 56"/>
                  <a:gd name="T19" fmla="*/ 24 h 24"/>
                  <a:gd name="T20" fmla="*/ 56 w 56"/>
                  <a:gd name="T21" fmla="*/ 24 h 24"/>
                  <a:gd name="T22" fmla="*/ 56 w 56"/>
                  <a:gd name="T2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24">
                    <a:moveTo>
                      <a:pt x="56" y="24"/>
                    </a:moveTo>
                    <a:cubicBezTo>
                      <a:pt x="56" y="23"/>
                      <a:pt x="56" y="22"/>
                      <a:pt x="56" y="21"/>
                    </a:cubicBezTo>
                    <a:cubicBezTo>
                      <a:pt x="54" y="21"/>
                      <a:pt x="52" y="20"/>
                      <a:pt x="51" y="19"/>
                    </a:cubicBezTo>
                    <a:cubicBezTo>
                      <a:pt x="49" y="17"/>
                      <a:pt x="48" y="14"/>
                      <a:pt x="48" y="11"/>
                    </a:cubicBezTo>
                    <a:cubicBezTo>
                      <a:pt x="48" y="9"/>
                      <a:pt x="48" y="7"/>
                      <a:pt x="48" y="3"/>
                    </a:cubicBezTo>
                    <a:cubicBezTo>
                      <a:pt x="48" y="2"/>
                      <a:pt x="48" y="1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1" y="24"/>
                      <a:pt x="4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40"/>
              <p:cNvSpPr>
                <a:spLocks/>
              </p:cNvSpPr>
              <p:nvPr/>
            </p:nvSpPr>
            <p:spPr bwMode="auto">
              <a:xfrm>
                <a:off x="6421488" y="12712030"/>
                <a:ext cx="292100" cy="76200"/>
              </a:xfrm>
              <a:custGeom>
                <a:avLst/>
                <a:gdLst>
                  <a:gd name="T0" fmla="*/ 91 w 92"/>
                  <a:gd name="T1" fmla="*/ 20 h 24"/>
                  <a:gd name="T2" fmla="*/ 91 w 92"/>
                  <a:gd name="T3" fmla="*/ 4 h 24"/>
                  <a:gd name="T4" fmla="*/ 92 w 92"/>
                  <a:gd name="T5" fmla="*/ 0 h 24"/>
                  <a:gd name="T6" fmla="*/ 4 w 92"/>
                  <a:gd name="T7" fmla="*/ 0 h 24"/>
                  <a:gd name="T8" fmla="*/ 0 w 92"/>
                  <a:gd name="T9" fmla="*/ 4 h 24"/>
                  <a:gd name="T10" fmla="*/ 0 w 92"/>
                  <a:gd name="T11" fmla="*/ 20 h 24"/>
                  <a:gd name="T12" fmla="*/ 4 w 92"/>
                  <a:gd name="T13" fmla="*/ 24 h 24"/>
                  <a:gd name="T14" fmla="*/ 92 w 92"/>
                  <a:gd name="T15" fmla="*/ 24 h 24"/>
                  <a:gd name="T16" fmla="*/ 91 w 9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24">
                    <a:moveTo>
                      <a:pt x="91" y="20"/>
                    </a:moveTo>
                    <a:cubicBezTo>
                      <a:pt x="91" y="4"/>
                      <a:pt x="91" y="4"/>
                      <a:pt x="91" y="4"/>
                    </a:cubicBezTo>
                    <a:cubicBezTo>
                      <a:pt x="91" y="2"/>
                      <a:pt x="91" y="1"/>
                      <a:pt x="9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1" y="23"/>
                      <a:pt x="91" y="21"/>
                      <a:pt x="91" y="20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41"/>
              <p:cNvSpPr>
                <a:spLocks/>
              </p:cNvSpPr>
              <p:nvPr/>
            </p:nvSpPr>
            <p:spPr bwMode="auto">
              <a:xfrm>
                <a:off x="6421488" y="12616780"/>
                <a:ext cx="514350" cy="76200"/>
              </a:xfrm>
              <a:custGeom>
                <a:avLst/>
                <a:gdLst>
                  <a:gd name="T0" fmla="*/ 162 w 162"/>
                  <a:gd name="T1" fmla="*/ 18 h 24"/>
                  <a:gd name="T2" fmla="*/ 162 w 162"/>
                  <a:gd name="T3" fmla="*/ 4 h 24"/>
                  <a:gd name="T4" fmla="*/ 158 w 162"/>
                  <a:gd name="T5" fmla="*/ 0 h 24"/>
                  <a:gd name="T6" fmla="*/ 4 w 162"/>
                  <a:gd name="T7" fmla="*/ 0 h 24"/>
                  <a:gd name="T8" fmla="*/ 0 w 162"/>
                  <a:gd name="T9" fmla="*/ 4 h 24"/>
                  <a:gd name="T10" fmla="*/ 0 w 162"/>
                  <a:gd name="T11" fmla="*/ 20 h 24"/>
                  <a:gd name="T12" fmla="*/ 4 w 162"/>
                  <a:gd name="T13" fmla="*/ 24 h 24"/>
                  <a:gd name="T14" fmla="*/ 150 w 162"/>
                  <a:gd name="T15" fmla="*/ 24 h 24"/>
                  <a:gd name="T16" fmla="*/ 162 w 162"/>
                  <a:gd name="T17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18"/>
                    </a:move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2"/>
                      <a:pt x="160" y="0"/>
                      <a:pt x="1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ubicBezTo>
                      <a:pt x="150" y="24"/>
                      <a:pt x="150" y="24"/>
                      <a:pt x="150" y="24"/>
                    </a:cubicBezTo>
                    <a:cubicBezTo>
                      <a:pt x="152" y="22"/>
                      <a:pt x="156" y="19"/>
                      <a:pt x="162" y="18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42"/>
              <p:cNvSpPr>
                <a:spLocks/>
              </p:cNvSpPr>
              <p:nvPr/>
            </p:nvSpPr>
            <p:spPr bwMode="auto">
              <a:xfrm>
                <a:off x="6440538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43"/>
              <p:cNvSpPr>
                <a:spLocks/>
              </p:cNvSpPr>
              <p:nvPr/>
            </p:nvSpPr>
            <p:spPr bwMode="auto">
              <a:xfrm>
                <a:off x="6478638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0" name="Freeform 44"/>
              <p:cNvSpPr>
                <a:spLocks/>
              </p:cNvSpPr>
              <p:nvPr/>
            </p:nvSpPr>
            <p:spPr bwMode="auto">
              <a:xfrm>
                <a:off x="6516738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45"/>
              <p:cNvSpPr>
                <a:spLocks/>
              </p:cNvSpPr>
              <p:nvPr/>
            </p:nvSpPr>
            <p:spPr bwMode="auto">
              <a:xfrm>
                <a:off x="6554838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Freeform 46"/>
              <p:cNvSpPr>
                <a:spLocks/>
              </p:cNvSpPr>
              <p:nvPr/>
            </p:nvSpPr>
            <p:spPr bwMode="auto">
              <a:xfrm>
                <a:off x="6592938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Freeform 47"/>
              <p:cNvSpPr>
                <a:spLocks/>
              </p:cNvSpPr>
              <p:nvPr/>
            </p:nvSpPr>
            <p:spPr bwMode="auto">
              <a:xfrm>
                <a:off x="6631038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4" name="Freeform 48"/>
              <p:cNvSpPr>
                <a:spLocks/>
              </p:cNvSpPr>
              <p:nvPr/>
            </p:nvSpPr>
            <p:spPr bwMode="auto">
              <a:xfrm>
                <a:off x="6669138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49"/>
              <p:cNvSpPr>
                <a:spLocks/>
              </p:cNvSpPr>
              <p:nvPr/>
            </p:nvSpPr>
            <p:spPr bwMode="auto">
              <a:xfrm>
                <a:off x="6440538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50"/>
              <p:cNvSpPr>
                <a:spLocks/>
              </p:cNvSpPr>
              <p:nvPr/>
            </p:nvSpPr>
            <p:spPr bwMode="auto">
              <a:xfrm>
                <a:off x="6478638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51"/>
              <p:cNvSpPr>
                <a:spLocks/>
              </p:cNvSpPr>
              <p:nvPr/>
            </p:nvSpPr>
            <p:spPr bwMode="auto">
              <a:xfrm>
                <a:off x="6516738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52"/>
              <p:cNvSpPr>
                <a:spLocks/>
              </p:cNvSpPr>
              <p:nvPr/>
            </p:nvSpPr>
            <p:spPr bwMode="auto">
              <a:xfrm>
                <a:off x="6554838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53"/>
              <p:cNvSpPr>
                <a:spLocks/>
              </p:cNvSpPr>
              <p:nvPr/>
            </p:nvSpPr>
            <p:spPr bwMode="auto">
              <a:xfrm>
                <a:off x="6592938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54"/>
              <p:cNvSpPr>
                <a:spLocks/>
              </p:cNvSpPr>
              <p:nvPr/>
            </p:nvSpPr>
            <p:spPr bwMode="auto">
              <a:xfrm>
                <a:off x="6631038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55"/>
              <p:cNvSpPr>
                <a:spLocks/>
              </p:cNvSpPr>
              <p:nvPr/>
            </p:nvSpPr>
            <p:spPr bwMode="auto">
              <a:xfrm>
                <a:off x="6669138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56"/>
              <p:cNvSpPr>
                <a:spLocks/>
              </p:cNvSpPr>
              <p:nvPr/>
            </p:nvSpPr>
            <p:spPr bwMode="auto">
              <a:xfrm>
                <a:off x="6440538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57"/>
              <p:cNvSpPr>
                <a:spLocks/>
              </p:cNvSpPr>
              <p:nvPr/>
            </p:nvSpPr>
            <p:spPr bwMode="auto">
              <a:xfrm>
                <a:off x="6478638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58"/>
              <p:cNvSpPr>
                <a:spLocks/>
              </p:cNvSpPr>
              <p:nvPr/>
            </p:nvSpPr>
            <p:spPr bwMode="auto">
              <a:xfrm>
                <a:off x="6516738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5" name="Freeform 59"/>
              <p:cNvSpPr>
                <a:spLocks/>
              </p:cNvSpPr>
              <p:nvPr/>
            </p:nvSpPr>
            <p:spPr bwMode="auto">
              <a:xfrm>
                <a:off x="6554838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6" name="Freeform 60"/>
              <p:cNvSpPr>
                <a:spLocks/>
              </p:cNvSpPr>
              <p:nvPr/>
            </p:nvSpPr>
            <p:spPr bwMode="auto">
              <a:xfrm>
                <a:off x="6592938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7" name="Freeform 61"/>
              <p:cNvSpPr>
                <a:spLocks/>
              </p:cNvSpPr>
              <p:nvPr/>
            </p:nvSpPr>
            <p:spPr bwMode="auto">
              <a:xfrm>
                <a:off x="6631038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8" name="Freeform 62"/>
              <p:cNvSpPr>
                <a:spLocks/>
              </p:cNvSpPr>
              <p:nvPr/>
            </p:nvSpPr>
            <p:spPr bwMode="auto">
              <a:xfrm>
                <a:off x="6669138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9" name="Freeform 63"/>
              <p:cNvSpPr>
                <a:spLocks/>
              </p:cNvSpPr>
              <p:nvPr/>
            </p:nvSpPr>
            <p:spPr bwMode="auto">
              <a:xfrm>
                <a:off x="6748513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0" name="Freeform 64"/>
              <p:cNvSpPr>
                <a:spLocks/>
              </p:cNvSpPr>
              <p:nvPr/>
            </p:nvSpPr>
            <p:spPr bwMode="auto">
              <a:xfrm>
                <a:off x="6786613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52" name="Freeform 65"/>
              <p:cNvSpPr>
                <a:spLocks/>
              </p:cNvSpPr>
              <p:nvPr/>
            </p:nvSpPr>
            <p:spPr bwMode="auto">
              <a:xfrm>
                <a:off x="6824713" y="12718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4" name="Freeform 66"/>
              <p:cNvSpPr>
                <a:spLocks/>
              </p:cNvSpPr>
              <p:nvPr/>
            </p:nvSpPr>
            <p:spPr bwMode="auto">
              <a:xfrm>
                <a:off x="6748513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5" name="Freeform 67"/>
              <p:cNvSpPr>
                <a:spLocks/>
              </p:cNvSpPr>
              <p:nvPr/>
            </p:nvSpPr>
            <p:spPr bwMode="auto">
              <a:xfrm>
                <a:off x="6786613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6" name="Freeform 68"/>
              <p:cNvSpPr>
                <a:spLocks/>
              </p:cNvSpPr>
              <p:nvPr/>
            </p:nvSpPr>
            <p:spPr bwMode="auto">
              <a:xfrm>
                <a:off x="6824713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7" name="Freeform 69"/>
              <p:cNvSpPr>
                <a:spLocks/>
              </p:cNvSpPr>
              <p:nvPr/>
            </p:nvSpPr>
            <p:spPr bwMode="auto">
              <a:xfrm>
                <a:off x="6862813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8" name="Freeform 70"/>
              <p:cNvSpPr>
                <a:spLocks/>
              </p:cNvSpPr>
              <p:nvPr/>
            </p:nvSpPr>
            <p:spPr bwMode="auto">
              <a:xfrm>
                <a:off x="6900913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9" name="Freeform 71"/>
              <p:cNvSpPr>
                <a:spLocks/>
              </p:cNvSpPr>
              <p:nvPr/>
            </p:nvSpPr>
            <p:spPr bwMode="auto">
              <a:xfrm>
                <a:off x="7015213" y="12813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0" name="Freeform 72"/>
              <p:cNvSpPr>
                <a:spLocks/>
              </p:cNvSpPr>
              <p:nvPr/>
            </p:nvSpPr>
            <p:spPr bwMode="auto">
              <a:xfrm>
                <a:off x="6748513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1" name="Freeform 73"/>
              <p:cNvSpPr>
                <a:spLocks/>
              </p:cNvSpPr>
              <p:nvPr/>
            </p:nvSpPr>
            <p:spPr bwMode="auto">
              <a:xfrm>
                <a:off x="6786613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2" name="Freeform 74"/>
              <p:cNvSpPr>
                <a:spLocks/>
              </p:cNvSpPr>
              <p:nvPr/>
            </p:nvSpPr>
            <p:spPr bwMode="auto">
              <a:xfrm>
                <a:off x="6824713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3" name="Freeform 75"/>
              <p:cNvSpPr>
                <a:spLocks/>
              </p:cNvSpPr>
              <p:nvPr/>
            </p:nvSpPr>
            <p:spPr bwMode="auto">
              <a:xfrm>
                <a:off x="6862813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4" name="Freeform 76"/>
              <p:cNvSpPr>
                <a:spLocks/>
              </p:cNvSpPr>
              <p:nvPr/>
            </p:nvSpPr>
            <p:spPr bwMode="auto">
              <a:xfrm>
                <a:off x="6900913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5" name="Freeform 77"/>
              <p:cNvSpPr>
                <a:spLocks/>
              </p:cNvSpPr>
              <p:nvPr/>
            </p:nvSpPr>
            <p:spPr bwMode="auto">
              <a:xfrm>
                <a:off x="6939013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6" name="Freeform 78"/>
              <p:cNvSpPr>
                <a:spLocks/>
              </p:cNvSpPr>
              <p:nvPr/>
            </p:nvSpPr>
            <p:spPr bwMode="auto">
              <a:xfrm>
                <a:off x="6977113" y="12908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7" name="Freeform 79"/>
              <p:cNvSpPr>
                <a:spLocks/>
              </p:cNvSpPr>
              <p:nvPr/>
            </p:nvSpPr>
            <p:spPr bwMode="auto">
              <a:xfrm>
                <a:off x="6824713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8" name="Freeform 80"/>
              <p:cNvSpPr>
                <a:spLocks/>
              </p:cNvSpPr>
              <p:nvPr/>
            </p:nvSpPr>
            <p:spPr bwMode="auto">
              <a:xfrm>
                <a:off x="6862813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9" name="Freeform 81"/>
              <p:cNvSpPr>
                <a:spLocks/>
              </p:cNvSpPr>
              <p:nvPr/>
            </p:nvSpPr>
            <p:spPr bwMode="auto">
              <a:xfrm>
                <a:off x="6900913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0" name="Freeform 82"/>
              <p:cNvSpPr>
                <a:spLocks/>
              </p:cNvSpPr>
              <p:nvPr/>
            </p:nvSpPr>
            <p:spPr bwMode="auto">
              <a:xfrm>
                <a:off x="6824713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1" name="Freeform 83"/>
              <p:cNvSpPr>
                <a:spLocks/>
              </p:cNvSpPr>
              <p:nvPr/>
            </p:nvSpPr>
            <p:spPr bwMode="auto">
              <a:xfrm>
                <a:off x="6862813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2" name="Freeform 84"/>
              <p:cNvSpPr>
                <a:spLocks/>
              </p:cNvSpPr>
              <p:nvPr/>
            </p:nvSpPr>
            <p:spPr bwMode="auto">
              <a:xfrm>
                <a:off x="7167613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3" name="Freeform 85"/>
              <p:cNvSpPr>
                <a:spLocks/>
              </p:cNvSpPr>
              <p:nvPr/>
            </p:nvSpPr>
            <p:spPr bwMode="auto">
              <a:xfrm>
                <a:off x="7205713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4" name="Freeform 86"/>
              <p:cNvSpPr>
                <a:spLocks/>
              </p:cNvSpPr>
              <p:nvPr/>
            </p:nvSpPr>
            <p:spPr bwMode="auto">
              <a:xfrm>
                <a:off x="7129513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5" name="Freeform 87"/>
              <p:cNvSpPr>
                <a:spLocks/>
              </p:cNvSpPr>
              <p:nvPr/>
            </p:nvSpPr>
            <p:spPr bwMode="auto">
              <a:xfrm>
                <a:off x="7167613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6" name="Freeform 88"/>
              <p:cNvSpPr>
                <a:spLocks/>
              </p:cNvSpPr>
              <p:nvPr/>
            </p:nvSpPr>
            <p:spPr bwMode="auto">
              <a:xfrm>
                <a:off x="7205713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7" name="Freeform 89"/>
              <p:cNvSpPr>
                <a:spLocks/>
              </p:cNvSpPr>
              <p:nvPr/>
            </p:nvSpPr>
            <p:spPr bwMode="auto">
              <a:xfrm>
                <a:off x="7091413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8" name="Freeform 90"/>
              <p:cNvSpPr>
                <a:spLocks/>
              </p:cNvSpPr>
              <p:nvPr/>
            </p:nvSpPr>
            <p:spPr bwMode="auto">
              <a:xfrm>
                <a:off x="7129513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9" name="Freeform 91"/>
              <p:cNvSpPr>
                <a:spLocks/>
              </p:cNvSpPr>
              <p:nvPr/>
            </p:nvSpPr>
            <p:spPr bwMode="auto">
              <a:xfrm>
                <a:off x="7167613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0" name="Freeform 92"/>
              <p:cNvSpPr>
                <a:spLocks/>
              </p:cNvSpPr>
              <p:nvPr/>
            </p:nvSpPr>
            <p:spPr bwMode="auto">
              <a:xfrm>
                <a:off x="7205713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1" name="Freeform 93"/>
              <p:cNvSpPr>
                <a:spLocks/>
              </p:cNvSpPr>
              <p:nvPr/>
            </p:nvSpPr>
            <p:spPr bwMode="auto">
              <a:xfrm>
                <a:off x="6421488" y="12426280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2" name="Freeform 94"/>
              <p:cNvSpPr>
                <a:spLocks/>
              </p:cNvSpPr>
              <p:nvPr/>
            </p:nvSpPr>
            <p:spPr bwMode="auto">
              <a:xfrm>
                <a:off x="64405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3" name="Freeform 95"/>
              <p:cNvSpPr>
                <a:spLocks/>
              </p:cNvSpPr>
              <p:nvPr/>
            </p:nvSpPr>
            <p:spPr bwMode="auto">
              <a:xfrm>
                <a:off x="64786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4" name="Freeform 96"/>
              <p:cNvSpPr>
                <a:spLocks/>
              </p:cNvSpPr>
              <p:nvPr/>
            </p:nvSpPr>
            <p:spPr bwMode="auto">
              <a:xfrm>
                <a:off x="65167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5" name="Freeform 97"/>
              <p:cNvSpPr>
                <a:spLocks/>
              </p:cNvSpPr>
              <p:nvPr/>
            </p:nvSpPr>
            <p:spPr bwMode="auto">
              <a:xfrm>
                <a:off x="65548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6" name="Freeform 98"/>
              <p:cNvSpPr>
                <a:spLocks/>
              </p:cNvSpPr>
              <p:nvPr/>
            </p:nvSpPr>
            <p:spPr bwMode="auto">
              <a:xfrm>
                <a:off x="65929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7" name="Freeform 99"/>
              <p:cNvSpPr>
                <a:spLocks/>
              </p:cNvSpPr>
              <p:nvPr/>
            </p:nvSpPr>
            <p:spPr bwMode="auto">
              <a:xfrm>
                <a:off x="66310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8" name="Freeform 100"/>
              <p:cNvSpPr>
                <a:spLocks/>
              </p:cNvSpPr>
              <p:nvPr/>
            </p:nvSpPr>
            <p:spPr bwMode="auto">
              <a:xfrm>
                <a:off x="66691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9" name="Freeform 101"/>
              <p:cNvSpPr>
                <a:spLocks/>
              </p:cNvSpPr>
              <p:nvPr/>
            </p:nvSpPr>
            <p:spPr bwMode="auto">
              <a:xfrm>
                <a:off x="67072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0" name="Freeform 102"/>
              <p:cNvSpPr>
                <a:spLocks/>
              </p:cNvSpPr>
              <p:nvPr/>
            </p:nvSpPr>
            <p:spPr bwMode="auto">
              <a:xfrm>
                <a:off x="67453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1" name="Freeform 103"/>
              <p:cNvSpPr>
                <a:spLocks/>
              </p:cNvSpPr>
              <p:nvPr/>
            </p:nvSpPr>
            <p:spPr bwMode="auto">
              <a:xfrm>
                <a:off x="67834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2" name="Freeform 104"/>
              <p:cNvSpPr>
                <a:spLocks/>
              </p:cNvSpPr>
              <p:nvPr/>
            </p:nvSpPr>
            <p:spPr bwMode="auto">
              <a:xfrm>
                <a:off x="68215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3" name="Freeform 105"/>
              <p:cNvSpPr>
                <a:spLocks/>
              </p:cNvSpPr>
              <p:nvPr/>
            </p:nvSpPr>
            <p:spPr bwMode="auto">
              <a:xfrm>
                <a:off x="68596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4" name="Freeform 106"/>
              <p:cNvSpPr>
                <a:spLocks/>
              </p:cNvSpPr>
              <p:nvPr/>
            </p:nvSpPr>
            <p:spPr bwMode="auto">
              <a:xfrm>
                <a:off x="6897738" y="12432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5" name="Freeform 107"/>
              <p:cNvSpPr>
                <a:spLocks/>
              </p:cNvSpPr>
              <p:nvPr/>
            </p:nvSpPr>
            <p:spPr bwMode="auto">
              <a:xfrm>
                <a:off x="6421488" y="12521530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6" name="Freeform 108"/>
              <p:cNvSpPr>
                <a:spLocks/>
              </p:cNvSpPr>
              <p:nvPr/>
            </p:nvSpPr>
            <p:spPr bwMode="auto">
              <a:xfrm>
                <a:off x="64405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7" name="Freeform 109"/>
              <p:cNvSpPr>
                <a:spLocks/>
              </p:cNvSpPr>
              <p:nvPr/>
            </p:nvSpPr>
            <p:spPr bwMode="auto">
              <a:xfrm>
                <a:off x="64786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8" name="Freeform 110"/>
              <p:cNvSpPr>
                <a:spLocks/>
              </p:cNvSpPr>
              <p:nvPr/>
            </p:nvSpPr>
            <p:spPr bwMode="auto">
              <a:xfrm>
                <a:off x="65167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9" name="Freeform 111"/>
              <p:cNvSpPr>
                <a:spLocks/>
              </p:cNvSpPr>
              <p:nvPr/>
            </p:nvSpPr>
            <p:spPr bwMode="auto">
              <a:xfrm>
                <a:off x="65548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0" name="Freeform 112"/>
              <p:cNvSpPr>
                <a:spLocks/>
              </p:cNvSpPr>
              <p:nvPr/>
            </p:nvSpPr>
            <p:spPr bwMode="auto">
              <a:xfrm>
                <a:off x="65929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1" name="Freeform 113"/>
              <p:cNvSpPr>
                <a:spLocks/>
              </p:cNvSpPr>
              <p:nvPr/>
            </p:nvSpPr>
            <p:spPr bwMode="auto">
              <a:xfrm>
                <a:off x="66310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2" name="Freeform 114"/>
              <p:cNvSpPr>
                <a:spLocks/>
              </p:cNvSpPr>
              <p:nvPr/>
            </p:nvSpPr>
            <p:spPr bwMode="auto">
              <a:xfrm>
                <a:off x="66691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3" name="Freeform 115"/>
              <p:cNvSpPr>
                <a:spLocks/>
              </p:cNvSpPr>
              <p:nvPr/>
            </p:nvSpPr>
            <p:spPr bwMode="auto">
              <a:xfrm>
                <a:off x="67072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4" name="Freeform 116"/>
              <p:cNvSpPr>
                <a:spLocks/>
              </p:cNvSpPr>
              <p:nvPr/>
            </p:nvSpPr>
            <p:spPr bwMode="auto">
              <a:xfrm>
                <a:off x="67453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5" name="Freeform 117"/>
              <p:cNvSpPr>
                <a:spLocks/>
              </p:cNvSpPr>
              <p:nvPr/>
            </p:nvSpPr>
            <p:spPr bwMode="auto">
              <a:xfrm>
                <a:off x="67834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6" name="Freeform 118"/>
              <p:cNvSpPr>
                <a:spLocks/>
              </p:cNvSpPr>
              <p:nvPr/>
            </p:nvSpPr>
            <p:spPr bwMode="auto">
              <a:xfrm>
                <a:off x="68215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7" name="Freeform 119"/>
              <p:cNvSpPr>
                <a:spLocks/>
              </p:cNvSpPr>
              <p:nvPr/>
            </p:nvSpPr>
            <p:spPr bwMode="auto">
              <a:xfrm>
                <a:off x="68596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8" name="Freeform 120"/>
              <p:cNvSpPr>
                <a:spLocks/>
              </p:cNvSpPr>
              <p:nvPr/>
            </p:nvSpPr>
            <p:spPr bwMode="auto">
              <a:xfrm>
                <a:off x="6897738" y="12527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9" name="Freeform 121"/>
              <p:cNvSpPr>
                <a:spLocks/>
              </p:cNvSpPr>
              <p:nvPr/>
            </p:nvSpPr>
            <p:spPr bwMode="auto">
              <a:xfrm>
                <a:off x="64405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0" name="Freeform 122"/>
              <p:cNvSpPr>
                <a:spLocks/>
              </p:cNvSpPr>
              <p:nvPr/>
            </p:nvSpPr>
            <p:spPr bwMode="auto">
              <a:xfrm>
                <a:off x="64786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1" name="Freeform 123"/>
              <p:cNvSpPr>
                <a:spLocks/>
              </p:cNvSpPr>
              <p:nvPr/>
            </p:nvSpPr>
            <p:spPr bwMode="auto">
              <a:xfrm>
                <a:off x="65167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2" name="Freeform 124"/>
              <p:cNvSpPr>
                <a:spLocks/>
              </p:cNvSpPr>
              <p:nvPr/>
            </p:nvSpPr>
            <p:spPr bwMode="auto">
              <a:xfrm>
                <a:off x="65548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3" name="Freeform 125"/>
              <p:cNvSpPr>
                <a:spLocks/>
              </p:cNvSpPr>
              <p:nvPr/>
            </p:nvSpPr>
            <p:spPr bwMode="auto">
              <a:xfrm>
                <a:off x="65929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4" name="Freeform 126"/>
              <p:cNvSpPr>
                <a:spLocks/>
              </p:cNvSpPr>
              <p:nvPr/>
            </p:nvSpPr>
            <p:spPr bwMode="auto">
              <a:xfrm>
                <a:off x="66310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5" name="Freeform 127"/>
              <p:cNvSpPr>
                <a:spLocks/>
              </p:cNvSpPr>
              <p:nvPr/>
            </p:nvSpPr>
            <p:spPr bwMode="auto">
              <a:xfrm>
                <a:off x="66691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6" name="Freeform 128"/>
              <p:cNvSpPr>
                <a:spLocks/>
              </p:cNvSpPr>
              <p:nvPr/>
            </p:nvSpPr>
            <p:spPr bwMode="auto">
              <a:xfrm>
                <a:off x="67072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7" name="Freeform 129"/>
              <p:cNvSpPr>
                <a:spLocks/>
              </p:cNvSpPr>
              <p:nvPr/>
            </p:nvSpPr>
            <p:spPr bwMode="auto">
              <a:xfrm>
                <a:off x="67453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8" name="Freeform 130"/>
              <p:cNvSpPr>
                <a:spLocks/>
              </p:cNvSpPr>
              <p:nvPr/>
            </p:nvSpPr>
            <p:spPr bwMode="auto">
              <a:xfrm>
                <a:off x="67834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9" name="Freeform 131"/>
              <p:cNvSpPr>
                <a:spLocks/>
              </p:cNvSpPr>
              <p:nvPr/>
            </p:nvSpPr>
            <p:spPr bwMode="auto">
              <a:xfrm>
                <a:off x="68215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0" name="Freeform 132"/>
              <p:cNvSpPr>
                <a:spLocks/>
              </p:cNvSpPr>
              <p:nvPr/>
            </p:nvSpPr>
            <p:spPr bwMode="auto">
              <a:xfrm>
                <a:off x="6859638" y="12623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1" name="Freeform 133"/>
              <p:cNvSpPr>
                <a:spLocks/>
              </p:cNvSpPr>
              <p:nvPr/>
            </p:nvSpPr>
            <p:spPr bwMode="auto">
              <a:xfrm>
                <a:off x="6288138" y="12997780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2" name="Freeform 134"/>
              <p:cNvSpPr>
                <a:spLocks/>
              </p:cNvSpPr>
              <p:nvPr/>
            </p:nvSpPr>
            <p:spPr bwMode="auto">
              <a:xfrm>
                <a:off x="63071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3" name="Freeform 135"/>
              <p:cNvSpPr>
                <a:spLocks/>
              </p:cNvSpPr>
              <p:nvPr/>
            </p:nvSpPr>
            <p:spPr bwMode="auto">
              <a:xfrm>
                <a:off x="63452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4" name="Freeform 136"/>
              <p:cNvSpPr>
                <a:spLocks/>
              </p:cNvSpPr>
              <p:nvPr/>
            </p:nvSpPr>
            <p:spPr bwMode="auto">
              <a:xfrm>
                <a:off x="63833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5" name="Freeform 137"/>
              <p:cNvSpPr>
                <a:spLocks/>
              </p:cNvSpPr>
              <p:nvPr/>
            </p:nvSpPr>
            <p:spPr bwMode="auto">
              <a:xfrm>
                <a:off x="64214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6" name="Freeform 138"/>
              <p:cNvSpPr>
                <a:spLocks/>
              </p:cNvSpPr>
              <p:nvPr/>
            </p:nvSpPr>
            <p:spPr bwMode="auto">
              <a:xfrm>
                <a:off x="64595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7" name="Freeform 139"/>
              <p:cNvSpPr>
                <a:spLocks/>
              </p:cNvSpPr>
              <p:nvPr/>
            </p:nvSpPr>
            <p:spPr bwMode="auto">
              <a:xfrm>
                <a:off x="64976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8" name="Freeform 140"/>
              <p:cNvSpPr>
                <a:spLocks/>
              </p:cNvSpPr>
              <p:nvPr/>
            </p:nvSpPr>
            <p:spPr bwMode="auto">
              <a:xfrm>
                <a:off x="65357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49" name="Freeform 141"/>
              <p:cNvSpPr>
                <a:spLocks/>
              </p:cNvSpPr>
              <p:nvPr/>
            </p:nvSpPr>
            <p:spPr bwMode="auto">
              <a:xfrm>
                <a:off x="65738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0" name="Freeform 142"/>
              <p:cNvSpPr>
                <a:spLocks/>
              </p:cNvSpPr>
              <p:nvPr/>
            </p:nvSpPr>
            <p:spPr bwMode="auto">
              <a:xfrm>
                <a:off x="66119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1" name="Freeform 143"/>
              <p:cNvSpPr>
                <a:spLocks/>
              </p:cNvSpPr>
              <p:nvPr/>
            </p:nvSpPr>
            <p:spPr bwMode="auto">
              <a:xfrm>
                <a:off x="66500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2" name="Freeform 144"/>
              <p:cNvSpPr>
                <a:spLocks/>
              </p:cNvSpPr>
              <p:nvPr/>
            </p:nvSpPr>
            <p:spPr bwMode="auto">
              <a:xfrm>
                <a:off x="66881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3" name="Freeform 145"/>
              <p:cNvSpPr>
                <a:spLocks/>
              </p:cNvSpPr>
              <p:nvPr/>
            </p:nvSpPr>
            <p:spPr bwMode="auto">
              <a:xfrm>
                <a:off x="67262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4" name="Freeform 146"/>
              <p:cNvSpPr>
                <a:spLocks/>
              </p:cNvSpPr>
              <p:nvPr/>
            </p:nvSpPr>
            <p:spPr bwMode="auto">
              <a:xfrm>
                <a:off x="6764388" y="130041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5" name="Freeform 147"/>
              <p:cNvSpPr>
                <a:spLocks/>
              </p:cNvSpPr>
              <p:nvPr/>
            </p:nvSpPr>
            <p:spPr bwMode="auto">
              <a:xfrm>
                <a:off x="6818363" y="13188280"/>
                <a:ext cx="57150" cy="76200"/>
              </a:xfrm>
              <a:custGeom>
                <a:avLst/>
                <a:gdLst>
                  <a:gd name="T0" fmla="*/ 0 w 18"/>
                  <a:gd name="T1" fmla="*/ 0 h 24"/>
                  <a:gd name="T2" fmla="*/ 1 w 18"/>
                  <a:gd name="T3" fmla="*/ 4 h 24"/>
                  <a:gd name="T4" fmla="*/ 1 w 18"/>
                  <a:gd name="T5" fmla="*/ 20 h 24"/>
                  <a:gd name="T6" fmla="*/ 0 w 18"/>
                  <a:gd name="T7" fmla="*/ 24 h 24"/>
                  <a:gd name="T8" fmla="*/ 5 w 18"/>
                  <a:gd name="T9" fmla="*/ 24 h 24"/>
                  <a:gd name="T10" fmla="*/ 6 w 18"/>
                  <a:gd name="T11" fmla="*/ 20 h 24"/>
                  <a:gd name="T12" fmla="*/ 18 w 18"/>
                  <a:gd name="T13" fmla="*/ 0 h 24"/>
                  <a:gd name="T14" fmla="*/ 0 w 18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4">
                    <a:moveTo>
                      <a:pt x="0" y="0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3"/>
                      <a:pt x="0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3"/>
                      <a:pt x="5" y="21"/>
                      <a:pt x="6" y="20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6" name="Freeform 148"/>
              <p:cNvSpPr>
                <a:spLocks/>
              </p:cNvSpPr>
              <p:nvPr/>
            </p:nvSpPr>
            <p:spPr bwMode="auto">
              <a:xfrm>
                <a:off x="6818363" y="13283530"/>
                <a:ext cx="117475" cy="76200"/>
              </a:xfrm>
              <a:custGeom>
                <a:avLst/>
                <a:gdLst>
                  <a:gd name="T0" fmla="*/ 1 w 37"/>
                  <a:gd name="T1" fmla="*/ 4 h 24"/>
                  <a:gd name="T2" fmla="*/ 1 w 37"/>
                  <a:gd name="T3" fmla="*/ 20 h 24"/>
                  <a:gd name="T4" fmla="*/ 0 w 37"/>
                  <a:gd name="T5" fmla="*/ 24 h 24"/>
                  <a:gd name="T6" fmla="*/ 37 w 37"/>
                  <a:gd name="T7" fmla="*/ 24 h 24"/>
                  <a:gd name="T8" fmla="*/ 11 w 37"/>
                  <a:gd name="T9" fmla="*/ 9 h 24"/>
                  <a:gd name="T10" fmla="*/ 5 w 37"/>
                  <a:gd name="T11" fmla="*/ 1 h 24"/>
                  <a:gd name="T12" fmla="*/ 5 w 37"/>
                  <a:gd name="T13" fmla="*/ 0 h 24"/>
                  <a:gd name="T14" fmla="*/ 0 w 37"/>
                  <a:gd name="T15" fmla="*/ 0 h 24"/>
                  <a:gd name="T16" fmla="*/ 1 w 37"/>
                  <a:gd name="T17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4">
                    <a:moveTo>
                      <a:pt x="1" y="4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3"/>
                      <a:pt x="0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8" y="8"/>
                      <a:pt x="6" y="5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7" name="Freeform 149"/>
              <p:cNvSpPr>
                <a:spLocks/>
              </p:cNvSpPr>
              <p:nvPr/>
            </p:nvSpPr>
            <p:spPr bwMode="auto">
              <a:xfrm>
                <a:off x="6288138" y="13093030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8" name="Freeform 150"/>
              <p:cNvSpPr>
                <a:spLocks/>
              </p:cNvSpPr>
              <p:nvPr/>
            </p:nvSpPr>
            <p:spPr bwMode="auto">
              <a:xfrm>
                <a:off x="63071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9" name="Freeform 151"/>
              <p:cNvSpPr>
                <a:spLocks/>
              </p:cNvSpPr>
              <p:nvPr/>
            </p:nvSpPr>
            <p:spPr bwMode="auto">
              <a:xfrm>
                <a:off x="63452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0" name="Freeform 152"/>
              <p:cNvSpPr>
                <a:spLocks/>
              </p:cNvSpPr>
              <p:nvPr/>
            </p:nvSpPr>
            <p:spPr bwMode="auto">
              <a:xfrm>
                <a:off x="63833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1" name="Freeform 153"/>
              <p:cNvSpPr>
                <a:spLocks/>
              </p:cNvSpPr>
              <p:nvPr/>
            </p:nvSpPr>
            <p:spPr bwMode="auto">
              <a:xfrm>
                <a:off x="64214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2" name="Freeform 154"/>
              <p:cNvSpPr>
                <a:spLocks/>
              </p:cNvSpPr>
              <p:nvPr/>
            </p:nvSpPr>
            <p:spPr bwMode="auto">
              <a:xfrm>
                <a:off x="64595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3" name="Freeform 155"/>
              <p:cNvSpPr>
                <a:spLocks/>
              </p:cNvSpPr>
              <p:nvPr/>
            </p:nvSpPr>
            <p:spPr bwMode="auto">
              <a:xfrm>
                <a:off x="64976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4" name="Freeform 156"/>
              <p:cNvSpPr>
                <a:spLocks/>
              </p:cNvSpPr>
              <p:nvPr/>
            </p:nvSpPr>
            <p:spPr bwMode="auto">
              <a:xfrm>
                <a:off x="65357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5" name="Freeform 157"/>
              <p:cNvSpPr>
                <a:spLocks/>
              </p:cNvSpPr>
              <p:nvPr/>
            </p:nvSpPr>
            <p:spPr bwMode="auto">
              <a:xfrm>
                <a:off x="65738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6" name="Freeform 158"/>
              <p:cNvSpPr>
                <a:spLocks/>
              </p:cNvSpPr>
              <p:nvPr/>
            </p:nvSpPr>
            <p:spPr bwMode="auto">
              <a:xfrm>
                <a:off x="66119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7" name="Freeform 159"/>
              <p:cNvSpPr>
                <a:spLocks/>
              </p:cNvSpPr>
              <p:nvPr/>
            </p:nvSpPr>
            <p:spPr bwMode="auto">
              <a:xfrm>
                <a:off x="66500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8" name="Freeform 160"/>
              <p:cNvSpPr>
                <a:spLocks/>
              </p:cNvSpPr>
              <p:nvPr/>
            </p:nvSpPr>
            <p:spPr bwMode="auto">
              <a:xfrm>
                <a:off x="66881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9" name="Freeform 161"/>
              <p:cNvSpPr>
                <a:spLocks/>
              </p:cNvSpPr>
              <p:nvPr/>
            </p:nvSpPr>
            <p:spPr bwMode="auto">
              <a:xfrm>
                <a:off x="67262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0" name="Freeform 162"/>
              <p:cNvSpPr>
                <a:spLocks/>
              </p:cNvSpPr>
              <p:nvPr/>
            </p:nvSpPr>
            <p:spPr bwMode="auto">
              <a:xfrm>
                <a:off x="6764388" y="130993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1" name="Freeform 163"/>
              <p:cNvSpPr>
                <a:spLocks/>
              </p:cNvSpPr>
              <p:nvPr/>
            </p:nvSpPr>
            <p:spPr bwMode="auto">
              <a:xfrm>
                <a:off x="6288138" y="13188280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2" name="Freeform 164"/>
              <p:cNvSpPr>
                <a:spLocks/>
              </p:cNvSpPr>
              <p:nvPr/>
            </p:nvSpPr>
            <p:spPr bwMode="auto">
              <a:xfrm>
                <a:off x="63071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3" name="Freeform 165"/>
              <p:cNvSpPr>
                <a:spLocks/>
              </p:cNvSpPr>
              <p:nvPr/>
            </p:nvSpPr>
            <p:spPr bwMode="auto">
              <a:xfrm>
                <a:off x="63452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4" name="Freeform 166"/>
              <p:cNvSpPr>
                <a:spLocks/>
              </p:cNvSpPr>
              <p:nvPr/>
            </p:nvSpPr>
            <p:spPr bwMode="auto">
              <a:xfrm>
                <a:off x="63833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5" name="Freeform 167"/>
              <p:cNvSpPr>
                <a:spLocks/>
              </p:cNvSpPr>
              <p:nvPr/>
            </p:nvSpPr>
            <p:spPr bwMode="auto">
              <a:xfrm>
                <a:off x="64214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6" name="Freeform 168"/>
              <p:cNvSpPr>
                <a:spLocks/>
              </p:cNvSpPr>
              <p:nvPr/>
            </p:nvSpPr>
            <p:spPr bwMode="auto">
              <a:xfrm>
                <a:off x="64595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7" name="Freeform 169"/>
              <p:cNvSpPr>
                <a:spLocks/>
              </p:cNvSpPr>
              <p:nvPr/>
            </p:nvSpPr>
            <p:spPr bwMode="auto">
              <a:xfrm>
                <a:off x="64976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8" name="Freeform 170"/>
              <p:cNvSpPr>
                <a:spLocks/>
              </p:cNvSpPr>
              <p:nvPr/>
            </p:nvSpPr>
            <p:spPr bwMode="auto">
              <a:xfrm>
                <a:off x="65357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9" name="Freeform 171"/>
              <p:cNvSpPr>
                <a:spLocks/>
              </p:cNvSpPr>
              <p:nvPr/>
            </p:nvSpPr>
            <p:spPr bwMode="auto">
              <a:xfrm>
                <a:off x="65738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0" name="Freeform 172"/>
              <p:cNvSpPr>
                <a:spLocks/>
              </p:cNvSpPr>
              <p:nvPr/>
            </p:nvSpPr>
            <p:spPr bwMode="auto">
              <a:xfrm>
                <a:off x="66119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1" name="Freeform 173"/>
              <p:cNvSpPr>
                <a:spLocks/>
              </p:cNvSpPr>
              <p:nvPr/>
            </p:nvSpPr>
            <p:spPr bwMode="auto">
              <a:xfrm>
                <a:off x="66500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2" name="Freeform 174"/>
              <p:cNvSpPr>
                <a:spLocks/>
              </p:cNvSpPr>
              <p:nvPr/>
            </p:nvSpPr>
            <p:spPr bwMode="auto">
              <a:xfrm>
                <a:off x="66881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3" name="Freeform 175"/>
              <p:cNvSpPr>
                <a:spLocks/>
              </p:cNvSpPr>
              <p:nvPr/>
            </p:nvSpPr>
            <p:spPr bwMode="auto">
              <a:xfrm>
                <a:off x="67262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4" name="Freeform 176"/>
              <p:cNvSpPr>
                <a:spLocks/>
              </p:cNvSpPr>
              <p:nvPr/>
            </p:nvSpPr>
            <p:spPr bwMode="auto">
              <a:xfrm>
                <a:off x="6764388" y="1319463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5" name="Freeform 177"/>
              <p:cNvSpPr>
                <a:spLocks/>
              </p:cNvSpPr>
              <p:nvPr/>
            </p:nvSpPr>
            <p:spPr bwMode="auto">
              <a:xfrm>
                <a:off x="6288138" y="13283530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6" name="Freeform 178"/>
              <p:cNvSpPr>
                <a:spLocks/>
              </p:cNvSpPr>
              <p:nvPr/>
            </p:nvSpPr>
            <p:spPr bwMode="auto">
              <a:xfrm>
                <a:off x="63071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7" name="Freeform 179"/>
              <p:cNvSpPr>
                <a:spLocks/>
              </p:cNvSpPr>
              <p:nvPr/>
            </p:nvSpPr>
            <p:spPr bwMode="auto">
              <a:xfrm>
                <a:off x="63452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8" name="Freeform 180"/>
              <p:cNvSpPr>
                <a:spLocks/>
              </p:cNvSpPr>
              <p:nvPr/>
            </p:nvSpPr>
            <p:spPr bwMode="auto">
              <a:xfrm>
                <a:off x="63833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9" name="Freeform 181"/>
              <p:cNvSpPr>
                <a:spLocks/>
              </p:cNvSpPr>
              <p:nvPr/>
            </p:nvSpPr>
            <p:spPr bwMode="auto">
              <a:xfrm>
                <a:off x="64214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0" name="Freeform 182"/>
              <p:cNvSpPr>
                <a:spLocks/>
              </p:cNvSpPr>
              <p:nvPr/>
            </p:nvSpPr>
            <p:spPr bwMode="auto">
              <a:xfrm>
                <a:off x="64595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1" name="Freeform 183"/>
              <p:cNvSpPr>
                <a:spLocks/>
              </p:cNvSpPr>
              <p:nvPr/>
            </p:nvSpPr>
            <p:spPr bwMode="auto">
              <a:xfrm>
                <a:off x="64976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2" name="Freeform 184"/>
              <p:cNvSpPr>
                <a:spLocks/>
              </p:cNvSpPr>
              <p:nvPr/>
            </p:nvSpPr>
            <p:spPr bwMode="auto">
              <a:xfrm>
                <a:off x="65357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3" name="Freeform 185"/>
              <p:cNvSpPr>
                <a:spLocks/>
              </p:cNvSpPr>
              <p:nvPr/>
            </p:nvSpPr>
            <p:spPr bwMode="auto">
              <a:xfrm>
                <a:off x="65738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4" name="Freeform 186"/>
              <p:cNvSpPr>
                <a:spLocks/>
              </p:cNvSpPr>
              <p:nvPr/>
            </p:nvSpPr>
            <p:spPr bwMode="auto">
              <a:xfrm>
                <a:off x="66119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5" name="Freeform 187"/>
              <p:cNvSpPr>
                <a:spLocks/>
              </p:cNvSpPr>
              <p:nvPr/>
            </p:nvSpPr>
            <p:spPr bwMode="auto">
              <a:xfrm>
                <a:off x="66500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6" name="Freeform 188"/>
              <p:cNvSpPr>
                <a:spLocks/>
              </p:cNvSpPr>
              <p:nvPr/>
            </p:nvSpPr>
            <p:spPr bwMode="auto">
              <a:xfrm>
                <a:off x="66881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7" name="Freeform 189"/>
              <p:cNvSpPr>
                <a:spLocks/>
              </p:cNvSpPr>
              <p:nvPr/>
            </p:nvSpPr>
            <p:spPr bwMode="auto">
              <a:xfrm>
                <a:off x="67262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8" name="Freeform 190"/>
              <p:cNvSpPr>
                <a:spLocks/>
              </p:cNvSpPr>
              <p:nvPr/>
            </p:nvSpPr>
            <p:spPr bwMode="auto">
              <a:xfrm>
                <a:off x="6764388" y="13289880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9" name="Freeform 191"/>
              <p:cNvSpPr>
                <a:spLocks/>
              </p:cNvSpPr>
              <p:nvPr/>
            </p:nvSpPr>
            <p:spPr bwMode="auto">
              <a:xfrm>
                <a:off x="7031088" y="12756480"/>
                <a:ext cx="3175" cy="22225"/>
              </a:xfrm>
              <a:custGeom>
                <a:avLst/>
                <a:gdLst>
                  <a:gd name="T0" fmla="*/ 0 w 1"/>
                  <a:gd name="T1" fmla="*/ 0 h 7"/>
                  <a:gd name="T2" fmla="*/ 0 w 1"/>
                  <a:gd name="T3" fmla="*/ 7 h 7"/>
                  <a:gd name="T4" fmla="*/ 1 w 1"/>
                  <a:gd name="T5" fmla="*/ 4 h 7"/>
                  <a:gd name="T6" fmla="*/ 1 w 1"/>
                  <a:gd name="T7" fmla="*/ 0 h 7"/>
                  <a:gd name="T8" fmla="*/ 0 w 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7">
                    <a:moveTo>
                      <a:pt x="0" y="0"/>
                    </a:moveTo>
                    <a:cubicBezTo>
                      <a:pt x="0" y="3"/>
                      <a:pt x="0" y="5"/>
                      <a:pt x="0" y="7"/>
                    </a:cubicBezTo>
                    <a:cubicBezTo>
                      <a:pt x="0" y="6"/>
                      <a:pt x="1" y="5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0" name="Freeform 192"/>
              <p:cNvSpPr>
                <a:spLocks/>
              </p:cNvSpPr>
              <p:nvPr/>
            </p:nvSpPr>
            <p:spPr bwMode="auto">
              <a:xfrm>
                <a:off x="7091413" y="12718380"/>
                <a:ext cx="19050" cy="63500"/>
              </a:xfrm>
              <a:custGeom>
                <a:avLst/>
                <a:gdLst>
                  <a:gd name="T0" fmla="*/ 3 w 6"/>
                  <a:gd name="T1" fmla="*/ 0 h 20"/>
                  <a:gd name="T2" fmla="*/ 3 w 6"/>
                  <a:gd name="T3" fmla="*/ 0 h 20"/>
                  <a:gd name="T4" fmla="*/ 0 w 6"/>
                  <a:gd name="T5" fmla="*/ 6 h 20"/>
                  <a:gd name="T6" fmla="*/ 0 w 6"/>
                  <a:gd name="T7" fmla="*/ 7 h 20"/>
                  <a:gd name="T8" fmla="*/ 0 w 6"/>
                  <a:gd name="T9" fmla="*/ 16 h 20"/>
                  <a:gd name="T10" fmla="*/ 3 w 6"/>
                  <a:gd name="T11" fmla="*/ 20 h 20"/>
                  <a:gd name="T12" fmla="*/ 6 w 6"/>
                  <a:gd name="T13" fmla="*/ 16 h 20"/>
                  <a:gd name="T14" fmla="*/ 6 w 6"/>
                  <a:gd name="T15" fmla="*/ 4 h 20"/>
                  <a:gd name="T16" fmla="*/ 3 w 6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4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4" y="20"/>
                      <a:pt x="6" y="18"/>
                      <a:pt x="6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1" name="Freeform 193"/>
              <p:cNvSpPr>
                <a:spLocks/>
              </p:cNvSpPr>
              <p:nvPr/>
            </p:nvSpPr>
            <p:spPr bwMode="auto">
              <a:xfrm>
                <a:off x="7129513" y="12718380"/>
                <a:ext cx="19050" cy="25400"/>
              </a:xfrm>
              <a:custGeom>
                <a:avLst/>
                <a:gdLst>
                  <a:gd name="T0" fmla="*/ 6 w 6"/>
                  <a:gd name="T1" fmla="*/ 3 h 8"/>
                  <a:gd name="T2" fmla="*/ 3 w 6"/>
                  <a:gd name="T3" fmla="*/ 0 h 8"/>
                  <a:gd name="T4" fmla="*/ 0 w 6"/>
                  <a:gd name="T5" fmla="*/ 4 h 8"/>
                  <a:gd name="T6" fmla="*/ 0 w 6"/>
                  <a:gd name="T7" fmla="*/ 8 h 8"/>
                  <a:gd name="T8" fmla="*/ 6 w 6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6" y="3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6"/>
                      <a:pt x="3" y="5"/>
                      <a:pt x="6" y="3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2" name="Freeform 194"/>
              <p:cNvSpPr>
                <a:spLocks/>
              </p:cNvSpPr>
              <p:nvPr/>
            </p:nvSpPr>
            <p:spPr bwMode="auto">
              <a:xfrm>
                <a:off x="7053313" y="12753305"/>
                <a:ext cx="19050" cy="28575"/>
              </a:xfrm>
              <a:custGeom>
                <a:avLst/>
                <a:gdLst>
                  <a:gd name="T0" fmla="*/ 0 w 6"/>
                  <a:gd name="T1" fmla="*/ 1 h 9"/>
                  <a:gd name="T2" fmla="*/ 0 w 6"/>
                  <a:gd name="T3" fmla="*/ 5 h 9"/>
                  <a:gd name="T4" fmla="*/ 3 w 6"/>
                  <a:gd name="T5" fmla="*/ 9 h 9"/>
                  <a:gd name="T6" fmla="*/ 6 w 6"/>
                  <a:gd name="T7" fmla="*/ 5 h 9"/>
                  <a:gd name="T8" fmla="*/ 6 w 6"/>
                  <a:gd name="T9" fmla="*/ 0 h 9"/>
                  <a:gd name="T10" fmla="*/ 0 w 6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9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1" y="9"/>
                      <a:pt x="3" y="9"/>
                    </a:cubicBezTo>
                    <a:cubicBezTo>
                      <a:pt x="4" y="9"/>
                      <a:pt x="6" y="7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1"/>
                      <a:pt x="0" y="1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3" name="Freeform 195"/>
              <p:cNvSpPr>
                <a:spLocks/>
              </p:cNvSpPr>
              <p:nvPr/>
            </p:nvSpPr>
            <p:spPr bwMode="auto">
              <a:xfrm>
                <a:off x="6862813" y="12718380"/>
                <a:ext cx="19050" cy="63500"/>
              </a:xfrm>
              <a:custGeom>
                <a:avLst/>
                <a:gdLst>
                  <a:gd name="T0" fmla="*/ 3 w 6"/>
                  <a:gd name="T1" fmla="*/ 0 h 20"/>
                  <a:gd name="T2" fmla="*/ 0 w 6"/>
                  <a:gd name="T3" fmla="*/ 4 h 20"/>
                  <a:gd name="T4" fmla="*/ 0 w 6"/>
                  <a:gd name="T5" fmla="*/ 16 h 20"/>
                  <a:gd name="T6" fmla="*/ 3 w 6"/>
                  <a:gd name="T7" fmla="*/ 20 h 20"/>
                  <a:gd name="T8" fmla="*/ 6 w 6"/>
                  <a:gd name="T9" fmla="*/ 16 h 20"/>
                  <a:gd name="T10" fmla="*/ 6 w 6"/>
                  <a:gd name="T11" fmla="*/ 4 h 20"/>
                  <a:gd name="T12" fmla="*/ 3 w 6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0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4" y="20"/>
                      <a:pt x="6" y="18"/>
                      <a:pt x="6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4" name="Freeform 196"/>
              <p:cNvSpPr>
                <a:spLocks/>
              </p:cNvSpPr>
              <p:nvPr/>
            </p:nvSpPr>
            <p:spPr bwMode="auto">
              <a:xfrm>
                <a:off x="6977113" y="12823155"/>
                <a:ext cx="19050" cy="53975"/>
              </a:xfrm>
              <a:custGeom>
                <a:avLst/>
                <a:gdLst>
                  <a:gd name="T0" fmla="*/ 5 w 6"/>
                  <a:gd name="T1" fmla="*/ 0 h 17"/>
                  <a:gd name="T2" fmla="*/ 0 w 6"/>
                  <a:gd name="T3" fmla="*/ 3 h 17"/>
                  <a:gd name="T4" fmla="*/ 0 w 6"/>
                  <a:gd name="T5" fmla="*/ 13 h 17"/>
                  <a:gd name="T6" fmla="*/ 3 w 6"/>
                  <a:gd name="T7" fmla="*/ 17 h 17"/>
                  <a:gd name="T8" fmla="*/ 6 w 6"/>
                  <a:gd name="T9" fmla="*/ 13 h 17"/>
                  <a:gd name="T10" fmla="*/ 6 w 6"/>
                  <a:gd name="T11" fmla="*/ 1 h 17"/>
                  <a:gd name="T12" fmla="*/ 5 w 6"/>
                  <a:gd name="T13" fmla="*/ 0 h 17"/>
                  <a:gd name="T14" fmla="*/ 5 w 6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7">
                    <a:moveTo>
                      <a:pt x="5" y="0"/>
                    </a:moveTo>
                    <a:cubicBezTo>
                      <a:pt x="3" y="1"/>
                      <a:pt x="2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1" y="17"/>
                      <a:pt x="3" y="17"/>
                    </a:cubicBezTo>
                    <a:cubicBezTo>
                      <a:pt x="4" y="17"/>
                      <a:pt x="6" y="15"/>
                      <a:pt x="6" y="1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5" name="Freeform 197"/>
              <p:cNvSpPr>
                <a:spLocks/>
              </p:cNvSpPr>
              <p:nvPr/>
            </p:nvSpPr>
            <p:spPr bwMode="auto">
              <a:xfrm>
                <a:off x="6939013" y="12819980"/>
                <a:ext cx="19050" cy="57150"/>
              </a:xfrm>
              <a:custGeom>
                <a:avLst/>
                <a:gdLst>
                  <a:gd name="T0" fmla="*/ 2 w 6"/>
                  <a:gd name="T1" fmla="*/ 1 h 18"/>
                  <a:gd name="T2" fmla="*/ 1 w 6"/>
                  <a:gd name="T3" fmla="*/ 0 h 18"/>
                  <a:gd name="T4" fmla="*/ 0 w 6"/>
                  <a:gd name="T5" fmla="*/ 0 h 18"/>
                  <a:gd name="T6" fmla="*/ 0 w 6"/>
                  <a:gd name="T7" fmla="*/ 2 h 18"/>
                  <a:gd name="T8" fmla="*/ 0 w 6"/>
                  <a:gd name="T9" fmla="*/ 14 h 18"/>
                  <a:gd name="T10" fmla="*/ 3 w 6"/>
                  <a:gd name="T11" fmla="*/ 18 h 18"/>
                  <a:gd name="T12" fmla="*/ 6 w 6"/>
                  <a:gd name="T13" fmla="*/ 14 h 18"/>
                  <a:gd name="T14" fmla="*/ 6 w 6"/>
                  <a:gd name="T15" fmla="*/ 4 h 18"/>
                  <a:gd name="T16" fmla="*/ 2 w 6"/>
                  <a:gd name="T1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8">
                    <a:moveTo>
                      <a:pt x="2" y="1"/>
                    </a:move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1" y="18"/>
                      <a:pt x="3" y="18"/>
                    </a:cubicBezTo>
                    <a:cubicBezTo>
                      <a:pt x="4" y="18"/>
                      <a:pt x="6" y="16"/>
                      <a:pt x="6" y="1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3"/>
                      <a:pt x="3" y="2"/>
                      <a:pt x="2" y="1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6" name="Freeform 198"/>
              <p:cNvSpPr>
                <a:spLocks/>
              </p:cNvSpPr>
              <p:nvPr/>
            </p:nvSpPr>
            <p:spPr bwMode="auto">
              <a:xfrm>
                <a:off x="6897738" y="12623130"/>
                <a:ext cx="19050" cy="63500"/>
              </a:xfrm>
              <a:custGeom>
                <a:avLst/>
                <a:gdLst>
                  <a:gd name="T0" fmla="*/ 2 w 6"/>
                  <a:gd name="T1" fmla="*/ 20 h 20"/>
                  <a:gd name="T2" fmla="*/ 5 w 6"/>
                  <a:gd name="T3" fmla="*/ 18 h 20"/>
                  <a:gd name="T4" fmla="*/ 6 w 6"/>
                  <a:gd name="T5" fmla="*/ 16 h 20"/>
                  <a:gd name="T6" fmla="*/ 6 w 6"/>
                  <a:gd name="T7" fmla="*/ 4 h 20"/>
                  <a:gd name="T8" fmla="*/ 3 w 6"/>
                  <a:gd name="T9" fmla="*/ 0 h 20"/>
                  <a:gd name="T10" fmla="*/ 0 w 6"/>
                  <a:gd name="T11" fmla="*/ 4 h 20"/>
                  <a:gd name="T12" fmla="*/ 0 w 6"/>
                  <a:gd name="T13" fmla="*/ 16 h 20"/>
                  <a:gd name="T14" fmla="*/ 2 w 6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0">
                    <a:moveTo>
                      <a:pt x="2" y="20"/>
                    </a:moveTo>
                    <a:cubicBezTo>
                      <a:pt x="3" y="19"/>
                      <a:pt x="4" y="19"/>
                      <a:pt x="5" y="18"/>
                    </a:cubicBezTo>
                    <a:cubicBezTo>
                      <a:pt x="6" y="18"/>
                      <a:pt x="6" y="17"/>
                      <a:pt x="6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19"/>
                      <a:pt x="2" y="2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7" name="Freeform 199"/>
              <p:cNvSpPr>
                <a:spLocks/>
              </p:cNvSpPr>
              <p:nvPr/>
            </p:nvSpPr>
            <p:spPr bwMode="auto">
              <a:xfrm>
                <a:off x="6707238" y="12816805"/>
                <a:ext cx="3175" cy="57150"/>
              </a:xfrm>
              <a:custGeom>
                <a:avLst/>
                <a:gdLst>
                  <a:gd name="T0" fmla="*/ 1 w 1"/>
                  <a:gd name="T1" fmla="*/ 17 h 18"/>
                  <a:gd name="T2" fmla="*/ 1 w 1"/>
                  <a:gd name="T3" fmla="*/ 1 h 18"/>
                  <a:gd name="T4" fmla="*/ 1 w 1"/>
                  <a:gd name="T5" fmla="*/ 0 h 18"/>
                  <a:gd name="T6" fmla="*/ 0 w 1"/>
                  <a:gd name="T7" fmla="*/ 3 h 18"/>
                  <a:gd name="T8" fmla="*/ 0 w 1"/>
                  <a:gd name="T9" fmla="*/ 15 h 18"/>
                  <a:gd name="T10" fmla="*/ 1 w 1"/>
                  <a:gd name="T11" fmla="*/ 18 h 18"/>
                  <a:gd name="T12" fmla="*/ 1 w 1"/>
                  <a:gd name="T1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8">
                    <a:moveTo>
                      <a:pt x="1" y="17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1" y="18"/>
                      <a:pt x="1" y="17"/>
                      <a:pt x="1" y="17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8" name="Freeform 200"/>
              <p:cNvSpPr>
                <a:spLocks/>
              </p:cNvSpPr>
              <p:nvPr/>
            </p:nvSpPr>
            <p:spPr bwMode="auto">
              <a:xfrm>
                <a:off x="6707238" y="12912055"/>
                <a:ext cx="3175" cy="57150"/>
              </a:xfrm>
              <a:custGeom>
                <a:avLst/>
                <a:gdLst>
                  <a:gd name="T0" fmla="*/ 1 w 1"/>
                  <a:gd name="T1" fmla="*/ 17 h 18"/>
                  <a:gd name="T2" fmla="*/ 1 w 1"/>
                  <a:gd name="T3" fmla="*/ 1 h 18"/>
                  <a:gd name="T4" fmla="*/ 1 w 1"/>
                  <a:gd name="T5" fmla="*/ 0 h 18"/>
                  <a:gd name="T6" fmla="*/ 0 w 1"/>
                  <a:gd name="T7" fmla="*/ 3 h 18"/>
                  <a:gd name="T8" fmla="*/ 0 w 1"/>
                  <a:gd name="T9" fmla="*/ 15 h 18"/>
                  <a:gd name="T10" fmla="*/ 1 w 1"/>
                  <a:gd name="T11" fmla="*/ 18 h 18"/>
                  <a:gd name="T12" fmla="*/ 1 w 1"/>
                  <a:gd name="T1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8">
                    <a:moveTo>
                      <a:pt x="1" y="17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1" y="18"/>
                      <a:pt x="1" y="17"/>
                      <a:pt x="1" y="17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9" name="Freeform 201"/>
              <p:cNvSpPr>
                <a:spLocks/>
              </p:cNvSpPr>
              <p:nvPr/>
            </p:nvSpPr>
            <p:spPr bwMode="auto">
              <a:xfrm>
                <a:off x="6707238" y="12721555"/>
                <a:ext cx="3175" cy="57150"/>
              </a:xfrm>
              <a:custGeom>
                <a:avLst/>
                <a:gdLst>
                  <a:gd name="T0" fmla="*/ 1 w 1"/>
                  <a:gd name="T1" fmla="*/ 17 h 18"/>
                  <a:gd name="T2" fmla="*/ 1 w 1"/>
                  <a:gd name="T3" fmla="*/ 1 h 18"/>
                  <a:gd name="T4" fmla="*/ 1 w 1"/>
                  <a:gd name="T5" fmla="*/ 0 h 18"/>
                  <a:gd name="T6" fmla="*/ 0 w 1"/>
                  <a:gd name="T7" fmla="*/ 3 h 18"/>
                  <a:gd name="T8" fmla="*/ 0 w 1"/>
                  <a:gd name="T9" fmla="*/ 15 h 18"/>
                  <a:gd name="T10" fmla="*/ 1 w 1"/>
                  <a:gd name="T11" fmla="*/ 18 h 18"/>
                  <a:gd name="T12" fmla="*/ 1 w 1"/>
                  <a:gd name="T1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8">
                    <a:moveTo>
                      <a:pt x="1" y="17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1" y="18"/>
                      <a:pt x="1" y="17"/>
                      <a:pt x="1" y="17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0" name="Freeform 202"/>
              <p:cNvSpPr>
                <a:spLocks/>
              </p:cNvSpPr>
              <p:nvPr/>
            </p:nvSpPr>
            <p:spPr bwMode="auto">
              <a:xfrm>
                <a:off x="7053313" y="12813630"/>
                <a:ext cx="19050" cy="57150"/>
              </a:xfrm>
              <a:custGeom>
                <a:avLst/>
                <a:gdLst>
                  <a:gd name="T0" fmla="*/ 6 w 6"/>
                  <a:gd name="T1" fmla="*/ 8 h 18"/>
                  <a:gd name="T2" fmla="*/ 6 w 6"/>
                  <a:gd name="T3" fmla="*/ 4 h 18"/>
                  <a:gd name="T4" fmla="*/ 3 w 6"/>
                  <a:gd name="T5" fmla="*/ 0 h 18"/>
                  <a:gd name="T6" fmla="*/ 0 w 6"/>
                  <a:gd name="T7" fmla="*/ 4 h 18"/>
                  <a:gd name="T8" fmla="*/ 0 w 6"/>
                  <a:gd name="T9" fmla="*/ 16 h 18"/>
                  <a:gd name="T10" fmla="*/ 0 w 6"/>
                  <a:gd name="T11" fmla="*/ 18 h 18"/>
                  <a:gd name="T12" fmla="*/ 6 w 6"/>
                  <a:gd name="T13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8">
                    <a:moveTo>
                      <a:pt x="6" y="8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8"/>
                    </a:cubicBezTo>
                    <a:lnTo>
                      <a:pt x="6" y="8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1" name="Freeform 203"/>
              <p:cNvSpPr>
                <a:spLocks/>
              </p:cNvSpPr>
              <p:nvPr/>
            </p:nvSpPr>
            <p:spPr bwMode="auto">
              <a:xfrm>
                <a:off x="7015213" y="12908880"/>
                <a:ext cx="15875" cy="31750"/>
              </a:xfrm>
              <a:custGeom>
                <a:avLst/>
                <a:gdLst>
                  <a:gd name="T0" fmla="*/ 5 w 5"/>
                  <a:gd name="T1" fmla="*/ 1 h 10"/>
                  <a:gd name="T2" fmla="*/ 3 w 5"/>
                  <a:gd name="T3" fmla="*/ 0 h 10"/>
                  <a:gd name="T4" fmla="*/ 0 w 5"/>
                  <a:gd name="T5" fmla="*/ 4 h 10"/>
                  <a:gd name="T6" fmla="*/ 0 w 5"/>
                  <a:gd name="T7" fmla="*/ 10 h 10"/>
                  <a:gd name="T8" fmla="*/ 5 w 5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5" y="1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2" name="Freeform 204"/>
              <p:cNvSpPr>
                <a:spLocks/>
              </p:cNvSpPr>
              <p:nvPr/>
            </p:nvSpPr>
            <p:spPr bwMode="auto">
              <a:xfrm>
                <a:off x="6939013" y="13004130"/>
                <a:ext cx="19050" cy="60325"/>
              </a:xfrm>
              <a:custGeom>
                <a:avLst/>
                <a:gdLst>
                  <a:gd name="T0" fmla="*/ 1 w 6"/>
                  <a:gd name="T1" fmla="*/ 19 h 19"/>
                  <a:gd name="T2" fmla="*/ 6 w 6"/>
                  <a:gd name="T3" fmla="*/ 12 h 19"/>
                  <a:gd name="T4" fmla="*/ 6 w 6"/>
                  <a:gd name="T5" fmla="*/ 4 h 19"/>
                  <a:gd name="T6" fmla="*/ 3 w 6"/>
                  <a:gd name="T7" fmla="*/ 0 h 19"/>
                  <a:gd name="T8" fmla="*/ 0 w 6"/>
                  <a:gd name="T9" fmla="*/ 4 h 19"/>
                  <a:gd name="T10" fmla="*/ 0 w 6"/>
                  <a:gd name="T11" fmla="*/ 16 h 19"/>
                  <a:gd name="T12" fmla="*/ 1 w 6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9">
                    <a:moveTo>
                      <a:pt x="1" y="19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9"/>
                      <a:pt x="1" y="19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3" name="Freeform 205"/>
              <p:cNvSpPr>
                <a:spLocks/>
              </p:cNvSpPr>
              <p:nvPr/>
            </p:nvSpPr>
            <p:spPr bwMode="auto">
              <a:xfrm>
                <a:off x="7205713" y="13004130"/>
                <a:ext cx="19050" cy="63500"/>
              </a:xfrm>
              <a:custGeom>
                <a:avLst/>
                <a:gdLst>
                  <a:gd name="T0" fmla="*/ 4 w 6"/>
                  <a:gd name="T1" fmla="*/ 0 h 20"/>
                  <a:gd name="T2" fmla="*/ 0 w 6"/>
                  <a:gd name="T3" fmla="*/ 8 h 20"/>
                  <a:gd name="T4" fmla="*/ 0 w 6"/>
                  <a:gd name="T5" fmla="*/ 16 h 20"/>
                  <a:gd name="T6" fmla="*/ 3 w 6"/>
                  <a:gd name="T7" fmla="*/ 20 h 20"/>
                  <a:gd name="T8" fmla="*/ 6 w 6"/>
                  <a:gd name="T9" fmla="*/ 16 h 20"/>
                  <a:gd name="T10" fmla="*/ 6 w 6"/>
                  <a:gd name="T11" fmla="*/ 4 h 20"/>
                  <a:gd name="T12" fmla="*/ 4 w 6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0">
                    <a:moveTo>
                      <a:pt x="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4" y="20"/>
                      <a:pt x="6" y="18"/>
                      <a:pt x="6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5" y="1"/>
                      <a:pt x="4" y="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4" name="Freeform 206"/>
              <p:cNvSpPr>
                <a:spLocks/>
              </p:cNvSpPr>
              <p:nvPr/>
            </p:nvSpPr>
            <p:spPr bwMode="auto">
              <a:xfrm>
                <a:off x="7132688" y="13131130"/>
                <a:ext cx="15875" cy="31750"/>
              </a:xfrm>
              <a:custGeom>
                <a:avLst/>
                <a:gdLst>
                  <a:gd name="T0" fmla="*/ 0 w 5"/>
                  <a:gd name="T1" fmla="*/ 9 h 10"/>
                  <a:gd name="T2" fmla="*/ 2 w 5"/>
                  <a:gd name="T3" fmla="*/ 10 h 10"/>
                  <a:gd name="T4" fmla="*/ 5 w 5"/>
                  <a:gd name="T5" fmla="*/ 6 h 10"/>
                  <a:gd name="T6" fmla="*/ 5 w 5"/>
                  <a:gd name="T7" fmla="*/ 0 h 10"/>
                  <a:gd name="T8" fmla="*/ 0 w 5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0" y="9"/>
                    </a:moveTo>
                    <a:cubicBezTo>
                      <a:pt x="0" y="9"/>
                      <a:pt x="1" y="10"/>
                      <a:pt x="2" y="10"/>
                    </a:cubicBezTo>
                    <a:cubicBezTo>
                      <a:pt x="3" y="10"/>
                      <a:pt x="5" y="8"/>
                      <a:pt x="5" y="6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5" name="Freeform 208"/>
              <p:cNvSpPr>
                <a:spLocks/>
              </p:cNvSpPr>
              <p:nvPr/>
            </p:nvSpPr>
            <p:spPr bwMode="auto">
              <a:xfrm>
                <a:off x="6900913" y="13099380"/>
                <a:ext cx="19050" cy="44450"/>
              </a:xfrm>
              <a:custGeom>
                <a:avLst/>
                <a:gdLst>
                  <a:gd name="T0" fmla="*/ 6 w 6"/>
                  <a:gd name="T1" fmla="*/ 3 h 14"/>
                  <a:gd name="T2" fmla="*/ 3 w 6"/>
                  <a:gd name="T3" fmla="*/ 0 h 14"/>
                  <a:gd name="T4" fmla="*/ 0 w 6"/>
                  <a:gd name="T5" fmla="*/ 4 h 14"/>
                  <a:gd name="T6" fmla="*/ 0 w 6"/>
                  <a:gd name="T7" fmla="*/ 14 h 14"/>
                  <a:gd name="T8" fmla="*/ 6 w 6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4">
                    <a:moveTo>
                      <a:pt x="6" y="3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6" name="Freeform 209"/>
              <p:cNvSpPr>
                <a:spLocks/>
              </p:cNvSpPr>
              <p:nvPr/>
            </p:nvSpPr>
            <p:spPr bwMode="auto">
              <a:xfrm>
                <a:off x="7091413" y="13200980"/>
                <a:ext cx="19050" cy="57150"/>
              </a:xfrm>
              <a:custGeom>
                <a:avLst/>
                <a:gdLst>
                  <a:gd name="T0" fmla="*/ 0 w 6"/>
                  <a:gd name="T1" fmla="*/ 10 h 18"/>
                  <a:gd name="T2" fmla="*/ 0 w 6"/>
                  <a:gd name="T3" fmla="*/ 14 h 18"/>
                  <a:gd name="T4" fmla="*/ 3 w 6"/>
                  <a:gd name="T5" fmla="*/ 18 h 18"/>
                  <a:gd name="T6" fmla="*/ 6 w 6"/>
                  <a:gd name="T7" fmla="*/ 14 h 18"/>
                  <a:gd name="T8" fmla="*/ 6 w 6"/>
                  <a:gd name="T9" fmla="*/ 2 h 18"/>
                  <a:gd name="T10" fmla="*/ 5 w 6"/>
                  <a:gd name="T11" fmla="*/ 0 h 18"/>
                  <a:gd name="T12" fmla="*/ 0 w 6"/>
                  <a:gd name="T13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8">
                    <a:moveTo>
                      <a:pt x="0" y="1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1" y="18"/>
                      <a:pt x="3" y="18"/>
                    </a:cubicBezTo>
                    <a:cubicBezTo>
                      <a:pt x="4" y="18"/>
                      <a:pt x="6" y="16"/>
                      <a:pt x="6" y="14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5" y="0"/>
                      <a:pt x="5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7" name="Freeform 210"/>
              <p:cNvSpPr>
                <a:spLocks/>
              </p:cNvSpPr>
              <p:nvPr/>
            </p:nvSpPr>
            <p:spPr bwMode="auto">
              <a:xfrm>
                <a:off x="6862813" y="13194630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4 h 5"/>
                  <a:gd name="T4" fmla="*/ 0 w 3"/>
                  <a:gd name="T5" fmla="*/ 5 h 5"/>
                  <a:gd name="T6" fmla="*/ 3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8" name="Freeform 211"/>
              <p:cNvSpPr>
                <a:spLocks/>
              </p:cNvSpPr>
              <p:nvPr/>
            </p:nvSpPr>
            <p:spPr bwMode="auto">
              <a:xfrm>
                <a:off x="6824713" y="13194630"/>
                <a:ext cx="19050" cy="63500"/>
              </a:xfrm>
              <a:custGeom>
                <a:avLst/>
                <a:gdLst>
                  <a:gd name="T0" fmla="*/ 3 w 6"/>
                  <a:gd name="T1" fmla="*/ 20 h 20"/>
                  <a:gd name="T2" fmla="*/ 4 w 6"/>
                  <a:gd name="T3" fmla="*/ 18 h 20"/>
                  <a:gd name="T4" fmla="*/ 6 w 6"/>
                  <a:gd name="T5" fmla="*/ 16 h 20"/>
                  <a:gd name="T6" fmla="*/ 6 w 6"/>
                  <a:gd name="T7" fmla="*/ 4 h 20"/>
                  <a:gd name="T8" fmla="*/ 3 w 6"/>
                  <a:gd name="T9" fmla="*/ 0 h 20"/>
                  <a:gd name="T10" fmla="*/ 0 w 6"/>
                  <a:gd name="T11" fmla="*/ 4 h 20"/>
                  <a:gd name="T12" fmla="*/ 0 w 6"/>
                  <a:gd name="T13" fmla="*/ 16 h 20"/>
                  <a:gd name="T14" fmla="*/ 3 w 6"/>
                  <a:gd name="T15" fmla="*/ 20 h 20"/>
                  <a:gd name="T16" fmla="*/ 3 w 6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3" y="20"/>
                    </a:moveTo>
                    <a:cubicBezTo>
                      <a:pt x="4" y="19"/>
                      <a:pt x="4" y="19"/>
                      <a:pt x="4" y="18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9" name="Freeform 212"/>
              <p:cNvSpPr>
                <a:spLocks/>
              </p:cNvSpPr>
              <p:nvPr/>
            </p:nvSpPr>
            <p:spPr bwMode="auto">
              <a:xfrm>
                <a:off x="6824713" y="13289880"/>
                <a:ext cx="19050" cy="63500"/>
              </a:xfrm>
              <a:custGeom>
                <a:avLst/>
                <a:gdLst>
                  <a:gd name="T0" fmla="*/ 3 w 6"/>
                  <a:gd name="T1" fmla="*/ 0 h 20"/>
                  <a:gd name="T2" fmla="*/ 3 w 6"/>
                  <a:gd name="T3" fmla="*/ 0 h 20"/>
                  <a:gd name="T4" fmla="*/ 0 w 6"/>
                  <a:gd name="T5" fmla="*/ 4 h 20"/>
                  <a:gd name="T6" fmla="*/ 0 w 6"/>
                  <a:gd name="T7" fmla="*/ 16 h 20"/>
                  <a:gd name="T8" fmla="*/ 3 w 6"/>
                  <a:gd name="T9" fmla="*/ 20 h 20"/>
                  <a:gd name="T10" fmla="*/ 6 w 6"/>
                  <a:gd name="T11" fmla="*/ 16 h 20"/>
                  <a:gd name="T12" fmla="*/ 6 w 6"/>
                  <a:gd name="T13" fmla="*/ 4 h 20"/>
                  <a:gd name="T14" fmla="*/ 3 w 6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0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4" y="20"/>
                      <a:pt x="6" y="18"/>
                      <a:pt x="6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0" name="Freeform 213"/>
              <p:cNvSpPr>
                <a:spLocks/>
              </p:cNvSpPr>
              <p:nvPr/>
            </p:nvSpPr>
            <p:spPr bwMode="auto">
              <a:xfrm>
                <a:off x="6862813" y="13318455"/>
                <a:ext cx="19050" cy="34925"/>
              </a:xfrm>
              <a:custGeom>
                <a:avLst/>
                <a:gdLst>
                  <a:gd name="T0" fmla="*/ 0 w 6"/>
                  <a:gd name="T1" fmla="*/ 0 h 11"/>
                  <a:gd name="T2" fmla="*/ 0 w 6"/>
                  <a:gd name="T3" fmla="*/ 7 h 11"/>
                  <a:gd name="T4" fmla="*/ 3 w 6"/>
                  <a:gd name="T5" fmla="*/ 11 h 11"/>
                  <a:gd name="T6" fmla="*/ 6 w 6"/>
                  <a:gd name="T7" fmla="*/ 7 h 11"/>
                  <a:gd name="T8" fmla="*/ 6 w 6"/>
                  <a:gd name="T9" fmla="*/ 3 h 11"/>
                  <a:gd name="T10" fmla="*/ 0 w 6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1"/>
                      <a:pt x="3" y="11"/>
                    </a:cubicBezTo>
                    <a:cubicBezTo>
                      <a:pt x="4" y="11"/>
                      <a:pt x="6" y="9"/>
                      <a:pt x="6" y="7"/>
                    </a:cubicBezTo>
                    <a:cubicBezTo>
                      <a:pt x="6" y="3"/>
                      <a:pt x="6" y="3"/>
                      <a:pt x="6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1" name="Freeform 214"/>
              <p:cNvSpPr>
                <a:spLocks/>
              </p:cNvSpPr>
              <p:nvPr/>
            </p:nvSpPr>
            <p:spPr bwMode="auto">
              <a:xfrm>
                <a:off x="6900913" y="13337505"/>
                <a:ext cx="15875" cy="1587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1 h 5"/>
                  <a:gd name="T4" fmla="*/ 3 w 5"/>
                  <a:gd name="T5" fmla="*/ 5 h 5"/>
                  <a:gd name="T6" fmla="*/ 5 w 5"/>
                  <a:gd name="T7" fmla="*/ 3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1" y="5"/>
                      <a:pt x="3" y="5"/>
                    </a:cubicBezTo>
                    <a:cubicBezTo>
                      <a:pt x="4" y="5"/>
                      <a:pt x="4" y="4"/>
                      <a:pt x="5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2" name="Freeform 215"/>
              <p:cNvSpPr>
                <a:spLocks/>
              </p:cNvSpPr>
              <p:nvPr/>
            </p:nvSpPr>
            <p:spPr bwMode="auto">
              <a:xfrm>
                <a:off x="7021563" y="13334330"/>
                <a:ext cx="12700" cy="19050"/>
              </a:xfrm>
              <a:custGeom>
                <a:avLst/>
                <a:gdLst>
                  <a:gd name="T0" fmla="*/ 0 w 4"/>
                  <a:gd name="T1" fmla="*/ 6 h 6"/>
                  <a:gd name="T2" fmla="*/ 1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cubicBezTo>
                      <a:pt x="0" y="6"/>
                      <a:pt x="0" y="6"/>
                      <a:pt x="1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3" name="Freeform 216"/>
              <p:cNvSpPr>
                <a:spLocks/>
              </p:cNvSpPr>
              <p:nvPr/>
            </p:nvSpPr>
            <p:spPr bwMode="auto">
              <a:xfrm>
                <a:off x="7053313" y="13289880"/>
                <a:ext cx="19050" cy="63500"/>
              </a:xfrm>
              <a:custGeom>
                <a:avLst/>
                <a:gdLst>
                  <a:gd name="T0" fmla="*/ 3 w 6"/>
                  <a:gd name="T1" fmla="*/ 0 h 20"/>
                  <a:gd name="T2" fmla="*/ 1 w 6"/>
                  <a:gd name="T3" fmla="*/ 0 h 20"/>
                  <a:gd name="T4" fmla="*/ 0 w 6"/>
                  <a:gd name="T5" fmla="*/ 3 h 20"/>
                  <a:gd name="T6" fmla="*/ 0 w 6"/>
                  <a:gd name="T7" fmla="*/ 4 h 20"/>
                  <a:gd name="T8" fmla="*/ 0 w 6"/>
                  <a:gd name="T9" fmla="*/ 16 h 20"/>
                  <a:gd name="T10" fmla="*/ 3 w 6"/>
                  <a:gd name="T11" fmla="*/ 20 h 20"/>
                  <a:gd name="T12" fmla="*/ 6 w 6"/>
                  <a:gd name="T13" fmla="*/ 16 h 20"/>
                  <a:gd name="T14" fmla="*/ 6 w 6"/>
                  <a:gd name="T15" fmla="*/ 4 h 20"/>
                  <a:gd name="T16" fmla="*/ 3 w 6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3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4" y="20"/>
                      <a:pt x="6" y="18"/>
                      <a:pt x="6" y="1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4" name="Freeform 456"/>
              <p:cNvSpPr>
                <a:spLocks/>
              </p:cNvSpPr>
              <p:nvPr/>
            </p:nvSpPr>
            <p:spPr bwMode="auto">
              <a:xfrm>
                <a:off x="6846938" y="12080205"/>
                <a:ext cx="1158875" cy="1282700"/>
              </a:xfrm>
              <a:custGeom>
                <a:avLst/>
                <a:gdLst>
                  <a:gd name="T0" fmla="*/ 364 w 365"/>
                  <a:gd name="T1" fmla="*/ 61 h 404"/>
                  <a:gd name="T2" fmla="*/ 364 w 365"/>
                  <a:gd name="T3" fmla="*/ 45 h 404"/>
                  <a:gd name="T4" fmla="*/ 364 w 365"/>
                  <a:gd name="T5" fmla="*/ 7 h 404"/>
                  <a:gd name="T6" fmla="*/ 357 w 365"/>
                  <a:gd name="T7" fmla="*/ 3 h 404"/>
                  <a:gd name="T8" fmla="*/ 324 w 365"/>
                  <a:gd name="T9" fmla="*/ 22 h 404"/>
                  <a:gd name="T10" fmla="*/ 310 w 365"/>
                  <a:gd name="T11" fmla="*/ 30 h 404"/>
                  <a:gd name="T12" fmla="*/ 278 w 365"/>
                  <a:gd name="T13" fmla="*/ 49 h 404"/>
                  <a:gd name="T14" fmla="*/ 278 w 365"/>
                  <a:gd name="T15" fmla="*/ 57 h 404"/>
                  <a:gd name="T16" fmla="*/ 287 w 365"/>
                  <a:gd name="T17" fmla="*/ 63 h 404"/>
                  <a:gd name="T18" fmla="*/ 290 w 365"/>
                  <a:gd name="T19" fmla="*/ 74 h 404"/>
                  <a:gd name="T20" fmla="*/ 240 w 365"/>
                  <a:gd name="T21" fmla="*/ 162 h 404"/>
                  <a:gd name="T22" fmla="*/ 229 w 365"/>
                  <a:gd name="T23" fmla="*/ 171 h 404"/>
                  <a:gd name="T24" fmla="*/ 102 w 365"/>
                  <a:gd name="T25" fmla="*/ 208 h 404"/>
                  <a:gd name="T26" fmla="*/ 90 w 365"/>
                  <a:gd name="T27" fmla="*/ 217 h 404"/>
                  <a:gd name="T28" fmla="*/ 2 w 365"/>
                  <a:gd name="T29" fmla="*/ 372 h 404"/>
                  <a:gd name="T30" fmla="*/ 5 w 365"/>
                  <a:gd name="T31" fmla="*/ 383 h 404"/>
                  <a:gd name="T32" fmla="*/ 38 w 365"/>
                  <a:gd name="T33" fmla="*/ 402 h 404"/>
                  <a:gd name="T34" fmla="*/ 49 w 365"/>
                  <a:gd name="T35" fmla="*/ 399 h 404"/>
                  <a:gd name="T36" fmla="*/ 126 w 365"/>
                  <a:gd name="T37" fmla="*/ 263 h 404"/>
                  <a:gd name="T38" fmla="*/ 138 w 365"/>
                  <a:gd name="T39" fmla="*/ 254 h 404"/>
                  <a:gd name="T40" fmla="*/ 265 w 365"/>
                  <a:gd name="T41" fmla="*/ 217 h 404"/>
                  <a:gd name="T42" fmla="*/ 276 w 365"/>
                  <a:gd name="T43" fmla="*/ 208 h 404"/>
                  <a:gd name="T44" fmla="*/ 295 w 365"/>
                  <a:gd name="T45" fmla="*/ 176 h 404"/>
                  <a:gd name="T46" fmla="*/ 289 w 365"/>
                  <a:gd name="T47" fmla="*/ 173 h 404"/>
                  <a:gd name="T48" fmla="*/ 283 w 365"/>
                  <a:gd name="T49" fmla="*/ 169 h 404"/>
                  <a:gd name="T50" fmla="*/ 278 w 365"/>
                  <a:gd name="T51" fmla="*/ 161 h 404"/>
                  <a:gd name="T52" fmla="*/ 280 w 365"/>
                  <a:gd name="T53" fmla="*/ 154 h 404"/>
                  <a:gd name="T54" fmla="*/ 279 w 365"/>
                  <a:gd name="T55" fmla="*/ 151 h 404"/>
                  <a:gd name="T56" fmla="*/ 279 w 365"/>
                  <a:gd name="T57" fmla="*/ 151 h 404"/>
                  <a:gd name="T58" fmla="*/ 282 w 365"/>
                  <a:gd name="T59" fmla="*/ 142 h 404"/>
                  <a:gd name="T60" fmla="*/ 282 w 365"/>
                  <a:gd name="T61" fmla="*/ 141 h 404"/>
                  <a:gd name="T62" fmla="*/ 282 w 365"/>
                  <a:gd name="T63" fmla="*/ 141 h 404"/>
                  <a:gd name="T64" fmla="*/ 287 w 365"/>
                  <a:gd name="T65" fmla="*/ 132 h 404"/>
                  <a:gd name="T66" fmla="*/ 289 w 365"/>
                  <a:gd name="T67" fmla="*/ 130 h 404"/>
                  <a:gd name="T68" fmla="*/ 294 w 365"/>
                  <a:gd name="T69" fmla="*/ 125 h 404"/>
                  <a:gd name="T70" fmla="*/ 305 w 365"/>
                  <a:gd name="T71" fmla="*/ 125 h 404"/>
                  <a:gd name="T72" fmla="*/ 317 w 365"/>
                  <a:gd name="T73" fmla="*/ 133 h 404"/>
                  <a:gd name="T74" fmla="*/ 322 w 365"/>
                  <a:gd name="T75" fmla="*/ 127 h 404"/>
                  <a:gd name="T76" fmla="*/ 337 w 365"/>
                  <a:gd name="T77" fmla="*/ 100 h 404"/>
                  <a:gd name="T78" fmla="*/ 348 w 365"/>
                  <a:gd name="T79" fmla="*/ 97 h 404"/>
                  <a:gd name="T80" fmla="*/ 358 w 365"/>
                  <a:gd name="T81" fmla="*/ 103 h 404"/>
                  <a:gd name="T82" fmla="*/ 365 w 365"/>
                  <a:gd name="T83" fmla="*/ 99 h 404"/>
                  <a:gd name="T84" fmla="*/ 364 w 365"/>
                  <a:gd name="T85" fmla="*/ 6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65" h="404">
                    <a:moveTo>
                      <a:pt x="364" y="61"/>
                    </a:moveTo>
                    <a:cubicBezTo>
                      <a:pt x="364" y="56"/>
                      <a:pt x="364" y="49"/>
                      <a:pt x="364" y="45"/>
                    </a:cubicBezTo>
                    <a:cubicBezTo>
                      <a:pt x="364" y="7"/>
                      <a:pt x="364" y="7"/>
                      <a:pt x="364" y="7"/>
                    </a:cubicBezTo>
                    <a:cubicBezTo>
                      <a:pt x="364" y="2"/>
                      <a:pt x="361" y="0"/>
                      <a:pt x="357" y="3"/>
                    </a:cubicBezTo>
                    <a:cubicBezTo>
                      <a:pt x="324" y="22"/>
                      <a:pt x="324" y="22"/>
                      <a:pt x="324" y="22"/>
                    </a:cubicBezTo>
                    <a:cubicBezTo>
                      <a:pt x="320" y="24"/>
                      <a:pt x="314" y="28"/>
                      <a:pt x="310" y="30"/>
                    </a:cubicBezTo>
                    <a:cubicBezTo>
                      <a:pt x="278" y="49"/>
                      <a:pt x="278" y="49"/>
                      <a:pt x="278" y="49"/>
                    </a:cubicBezTo>
                    <a:cubicBezTo>
                      <a:pt x="274" y="52"/>
                      <a:pt x="274" y="55"/>
                      <a:pt x="278" y="57"/>
                    </a:cubicBezTo>
                    <a:cubicBezTo>
                      <a:pt x="287" y="63"/>
                      <a:pt x="287" y="63"/>
                      <a:pt x="287" y="63"/>
                    </a:cubicBezTo>
                    <a:cubicBezTo>
                      <a:pt x="291" y="65"/>
                      <a:pt x="292" y="70"/>
                      <a:pt x="290" y="74"/>
                    </a:cubicBezTo>
                    <a:cubicBezTo>
                      <a:pt x="240" y="162"/>
                      <a:pt x="240" y="162"/>
                      <a:pt x="240" y="162"/>
                    </a:cubicBezTo>
                    <a:cubicBezTo>
                      <a:pt x="238" y="166"/>
                      <a:pt x="233" y="170"/>
                      <a:pt x="229" y="171"/>
                    </a:cubicBezTo>
                    <a:cubicBezTo>
                      <a:pt x="102" y="208"/>
                      <a:pt x="102" y="208"/>
                      <a:pt x="102" y="208"/>
                    </a:cubicBezTo>
                    <a:cubicBezTo>
                      <a:pt x="97" y="209"/>
                      <a:pt x="92" y="213"/>
                      <a:pt x="90" y="217"/>
                    </a:cubicBezTo>
                    <a:cubicBezTo>
                      <a:pt x="2" y="372"/>
                      <a:pt x="2" y="372"/>
                      <a:pt x="2" y="372"/>
                    </a:cubicBezTo>
                    <a:cubicBezTo>
                      <a:pt x="0" y="376"/>
                      <a:pt x="2" y="381"/>
                      <a:pt x="5" y="383"/>
                    </a:cubicBezTo>
                    <a:cubicBezTo>
                      <a:pt x="38" y="402"/>
                      <a:pt x="38" y="402"/>
                      <a:pt x="38" y="402"/>
                    </a:cubicBezTo>
                    <a:cubicBezTo>
                      <a:pt x="42" y="404"/>
                      <a:pt x="47" y="403"/>
                      <a:pt x="49" y="399"/>
                    </a:cubicBezTo>
                    <a:cubicBezTo>
                      <a:pt x="126" y="263"/>
                      <a:pt x="126" y="263"/>
                      <a:pt x="126" y="263"/>
                    </a:cubicBezTo>
                    <a:cubicBezTo>
                      <a:pt x="128" y="259"/>
                      <a:pt x="134" y="255"/>
                      <a:pt x="138" y="254"/>
                    </a:cubicBezTo>
                    <a:cubicBezTo>
                      <a:pt x="265" y="217"/>
                      <a:pt x="265" y="217"/>
                      <a:pt x="265" y="217"/>
                    </a:cubicBezTo>
                    <a:cubicBezTo>
                      <a:pt x="269" y="216"/>
                      <a:pt x="274" y="212"/>
                      <a:pt x="276" y="208"/>
                    </a:cubicBezTo>
                    <a:cubicBezTo>
                      <a:pt x="295" y="176"/>
                      <a:pt x="295" y="176"/>
                      <a:pt x="295" y="176"/>
                    </a:cubicBezTo>
                    <a:cubicBezTo>
                      <a:pt x="293" y="175"/>
                      <a:pt x="291" y="174"/>
                      <a:pt x="289" y="173"/>
                    </a:cubicBezTo>
                    <a:cubicBezTo>
                      <a:pt x="283" y="169"/>
                      <a:pt x="283" y="169"/>
                      <a:pt x="283" y="169"/>
                    </a:cubicBezTo>
                    <a:cubicBezTo>
                      <a:pt x="280" y="167"/>
                      <a:pt x="278" y="164"/>
                      <a:pt x="278" y="161"/>
                    </a:cubicBezTo>
                    <a:cubicBezTo>
                      <a:pt x="277" y="158"/>
                      <a:pt x="278" y="156"/>
                      <a:pt x="280" y="154"/>
                    </a:cubicBezTo>
                    <a:cubicBezTo>
                      <a:pt x="279" y="153"/>
                      <a:pt x="279" y="152"/>
                      <a:pt x="279" y="151"/>
                    </a:cubicBezTo>
                    <a:cubicBezTo>
                      <a:pt x="279" y="151"/>
                      <a:pt x="279" y="151"/>
                      <a:pt x="279" y="151"/>
                    </a:cubicBezTo>
                    <a:cubicBezTo>
                      <a:pt x="279" y="147"/>
                      <a:pt x="280" y="144"/>
                      <a:pt x="282" y="142"/>
                    </a:cubicBezTo>
                    <a:cubicBezTo>
                      <a:pt x="282" y="142"/>
                      <a:pt x="282" y="141"/>
                      <a:pt x="282" y="141"/>
                    </a:cubicBezTo>
                    <a:cubicBezTo>
                      <a:pt x="282" y="141"/>
                      <a:pt x="282" y="141"/>
                      <a:pt x="282" y="141"/>
                    </a:cubicBezTo>
                    <a:cubicBezTo>
                      <a:pt x="282" y="137"/>
                      <a:pt x="283" y="134"/>
                      <a:pt x="287" y="132"/>
                    </a:cubicBezTo>
                    <a:cubicBezTo>
                      <a:pt x="287" y="131"/>
                      <a:pt x="288" y="131"/>
                      <a:pt x="289" y="130"/>
                    </a:cubicBezTo>
                    <a:cubicBezTo>
                      <a:pt x="290" y="128"/>
                      <a:pt x="292" y="126"/>
                      <a:pt x="294" y="125"/>
                    </a:cubicBezTo>
                    <a:cubicBezTo>
                      <a:pt x="297" y="123"/>
                      <a:pt x="301" y="123"/>
                      <a:pt x="305" y="125"/>
                    </a:cubicBezTo>
                    <a:cubicBezTo>
                      <a:pt x="317" y="133"/>
                      <a:pt x="317" y="133"/>
                      <a:pt x="317" y="133"/>
                    </a:cubicBezTo>
                    <a:cubicBezTo>
                      <a:pt x="318" y="129"/>
                      <a:pt x="321" y="127"/>
                      <a:pt x="322" y="127"/>
                    </a:cubicBezTo>
                    <a:cubicBezTo>
                      <a:pt x="337" y="100"/>
                      <a:pt x="337" y="100"/>
                      <a:pt x="337" y="100"/>
                    </a:cubicBezTo>
                    <a:cubicBezTo>
                      <a:pt x="339" y="96"/>
                      <a:pt x="344" y="95"/>
                      <a:pt x="348" y="97"/>
                    </a:cubicBezTo>
                    <a:cubicBezTo>
                      <a:pt x="358" y="103"/>
                      <a:pt x="358" y="103"/>
                      <a:pt x="358" y="103"/>
                    </a:cubicBezTo>
                    <a:cubicBezTo>
                      <a:pt x="362" y="105"/>
                      <a:pt x="365" y="103"/>
                      <a:pt x="365" y="99"/>
                    </a:cubicBezTo>
                    <a:lnTo>
                      <a:pt x="364" y="6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5280027" y="3690442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325" name="Группа 324"/>
          <p:cNvGrpSpPr/>
          <p:nvPr/>
        </p:nvGrpSpPr>
        <p:grpSpPr>
          <a:xfrm>
            <a:off x="4866232" y="1621326"/>
            <a:ext cx="2054446" cy="2416823"/>
            <a:chOff x="9884754" y="3978475"/>
            <a:chExt cx="4972336" cy="5849389"/>
          </a:xfrm>
        </p:grpSpPr>
        <p:grpSp>
          <p:nvGrpSpPr>
            <p:cNvPr id="326" name="Группа 325"/>
            <p:cNvGrpSpPr/>
            <p:nvPr/>
          </p:nvGrpSpPr>
          <p:grpSpPr>
            <a:xfrm flipH="1">
              <a:off x="9884754" y="4050482"/>
              <a:ext cx="4972336" cy="5777382"/>
              <a:chOff x="13638313" y="5058594"/>
              <a:chExt cx="1333500" cy="1549400"/>
            </a:xfrm>
          </p:grpSpPr>
          <p:sp>
            <p:nvSpPr>
              <p:cNvPr id="328" name="Freeform 925"/>
              <p:cNvSpPr>
                <a:spLocks/>
              </p:cNvSpPr>
              <p:nvPr/>
            </p:nvSpPr>
            <p:spPr bwMode="auto">
              <a:xfrm>
                <a:off x="14289188" y="5772969"/>
                <a:ext cx="161925" cy="161925"/>
              </a:xfrm>
              <a:custGeom>
                <a:avLst/>
                <a:gdLst>
                  <a:gd name="T0" fmla="*/ 4 w 51"/>
                  <a:gd name="T1" fmla="*/ 24 h 51"/>
                  <a:gd name="T2" fmla="*/ 13 w 51"/>
                  <a:gd name="T3" fmla="*/ 15 h 51"/>
                  <a:gd name="T4" fmla="*/ 18 w 51"/>
                  <a:gd name="T5" fmla="*/ 10 h 51"/>
                  <a:gd name="T6" fmla="*/ 14 w 51"/>
                  <a:gd name="T7" fmla="*/ 4 h 51"/>
                  <a:gd name="T8" fmla="*/ 20 w 51"/>
                  <a:gd name="T9" fmla="*/ 1 h 51"/>
                  <a:gd name="T10" fmla="*/ 48 w 51"/>
                  <a:gd name="T11" fmla="*/ 28 h 51"/>
                  <a:gd name="T12" fmla="*/ 39 w 51"/>
                  <a:gd name="T13" fmla="*/ 41 h 51"/>
                  <a:gd name="T14" fmla="*/ 33 w 51"/>
                  <a:gd name="T15" fmla="*/ 46 h 51"/>
                  <a:gd name="T16" fmla="*/ 28 w 51"/>
                  <a:gd name="T17" fmla="*/ 41 h 51"/>
                  <a:gd name="T18" fmla="*/ 32 w 51"/>
                  <a:gd name="T19" fmla="*/ 36 h 51"/>
                  <a:gd name="T20" fmla="*/ 31 w 51"/>
                  <a:gd name="T21" fmla="*/ 35 h 51"/>
                  <a:gd name="T22" fmla="*/ 23 w 51"/>
                  <a:gd name="T23" fmla="*/ 43 h 51"/>
                  <a:gd name="T24" fmla="*/ 18 w 51"/>
                  <a:gd name="T25" fmla="*/ 37 h 51"/>
                  <a:gd name="T26" fmla="*/ 25 w 51"/>
                  <a:gd name="T27" fmla="*/ 30 h 51"/>
                  <a:gd name="T28" fmla="*/ 24 w 51"/>
                  <a:gd name="T29" fmla="*/ 28 h 51"/>
                  <a:gd name="T30" fmla="*/ 15 w 51"/>
                  <a:gd name="T31" fmla="*/ 38 h 51"/>
                  <a:gd name="T32" fmla="*/ 9 w 51"/>
                  <a:gd name="T33" fmla="*/ 32 h 51"/>
                  <a:gd name="T34" fmla="*/ 18 w 51"/>
                  <a:gd name="T35" fmla="*/ 23 h 51"/>
                  <a:gd name="T36" fmla="*/ 17 w 51"/>
                  <a:gd name="T37" fmla="*/ 22 h 51"/>
                  <a:gd name="T38" fmla="*/ 10 w 51"/>
                  <a:gd name="T39" fmla="*/ 29 h 51"/>
                  <a:gd name="T40" fmla="*/ 4 w 51"/>
                  <a:gd name="T41" fmla="*/ 2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51">
                    <a:moveTo>
                      <a:pt x="4" y="24"/>
                    </a:moveTo>
                    <a:cubicBezTo>
                      <a:pt x="4" y="24"/>
                      <a:pt x="11" y="16"/>
                      <a:pt x="13" y="15"/>
                    </a:cubicBezTo>
                    <a:cubicBezTo>
                      <a:pt x="16" y="11"/>
                      <a:pt x="10" y="18"/>
                      <a:pt x="18" y="10"/>
                    </a:cubicBezTo>
                    <a:cubicBezTo>
                      <a:pt x="19" y="9"/>
                      <a:pt x="19" y="6"/>
                      <a:pt x="14" y="4"/>
                    </a:cubicBezTo>
                    <a:cubicBezTo>
                      <a:pt x="8" y="1"/>
                      <a:pt x="13" y="0"/>
                      <a:pt x="20" y="1"/>
                    </a:cubicBezTo>
                    <a:cubicBezTo>
                      <a:pt x="30" y="3"/>
                      <a:pt x="51" y="21"/>
                      <a:pt x="48" y="28"/>
                    </a:cubicBezTo>
                    <a:cubicBezTo>
                      <a:pt x="46" y="34"/>
                      <a:pt x="43" y="36"/>
                      <a:pt x="39" y="41"/>
                    </a:cubicBezTo>
                    <a:cubicBezTo>
                      <a:pt x="37" y="42"/>
                      <a:pt x="33" y="46"/>
                      <a:pt x="33" y="46"/>
                    </a:cubicBezTo>
                    <a:cubicBezTo>
                      <a:pt x="29" y="51"/>
                      <a:pt x="23" y="45"/>
                      <a:pt x="28" y="41"/>
                    </a:cubicBezTo>
                    <a:cubicBezTo>
                      <a:pt x="28" y="41"/>
                      <a:pt x="31" y="38"/>
                      <a:pt x="32" y="36"/>
                    </a:cubicBezTo>
                    <a:cubicBezTo>
                      <a:pt x="33" y="35"/>
                      <a:pt x="32" y="34"/>
                      <a:pt x="31" y="35"/>
                    </a:cubicBezTo>
                    <a:cubicBezTo>
                      <a:pt x="30" y="36"/>
                      <a:pt x="23" y="43"/>
                      <a:pt x="23" y="43"/>
                    </a:cubicBezTo>
                    <a:cubicBezTo>
                      <a:pt x="19" y="47"/>
                      <a:pt x="13" y="41"/>
                      <a:pt x="18" y="37"/>
                    </a:cubicBezTo>
                    <a:cubicBezTo>
                      <a:pt x="18" y="37"/>
                      <a:pt x="24" y="31"/>
                      <a:pt x="25" y="30"/>
                    </a:cubicBezTo>
                    <a:cubicBezTo>
                      <a:pt x="26" y="29"/>
                      <a:pt x="25" y="27"/>
                      <a:pt x="24" y="28"/>
                    </a:cubicBezTo>
                    <a:cubicBezTo>
                      <a:pt x="23" y="30"/>
                      <a:pt x="15" y="38"/>
                      <a:pt x="15" y="38"/>
                    </a:cubicBezTo>
                    <a:cubicBezTo>
                      <a:pt x="11" y="42"/>
                      <a:pt x="5" y="36"/>
                      <a:pt x="9" y="32"/>
                    </a:cubicBezTo>
                    <a:cubicBezTo>
                      <a:pt x="9" y="32"/>
                      <a:pt x="17" y="24"/>
                      <a:pt x="18" y="23"/>
                    </a:cubicBezTo>
                    <a:cubicBezTo>
                      <a:pt x="19" y="22"/>
                      <a:pt x="18" y="21"/>
                      <a:pt x="17" y="22"/>
                    </a:cubicBezTo>
                    <a:cubicBezTo>
                      <a:pt x="16" y="23"/>
                      <a:pt x="10" y="29"/>
                      <a:pt x="10" y="29"/>
                    </a:cubicBezTo>
                    <a:cubicBezTo>
                      <a:pt x="5" y="34"/>
                      <a:pt x="0" y="28"/>
                      <a:pt x="4" y="2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9" name="Freeform 926"/>
              <p:cNvSpPr>
                <a:spLocks/>
              </p:cNvSpPr>
              <p:nvPr/>
            </p:nvSpPr>
            <p:spPr bwMode="auto">
              <a:xfrm>
                <a:off x="13803413" y="6023794"/>
                <a:ext cx="177800" cy="180975"/>
              </a:xfrm>
              <a:custGeom>
                <a:avLst/>
                <a:gdLst>
                  <a:gd name="T0" fmla="*/ 52 w 56"/>
                  <a:gd name="T1" fmla="*/ 30 h 57"/>
                  <a:gd name="T2" fmla="*/ 42 w 56"/>
                  <a:gd name="T3" fmla="*/ 21 h 57"/>
                  <a:gd name="T4" fmla="*/ 32 w 56"/>
                  <a:gd name="T5" fmla="*/ 11 h 57"/>
                  <a:gd name="T6" fmla="*/ 41 w 56"/>
                  <a:gd name="T7" fmla="*/ 13 h 57"/>
                  <a:gd name="T8" fmla="*/ 48 w 56"/>
                  <a:gd name="T9" fmla="*/ 8 h 57"/>
                  <a:gd name="T10" fmla="*/ 42 w 56"/>
                  <a:gd name="T11" fmla="*/ 3 h 57"/>
                  <a:gd name="T12" fmla="*/ 27 w 56"/>
                  <a:gd name="T13" fmla="*/ 0 h 57"/>
                  <a:gd name="T14" fmla="*/ 4 w 56"/>
                  <a:gd name="T15" fmla="*/ 34 h 57"/>
                  <a:gd name="T16" fmla="*/ 17 w 56"/>
                  <a:gd name="T17" fmla="*/ 48 h 57"/>
                  <a:gd name="T18" fmla="*/ 22 w 56"/>
                  <a:gd name="T19" fmla="*/ 53 h 57"/>
                  <a:gd name="T20" fmla="*/ 28 w 56"/>
                  <a:gd name="T21" fmla="*/ 48 h 57"/>
                  <a:gd name="T22" fmla="*/ 12 w 56"/>
                  <a:gd name="T23" fmla="*/ 31 h 57"/>
                  <a:gd name="T24" fmla="*/ 13 w 56"/>
                  <a:gd name="T25" fmla="*/ 30 h 57"/>
                  <a:gd name="T26" fmla="*/ 32 w 56"/>
                  <a:gd name="T27" fmla="*/ 50 h 57"/>
                  <a:gd name="T28" fmla="*/ 38 w 56"/>
                  <a:gd name="T29" fmla="*/ 44 h 57"/>
                  <a:gd name="T30" fmla="*/ 19 w 56"/>
                  <a:gd name="T31" fmla="*/ 25 h 57"/>
                  <a:gd name="T32" fmla="*/ 20 w 56"/>
                  <a:gd name="T33" fmla="*/ 23 h 57"/>
                  <a:gd name="T34" fmla="*/ 41 w 56"/>
                  <a:gd name="T35" fmla="*/ 44 h 57"/>
                  <a:gd name="T36" fmla="*/ 46 w 56"/>
                  <a:gd name="T37" fmla="*/ 39 h 57"/>
                  <a:gd name="T38" fmla="*/ 25 w 56"/>
                  <a:gd name="T39" fmla="*/ 18 h 57"/>
                  <a:gd name="T40" fmla="*/ 26 w 56"/>
                  <a:gd name="T41" fmla="*/ 17 h 57"/>
                  <a:gd name="T42" fmla="*/ 46 w 56"/>
                  <a:gd name="T43" fmla="*/ 36 h 57"/>
                  <a:gd name="T44" fmla="*/ 52 w 56"/>
                  <a:gd name="T45" fmla="*/ 3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57">
                    <a:moveTo>
                      <a:pt x="52" y="30"/>
                    </a:moveTo>
                    <a:cubicBezTo>
                      <a:pt x="52" y="30"/>
                      <a:pt x="44" y="23"/>
                      <a:pt x="42" y="21"/>
                    </a:cubicBezTo>
                    <a:cubicBezTo>
                      <a:pt x="39" y="18"/>
                      <a:pt x="40" y="19"/>
                      <a:pt x="32" y="11"/>
                    </a:cubicBezTo>
                    <a:cubicBezTo>
                      <a:pt x="31" y="10"/>
                      <a:pt x="37" y="9"/>
                      <a:pt x="41" y="13"/>
                    </a:cubicBezTo>
                    <a:cubicBezTo>
                      <a:pt x="45" y="17"/>
                      <a:pt x="52" y="12"/>
                      <a:pt x="48" y="8"/>
                    </a:cubicBezTo>
                    <a:cubicBezTo>
                      <a:pt x="48" y="8"/>
                      <a:pt x="44" y="4"/>
                      <a:pt x="42" y="3"/>
                    </a:cubicBezTo>
                    <a:cubicBezTo>
                      <a:pt x="39" y="1"/>
                      <a:pt x="33" y="0"/>
                      <a:pt x="27" y="0"/>
                    </a:cubicBezTo>
                    <a:cubicBezTo>
                      <a:pt x="11" y="1"/>
                      <a:pt x="0" y="23"/>
                      <a:pt x="4" y="34"/>
                    </a:cubicBezTo>
                    <a:cubicBezTo>
                      <a:pt x="7" y="39"/>
                      <a:pt x="12" y="43"/>
                      <a:pt x="17" y="48"/>
                    </a:cubicBezTo>
                    <a:cubicBezTo>
                      <a:pt x="18" y="49"/>
                      <a:pt x="22" y="53"/>
                      <a:pt x="22" y="53"/>
                    </a:cubicBezTo>
                    <a:cubicBezTo>
                      <a:pt x="27" y="57"/>
                      <a:pt x="32" y="52"/>
                      <a:pt x="28" y="48"/>
                    </a:cubicBezTo>
                    <a:cubicBezTo>
                      <a:pt x="28" y="48"/>
                      <a:pt x="13" y="33"/>
                      <a:pt x="12" y="31"/>
                    </a:cubicBezTo>
                    <a:cubicBezTo>
                      <a:pt x="11" y="30"/>
                      <a:pt x="12" y="29"/>
                      <a:pt x="13" y="30"/>
                    </a:cubicBezTo>
                    <a:cubicBezTo>
                      <a:pt x="14" y="31"/>
                      <a:pt x="32" y="50"/>
                      <a:pt x="32" y="50"/>
                    </a:cubicBezTo>
                    <a:cubicBezTo>
                      <a:pt x="36" y="54"/>
                      <a:pt x="42" y="48"/>
                      <a:pt x="38" y="44"/>
                    </a:cubicBezTo>
                    <a:cubicBezTo>
                      <a:pt x="38" y="44"/>
                      <a:pt x="20" y="26"/>
                      <a:pt x="19" y="25"/>
                    </a:cubicBezTo>
                    <a:cubicBezTo>
                      <a:pt x="17" y="24"/>
                      <a:pt x="19" y="22"/>
                      <a:pt x="20" y="23"/>
                    </a:cubicBezTo>
                    <a:cubicBezTo>
                      <a:pt x="21" y="25"/>
                      <a:pt x="41" y="44"/>
                      <a:pt x="41" y="44"/>
                    </a:cubicBezTo>
                    <a:cubicBezTo>
                      <a:pt x="45" y="49"/>
                      <a:pt x="51" y="43"/>
                      <a:pt x="46" y="39"/>
                    </a:cubicBezTo>
                    <a:cubicBezTo>
                      <a:pt x="46" y="39"/>
                      <a:pt x="27" y="19"/>
                      <a:pt x="25" y="18"/>
                    </a:cubicBezTo>
                    <a:cubicBezTo>
                      <a:pt x="24" y="17"/>
                      <a:pt x="25" y="16"/>
                      <a:pt x="26" y="17"/>
                    </a:cubicBezTo>
                    <a:cubicBezTo>
                      <a:pt x="28" y="18"/>
                      <a:pt x="46" y="36"/>
                      <a:pt x="46" y="36"/>
                    </a:cubicBezTo>
                    <a:cubicBezTo>
                      <a:pt x="50" y="40"/>
                      <a:pt x="56" y="35"/>
                      <a:pt x="52" y="3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0" name="Oval 927"/>
              <p:cNvSpPr>
                <a:spLocks noChangeArrowheads="1"/>
              </p:cNvSpPr>
              <p:nvPr/>
            </p:nvSpPr>
            <p:spPr bwMode="auto">
              <a:xfrm>
                <a:off x="13638313" y="5058594"/>
                <a:ext cx="635000" cy="635000"/>
              </a:xfrm>
              <a:prstGeom prst="ellipse">
                <a:avLst/>
              </a:pr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1" name="Freeform 928"/>
              <p:cNvSpPr>
                <a:spLocks/>
              </p:cNvSpPr>
              <p:nvPr/>
            </p:nvSpPr>
            <p:spPr bwMode="auto">
              <a:xfrm>
                <a:off x="13743088" y="6087294"/>
                <a:ext cx="187325" cy="517525"/>
              </a:xfrm>
              <a:custGeom>
                <a:avLst/>
                <a:gdLst>
                  <a:gd name="T0" fmla="*/ 57 w 59"/>
                  <a:gd name="T1" fmla="*/ 98 h 163"/>
                  <a:gd name="T2" fmla="*/ 8 w 59"/>
                  <a:gd name="T3" fmla="*/ 54 h 163"/>
                  <a:gd name="T4" fmla="*/ 4 w 59"/>
                  <a:gd name="T5" fmla="*/ 45 h 163"/>
                  <a:gd name="T6" fmla="*/ 7 w 59"/>
                  <a:gd name="T7" fmla="*/ 37 h 163"/>
                  <a:gd name="T8" fmla="*/ 21 w 59"/>
                  <a:gd name="T9" fmla="*/ 21 h 163"/>
                  <a:gd name="T10" fmla="*/ 18 w 59"/>
                  <a:gd name="T11" fmla="*/ 16 h 163"/>
                  <a:gd name="T12" fmla="*/ 16 w 59"/>
                  <a:gd name="T13" fmla="*/ 9 h 163"/>
                  <a:gd name="T14" fmla="*/ 6 w 59"/>
                  <a:gd name="T15" fmla="*/ 0 h 163"/>
                  <a:gd name="T16" fmla="*/ 2 w 59"/>
                  <a:gd name="T17" fmla="*/ 18 h 163"/>
                  <a:gd name="T18" fmla="*/ 10 w 59"/>
                  <a:gd name="T19" fmla="*/ 79 h 163"/>
                  <a:gd name="T20" fmla="*/ 17 w 59"/>
                  <a:gd name="T21" fmla="*/ 137 h 163"/>
                  <a:gd name="T22" fmla="*/ 8 w 59"/>
                  <a:gd name="T23" fmla="*/ 155 h 163"/>
                  <a:gd name="T24" fmla="*/ 36 w 59"/>
                  <a:gd name="T25" fmla="*/ 161 h 163"/>
                  <a:gd name="T26" fmla="*/ 59 w 59"/>
                  <a:gd name="T27" fmla="*/ 155 h 163"/>
                  <a:gd name="T28" fmla="*/ 52 w 59"/>
                  <a:gd name="T29" fmla="*/ 129 h 163"/>
                  <a:gd name="T30" fmla="*/ 57 w 59"/>
                  <a:gd name="T31" fmla="*/ 98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9" h="163">
                    <a:moveTo>
                      <a:pt x="57" y="9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6" y="51"/>
                      <a:pt x="4" y="48"/>
                      <a:pt x="4" y="45"/>
                    </a:cubicBezTo>
                    <a:cubicBezTo>
                      <a:pt x="4" y="42"/>
                      <a:pt x="5" y="39"/>
                      <a:pt x="7" y="37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0" y="20"/>
                      <a:pt x="19" y="18"/>
                      <a:pt x="18" y="16"/>
                    </a:cubicBezTo>
                    <a:cubicBezTo>
                      <a:pt x="17" y="14"/>
                      <a:pt x="16" y="11"/>
                      <a:pt x="16" y="9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4" y="6"/>
                      <a:pt x="2" y="12"/>
                      <a:pt x="2" y="18"/>
                    </a:cubicBezTo>
                    <a:cubicBezTo>
                      <a:pt x="0" y="30"/>
                      <a:pt x="4" y="55"/>
                      <a:pt x="10" y="79"/>
                    </a:cubicBezTo>
                    <a:cubicBezTo>
                      <a:pt x="19" y="111"/>
                      <a:pt x="21" y="130"/>
                      <a:pt x="17" y="137"/>
                    </a:cubicBezTo>
                    <a:cubicBezTo>
                      <a:pt x="14" y="141"/>
                      <a:pt x="8" y="146"/>
                      <a:pt x="8" y="155"/>
                    </a:cubicBezTo>
                    <a:cubicBezTo>
                      <a:pt x="8" y="163"/>
                      <a:pt x="22" y="161"/>
                      <a:pt x="36" y="161"/>
                    </a:cubicBezTo>
                    <a:cubicBezTo>
                      <a:pt x="51" y="161"/>
                      <a:pt x="59" y="163"/>
                      <a:pt x="59" y="155"/>
                    </a:cubicBezTo>
                    <a:cubicBezTo>
                      <a:pt x="59" y="144"/>
                      <a:pt x="52" y="140"/>
                      <a:pt x="52" y="129"/>
                    </a:cubicBezTo>
                    <a:cubicBezTo>
                      <a:pt x="52" y="126"/>
                      <a:pt x="55" y="114"/>
                      <a:pt x="57" y="9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2" name="Freeform 929"/>
              <p:cNvSpPr>
                <a:spLocks/>
              </p:cNvSpPr>
              <p:nvPr/>
            </p:nvSpPr>
            <p:spPr bwMode="auto">
              <a:xfrm>
                <a:off x="13673238" y="5652319"/>
                <a:ext cx="762000" cy="441325"/>
              </a:xfrm>
              <a:custGeom>
                <a:avLst/>
                <a:gdLst>
                  <a:gd name="T0" fmla="*/ 39 w 240"/>
                  <a:gd name="T1" fmla="*/ 139 h 139"/>
                  <a:gd name="T2" fmla="*/ 49 w 240"/>
                  <a:gd name="T3" fmla="*/ 120 h 139"/>
                  <a:gd name="T4" fmla="*/ 57 w 240"/>
                  <a:gd name="T5" fmla="*/ 114 h 139"/>
                  <a:gd name="T6" fmla="*/ 28 w 240"/>
                  <a:gd name="T7" fmla="*/ 79 h 139"/>
                  <a:gd name="T8" fmla="*/ 34 w 240"/>
                  <a:gd name="T9" fmla="*/ 77 h 139"/>
                  <a:gd name="T10" fmla="*/ 36 w 240"/>
                  <a:gd name="T11" fmla="*/ 82 h 139"/>
                  <a:gd name="T12" fmla="*/ 50 w 240"/>
                  <a:gd name="T13" fmla="*/ 98 h 139"/>
                  <a:gd name="T14" fmla="*/ 63 w 240"/>
                  <a:gd name="T15" fmla="*/ 112 h 139"/>
                  <a:gd name="T16" fmla="*/ 68 w 240"/>
                  <a:gd name="T17" fmla="*/ 111 h 139"/>
                  <a:gd name="T18" fmla="*/ 84 w 240"/>
                  <a:gd name="T19" fmla="*/ 113 h 139"/>
                  <a:gd name="T20" fmla="*/ 169 w 240"/>
                  <a:gd name="T21" fmla="*/ 19 h 139"/>
                  <a:gd name="T22" fmla="*/ 178 w 240"/>
                  <a:gd name="T23" fmla="*/ 15 h 139"/>
                  <a:gd name="T24" fmla="*/ 186 w 240"/>
                  <a:gd name="T25" fmla="*/ 19 h 139"/>
                  <a:gd name="T26" fmla="*/ 203 w 240"/>
                  <a:gd name="T27" fmla="*/ 34 h 139"/>
                  <a:gd name="T28" fmla="*/ 215 w 240"/>
                  <a:gd name="T29" fmla="*/ 33 h 139"/>
                  <a:gd name="T30" fmla="*/ 240 w 240"/>
                  <a:gd name="T31" fmla="*/ 50 h 139"/>
                  <a:gd name="T32" fmla="*/ 222 w 240"/>
                  <a:gd name="T33" fmla="*/ 24 h 139"/>
                  <a:gd name="T34" fmla="*/ 150 w 240"/>
                  <a:gd name="T35" fmla="*/ 0 h 139"/>
                  <a:gd name="T36" fmla="*/ 89 w 240"/>
                  <a:gd name="T37" fmla="*/ 19 h 139"/>
                  <a:gd name="T38" fmla="*/ 38 w 240"/>
                  <a:gd name="T39" fmla="*/ 6 h 139"/>
                  <a:gd name="T40" fmla="*/ 3 w 240"/>
                  <a:gd name="T41" fmla="*/ 55 h 139"/>
                  <a:gd name="T42" fmla="*/ 4 w 240"/>
                  <a:gd name="T43" fmla="*/ 98 h 139"/>
                  <a:gd name="T44" fmla="*/ 6 w 240"/>
                  <a:gd name="T45" fmla="*/ 103 h 139"/>
                  <a:gd name="T46" fmla="*/ 6 w 240"/>
                  <a:gd name="T47" fmla="*/ 103 h 139"/>
                  <a:gd name="T48" fmla="*/ 6 w 240"/>
                  <a:gd name="T49" fmla="*/ 104 h 139"/>
                  <a:gd name="T50" fmla="*/ 6 w 240"/>
                  <a:gd name="T51" fmla="*/ 104 h 139"/>
                  <a:gd name="T52" fmla="*/ 39 w 240"/>
                  <a:gd name="T5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0" h="139">
                    <a:moveTo>
                      <a:pt x="39" y="139"/>
                    </a:moveTo>
                    <a:cubicBezTo>
                      <a:pt x="41" y="132"/>
                      <a:pt x="45" y="125"/>
                      <a:pt x="49" y="120"/>
                    </a:cubicBezTo>
                    <a:cubicBezTo>
                      <a:pt x="52" y="118"/>
                      <a:pt x="54" y="116"/>
                      <a:pt x="57" y="114"/>
                    </a:cubicBezTo>
                    <a:cubicBezTo>
                      <a:pt x="46" y="102"/>
                      <a:pt x="31" y="89"/>
                      <a:pt x="28" y="79"/>
                    </a:cubicBezTo>
                    <a:cubicBezTo>
                      <a:pt x="27" y="72"/>
                      <a:pt x="38" y="39"/>
                      <a:pt x="34" y="77"/>
                    </a:cubicBezTo>
                    <a:cubicBezTo>
                      <a:pt x="35" y="78"/>
                      <a:pt x="35" y="80"/>
                      <a:pt x="36" y="82"/>
                    </a:cubicBezTo>
                    <a:cubicBezTo>
                      <a:pt x="38" y="87"/>
                      <a:pt x="45" y="93"/>
                      <a:pt x="50" y="98"/>
                    </a:cubicBezTo>
                    <a:cubicBezTo>
                      <a:pt x="54" y="103"/>
                      <a:pt x="59" y="107"/>
                      <a:pt x="63" y="112"/>
                    </a:cubicBezTo>
                    <a:cubicBezTo>
                      <a:pt x="64" y="112"/>
                      <a:pt x="66" y="111"/>
                      <a:pt x="68" y="111"/>
                    </a:cubicBezTo>
                    <a:cubicBezTo>
                      <a:pt x="75" y="111"/>
                      <a:pt x="80" y="112"/>
                      <a:pt x="84" y="113"/>
                    </a:cubicBezTo>
                    <a:cubicBezTo>
                      <a:pt x="169" y="19"/>
                      <a:pt x="169" y="19"/>
                      <a:pt x="169" y="19"/>
                    </a:cubicBezTo>
                    <a:cubicBezTo>
                      <a:pt x="171" y="17"/>
                      <a:pt x="174" y="15"/>
                      <a:pt x="178" y="15"/>
                    </a:cubicBezTo>
                    <a:cubicBezTo>
                      <a:pt x="181" y="15"/>
                      <a:pt x="184" y="17"/>
                      <a:pt x="186" y="19"/>
                    </a:cubicBezTo>
                    <a:cubicBezTo>
                      <a:pt x="203" y="34"/>
                      <a:pt x="203" y="34"/>
                      <a:pt x="203" y="34"/>
                    </a:cubicBezTo>
                    <a:cubicBezTo>
                      <a:pt x="207" y="32"/>
                      <a:pt x="212" y="33"/>
                      <a:pt x="215" y="33"/>
                    </a:cubicBezTo>
                    <a:cubicBezTo>
                      <a:pt x="223" y="35"/>
                      <a:pt x="233" y="42"/>
                      <a:pt x="240" y="50"/>
                    </a:cubicBezTo>
                    <a:cubicBezTo>
                      <a:pt x="239" y="41"/>
                      <a:pt x="233" y="31"/>
                      <a:pt x="222" y="24"/>
                    </a:cubicBezTo>
                    <a:cubicBezTo>
                      <a:pt x="203" y="12"/>
                      <a:pt x="176" y="5"/>
                      <a:pt x="150" y="0"/>
                    </a:cubicBezTo>
                    <a:cubicBezTo>
                      <a:pt x="133" y="12"/>
                      <a:pt x="112" y="19"/>
                      <a:pt x="89" y="19"/>
                    </a:cubicBezTo>
                    <a:cubicBezTo>
                      <a:pt x="71" y="19"/>
                      <a:pt x="53" y="14"/>
                      <a:pt x="38" y="6"/>
                    </a:cubicBezTo>
                    <a:cubicBezTo>
                      <a:pt x="16" y="16"/>
                      <a:pt x="8" y="39"/>
                      <a:pt x="3" y="55"/>
                    </a:cubicBezTo>
                    <a:cubicBezTo>
                      <a:pt x="0" y="68"/>
                      <a:pt x="0" y="85"/>
                      <a:pt x="4" y="98"/>
                    </a:cubicBezTo>
                    <a:cubicBezTo>
                      <a:pt x="4" y="100"/>
                      <a:pt x="5" y="102"/>
                      <a:pt x="6" y="103"/>
                    </a:cubicBezTo>
                    <a:cubicBezTo>
                      <a:pt x="6" y="103"/>
                      <a:pt x="6" y="103"/>
                      <a:pt x="6" y="103"/>
                    </a:cubicBezTo>
                    <a:cubicBezTo>
                      <a:pt x="6" y="104"/>
                      <a:pt x="6" y="104"/>
                      <a:pt x="6" y="104"/>
                    </a:cubicBezTo>
                    <a:cubicBezTo>
                      <a:pt x="6" y="104"/>
                      <a:pt x="6" y="104"/>
                      <a:pt x="6" y="104"/>
                    </a:cubicBezTo>
                    <a:cubicBezTo>
                      <a:pt x="19" y="119"/>
                      <a:pt x="29" y="130"/>
                      <a:pt x="39" y="13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3" name="Freeform 930"/>
              <p:cNvSpPr>
                <a:spLocks/>
              </p:cNvSpPr>
              <p:nvPr/>
            </p:nvSpPr>
            <p:spPr bwMode="auto">
              <a:xfrm>
                <a:off x="13955813" y="6446069"/>
                <a:ext cx="123825" cy="98425"/>
              </a:xfrm>
              <a:custGeom>
                <a:avLst/>
                <a:gdLst>
                  <a:gd name="T0" fmla="*/ 6 w 39"/>
                  <a:gd name="T1" fmla="*/ 0 h 31"/>
                  <a:gd name="T2" fmla="*/ 0 w 39"/>
                  <a:gd name="T3" fmla="*/ 23 h 31"/>
                  <a:gd name="T4" fmla="*/ 23 w 39"/>
                  <a:gd name="T5" fmla="*/ 29 h 31"/>
                  <a:gd name="T6" fmla="*/ 39 w 39"/>
                  <a:gd name="T7" fmla="*/ 29 h 31"/>
                  <a:gd name="T8" fmla="*/ 6 w 3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6" y="0"/>
                    </a:moveTo>
                    <a:cubicBezTo>
                      <a:pt x="6" y="9"/>
                      <a:pt x="0" y="13"/>
                      <a:pt x="0" y="23"/>
                    </a:cubicBezTo>
                    <a:cubicBezTo>
                      <a:pt x="0" y="31"/>
                      <a:pt x="8" y="29"/>
                      <a:pt x="23" y="29"/>
                    </a:cubicBezTo>
                    <a:cubicBezTo>
                      <a:pt x="28" y="29"/>
                      <a:pt x="34" y="29"/>
                      <a:pt x="39" y="29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4" name="Freeform 931"/>
              <p:cNvSpPr>
                <a:spLocks/>
              </p:cNvSpPr>
              <p:nvPr/>
            </p:nvSpPr>
            <p:spPr bwMode="auto">
              <a:xfrm>
                <a:off x="13955813" y="6557194"/>
                <a:ext cx="200025" cy="50800"/>
              </a:xfrm>
              <a:custGeom>
                <a:avLst/>
                <a:gdLst>
                  <a:gd name="T0" fmla="*/ 46 w 63"/>
                  <a:gd name="T1" fmla="*/ 0 h 16"/>
                  <a:gd name="T2" fmla="*/ 8 w 63"/>
                  <a:gd name="T3" fmla="*/ 0 h 16"/>
                  <a:gd name="T4" fmla="*/ 0 w 63"/>
                  <a:gd name="T5" fmla="*/ 8 h 16"/>
                  <a:gd name="T6" fmla="*/ 8 w 63"/>
                  <a:gd name="T7" fmla="*/ 16 h 16"/>
                  <a:gd name="T8" fmla="*/ 63 w 63"/>
                  <a:gd name="T9" fmla="*/ 16 h 16"/>
                  <a:gd name="T10" fmla="*/ 46 w 63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16">
                    <a:moveTo>
                      <a:pt x="4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ubicBezTo>
                      <a:pt x="63" y="16"/>
                      <a:pt x="63" y="16"/>
                      <a:pt x="63" y="16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5" name="Freeform 932"/>
              <p:cNvSpPr>
                <a:spLocks/>
              </p:cNvSpPr>
              <p:nvPr/>
            </p:nvSpPr>
            <p:spPr bwMode="auto">
              <a:xfrm>
                <a:off x="14736863" y="6557194"/>
                <a:ext cx="234950" cy="50800"/>
              </a:xfrm>
              <a:custGeom>
                <a:avLst/>
                <a:gdLst>
                  <a:gd name="T0" fmla="*/ 66 w 74"/>
                  <a:gd name="T1" fmla="*/ 0 h 16"/>
                  <a:gd name="T2" fmla="*/ 14 w 74"/>
                  <a:gd name="T3" fmla="*/ 0 h 16"/>
                  <a:gd name="T4" fmla="*/ 0 w 74"/>
                  <a:gd name="T5" fmla="*/ 16 h 16"/>
                  <a:gd name="T6" fmla="*/ 66 w 74"/>
                  <a:gd name="T7" fmla="*/ 16 h 16"/>
                  <a:gd name="T8" fmla="*/ 74 w 74"/>
                  <a:gd name="T9" fmla="*/ 8 h 16"/>
                  <a:gd name="T10" fmla="*/ 66 w 74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6">
                    <a:moveTo>
                      <a:pt x="66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70" y="16"/>
                      <a:pt x="74" y="13"/>
                      <a:pt x="74" y="8"/>
                    </a:cubicBezTo>
                    <a:cubicBezTo>
                      <a:pt x="74" y="4"/>
                      <a:pt x="70" y="0"/>
                      <a:pt x="6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6" name="Freeform 933"/>
              <p:cNvSpPr>
                <a:spLocks/>
              </p:cNvSpPr>
              <p:nvPr/>
            </p:nvSpPr>
            <p:spPr bwMode="auto">
              <a:xfrm>
                <a:off x="14165363" y="5718994"/>
                <a:ext cx="768350" cy="711200"/>
              </a:xfrm>
              <a:custGeom>
                <a:avLst/>
                <a:gdLst>
                  <a:gd name="T0" fmla="*/ 240 w 242"/>
                  <a:gd name="T1" fmla="*/ 195 h 224"/>
                  <a:gd name="T2" fmla="*/ 87 w 242"/>
                  <a:gd name="T3" fmla="*/ 57 h 224"/>
                  <a:gd name="T4" fmla="*/ 82 w 242"/>
                  <a:gd name="T5" fmla="*/ 62 h 224"/>
                  <a:gd name="T6" fmla="*/ 76 w 242"/>
                  <a:gd name="T7" fmla="*/ 68 h 224"/>
                  <a:gd name="T8" fmla="*/ 75 w 242"/>
                  <a:gd name="T9" fmla="*/ 69 h 224"/>
                  <a:gd name="T10" fmla="*/ 62 w 242"/>
                  <a:gd name="T11" fmla="*/ 68 h 224"/>
                  <a:gd name="T12" fmla="*/ 61 w 242"/>
                  <a:gd name="T13" fmla="*/ 67 h 224"/>
                  <a:gd name="T14" fmla="*/ 52 w 242"/>
                  <a:gd name="T15" fmla="*/ 64 h 224"/>
                  <a:gd name="T16" fmla="*/ 50 w 242"/>
                  <a:gd name="T17" fmla="*/ 62 h 224"/>
                  <a:gd name="T18" fmla="*/ 43 w 242"/>
                  <a:gd name="T19" fmla="*/ 59 h 224"/>
                  <a:gd name="T20" fmla="*/ 41 w 242"/>
                  <a:gd name="T21" fmla="*/ 53 h 224"/>
                  <a:gd name="T22" fmla="*/ 38 w 242"/>
                  <a:gd name="T23" fmla="*/ 50 h 224"/>
                  <a:gd name="T24" fmla="*/ 39 w 242"/>
                  <a:gd name="T25" fmla="*/ 36 h 224"/>
                  <a:gd name="T26" fmla="*/ 49 w 242"/>
                  <a:gd name="T27" fmla="*/ 26 h 224"/>
                  <a:gd name="T28" fmla="*/ 49 w 242"/>
                  <a:gd name="T29" fmla="*/ 27 h 224"/>
                  <a:gd name="T30" fmla="*/ 49 w 242"/>
                  <a:gd name="T31" fmla="*/ 26 h 224"/>
                  <a:gd name="T32" fmla="*/ 44 w 242"/>
                  <a:gd name="T33" fmla="*/ 20 h 224"/>
                  <a:gd name="T34" fmla="*/ 44 w 242"/>
                  <a:gd name="T35" fmla="*/ 18 h 224"/>
                  <a:gd name="T36" fmla="*/ 27 w 242"/>
                  <a:gd name="T37" fmla="*/ 2 h 224"/>
                  <a:gd name="T38" fmla="*/ 23 w 242"/>
                  <a:gd name="T39" fmla="*/ 0 h 224"/>
                  <a:gd name="T40" fmla="*/ 13 w 242"/>
                  <a:gd name="T41" fmla="*/ 10 h 224"/>
                  <a:gd name="T42" fmla="*/ 15 w 242"/>
                  <a:gd name="T43" fmla="*/ 102 h 224"/>
                  <a:gd name="T44" fmla="*/ 53 w 242"/>
                  <a:gd name="T45" fmla="*/ 188 h 224"/>
                  <a:gd name="T46" fmla="*/ 142 w 242"/>
                  <a:gd name="T47" fmla="*/ 217 h 224"/>
                  <a:gd name="T48" fmla="*/ 233 w 242"/>
                  <a:gd name="T49" fmla="*/ 209 h 224"/>
                  <a:gd name="T50" fmla="*/ 242 w 242"/>
                  <a:gd name="T51" fmla="*/ 199 h 224"/>
                  <a:gd name="T52" fmla="*/ 240 w 242"/>
                  <a:gd name="T53" fmla="*/ 19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2" h="224">
                    <a:moveTo>
                      <a:pt x="240" y="195"/>
                    </a:moveTo>
                    <a:cubicBezTo>
                      <a:pt x="87" y="57"/>
                      <a:pt x="87" y="57"/>
                      <a:pt x="87" y="57"/>
                    </a:cubicBezTo>
                    <a:cubicBezTo>
                      <a:pt x="86" y="58"/>
                      <a:pt x="84" y="60"/>
                      <a:pt x="82" y="62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68"/>
                      <a:pt x="76" y="68"/>
                      <a:pt x="75" y="69"/>
                    </a:cubicBezTo>
                    <a:cubicBezTo>
                      <a:pt x="71" y="72"/>
                      <a:pt x="65" y="72"/>
                      <a:pt x="62" y="68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58" y="68"/>
                      <a:pt x="54" y="67"/>
                      <a:pt x="52" y="64"/>
                    </a:cubicBezTo>
                    <a:cubicBezTo>
                      <a:pt x="51" y="63"/>
                      <a:pt x="51" y="63"/>
                      <a:pt x="50" y="62"/>
                    </a:cubicBezTo>
                    <a:cubicBezTo>
                      <a:pt x="48" y="62"/>
                      <a:pt x="45" y="61"/>
                      <a:pt x="43" y="59"/>
                    </a:cubicBezTo>
                    <a:cubicBezTo>
                      <a:pt x="42" y="57"/>
                      <a:pt x="41" y="55"/>
                      <a:pt x="41" y="53"/>
                    </a:cubicBezTo>
                    <a:cubicBezTo>
                      <a:pt x="40" y="52"/>
                      <a:pt x="39" y="51"/>
                      <a:pt x="38" y="50"/>
                    </a:cubicBezTo>
                    <a:cubicBezTo>
                      <a:pt x="34" y="46"/>
                      <a:pt x="35" y="41"/>
                      <a:pt x="39" y="3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8" y="25"/>
                      <a:pt x="45" y="23"/>
                      <a:pt x="44" y="20"/>
                    </a:cubicBezTo>
                    <a:cubicBezTo>
                      <a:pt x="44" y="19"/>
                      <a:pt x="44" y="18"/>
                      <a:pt x="44" y="18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6" y="1"/>
                      <a:pt x="24" y="0"/>
                      <a:pt x="23" y="0"/>
                    </a:cubicBezTo>
                    <a:cubicBezTo>
                      <a:pt x="20" y="4"/>
                      <a:pt x="17" y="7"/>
                      <a:pt x="13" y="10"/>
                    </a:cubicBezTo>
                    <a:cubicBezTo>
                      <a:pt x="0" y="25"/>
                      <a:pt x="7" y="63"/>
                      <a:pt x="15" y="102"/>
                    </a:cubicBezTo>
                    <a:cubicBezTo>
                      <a:pt x="23" y="137"/>
                      <a:pt x="33" y="170"/>
                      <a:pt x="53" y="188"/>
                    </a:cubicBezTo>
                    <a:cubicBezTo>
                      <a:pt x="72" y="206"/>
                      <a:pt x="106" y="213"/>
                      <a:pt x="142" y="217"/>
                    </a:cubicBezTo>
                    <a:cubicBezTo>
                      <a:pt x="181" y="221"/>
                      <a:pt x="220" y="224"/>
                      <a:pt x="233" y="209"/>
                    </a:cubicBezTo>
                    <a:cubicBezTo>
                      <a:pt x="236" y="206"/>
                      <a:pt x="239" y="202"/>
                      <a:pt x="242" y="199"/>
                    </a:cubicBezTo>
                    <a:cubicBezTo>
                      <a:pt x="242" y="198"/>
                      <a:pt x="242" y="196"/>
                      <a:pt x="240" y="19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7" name="Freeform 934"/>
              <p:cNvSpPr>
                <a:spLocks/>
              </p:cNvSpPr>
              <p:nvPr/>
            </p:nvSpPr>
            <p:spPr bwMode="auto">
              <a:xfrm>
                <a:off x="13955813" y="5785669"/>
                <a:ext cx="273050" cy="390525"/>
              </a:xfrm>
              <a:custGeom>
                <a:avLst/>
                <a:gdLst>
                  <a:gd name="T0" fmla="*/ 75 w 86"/>
                  <a:gd name="T1" fmla="*/ 82 h 123"/>
                  <a:gd name="T2" fmla="*/ 68 w 86"/>
                  <a:gd name="T3" fmla="*/ 0 h 123"/>
                  <a:gd name="T4" fmla="*/ 0 w 86"/>
                  <a:gd name="T5" fmla="*/ 75 h 123"/>
                  <a:gd name="T6" fmla="*/ 4 w 86"/>
                  <a:gd name="T7" fmla="*/ 78 h 123"/>
                  <a:gd name="T8" fmla="*/ 4 w 86"/>
                  <a:gd name="T9" fmla="*/ 78 h 123"/>
                  <a:gd name="T10" fmla="*/ 7 w 86"/>
                  <a:gd name="T11" fmla="*/ 85 h 123"/>
                  <a:gd name="T12" fmla="*/ 4 w 86"/>
                  <a:gd name="T13" fmla="*/ 92 h 123"/>
                  <a:gd name="T14" fmla="*/ 1 w 86"/>
                  <a:gd name="T15" fmla="*/ 94 h 123"/>
                  <a:gd name="T16" fmla="*/ 8 w 86"/>
                  <a:gd name="T17" fmla="*/ 101 h 123"/>
                  <a:gd name="T18" fmla="*/ 11 w 86"/>
                  <a:gd name="T19" fmla="*/ 109 h 123"/>
                  <a:gd name="T20" fmla="*/ 10 w 86"/>
                  <a:gd name="T21" fmla="*/ 114 h 123"/>
                  <a:gd name="T22" fmla="*/ 44 w 86"/>
                  <a:gd name="T23" fmla="*/ 117 h 123"/>
                  <a:gd name="T24" fmla="*/ 86 w 86"/>
                  <a:gd name="T25" fmla="*/ 123 h 123"/>
                  <a:gd name="T26" fmla="*/ 75 w 86"/>
                  <a:gd name="T27" fmla="*/ 8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" h="123">
                    <a:moveTo>
                      <a:pt x="75" y="82"/>
                    </a:moveTo>
                    <a:cubicBezTo>
                      <a:pt x="68" y="48"/>
                      <a:pt x="63" y="18"/>
                      <a:pt x="68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" y="76"/>
                      <a:pt x="3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6" y="80"/>
                      <a:pt x="7" y="83"/>
                      <a:pt x="7" y="85"/>
                    </a:cubicBezTo>
                    <a:cubicBezTo>
                      <a:pt x="7" y="88"/>
                      <a:pt x="6" y="90"/>
                      <a:pt x="4" y="92"/>
                    </a:cubicBezTo>
                    <a:cubicBezTo>
                      <a:pt x="3" y="93"/>
                      <a:pt x="2" y="94"/>
                      <a:pt x="1" y="94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10" y="103"/>
                      <a:pt x="11" y="106"/>
                      <a:pt x="11" y="109"/>
                    </a:cubicBezTo>
                    <a:cubicBezTo>
                      <a:pt x="11" y="110"/>
                      <a:pt x="10" y="112"/>
                      <a:pt x="10" y="114"/>
                    </a:cubicBezTo>
                    <a:cubicBezTo>
                      <a:pt x="21" y="114"/>
                      <a:pt x="33" y="116"/>
                      <a:pt x="44" y="117"/>
                    </a:cubicBezTo>
                    <a:cubicBezTo>
                      <a:pt x="57" y="118"/>
                      <a:pt x="72" y="120"/>
                      <a:pt x="86" y="123"/>
                    </a:cubicBezTo>
                    <a:cubicBezTo>
                      <a:pt x="82" y="110"/>
                      <a:pt x="78" y="95"/>
                      <a:pt x="75" y="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8" name="Freeform 935"/>
              <p:cNvSpPr>
                <a:spLocks/>
              </p:cNvSpPr>
              <p:nvPr/>
            </p:nvSpPr>
            <p:spPr bwMode="auto">
              <a:xfrm>
                <a:off x="13774838" y="6166669"/>
                <a:ext cx="736600" cy="441325"/>
              </a:xfrm>
              <a:custGeom>
                <a:avLst/>
                <a:gdLst>
                  <a:gd name="T0" fmla="*/ 232 w 232"/>
                  <a:gd name="T1" fmla="*/ 139 h 139"/>
                  <a:gd name="T2" fmla="*/ 227 w 232"/>
                  <a:gd name="T3" fmla="*/ 117 h 139"/>
                  <a:gd name="T4" fmla="*/ 215 w 232"/>
                  <a:gd name="T5" fmla="*/ 73 h 139"/>
                  <a:gd name="T6" fmla="*/ 172 w 232"/>
                  <a:gd name="T7" fmla="*/ 52 h 139"/>
                  <a:gd name="T8" fmla="*/ 146 w 232"/>
                  <a:gd name="T9" fmla="*/ 10 h 139"/>
                  <a:gd name="T10" fmla="*/ 100 w 232"/>
                  <a:gd name="T11" fmla="*/ 3 h 139"/>
                  <a:gd name="T12" fmla="*/ 63 w 232"/>
                  <a:gd name="T13" fmla="*/ 0 h 139"/>
                  <a:gd name="T14" fmla="*/ 60 w 232"/>
                  <a:gd name="T15" fmla="*/ 4 h 139"/>
                  <a:gd name="T16" fmla="*/ 53 w 232"/>
                  <a:gd name="T17" fmla="*/ 7 h 139"/>
                  <a:gd name="T18" fmla="*/ 51 w 232"/>
                  <a:gd name="T19" fmla="*/ 9 h 139"/>
                  <a:gd name="T20" fmla="*/ 42 w 232"/>
                  <a:gd name="T21" fmla="*/ 12 h 139"/>
                  <a:gd name="T22" fmla="*/ 42 w 232"/>
                  <a:gd name="T23" fmla="*/ 13 h 139"/>
                  <a:gd name="T24" fmla="*/ 27 w 232"/>
                  <a:gd name="T25" fmla="*/ 12 h 139"/>
                  <a:gd name="T26" fmla="*/ 22 w 232"/>
                  <a:gd name="T27" fmla="*/ 7 h 139"/>
                  <a:gd name="T28" fmla="*/ 19 w 232"/>
                  <a:gd name="T29" fmla="*/ 4 h 139"/>
                  <a:gd name="T30" fmla="*/ 18 w 232"/>
                  <a:gd name="T31" fmla="*/ 4 h 139"/>
                  <a:gd name="T32" fmla="*/ 9 w 232"/>
                  <a:gd name="T33" fmla="*/ 10 h 139"/>
                  <a:gd name="T34" fmla="*/ 0 w 232"/>
                  <a:gd name="T35" fmla="*/ 20 h 139"/>
                  <a:gd name="T36" fmla="*/ 2 w 232"/>
                  <a:gd name="T37" fmla="*/ 24 h 139"/>
                  <a:gd name="T38" fmla="*/ 129 w 232"/>
                  <a:gd name="T39" fmla="*/ 139 h 139"/>
                  <a:gd name="T40" fmla="*/ 232 w 232"/>
                  <a:gd name="T41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2" h="139">
                    <a:moveTo>
                      <a:pt x="232" y="139"/>
                    </a:moveTo>
                    <a:cubicBezTo>
                      <a:pt x="230" y="132"/>
                      <a:pt x="229" y="125"/>
                      <a:pt x="227" y="117"/>
                    </a:cubicBezTo>
                    <a:cubicBezTo>
                      <a:pt x="224" y="102"/>
                      <a:pt x="220" y="87"/>
                      <a:pt x="215" y="73"/>
                    </a:cubicBezTo>
                    <a:cubicBezTo>
                      <a:pt x="199" y="69"/>
                      <a:pt x="183" y="62"/>
                      <a:pt x="172" y="52"/>
                    </a:cubicBezTo>
                    <a:cubicBezTo>
                      <a:pt x="160" y="41"/>
                      <a:pt x="152" y="26"/>
                      <a:pt x="146" y="10"/>
                    </a:cubicBezTo>
                    <a:cubicBezTo>
                      <a:pt x="132" y="7"/>
                      <a:pt x="116" y="4"/>
                      <a:pt x="100" y="3"/>
                    </a:cubicBezTo>
                    <a:cubicBezTo>
                      <a:pt x="87" y="1"/>
                      <a:pt x="74" y="0"/>
                      <a:pt x="63" y="0"/>
                    </a:cubicBezTo>
                    <a:cubicBezTo>
                      <a:pt x="62" y="1"/>
                      <a:pt x="61" y="3"/>
                      <a:pt x="60" y="4"/>
                    </a:cubicBezTo>
                    <a:cubicBezTo>
                      <a:pt x="58" y="6"/>
                      <a:pt x="56" y="7"/>
                      <a:pt x="53" y="7"/>
                    </a:cubicBezTo>
                    <a:cubicBezTo>
                      <a:pt x="53" y="8"/>
                      <a:pt x="52" y="8"/>
                      <a:pt x="51" y="9"/>
                    </a:cubicBezTo>
                    <a:cubicBezTo>
                      <a:pt x="49" y="12"/>
                      <a:pt x="46" y="13"/>
                      <a:pt x="42" y="12"/>
                    </a:cubicBezTo>
                    <a:cubicBezTo>
                      <a:pt x="42" y="12"/>
                      <a:pt x="42" y="13"/>
                      <a:pt x="42" y="13"/>
                    </a:cubicBezTo>
                    <a:cubicBezTo>
                      <a:pt x="37" y="17"/>
                      <a:pt x="31" y="17"/>
                      <a:pt x="27" y="12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6"/>
                      <a:pt x="20" y="5"/>
                      <a:pt x="19" y="4"/>
                    </a:cubicBezTo>
                    <a:cubicBezTo>
                      <a:pt x="19" y="4"/>
                      <a:pt x="18" y="4"/>
                      <a:pt x="18" y="4"/>
                    </a:cubicBezTo>
                    <a:cubicBezTo>
                      <a:pt x="15" y="5"/>
                      <a:pt x="12" y="7"/>
                      <a:pt x="9" y="10"/>
                    </a:cubicBezTo>
                    <a:cubicBezTo>
                      <a:pt x="6" y="13"/>
                      <a:pt x="3" y="17"/>
                      <a:pt x="0" y="20"/>
                    </a:cubicBezTo>
                    <a:cubicBezTo>
                      <a:pt x="0" y="22"/>
                      <a:pt x="1" y="23"/>
                      <a:pt x="2" y="24"/>
                    </a:cubicBezTo>
                    <a:cubicBezTo>
                      <a:pt x="129" y="139"/>
                      <a:pt x="129" y="139"/>
                      <a:pt x="129" y="139"/>
                    </a:cubicBezTo>
                    <a:lnTo>
                      <a:pt x="232" y="13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9" name="Freeform 936"/>
              <p:cNvSpPr>
                <a:spLocks/>
              </p:cNvSpPr>
              <p:nvPr/>
            </p:nvSpPr>
            <p:spPr bwMode="auto">
              <a:xfrm>
                <a:off x="14479688" y="6404794"/>
                <a:ext cx="396875" cy="203200"/>
              </a:xfrm>
              <a:custGeom>
                <a:avLst/>
                <a:gdLst>
                  <a:gd name="T0" fmla="*/ 16 w 125"/>
                  <a:gd name="T1" fmla="*/ 64 h 64"/>
                  <a:gd name="T2" fmla="*/ 73 w 125"/>
                  <a:gd name="T3" fmla="*/ 64 h 64"/>
                  <a:gd name="T4" fmla="*/ 125 w 125"/>
                  <a:gd name="T5" fmla="*/ 6 h 64"/>
                  <a:gd name="T6" fmla="*/ 42 w 125"/>
                  <a:gd name="T7" fmla="*/ 7 h 64"/>
                  <a:gd name="T8" fmla="*/ 0 w 125"/>
                  <a:gd name="T9" fmla="*/ 0 h 64"/>
                  <a:gd name="T10" fmla="*/ 11 w 125"/>
                  <a:gd name="T11" fmla="*/ 41 h 64"/>
                  <a:gd name="T12" fmla="*/ 16 w 125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64">
                    <a:moveTo>
                      <a:pt x="16" y="64"/>
                    </a:moveTo>
                    <a:cubicBezTo>
                      <a:pt x="73" y="64"/>
                      <a:pt x="73" y="64"/>
                      <a:pt x="73" y="64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107" y="13"/>
                      <a:pt x="78" y="10"/>
                      <a:pt x="42" y="7"/>
                    </a:cubicBezTo>
                    <a:cubicBezTo>
                      <a:pt x="29" y="5"/>
                      <a:pt x="14" y="3"/>
                      <a:pt x="0" y="0"/>
                    </a:cubicBezTo>
                    <a:cubicBezTo>
                      <a:pt x="5" y="14"/>
                      <a:pt x="8" y="28"/>
                      <a:pt x="11" y="41"/>
                    </a:cubicBezTo>
                    <a:cubicBezTo>
                      <a:pt x="13" y="49"/>
                      <a:pt x="14" y="57"/>
                      <a:pt x="16" y="6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327" name="Овал 326"/>
            <p:cNvSpPr/>
            <p:nvPr/>
          </p:nvSpPr>
          <p:spPr>
            <a:xfrm rot="10800000">
              <a:off x="12552834" y="3978475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340" name="Группа 339"/>
          <p:cNvGrpSpPr/>
          <p:nvPr/>
        </p:nvGrpSpPr>
        <p:grpSpPr>
          <a:xfrm>
            <a:off x="8030600" y="1691713"/>
            <a:ext cx="2861368" cy="2317616"/>
            <a:chOff x="16165033" y="4140103"/>
            <a:chExt cx="6925312" cy="5609280"/>
          </a:xfrm>
        </p:grpSpPr>
        <p:grpSp>
          <p:nvGrpSpPr>
            <p:cNvPr id="341" name="Группа 340"/>
            <p:cNvGrpSpPr/>
            <p:nvPr/>
          </p:nvGrpSpPr>
          <p:grpSpPr>
            <a:xfrm>
              <a:off x="16165033" y="4256717"/>
              <a:ext cx="6925312" cy="5492666"/>
              <a:chOff x="8304362" y="11887647"/>
              <a:chExt cx="2125663" cy="1685925"/>
            </a:xfrm>
          </p:grpSpPr>
          <p:sp>
            <p:nvSpPr>
              <p:cNvPr id="343" name="Freeform 217"/>
              <p:cNvSpPr>
                <a:spLocks/>
              </p:cNvSpPr>
              <p:nvPr/>
            </p:nvSpPr>
            <p:spPr bwMode="auto">
              <a:xfrm>
                <a:off x="9371162" y="134910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1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1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4" name="Freeform 218"/>
              <p:cNvSpPr>
                <a:spLocks/>
              </p:cNvSpPr>
              <p:nvPr/>
            </p:nvSpPr>
            <p:spPr bwMode="auto">
              <a:xfrm>
                <a:off x="93902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5" name="Freeform 219"/>
              <p:cNvSpPr>
                <a:spLocks/>
              </p:cNvSpPr>
              <p:nvPr/>
            </p:nvSpPr>
            <p:spPr bwMode="auto">
              <a:xfrm>
                <a:off x="94283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6" name="Freeform 220"/>
              <p:cNvSpPr>
                <a:spLocks/>
              </p:cNvSpPr>
              <p:nvPr/>
            </p:nvSpPr>
            <p:spPr bwMode="auto">
              <a:xfrm>
                <a:off x="94664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7" name="Freeform 221"/>
              <p:cNvSpPr>
                <a:spLocks/>
              </p:cNvSpPr>
              <p:nvPr/>
            </p:nvSpPr>
            <p:spPr bwMode="auto">
              <a:xfrm>
                <a:off x="95045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8" name="Freeform 222"/>
              <p:cNvSpPr>
                <a:spLocks/>
              </p:cNvSpPr>
              <p:nvPr/>
            </p:nvSpPr>
            <p:spPr bwMode="auto">
              <a:xfrm>
                <a:off x="95426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9" name="Freeform 223"/>
              <p:cNvSpPr>
                <a:spLocks/>
              </p:cNvSpPr>
              <p:nvPr/>
            </p:nvSpPr>
            <p:spPr bwMode="auto">
              <a:xfrm>
                <a:off x="95807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0" name="Freeform 224"/>
              <p:cNvSpPr>
                <a:spLocks/>
              </p:cNvSpPr>
              <p:nvPr/>
            </p:nvSpPr>
            <p:spPr bwMode="auto">
              <a:xfrm>
                <a:off x="96188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1" name="Freeform 225"/>
              <p:cNvSpPr>
                <a:spLocks/>
              </p:cNvSpPr>
              <p:nvPr/>
            </p:nvSpPr>
            <p:spPr bwMode="auto">
              <a:xfrm>
                <a:off x="96569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2" name="Freeform 226"/>
              <p:cNvSpPr>
                <a:spLocks/>
              </p:cNvSpPr>
              <p:nvPr/>
            </p:nvSpPr>
            <p:spPr bwMode="auto">
              <a:xfrm>
                <a:off x="96950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3" name="Freeform 227"/>
              <p:cNvSpPr>
                <a:spLocks/>
              </p:cNvSpPr>
              <p:nvPr/>
            </p:nvSpPr>
            <p:spPr bwMode="auto">
              <a:xfrm>
                <a:off x="97331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4" name="Freeform 228"/>
              <p:cNvSpPr>
                <a:spLocks/>
              </p:cNvSpPr>
              <p:nvPr/>
            </p:nvSpPr>
            <p:spPr bwMode="auto">
              <a:xfrm>
                <a:off x="97712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5" name="Freeform 229"/>
              <p:cNvSpPr>
                <a:spLocks/>
              </p:cNvSpPr>
              <p:nvPr/>
            </p:nvSpPr>
            <p:spPr bwMode="auto">
              <a:xfrm>
                <a:off x="98093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6" name="Freeform 230"/>
              <p:cNvSpPr>
                <a:spLocks/>
              </p:cNvSpPr>
              <p:nvPr/>
            </p:nvSpPr>
            <p:spPr bwMode="auto">
              <a:xfrm>
                <a:off x="98474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7" name="Freeform 231"/>
              <p:cNvSpPr>
                <a:spLocks/>
              </p:cNvSpPr>
              <p:nvPr/>
            </p:nvSpPr>
            <p:spPr bwMode="auto">
              <a:xfrm>
                <a:off x="9371162" y="1339577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1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1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8" name="Freeform 232"/>
              <p:cNvSpPr>
                <a:spLocks/>
              </p:cNvSpPr>
              <p:nvPr/>
            </p:nvSpPr>
            <p:spPr bwMode="auto">
              <a:xfrm>
                <a:off x="93902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9" name="Freeform 233"/>
              <p:cNvSpPr>
                <a:spLocks/>
              </p:cNvSpPr>
              <p:nvPr/>
            </p:nvSpPr>
            <p:spPr bwMode="auto">
              <a:xfrm>
                <a:off x="94283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0" name="Freeform 234"/>
              <p:cNvSpPr>
                <a:spLocks/>
              </p:cNvSpPr>
              <p:nvPr/>
            </p:nvSpPr>
            <p:spPr bwMode="auto">
              <a:xfrm>
                <a:off x="94664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1" name="Freeform 235"/>
              <p:cNvSpPr>
                <a:spLocks/>
              </p:cNvSpPr>
              <p:nvPr/>
            </p:nvSpPr>
            <p:spPr bwMode="auto">
              <a:xfrm>
                <a:off x="95045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2" name="Freeform 236"/>
              <p:cNvSpPr>
                <a:spLocks/>
              </p:cNvSpPr>
              <p:nvPr/>
            </p:nvSpPr>
            <p:spPr bwMode="auto">
              <a:xfrm>
                <a:off x="95426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3" name="Freeform 237"/>
              <p:cNvSpPr>
                <a:spLocks/>
              </p:cNvSpPr>
              <p:nvPr/>
            </p:nvSpPr>
            <p:spPr bwMode="auto">
              <a:xfrm>
                <a:off x="95807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4" name="Freeform 238"/>
              <p:cNvSpPr>
                <a:spLocks/>
              </p:cNvSpPr>
              <p:nvPr/>
            </p:nvSpPr>
            <p:spPr bwMode="auto">
              <a:xfrm>
                <a:off x="96188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5" name="Freeform 239"/>
              <p:cNvSpPr>
                <a:spLocks/>
              </p:cNvSpPr>
              <p:nvPr/>
            </p:nvSpPr>
            <p:spPr bwMode="auto">
              <a:xfrm>
                <a:off x="96569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6" name="Freeform 240"/>
              <p:cNvSpPr>
                <a:spLocks/>
              </p:cNvSpPr>
              <p:nvPr/>
            </p:nvSpPr>
            <p:spPr bwMode="auto">
              <a:xfrm>
                <a:off x="96950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7" name="Freeform 241"/>
              <p:cNvSpPr>
                <a:spLocks/>
              </p:cNvSpPr>
              <p:nvPr/>
            </p:nvSpPr>
            <p:spPr bwMode="auto">
              <a:xfrm>
                <a:off x="97331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8" name="Freeform 242"/>
              <p:cNvSpPr>
                <a:spLocks/>
              </p:cNvSpPr>
              <p:nvPr/>
            </p:nvSpPr>
            <p:spPr bwMode="auto">
              <a:xfrm>
                <a:off x="97712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69" name="Freeform 243"/>
              <p:cNvSpPr>
                <a:spLocks/>
              </p:cNvSpPr>
              <p:nvPr/>
            </p:nvSpPr>
            <p:spPr bwMode="auto">
              <a:xfrm>
                <a:off x="98093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0" name="Freeform 244"/>
              <p:cNvSpPr>
                <a:spLocks/>
              </p:cNvSpPr>
              <p:nvPr/>
            </p:nvSpPr>
            <p:spPr bwMode="auto">
              <a:xfrm>
                <a:off x="98474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1" name="Freeform 245"/>
              <p:cNvSpPr>
                <a:spLocks/>
              </p:cNvSpPr>
              <p:nvPr/>
            </p:nvSpPr>
            <p:spPr bwMode="auto">
              <a:xfrm>
                <a:off x="9371162" y="133005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1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1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2" name="Freeform 246"/>
              <p:cNvSpPr>
                <a:spLocks/>
              </p:cNvSpPr>
              <p:nvPr/>
            </p:nvSpPr>
            <p:spPr bwMode="auto">
              <a:xfrm>
                <a:off x="93902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3" name="Freeform 247"/>
              <p:cNvSpPr>
                <a:spLocks/>
              </p:cNvSpPr>
              <p:nvPr/>
            </p:nvSpPr>
            <p:spPr bwMode="auto">
              <a:xfrm>
                <a:off x="94283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4" name="Freeform 248"/>
              <p:cNvSpPr>
                <a:spLocks/>
              </p:cNvSpPr>
              <p:nvPr/>
            </p:nvSpPr>
            <p:spPr bwMode="auto">
              <a:xfrm>
                <a:off x="94664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5" name="Freeform 249"/>
              <p:cNvSpPr>
                <a:spLocks/>
              </p:cNvSpPr>
              <p:nvPr/>
            </p:nvSpPr>
            <p:spPr bwMode="auto">
              <a:xfrm>
                <a:off x="95045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6" name="Freeform 250"/>
              <p:cNvSpPr>
                <a:spLocks/>
              </p:cNvSpPr>
              <p:nvPr/>
            </p:nvSpPr>
            <p:spPr bwMode="auto">
              <a:xfrm>
                <a:off x="95426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7" name="Freeform 251"/>
              <p:cNvSpPr>
                <a:spLocks/>
              </p:cNvSpPr>
              <p:nvPr/>
            </p:nvSpPr>
            <p:spPr bwMode="auto">
              <a:xfrm>
                <a:off x="95807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8" name="Freeform 252"/>
              <p:cNvSpPr>
                <a:spLocks/>
              </p:cNvSpPr>
              <p:nvPr/>
            </p:nvSpPr>
            <p:spPr bwMode="auto">
              <a:xfrm>
                <a:off x="96188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79" name="Freeform 253"/>
              <p:cNvSpPr>
                <a:spLocks/>
              </p:cNvSpPr>
              <p:nvPr/>
            </p:nvSpPr>
            <p:spPr bwMode="auto">
              <a:xfrm>
                <a:off x="96569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0" name="Freeform 254"/>
              <p:cNvSpPr>
                <a:spLocks/>
              </p:cNvSpPr>
              <p:nvPr/>
            </p:nvSpPr>
            <p:spPr bwMode="auto">
              <a:xfrm>
                <a:off x="96950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1" name="Freeform 255"/>
              <p:cNvSpPr>
                <a:spLocks/>
              </p:cNvSpPr>
              <p:nvPr/>
            </p:nvSpPr>
            <p:spPr bwMode="auto">
              <a:xfrm>
                <a:off x="97331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2" name="Freeform 256"/>
              <p:cNvSpPr>
                <a:spLocks/>
              </p:cNvSpPr>
              <p:nvPr/>
            </p:nvSpPr>
            <p:spPr bwMode="auto">
              <a:xfrm>
                <a:off x="97712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3" name="Freeform 257"/>
              <p:cNvSpPr>
                <a:spLocks/>
              </p:cNvSpPr>
              <p:nvPr/>
            </p:nvSpPr>
            <p:spPr bwMode="auto">
              <a:xfrm>
                <a:off x="98093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4" name="Freeform 258"/>
              <p:cNvSpPr>
                <a:spLocks/>
              </p:cNvSpPr>
              <p:nvPr/>
            </p:nvSpPr>
            <p:spPr bwMode="auto">
              <a:xfrm>
                <a:off x="98474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5" name="Freeform 259"/>
              <p:cNvSpPr>
                <a:spLocks/>
              </p:cNvSpPr>
              <p:nvPr/>
            </p:nvSpPr>
            <p:spPr bwMode="auto">
              <a:xfrm>
                <a:off x="9371162" y="1301477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1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1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6" name="Freeform 260"/>
              <p:cNvSpPr>
                <a:spLocks/>
              </p:cNvSpPr>
              <p:nvPr/>
            </p:nvSpPr>
            <p:spPr bwMode="auto">
              <a:xfrm>
                <a:off x="93902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7" name="Freeform 261"/>
              <p:cNvSpPr>
                <a:spLocks/>
              </p:cNvSpPr>
              <p:nvPr/>
            </p:nvSpPr>
            <p:spPr bwMode="auto">
              <a:xfrm>
                <a:off x="94283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8" name="Freeform 262"/>
              <p:cNvSpPr>
                <a:spLocks/>
              </p:cNvSpPr>
              <p:nvPr/>
            </p:nvSpPr>
            <p:spPr bwMode="auto">
              <a:xfrm>
                <a:off x="94664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89" name="Freeform 263"/>
              <p:cNvSpPr>
                <a:spLocks/>
              </p:cNvSpPr>
              <p:nvPr/>
            </p:nvSpPr>
            <p:spPr bwMode="auto">
              <a:xfrm>
                <a:off x="95045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0" name="Freeform 264"/>
              <p:cNvSpPr>
                <a:spLocks/>
              </p:cNvSpPr>
              <p:nvPr/>
            </p:nvSpPr>
            <p:spPr bwMode="auto">
              <a:xfrm>
                <a:off x="95426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1" name="Freeform 265"/>
              <p:cNvSpPr>
                <a:spLocks/>
              </p:cNvSpPr>
              <p:nvPr/>
            </p:nvSpPr>
            <p:spPr bwMode="auto">
              <a:xfrm>
                <a:off x="95807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2" name="Freeform 266"/>
              <p:cNvSpPr>
                <a:spLocks/>
              </p:cNvSpPr>
              <p:nvPr/>
            </p:nvSpPr>
            <p:spPr bwMode="auto">
              <a:xfrm>
                <a:off x="96188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3" name="Freeform 267"/>
              <p:cNvSpPr>
                <a:spLocks/>
              </p:cNvSpPr>
              <p:nvPr/>
            </p:nvSpPr>
            <p:spPr bwMode="auto">
              <a:xfrm>
                <a:off x="96569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4" name="Freeform 268"/>
              <p:cNvSpPr>
                <a:spLocks/>
              </p:cNvSpPr>
              <p:nvPr/>
            </p:nvSpPr>
            <p:spPr bwMode="auto">
              <a:xfrm>
                <a:off x="96950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5" name="Freeform 269"/>
              <p:cNvSpPr>
                <a:spLocks/>
              </p:cNvSpPr>
              <p:nvPr/>
            </p:nvSpPr>
            <p:spPr bwMode="auto">
              <a:xfrm>
                <a:off x="97331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6" name="Freeform 270"/>
              <p:cNvSpPr>
                <a:spLocks/>
              </p:cNvSpPr>
              <p:nvPr/>
            </p:nvSpPr>
            <p:spPr bwMode="auto">
              <a:xfrm>
                <a:off x="97712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7" name="Freeform 271"/>
              <p:cNvSpPr>
                <a:spLocks/>
              </p:cNvSpPr>
              <p:nvPr/>
            </p:nvSpPr>
            <p:spPr bwMode="auto">
              <a:xfrm>
                <a:off x="98093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8" name="Freeform 272"/>
              <p:cNvSpPr>
                <a:spLocks/>
              </p:cNvSpPr>
              <p:nvPr/>
            </p:nvSpPr>
            <p:spPr bwMode="auto">
              <a:xfrm>
                <a:off x="98474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99" name="Freeform 273"/>
              <p:cNvSpPr>
                <a:spLocks/>
              </p:cNvSpPr>
              <p:nvPr/>
            </p:nvSpPr>
            <p:spPr bwMode="auto">
              <a:xfrm>
                <a:off x="9371162" y="131100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1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1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0" name="Freeform 274"/>
              <p:cNvSpPr>
                <a:spLocks/>
              </p:cNvSpPr>
              <p:nvPr/>
            </p:nvSpPr>
            <p:spPr bwMode="auto">
              <a:xfrm>
                <a:off x="93902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1" name="Freeform 275"/>
              <p:cNvSpPr>
                <a:spLocks/>
              </p:cNvSpPr>
              <p:nvPr/>
            </p:nvSpPr>
            <p:spPr bwMode="auto">
              <a:xfrm>
                <a:off x="94283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2" name="Freeform 276"/>
              <p:cNvSpPr>
                <a:spLocks/>
              </p:cNvSpPr>
              <p:nvPr/>
            </p:nvSpPr>
            <p:spPr bwMode="auto">
              <a:xfrm>
                <a:off x="94664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3" name="Freeform 277"/>
              <p:cNvSpPr>
                <a:spLocks/>
              </p:cNvSpPr>
              <p:nvPr/>
            </p:nvSpPr>
            <p:spPr bwMode="auto">
              <a:xfrm>
                <a:off x="95045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4" name="Freeform 278"/>
              <p:cNvSpPr>
                <a:spLocks/>
              </p:cNvSpPr>
              <p:nvPr/>
            </p:nvSpPr>
            <p:spPr bwMode="auto">
              <a:xfrm>
                <a:off x="95426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5" name="Freeform 279"/>
              <p:cNvSpPr>
                <a:spLocks/>
              </p:cNvSpPr>
              <p:nvPr/>
            </p:nvSpPr>
            <p:spPr bwMode="auto">
              <a:xfrm>
                <a:off x="95807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6" name="Freeform 280"/>
              <p:cNvSpPr>
                <a:spLocks/>
              </p:cNvSpPr>
              <p:nvPr/>
            </p:nvSpPr>
            <p:spPr bwMode="auto">
              <a:xfrm>
                <a:off x="96188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7" name="Freeform 281"/>
              <p:cNvSpPr>
                <a:spLocks/>
              </p:cNvSpPr>
              <p:nvPr/>
            </p:nvSpPr>
            <p:spPr bwMode="auto">
              <a:xfrm>
                <a:off x="96569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8" name="Freeform 282"/>
              <p:cNvSpPr>
                <a:spLocks/>
              </p:cNvSpPr>
              <p:nvPr/>
            </p:nvSpPr>
            <p:spPr bwMode="auto">
              <a:xfrm>
                <a:off x="96950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09" name="Freeform 283"/>
              <p:cNvSpPr>
                <a:spLocks/>
              </p:cNvSpPr>
              <p:nvPr/>
            </p:nvSpPr>
            <p:spPr bwMode="auto">
              <a:xfrm>
                <a:off x="97331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0" name="Freeform 284"/>
              <p:cNvSpPr>
                <a:spLocks/>
              </p:cNvSpPr>
              <p:nvPr/>
            </p:nvSpPr>
            <p:spPr bwMode="auto">
              <a:xfrm>
                <a:off x="97712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1" name="Freeform 285"/>
              <p:cNvSpPr>
                <a:spLocks/>
              </p:cNvSpPr>
              <p:nvPr/>
            </p:nvSpPr>
            <p:spPr bwMode="auto">
              <a:xfrm>
                <a:off x="98093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2" name="Freeform 286"/>
              <p:cNvSpPr>
                <a:spLocks/>
              </p:cNvSpPr>
              <p:nvPr/>
            </p:nvSpPr>
            <p:spPr bwMode="auto">
              <a:xfrm>
                <a:off x="98474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3" name="Freeform 287"/>
              <p:cNvSpPr>
                <a:spLocks/>
              </p:cNvSpPr>
              <p:nvPr/>
            </p:nvSpPr>
            <p:spPr bwMode="auto">
              <a:xfrm>
                <a:off x="9371162" y="1320527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1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1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4" name="Freeform 288"/>
              <p:cNvSpPr>
                <a:spLocks/>
              </p:cNvSpPr>
              <p:nvPr/>
            </p:nvSpPr>
            <p:spPr bwMode="auto">
              <a:xfrm>
                <a:off x="93902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5" name="Freeform 289"/>
              <p:cNvSpPr>
                <a:spLocks/>
              </p:cNvSpPr>
              <p:nvPr/>
            </p:nvSpPr>
            <p:spPr bwMode="auto">
              <a:xfrm>
                <a:off x="94283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6" name="Freeform 290"/>
              <p:cNvSpPr>
                <a:spLocks/>
              </p:cNvSpPr>
              <p:nvPr/>
            </p:nvSpPr>
            <p:spPr bwMode="auto">
              <a:xfrm>
                <a:off x="94664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7" name="Freeform 291"/>
              <p:cNvSpPr>
                <a:spLocks/>
              </p:cNvSpPr>
              <p:nvPr/>
            </p:nvSpPr>
            <p:spPr bwMode="auto">
              <a:xfrm>
                <a:off x="95045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8" name="Freeform 292"/>
              <p:cNvSpPr>
                <a:spLocks/>
              </p:cNvSpPr>
              <p:nvPr/>
            </p:nvSpPr>
            <p:spPr bwMode="auto">
              <a:xfrm>
                <a:off x="95426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19" name="Freeform 293"/>
              <p:cNvSpPr>
                <a:spLocks/>
              </p:cNvSpPr>
              <p:nvPr/>
            </p:nvSpPr>
            <p:spPr bwMode="auto">
              <a:xfrm>
                <a:off x="95807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0" name="Freeform 294"/>
              <p:cNvSpPr>
                <a:spLocks/>
              </p:cNvSpPr>
              <p:nvPr/>
            </p:nvSpPr>
            <p:spPr bwMode="auto">
              <a:xfrm>
                <a:off x="96188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1" name="Freeform 295"/>
              <p:cNvSpPr>
                <a:spLocks/>
              </p:cNvSpPr>
              <p:nvPr/>
            </p:nvSpPr>
            <p:spPr bwMode="auto">
              <a:xfrm>
                <a:off x="96569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2" name="Freeform 296"/>
              <p:cNvSpPr>
                <a:spLocks/>
              </p:cNvSpPr>
              <p:nvPr/>
            </p:nvSpPr>
            <p:spPr bwMode="auto">
              <a:xfrm>
                <a:off x="96950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3" name="Freeform 297"/>
              <p:cNvSpPr>
                <a:spLocks/>
              </p:cNvSpPr>
              <p:nvPr/>
            </p:nvSpPr>
            <p:spPr bwMode="auto">
              <a:xfrm>
                <a:off x="97331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4" name="Freeform 298"/>
              <p:cNvSpPr>
                <a:spLocks/>
              </p:cNvSpPr>
              <p:nvPr/>
            </p:nvSpPr>
            <p:spPr bwMode="auto">
              <a:xfrm>
                <a:off x="97712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5" name="Freeform 299"/>
              <p:cNvSpPr>
                <a:spLocks/>
              </p:cNvSpPr>
              <p:nvPr/>
            </p:nvSpPr>
            <p:spPr bwMode="auto">
              <a:xfrm>
                <a:off x="98093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6" name="Freeform 300"/>
              <p:cNvSpPr>
                <a:spLocks/>
              </p:cNvSpPr>
              <p:nvPr/>
            </p:nvSpPr>
            <p:spPr bwMode="auto">
              <a:xfrm>
                <a:off x="98474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7" name="Freeform 301"/>
              <p:cNvSpPr>
                <a:spLocks/>
              </p:cNvSpPr>
              <p:nvPr/>
            </p:nvSpPr>
            <p:spPr bwMode="auto">
              <a:xfrm>
                <a:off x="9371162" y="1282427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1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1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8" name="Freeform 302"/>
              <p:cNvSpPr>
                <a:spLocks/>
              </p:cNvSpPr>
              <p:nvPr/>
            </p:nvSpPr>
            <p:spPr bwMode="auto">
              <a:xfrm>
                <a:off x="93902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29" name="Freeform 303"/>
              <p:cNvSpPr>
                <a:spLocks/>
              </p:cNvSpPr>
              <p:nvPr/>
            </p:nvSpPr>
            <p:spPr bwMode="auto">
              <a:xfrm>
                <a:off x="94283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0" name="Freeform 304"/>
              <p:cNvSpPr>
                <a:spLocks/>
              </p:cNvSpPr>
              <p:nvPr/>
            </p:nvSpPr>
            <p:spPr bwMode="auto">
              <a:xfrm>
                <a:off x="94664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1" name="Freeform 305"/>
              <p:cNvSpPr>
                <a:spLocks/>
              </p:cNvSpPr>
              <p:nvPr/>
            </p:nvSpPr>
            <p:spPr bwMode="auto">
              <a:xfrm>
                <a:off x="95045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2" name="Freeform 306"/>
              <p:cNvSpPr>
                <a:spLocks/>
              </p:cNvSpPr>
              <p:nvPr/>
            </p:nvSpPr>
            <p:spPr bwMode="auto">
              <a:xfrm>
                <a:off x="95426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3" name="Freeform 307"/>
              <p:cNvSpPr>
                <a:spLocks/>
              </p:cNvSpPr>
              <p:nvPr/>
            </p:nvSpPr>
            <p:spPr bwMode="auto">
              <a:xfrm>
                <a:off x="95807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4" name="Freeform 308"/>
              <p:cNvSpPr>
                <a:spLocks/>
              </p:cNvSpPr>
              <p:nvPr/>
            </p:nvSpPr>
            <p:spPr bwMode="auto">
              <a:xfrm>
                <a:off x="96188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5" name="Freeform 309"/>
              <p:cNvSpPr>
                <a:spLocks/>
              </p:cNvSpPr>
              <p:nvPr/>
            </p:nvSpPr>
            <p:spPr bwMode="auto">
              <a:xfrm>
                <a:off x="96569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6" name="Freeform 310"/>
              <p:cNvSpPr>
                <a:spLocks/>
              </p:cNvSpPr>
              <p:nvPr/>
            </p:nvSpPr>
            <p:spPr bwMode="auto">
              <a:xfrm>
                <a:off x="96950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7" name="Freeform 311"/>
              <p:cNvSpPr>
                <a:spLocks/>
              </p:cNvSpPr>
              <p:nvPr/>
            </p:nvSpPr>
            <p:spPr bwMode="auto">
              <a:xfrm>
                <a:off x="97331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8" name="Freeform 312"/>
              <p:cNvSpPr>
                <a:spLocks/>
              </p:cNvSpPr>
              <p:nvPr/>
            </p:nvSpPr>
            <p:spPr bwMode="auto">
              <a:xfrm>
                <a:off x="97712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39" name="Freeform 313"/>
              <p:cNvSpPr>
                <a:spLocks/>
              </p:cNvSpPr>
              <p:nvPr/>
            </p:nvSpPr>
            <p:spPr bwMode="auto">
              <a:xfrm>
                <a:off x="98093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0" name="Freeform 314"/>
              <p:cNvSpPr>
                <a:spLocks/>
              </p:cNvSpPr>
              <p:nvPr/>
            </p:nvSpPr>
            <p:spPr bwMode="auto">
              <a:xfrm>
                <a:off x="9847412" y="12830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1" name="Freeform 315"/>
              <p:cNvSpPr>
                <a:spLocks/>
              </p:cNvSpPr>
              <p:nvPr/>
            </p:nvSpPr>
            <p:spPr bwMode="auto">
              <a:xfrm>
                <a:off x="9371162" y="129195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1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1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2" name="Freeform 316"/>
              <p:cNvSpPr>
                <a:spLocks/>
              </p:cNvSpPr>
              <p:nvPr/>
            </p:nvSpPr>
            <p:spPr bwMode="auto">
              <a:xfrm>
                <a:off x="93902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3" name="Freeform 317"/>
              <p:cNvSpPr>
                <a:spLocks/>
              </p:cNvSpPr>
              <p:nvPr/>
            </p:nvSpPr>
            <p:spPr bwMode="auto">
              <a:xfrm>
                <a:off x="94283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4" name="Freeform 318"/>
              <p:cNvSpPr>
                <a:spLocks/>
              </p:cNvSpPr>
              <p:nvPr/>
            </p:nvSpPr>
            <p:spPr bwMode="auto">
              <a:xfrm>
                <a:off x="94664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5" name="Freeform 319"/>
              <p:cNvSpPr>
                <a:spLocks/>
              </p:cNvSpPr>
              <p:nvPr/>
            </p:nvSpPr>
            <p:spPr bwMode="auto">
              <a:xfrm>
                <a:off x="95045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6" name="Freeform 320"/>
              <p:cNvSpPr>
                <a:spLocks/>
              </p:cNvSpPr>
              <p:nvPr/>
            </p:nvSpPr>
            <p:spPr bwMode="auto">
              <a:xfrm>
                <a:off x="95426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7" name="Freeform 321"/>
              <p:cNvSpPr>
                <a:spLocks/>
              </p:cNvSpPr>
              <p:nvPr/>
            </p:nvSpPr>
            <p:spPr bwMode="auto">
              <a:xfrm>
                <a:off x="95807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8" name="Freeform 322"/>
              <p:cNvSpPr>
                <a:spLocks/>
              </p:cNvSpPr>
              <p:nvPr/>
            </p:nvSpPr>
            <p:spPr bwMode="auto">
              <a:xfrm>
                <a:off x="96188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9" name="Freeform 323"/>
              <p:cNvSpPr>
                <a:spLocks/>
              </p:cNvSpPr>
              <p:nvPr/>
            </p:nvSpPr>
            <p:spPr bwMode="auto">
              <a:xfrm>
                <a:off x="96569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0" name="Freeform 324"/>
              <p:cNvSpPr>
                <a:spLocks/>
              </p:cNvSpPr>
              <p:nvPr/>
            </p:nvSpPr>
            <p:spPr bwMode="auto">
              <a:xfrm>
                <a:off x="96950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1" name="Freeform 325"/>
              <p:cNvSpPr>
                <a:spLocks/>
              </p:cNvSpPr>
              <p:nvPr/>
            </p:nvSpPr>
            <p:spPr bwMode="auto">
              <a:xfrm>
                <a:off x="97331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2" name="Freeform 326"/>
              <p:cNvSpPr>
                <a:spLocks/>
              </p:cNvSpPr>
              <p:nvPr/>
            </p:nvSpPr>
            <p:spPr bwMode="auto">
              <a:xfrm>
                <a:off x="97712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3" name="Freeform 327"/>
              <p:cNvSpPr>
                <a:spLocks/>
              </p:cNvSpPr>
              <p:nvPr/>
            </p:nvSpPr>
            <p:spPr bwMode="auto">
              <a:xfrm>
                <a:off x="98093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4" name="Freeform 328"/>
              <p:cNvSpPr>
                <a:spLocks/>
              </p:cNvSpPr>
              <p:nvPr/>
            </p:nvSpPr>
            <p:spPr bwMode="auto">
              <a:xfrm>
                <a:off x="9847412" y="12925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5" name="Freeform 329"/>
              <p:cNvSpPr>
                <a:spLocks/>
              </p:cNvSpPr>
              <p:nvPr/>
            </p:nvSpPr>
            <p:spPr bwMode="auto">
              <a:xfrm>
                <a:off x="8837762" y="134910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6" name="Freeform 330"/>
              <p:cNvSpPr>
                <a:spLocks/>
              </p:cNvSpPr>
              <p:nvPr/>
            </p:nvSpPr>
            <p:spPr bwMode="auto">
              <a:xfrm>
                <a:off x="88568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7" name="Freeform 331"/>
              <p:cNvSpPr>
                <a:spLocks/>
              </p:cNvSpPr>
              <p:nvPr/>
            </p:nvSpPr>
            <p:spPr bwMode="auto">
              <a:xfrm>
                <a:off x="88949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8" name="Freeform 332"/>
              <p:cNvSpPr>
                <a:spLocks/>
              </p:cNvSpPr>
              <p:nvPr/>
            </p:nvSpPr>
            <p:spPr bwMode="auto">
              <a:xfrm>
                <a:off x="89330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9" name="Freeform 333"/>
              <p:cNvSpPr>
                <a:spLocks/>
              </p:cNvSpPr>
              <p:nvPr/>
            </p:nvSpPr>
            <p:spPr bwMode="auto">
              <a:xfrm>
                <a:off x="89711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0" name="Freeform 334"/>
              <p:cNvSpPr>
                <a:spLocks/>
              </p:cNvSpPr>
              <p:nvPr/>
            </p:nvSpPr>
            <p:spPr bwMode="auto">
              <a:xfrm>
                <a:off x="90092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1" name="Freeform 335"/>
              <p:cNvSpPr>
                <a:spLocks/>
              </p:cNvSpPr>
              <p:nvPr/>
            </p:nvSpPr>
            <p:spPr bwMode="auto">
              <a:xfrm>
                <a:off x="90473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2" name="Freeform 336"/>
              <p:cNvSpPr>
                <a:spLocks/>
              </p:cNvSpPr>
              <p:nvPr/>
            </p:nvSpPr>
            <p:spPr bwMode="auto">
              <a:xfrm>
                <a:off x="90854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3" name="Freeform 337"/>
              <p:cNvSpPr>
                <a:spLocks/>
              </p:cNvSpPr>
              <p:nvPr/>
            </p:nvSpPr>
            <p:spPr bwMode="auto">
              <a:xfrm>
                <a:off x="91235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4" name="Freeform 338"/>
              <p:cNvSpPr>
                <a:spLocks/>
              </p:cNvSpPr>
              <p:nvPr/>
            </p:nvSpPr>
            <p:spPr bwMode="auto">
              <a:xfrm>
                <a:off x="91616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5" name="Freeform 339"/>
              <p:cNvSpPr>
                <a:spLocks/>
              </p:cNvSpPr>
              <p:nvPr/>
            </p:nvSpPr>
            <p:spPr bwMode="auto">
              <a:xfrm>
                <a:off x="91997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6" name="Freeform 340"/>
              <p:cNvSpPr>
                <a:spLocks/>
              </p:cNvSpPr>
              <p:nvPr/>
            </p:nvSpPr>
            <p:spPr bwMode="auto">
              <a:xfrm>
                <a:off x="92378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7" name="Freeform 341"/>
              <p:cNvSpPr>
                <a:spLocks/>
              </p:cNvSpPr>
              <p:nvPr/>
            </p:nvSpPr>
            <p:spPr bwMode="auto">
              <a:xfrm>
                <a:off x="92759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8" name="Freeform 342"/>
              <p:cNvSpPr>
                <a:spLocks/>
              </p:cNvSpPr>
              <p:nvPr/>
            </p:nvSpPr>
            <p:spPr bwMode="auto">
              <a:xfrm>
                <a:off x="93140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9" name="Freeform 343"/>
              <p:cNvSpPr>
                <a:spLocks/>
              </p:cNvSpPr>
              <p:nvPr/>
            </p:nvSpPr>
            <p:spPr bwMode="auto">
              <a:xfrm>
                <a:off x="8837762" y="1339577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0" name="Freeform 344"/>
              <p:cNvSpPr>
                <a:spLocks/>
              </p:cNvSpPr>
              <p:nvPr/>
            </p:nvSpPr>
            <p:spPr bwMode="auto">
              <a:xfrm>
                <a:off x="88568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1" name="Freeform 345"/>
              <p:cNvSpPr>
                <a:spLocks/>
              </p:cNvSpPr>
              <p:nvPr/>
            </p:nvSpPr>
            <p:spPr bwMode="auto">
              <a:xfrm>
                <a:off x="88949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2" name="Freeform 346"/>
              <p:cNvSpPr>
                <a:spLocks/>
              </p:cNvSpPr>
              <p:nvPr/>
            </p:nvSpPr>
            <p:spPr bwMode="auto">
              <a:xfrm>
                <a:off x="89330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3" name="Freeform 347"/>
              <p:cNvSpPr>
                <a:spLocks/>
              </p:cNvSpPr>
              <p:nvPr/>
            </p:nvSpPr>
            <p:spPr bwMode="auto">
              <a:xfrm>
                <a:off x="89711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4" name="Freeform 348"/>
              <p:cNvSpPr>
                <a:spLocks/>
              </p:cNvSpPr>
              <p:nvPr/>
            </p:nvSpPr>
            <p:spPr bwMode="auto">
              <a:xfrm>
                <a:off x="90092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5" name="Freeform 349"/>
              <p:cNvSpPr>
                <a:spLocks/>
              </p:cNvSpPr>
              <p:nvPr/>
            </p:nvSpPr>
            <p:spPr bwMode="auto">
              <a:xfrm>
                <a:off x="90473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6" name="Freeform 350"/>
              <p:cNvSpPr>
                <a:spLocks/>
              </p:cNvSpPr>
              <p:nvPr/>
            </p:nvSpPr>
            <p:spPr bwMode="auto">
              <a:xfrm>
                <a:off x="90854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7" name="Freeform 351"/>
              <p:cNvSpPr>
                <a:spLocks/>
              </p:cNvSpPr>
              <p:nvPr/>
            </p:nvSpPr>
            <p:spPr bwMode="auto">
              <a:xfrm>
                <a:off x="91235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8" name="Freeform 352"/>
              <p:cNvSpPr>
                <a:spLocks/>
              </p:cNvSpPr>
              <p:nvPr/>
            </p:nvSpPr>
            <p:spPr bwMode="auto">
              <a:xfrm>
                <a:off x="91616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9" name="Freeform 353"/>
              <p:cNvSpPr>
                <a:spLocks/>
              </p:cNvSpPr>
              <p:nvPr/>
            </p:nvSpPr>
            <p:spPr bwMode="auto">
              <a:xfrm>
                <a:off x="91997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0" name="Freeform 354"/>
              <p:cNvSpPr>
                <a:spLocks/>
              </p:cNvSpPr>
              <p:nvPr/>
            </p:nvSpPr>
            <p:spPr bwMode="auto">
              <a:xfrm>
                <a:off x="92378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1" name="Freeform 355"/>
              <p:cNvSpPr>
                <a:spLocks/>
              </p:cNvSpPr>
              <p:nvPr/>
            </p:nvSpPr>
            <p:spPr bwMode="auto">
              <a:xfrm>
                <a:off x="92759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2" name="Freeform 356"/>
              <p:cNvSpPr>
                <a:spLocks/>
              </p:cNvSpPr>
              <p:nvPr/>
            </p:nvSpPr>
            <p:spPr bwMode="auto">
              <a:xfrm>
                <a:off x="93140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3" name="Freeform 357"/>
              <p:cNvSpPr>
                <a:spLocks/>
              </p:cNvSpPr>
              <p:nvPr/>
            </p:nvSpPr>
            <p:spPr bwMode="auto">
              <a:xfrm>
                <a:off x="8837762" y="133005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4" name="Freeform 358"/>
              <p:cNvSpPr>
                <a:spLocks/>
              </p:cNvSpPr>
              <p:nvPr/>
            </p:nvSpPr>
            <p:spPr bwMode="auto">
              <a:xfrm>
                <a:off x="88568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5" name="Freeform 359"/>
              <p:cNvSpPr>
                <a:spLocks/>
              </p:cNvSpPr>
              <p:nvPr/>
            </p:nvSpPr>
            <p:spPr bwMode="auto">
              <a:xfrm>
                <a:off x="88949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6" name="Freeform 360"/>
              <p:cNvSpPr>
                <a:spLocks/>
              </p:cNvSpPr>
              <p:nvPr/>
            </p:nvSpPr>
            <p:spPr bwMode="auto">
              <a:xfrm>
                <a:off x="89330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7" name="Freeform 361"/>
              <p:cNvSpPr>
                <a:spLocks/>
              </p:cNvSpPr>
              <p:nvPr/>
            </p:nvSpPr>
            <p:spPr bwMode="auto">
              <a:xfrm>
                <a:off x="89711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8" name="Freeform 362"/>
              <p:cNvSpPr>
                <a:spLocks/>
              </p:cNvSpPr>
              <p:nvPr/>
            </p:nvSpPr>
            <p:spPr bwMode="auto">
              <a:xfrm>
                <a:off x="90092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9" name="Freeform 363"/>
              <p:cNvSpPr>
                <a:spLocks/>
              </p:cNvSpPr>
              <p:nvPr/>
            </p:nvSpPr>
            <p:spPr bwMode="auto">
              <a:xfrm>
                <a:off x="90473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0" name="Freeform 364"/>
              <p:cNvSpPr>
                <a:spLocks/>
              </p:cNvSpPr>
              <p:nvPr/>
            </p:nvSpPr>
            <p:spPr bwMode="auto">
              <a:xfrm>
                <a:off x="90854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1" name="Freeform 365"/>
              <p:cNvSpPr>
                <a:spLocks/>
              </p:cNvSpPr>
              <p:nvPr/>
            </p:nvSpPr>
            <p:spPr bwMode="auto">
              <a:xfrm>
                <a:off x="91235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2" name="Freeform 366"/>
              <p:cNvSpPr>
                <a:spLocks/>
              </p:cNvSpPr>
              <p:nvPr/>
            </p:nvSpPr>
            <p:spPr bwMode="auto">
              <a:xfrm>
                <a:off x="91616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3" name="Freeform 367"/>
              <p:cNvSpPr>
                <a:spLocks/>
              </p:cNvSpPr>
              <p:nvPr/>
            </p:nvSpPr>
            <p:spPr bwMode="auto">
              <a:xfrm>
                <a:off x="91997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4" name="Freeform 368"/>
              <p:cNvSpPr>
                <a:spLocks/>
              </p:cNvSpPr>
              <p:nvPr/>
            </p:nvSpPr>
            <p:spPr bwMode="auto">
              <a:xfrm>
                <a:off x="92378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5" name="Freeform 369"/>
              <p:cNvSpPr>
                <a:spLocks/>
              </p:cNvSpPr>
              <p:nvPr/>
            </p:nvSpPr>
            <p:spPr bwMode="auto">
              <a:xfrm>
                <a:off x="92759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6" name="Freeform 370"/>
              <p:cNvSpPr>
                <a:spLocks/>
              </p:cNvSpPr>
              <p:nvPr/>
            </p:nvSpPr>
            <p:spPr bwMode="auto">
              <a:xfrm>
                <a:off x="93140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7" name="Freeform 371"/>
              <p:cNvSpPr>
                <a:spLocks/>
              </p:cNvSpPr>
              <p:nvPr/>
            </p:nvSpPr>
            <p:spPr bwMode="auto">
              <a:xfrm>
                <a:off x="8837762" y="131100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8" name="Freeform 372"/>
              <p:cNvSpPr>
                <a:spLocks/>
              </p:cNvSpPr>
              <p:nvPr/>
            </p:nvSpPr>
            <p:spPr bwMode="auto">
              <a:xfrm>
                <a:off x="88568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9" name="Freeform 373"/>
              <p:cNvSpPr>
                <a:spLocks/>
              </p:cNvSpPr>
              <p:nvPr/>
            </p:nvSpPr>
            <p:spPr bwMode="auto">
              <a:xfrm>
                <a:off x="88949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0" name="Freeform 374"/>
              <p:cNvSpPr>
                <a:spLocks/>
              </p:cNvSpPr>
              <p:nvPr/>
            </p:nvSpPr>
            <p:spPr bwMode="auto">
              <a:xfrm>
                <a:off x="89330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1" name="Freeform 375"/>
              <p:cNvSpPr>
                <a:spLocks/>
              </p:cNvSpPr>
              <p:nvPr/>
            </p:nvSpPr>
            <p:spPr bwMode="auto">
              <a:xfrm>
                <a:off x="89711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2" name="Freeform 376"/>
              <p:cNvSpPr>
                <a:spLocks/>
              </p:cNvSpPr>
              <p:nvPr/>
            </p:nvSpPr>
            <p:spPr bwMode="auto">
              <a:xfrm>
                <a:off x="90092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3" name="Freeform 377"/>
              <p:cNvSpPr>
                <a:spLocks/>
              </p:cNvSpPr>
              <p:nvPr/>
            </p:nvSpPr>
            <p:spPr bwMode="auto">
              <a:xfrm>
                <a:off x="90473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4" name="Freeform 378"/>
              <p:cNvSpPr>
                <a:spLocks/>
              </p:cNvSpPr>
              <p:nvPr/>
            </p:nvSpPr>
            <p:spPr bwMode="auto">
              <a:xfrm>
                <a:off x="90854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5" name="Freeform 379"/>
              <p:cNvSpPr>
                <a:spLocks/>
              </p:cNvSpPr>
              <p:nvPr/>
            </p:nvSpPr>
            <p:spPr bwMode="auto">
              <a:xfrm>
                <a:off x="91235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6" name="Freeform 380"/>
              <p:cNvSpPr>
                <a:spLocks/>
              </p:cNvSpPr>
              <p:nvPr/>
            </p:nvSpPr>
            <p:spPr bwMode="auto">
              <a:xfrm>
                <a:off x="91616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7" name="Freeform 381"/>
              <p:cNvSpPr>
                <a:spLocks/>
              </p:cNvSpPr>
              <p:nvPr/>
            </p:nvSpPr>
            <p:spPr bwMode="auto">
              <a:xfrm>
                <a:off x="91997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8" name="Freeform 382"/>
              <p:cNvSpPr>
                <a:spLocks/>
              </p:cNvSpPr>
              <p:nvPr/>
            </p:nvSpPr>
            <p:spPr bwMode="auto">
              <a:xfrm>
                <a:off x="92378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9" name="Freeform 383"/>
              <p:cNvSpPr>
                <a:spLocks/>
              </p:cNvSpPr>
              <p:nvPr/>
            </p:nvSpPr>
            <p:spPr bwMode="auto">
              <a:xfrm>
                <a:off x="92759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0" name="Freeform 384"/>
              <p:cNvSpPr>
                <a:spLocks/>
              </p:cNvSpPr>
              <p:nvPr/>
            </p:nvSpPr>
            <p:spPr bwMode="auto">
              <a:xfrm>
                <a:off x="9314012" y="13116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1" name="Freeform 385"/>
              <p:cNvSpPr>
                <a:spLocks/>
              </p:cNvSpPr>
              <p:nvPr/>
            </p:nvSpPr>
            <p:spPr bwMode="auto">
              <a:xfrm>
                <a:off x="8837762" y="1320527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2" name="Freeform 386"/>
              <p:cNvSpPr>
                <a:spLocks/>
              </p:cNvSpPr>
              <p:nvPr/>
            </p:nvSpPr>
            <p:spPr bwMode="auto">
              <a:xfrm>
                <a:off x="88568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3" name="Freeform 387"/>
              <p:cNvSpPr>
                <a:spLocks/>
              </p:cNvSpPr>
              <p:nvPr/>
            </p:nvSpPr>
            <p:spPr bwMode="auto">
              <a:xfrm>
                <a:off x="88949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4" name="Freeform 388"/>
              <p:cNvSpPr>
                <a:spLocks/>
              </p:cNvSpPr>
              <p:nvPr/>
            </p:nvSpPr>
            <p:spPr bwMode="auto">
              <a:xfrm>
                <a:off x="89330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5" name="Freeform 389"/>
              <p:cNvSpPr>
                <a:spLocks/>
              </p:cNvSpPr>
              <p:nvPr/>
            </p:nvSpPr>
            <p:spPr bwMode="auto">
              <a:xfrm>
                <a:off x="89711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6" name="Freeform 390"/>
              <p:cNvSpPr>
                <a:spLocks/>
              </p:cNvSpPr>
              <p:nvPr/>
            </p:nvSpPr>
            <p:spPr bwMode="auto">
              <a:xfrm>
                <a:off x="90092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7" name="Freeform 391"/>
              <p:cNvSpPr>
                <a:spLocks/>
              </p:cNvSpPr>
              <p:nvPr/>
            </p:nvSpPr>
            <p:spPr bwMode="auto">
              <a:xfrm>
                <a:off x="90473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8" name="Freeform 392"/>
              <p:cNvSpPr>
                <a:spLocks/>
              </p:cNvSpPr>
              <p:nvPr/>
            </p:nvSpPr>
            <p:spPr bwMode="auto">
              <a:xfrm>
                <a:off x="90854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9" name="Freeform 393"/>
              <p:cNvSpPr>
                <a:spLocks/>
              </p:cNvSpPr>
              <p:nvPr/>
            </p:nvSpPr>
            <p:spPr bwMode="auto">
              <a:xfrm>
                <a:off x="91235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0" name="Freeform 394"/>
              <p:cNvSpPr>
                <a:spLocks/>
              </p:cNvSpPr>
              <p:nvPr/>
            </p:nvSpPr>
            <p:spPr bwMode="auto">
              <a:xfrm>
                <a:off x="91616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1" name="Freeform 395"/>
              <p:cNvSpPr>
                <a:spLocks/>
              </p:cNvSpPr>
              <p:nvPr/>
            </p:nvSpPr>
            <p:spPr bwMode="auto">
              <a:xfrm>
                <a:off x="91997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2" name="Freeform 396"/>
              <p:cNvSpPr>
                <a:spLocks/>
              </p:cNvSpPr>
              <p:nvPr/>
            </p:nvSpPr>
            <p:spPr bwMode="auto">
              <a:xfrm>
                <a:off x="92378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3" name="Freeform 397"/>
              <p:cNvSpPr>
                <a:spLocks/>
              </p:cNvSpPr>
              <p:nvPr/>
            </p:nvSpPr>
            <p:spPr bwMode="auto">
              <a:xfrm>
                <a:off x="92759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4" name="Freeform 398"/>
              <p:cNvSpPr>
                <a:spLocks/>
              </p:cNvSpPr>
              <p:nvPr/>
            </p:nvSpPr>
            <p:spPr bwMode="auto">
              <a:xfrm>
                <a:off x="9314012" y="132116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5" name="Freeform 399"/>
              <p:cNvSpPr>
                <a:spLocks/>
              </p:cNvSpPr>
              <p:nvPr/>
            </p:nvSpPr>
            <p:spPr bwMode="auto">
              <a:xfrm>
                <a:off x="8837762" y="1301477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6" name="Freeform 400"/>
              <p:cNvSpPr>
                <a:spLocks/>
              </p:cNvSpPr>
              <p:nvPr/>
            </p:nvSpPr>
            <p:spPr bwMode="auto">
              <a:xfrm>
                <a:off x="88568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7" name="Freeform 401"/>
              <p:cNvSpPr>
                <a:spLocks/>
              </p:cNvSpPr>
              <p:nvPr/>
            </p:nvSpPr>
            <p:spPr bwMode="auto">
              <a:xfrm>
                <a:off x="88949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8" name="Freeform 402"/>
              <p:cNvSpPr>
                <a:spLocks/>
              </p:cNvSpPr>
              <p:nvPr/>
            </p:nvSpPr>
            <p:spPr bwMode="auto">
              <a:xfrm>
                <a:off x="89330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9" name="Freeform 403"/>
              <p:cNvSpPr>
                <a:spLocks/>
              </p:cNvSpPr>
              <p:nvPr/>
            </p:nvSpPr>
            <p:spPr bwMode="auto">
              <a:xfrm>
                <a:off x="89711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0" name="Freeform 404"/>
              <p:cNvSpPr>
                <a:spLocks/>
              </p:cNvSpPr>
              <p:nvPr/>
            </p:nvSpPr>
            <p:spPr bwMode="auto">
              <a:xfrm>
                <a:off x="90092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1" name="Freeform 405"/>
              <p:cNvSpPr>
                <a:spLocks/>
              </p:cNvSpPr>
              <p:nvPr/>
            </p:nvSpPr>
            <p:spPr bwMode="auto">
              <a:xfrm>
                <a:off x="90473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2" name="Freeform 406"/>
              <p:cNvSpPr>
                <a:spLocks/>
              </p:cNvSpPr>
              <p:nvPr/>
            </p:nvSpPr>
            <p:spPr bwMode="auto">
              <a:xfrm>
                <a:off x="90854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3" name="Freeform 407"/>
              <p:cNvSpPr>
                <a:spLocks/>
              </p:cNvSpPr>
              <p:nvPr/>
            </p:nvSpPr>
            <p:spPr bwMode="auto">
              <a:xfrm>
                <a:off x="91235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4" name="Freeform 409"/>
              <p:cNvSpPr>
                <a:spLocks/>
              </p:cNvSpPr>
              <p:nvPr/>
            </p:nvSpPr>
            <p:spPr bwMode="auto">
              <a:xfrm>
                <a:off x="91616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5" name="Freeform 410"/>
              <p:cNvSpPr>
                <a:spLocks/>
              </p:cNvSpPr>
              <p:nvPr/>
            </p:nvSpPr>
            <p:spPr bwMode="auto">
              <a:xfrm>
                <a:off x="91997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6" name="Freeform 411"/>
              <p:cNvSpPr>
                <a:spLocks/>
              </p:cNvSpPr>
              <p:nvPr/>
            </p:nvSpPr>
            <p:spPr bwMode="auto">
              <a:xfrm>
                <a:off x="92378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7" name="Freeform 412"/>
              <p:cNvSpPr>
                <a:spLocks/>
              </p:cNvSpPr>
              <p:nvPr/>
            </p:nvSpPr>
            <p:spPr bwMode="auto">
              <a:xfrm>
                <a:off x="92759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8" name="Freeform 413"/>
              <p:cNvSpPr>
                <a:spLocks/>
              </p:cNvSpPr>
              <p:nvPr/>
            </p:nvSpPr>
            <p:spPr bwMode="auto">
              <a:xfrm>
                <a:off x="9314012" y="13021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9" name="Freeform 414"/>
              <p:cNvSpPr>
                <a:spLocks/>
              </p:cNvSpPr>
              <p:nvPr/>
            </p:nvSpPr>
            <p:spPr bwMode="auto">
              <a:xfrm>
                <a:off x="8304362" y="134910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0" name="Freeform 415"/>
              <p:cNvSpPr>
                <a:spLocks/>
              </p:cNvSpPr>
              <p:nvPr/>
            </p:nvSpPr>
            <p:spPr bwMode="auto">
              <a:xfrm>
                <a:off x="83234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1" name="Freeform 416"/>
              <p:cNvSpPr>
                <a:spLocks/>
              </p:cNvSpPr>
              <p:nvPr/>
            </p:nvSpPr>
            <p:spPr bwMode="auto">
              <a:xfrm>
                <a:off x="83615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2" name="Freeform 417"/>
              <p:cNvSpPr>
                <a:spLocks/>
              </p:cNvSpPr>
              <p:nvPr/>
            </p:nvSpPr>
            <p:spPr bwMode="auto">
              <a:xfrm>
                <a:off x="83996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3" name="Freeform 418"/>
              <p:cNvSpPr>
                <a:spLocks/>
              </p:cNvSpPr>
              <p:nvPr/>
            </p:nvSpPr>
            <p:spPr bwMode="auto">
              <a:xfrm>
                <a:off x="84377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4" name="Freeform 419"/>
              <p:cNvSpPr>
                <a:spLocks/>
              </p:cNvSpPr>
              <p:nvPr/>
            </p:nvSpPr>
            <p:spPr bwMode="auto">
              <a:xfrm>
                <a:off x="84758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5" name="Freeform 420"/>
              <p:cNvSpPr>
                <a:spLocks/>
              </p:cNvSpPr>
              <p:nvPr/>
            </p:nvSpPr>
            <p:spPr bwMode="auto">
              <a:xfrm>
                <a:off x="85139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6" name="Freeform 421"/>
              <p:cNvSpPr>
                <a:spLocks/>
              </p:cNvSpPr>
              <p:nvPr/>
            </p:nvSpPr>
            <p:spPr bwMode="auto">
              <a:xfrm>
                <a:off x="85520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7" name="Freeform 422"/>
              <p:cNvSpPr>
                <a:spLocks/>
              </p:cNvSpPr>
              <p:nvPr/>
            </p:nvSpPr>
            <p:spPr bwMode="auto">
              <a:xfrm>
                <a:off x="85901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8" name="Freeform 423"/>
              <p:cNvSpPr>
                <a:spLocks/>
              </p:cNvSpPr>
              <p:nvPr/>
            </p:nvSpPr>
            <p:spPr bwMode="auto">
              <a:xfrm>
                <a:off x="86282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9" name="Freeform 424"/>
              <p:cNvSpPr>
                <a:spLocks/>
              </p:cNvSpPr>
              <p:nvPr/>
            </p:nvSpPr>
            <p:spPr bwMode="auto">
              <a:xfrm>
                <a:off x="86663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0" name="Freeform 425"/>
              <p:cNvSpPr>
                <a:spLocks/>
              </p:cNvSpPr>
              <p:nvPr/>
            </p:nvSpPr>
            <p:spPr bwMode="auto">
              <a:xfrm>
                <a:off x="87044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1" name="Freeform 426"/>
              <p:cNvSpPr>
                <a:spLocks/>
              </p:cNvSpPr>
              <p:nvPr/>
            </p:nvSpPr>
            <p:spPr bwMode="auto">
              <a:xfrm>
                <a:off x="87425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2" name="Freeform 427"/>
              <p:cNvSpPr>
                <a:spLocks/>
              </p:cNvSpPr>
              <p:nvPr/>
            </p:nvSpPr>
            <p:spPr bwMode="auto">
              <a:xfrm>
                <a:off x="8780612" y="134973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3" name="Freeform 428"/>
              <p:cNvSpPr>
                <a:spLocks/>
              </p:cNvSpPr>
              <p:nvPr/>
            </p:nvSpPr>
            <p:spPr bwMode="auto">
              <a:xfrm>
                <a:off x="8304362" y="1339577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4" name="Freeform 429"/>
              <p:cNvSpPr>
                <a:spLocks/>
              </p:cNvSpPr>
              <p:nvPr/>
            </p:nvSpPr>
            <p:spPr bwMode="auto">
              <a:xfrm>
                <a:off x="83234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5" name="Freeform 430"/>
              <p:cNvSpPr>
                <a:spLocks/>
              </p:cNvSpPr>
              <p:nvPr/>
            </p:nvSpPr>
            <p:spPr bwMode="auto">
              <a:xfrm>
                <a:off x="83615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6" name="Freeform 431"/>
              <p:cNvSpPr>
                <a:spLocks/>
              </p:cNvSpPr>
              <p:nvPr/>
            </p:nvSpPr>
            <p:spPr bwMode="auto">
              <a:xfrm>
                <a:off x="83996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7" name="Freeform 432"/>
              <p:cNvSpPr>
                <a:spLocks/>
              </p:cNvSpPr>
              <p:nvPr/>
            </p:nvSpPr>
            <p:spPr bwMode="auto">
              <a:xfrm>
                <a:off x="84377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8" name="Freeform 433"/>
              <p:cNvSpPr>
                <a:spLocks/>
              </p:cNvSpPr>
              <p:nvPr/>
            </p:nvSpPr>
            <p:spPr bwMode="auto">
              <a:xfrm>
                <a:off x="84758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9" name="Freeform 434"/>
              <p:cNvSpPr>
                <a:spLocks/>
              </p:cNvSpPr>
              <p:nvPr/>
            </p:nvSpPr>
            <p:spPr bwMode="auto">
              <a:xfrm>
                <a:off x="85139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0" name="Freeform 435"/>
              <p:cNvSpPr>
                <a:spLocks/>
              </p:cNvSpPr>
              <p:nvPr/>
            </p:nvSpPr>
            <p:spPr bwMode="auto">
              <a:xfrm>
                <a:off x="85520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1" name="Freeform 436"/>
              <p:cNvSpPr>
                <a:spLocks/>
              </p:cNvSpPr>
              <p:nvPr/>
            </p:nvSpPr>
            <p:spPr bwMode="auto">
              <a:xfrm>
                <a:off x="85901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2" name="Freeform 437"/>
              <p:cNvSpPr>
                <a:spLocks/>
              </p:cNvSpPr>
              <p:nvPr/>
            </p:nvSpPr>
            <p:spPr bwMode="auto">
              <a:xfrm>
                <a:off x="86282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3" name="Freeform 438"/>
              <p:cNvSpPr>
                <a:spLocks/>
              </p:cNvSpPr>
              <p:nvPr/>
            </p:nvSpPr>
            <p:spPr bwMode="auto">
              <a:xfrm>
                <a:off x="86663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4" name="Freeform 439"/>
              <p:cNvSpPr>
                <a:spLocks/>
              </p:cNvSpPr>
              <p:nvPr/>
            </p:nvSpPr>
            <p:spPr bwMode="auto">
              <a:xfrm>
                <a:off x="87044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5" name="Freeform 440"/>
              <p:cNvSpPr>
                <a:spLocks/>
              </p:cNvSpPr>
              <p:nvPr/>
            </p:nvSpPr>
            <p:spPr bwMode="auto">
              <a:xfrm>
                <a:off x="87425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6" name="Freeform 441"/>
              <p:cNvSpPr>
                <a:spLocks/>
              </p:cNvSpPr>
              <p:nvPr/>
            </p:nvSpPr>
            <p:spPr bwMode="auto">
              <a:xfrm>
                <a:off x="8780612" y="1340212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7" name="Freeform 442"/>
              <p:cNvSpPr>
                <a:spLocks/>
              </p:cNvSpPr>
              <p:nvPr/>
            </p:nvSpPr>
            <p:spPr bwMode="auto">
              <a:xfrm>
                <a:off x="8304362" y="13300522"/>
                <a:ext cx="514350" cy="76200"/>
              </a:xfrm>
              <a:custGeom>
                <a:avLst/>
                <a:gdLst>
                  <a:gd name="T0" fmla="*/ 162 w 162"/>
                  <a:gd name="T1" fmla="*/ 20 h 24"/>
                  <a:gd name="T2" fmla="*/ 158 w 162"/>
                  <a:gd name="T3" fmla="*/ 24 h 24"/>
                  <a:gd name="T4" fmla="*/ 4 w 162"/>
                  <a:gd name="T5" fmla="*/ 24 h 24"/>
                  <a:gd name="T6" fmla="*/ 0 w 162"/>
                  <a:gd name="T7" fmla="*/ 20 h 24"/>
                  <a:gd name="T8" fmla="*/ 0 w 162"/>
                  <a:gd name="T9" fmla="*/ 4 h 24"/>
                  <a:gd name="T10" fmla="*/ 4 w 162"/>
                  <a:gd name="T11" fmla="*/ 0 h 24"/>
                  <a:gd name="T12" fmla="*/ 158 w 162"/>
                  <a:gd name="T13" fmla="*/ 0 h 24"/>
                  <a:gd name="T14" fmla="*/ 162 w 162"/>
                  <a:gd name="T15" fmla="*/ 4 h 24"/>
                  <a:gd name="T16" fmla="*/ 162 w 162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24">
                    <a:moveTo>
                      <a:pt x="162" y="20"/>
                    </a:moveTo>
                    <a:cubicBezTo>
                      <a:pt x="162" y="22"/>
                      <a:pt x="160" y="24"/>
                      <a:pt x="158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60" y="0"/>
                      <a:pt x="162" y="2"/>
                      <a:pt x="162" y="4"/>
                    </a:cubicBezTo>
                    <a:lnTo>
                      <a:pt x="162" y="2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8" name="Freeform 443"/>
              <p:cNvSpPr>
                <a:spLocks/>
              </p:cNvSpPr>
              <p:nvPr/>
            </p:nvSpPr>
            <p:spPr bwMode="auto">
              <a:xfrm>
                <a:off x="83234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9" name="Freeform 444"/>
              <p:cNvSpPr>
                <a:spLocks/>
              </p:cNvSpPr>
              <p:nvPr/>
            </p:nvSpPr>
            <p:spPr bwMode="auto">
              <a:xfrm>
                <a:off x="83615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0" name="Freeform 445"/>
              <p:cNvSpPr>
                <a:spLocks/>
              </p:cNvSpPr>
              <p:nvPr/>
            </p:nvSpPr>
            <p:spPr bwMode="auto">
              <a:xfrm>
                <a:off x="83996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1" name="Freeform 446"/>
              <p:cNvSpPr>
                <a:spLocks/>
              </p:cNvSpPr>
              <p:nvPr/>
            </p:nvSpPr>
            <p:spPr bwMode="auto">
              <a:xfrm>
                <a:off x="84377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2" name="Freeform 447"/>
              <p:cNvSpPr>
                <a:spLocks/>
              </p:cNvSpPr>
              <p:nvPr/>
            </p:nvSpPr>
            <p:spPr bwMode="auto">
              <a:xfrm>
                <a:off x="84758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3" name="Freeform 448"/>
              <p:cNvSpPr>
                <a:spLocks/>
              </p:cNvSpPr>
              <p:nvPr/>
            </p:nvSpPr>
            <p:spPr bwMode="auto">
              <a:xfrm>
                <a:off x="85139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4" name="Freeform 449"/>
              <p:cNvSpPr>
                <a:spLocks/>
              </p:cNvSpPr>
              <p:nvPr/>
            </p:nvSpPr>
            <p:spPr bwMode="auto">
              <a:xfrm>
                <a:off x="85520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5" name="Freeform 450"/>
              <p:cNvSpPr>
                <a:spLocks/>
              </p:cNvSpPr>
              <p:nvPr/>
            </p:nvSpPr>
            <p:spPr bwMode="auto">
              <a:xfrm>
                <a:off x="85901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6" name="Freeform 451"/>
              <p:cNvSpPr>
                <a:spLocks/>
              </p:cNvSpPr>
              <p:nvPr/>
            </p:nvSpPr>
            <p:spPr bwMode="auto">
              <a:xfrm>
                <a:off x="86282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7" name="Freeform 452"/>
              <p:cNvSpPr>
                <a:spLocks/>
              </p:cNvSpPr>
              <p:nvPr/>
            </p:nvSpPr>
            <p:spPr bwMode="auto">
              <a:xfrm>
                <a:off x="86663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8" name="Freeform 453"/>
              <p:cNvSpPr>
                <a:spLocks/>
              </p:cNvSpPr>
              <p:nvPr/>
            </p:nvSpPr>
            <p:spPr bwMode="auto">
              <a:xfrm>
                <a:off x="87044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9" name="Freeform 454"/>
              <p:cNvSpPr>
                <a:spLocks/>
              </p:cNvSpPr>
              <p:nvPr/>
            </p:nvSpPr>
            <p:spPr bwMode="auto">
              <a:xfrm>
                <a:off x="87425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0" name="Freeform 455"/>
              <p:cNvSpPr>
                <a:spLocks/>
              </p:cNvSpPr>
              <p:nvPr/>
            </p:nvSpPr>
            <p:spPr bwMode="auto">
              <a:xfrm>
                <a:off x="8780612" y="13306872"/>
                <a:ext cx="19050" cy="63500"/>
              </a:xfrm>
              <a:custGeom>
                <a:avLst/>
                <a:gdLst>
                  <a:gd name="T0" fmla="*/ 6 w 6"/>
                  <a:gd name="T1" fmla="*/ 16 h 20"/>
                  <a:gd name="T2" fmla="*/ 3 w 6"/>
                  <a:gd name="T3" fmla="*/ 20 h 20"/>
                  <a:gd name="T4" fmla="*/ 3 w 6"/>
                  <a:gd name="T5" fmla="*/ 20 h 20"/>
                  <a:gd name="T6" fmla="*/ 0 w 6"/>
                  <a:gd name="T7" fmla="*/ 16 h 20"/>
                  <a:gd name="T8" fmla="*/ 0 w 6"/>
                  <a:gd name="T9" fmla="*/ 4 h 20"/>
                  <a:gd name="T10" fmla="*/ 3 w 6"/>
                  <a:gd name="T11" fmla="*/ 0 h 20"/>
                  <a:gd name="T12" fmla="*/ 3 w 6"/>
                  <a:gd name="T13" fmla="*/ 0 h 20"/>
                  <a:gd name="T14" fmla="*/ 6 w 6"/>
                  <a:gd name="T15" fmla="*/ 4 h 20"/>
                  <a:gd name="T16" fmla="*/ 6 w 6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0">
                    <a:moveTo>
                      <a:pt x="6" y="16"/>
                    </a:moveTo>
                    <a:cubicBezTo>
                      <a:pt x="6" y="18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2"/>
                      <a:pt x="6" y="4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1" name="Freeform 476"/>
              <p:cNvSpPr>
                <a:spLocks/>
              </p:cNvSpPr>
              <p:nvPr/>
            </p:nvSpPr>
            <p:spPr bwMode="auto">
              <a:xfrm>
                <a:off x="9847412" y="12621072"/>
                <a:ext cx="158750" cy="66675"/>
              </a:xfrm>
              <a:custGeom>
                <a:avLst/>
                <a:gdLst>
                  <a:gd name="T0" fmla="*/ 35 w 50"/>
                  <a:gd name="T1" fmla="*/ 21 h 21"/>
                  <a:gd name="T2" fmla="*/ 35 w 50"/>
                  <a:gd name="T3" fmla="*/ 21 h 21"/>
                  <a:gd name="T4" fmla="*/ 49 w 50"/>
                  <a:gd name="T5" fmla="*/ 16 h 21"/>
                  <a:gd name="T6" fmla="*/ 50 w 50"/>
                  <a:gd name="T7" fmla="*/ 14 h 21"/>
                  <a:gd name="T8" fmla="*/ 31 w 50"/>
                  <a:gd name="T9" fmla="*/ 14 h 21"/>
                  <a:gd name="T10" fmla="*/ 6 w 50"/>
                  <a:gd name="T11" fmla="*/ 0 h 21"/>
                  <a:gd name="T12" fmla="*/ 0 w 50"/>
                  <a:gd name="T13" fmla="*/ 2 h 21"/>
                  <a:gd name="T14" fmla="*/ 0 w 50"/>
                  <a:gd name="T15" fmla="*/ 4 h 21"/>
                  <a:gd name="T16" fmla="*/ 4 w 50"/>
                  <a:gd name="T17" fmla="*/ 13 h 21"/>
                  <a:gd name="T18" fmla="*/ 33 w 50"/>
                  <a:gd name="T19" fmla="*/ 21 h 21"/>
                  <a:gd name="T20" fmla="*/ 35 w 50"/>
                  <a:gd name="T2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21"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40" y="21"/>
                      <a:pt x="44" y="19"/>
                      <a:pt x="49" y="16"/>
                    </a:cubicBezTo>
                    <a:cubicBezTo>
                      <a:pt x="50" y="15"/>
                      <a:pt x="50" y="15"/>
                      <a:pt x="50" y="14"/>
                    </a:cubicBezTo>
                    <a:cubicBezTo>
                      <a:pt x="43" y="16"/>
                      <a:pt x="37" y="17"/>
                      <a:pt x="31" y="14"/>
                    </a:cubicBezTo>
                    <a:cubicBezTo>
                      <a:pt x="24" y="12"/>
                      <a:pt x="15" y="6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1" y="6"/>
                      <a:pt x="2" y="8"/>
                      <a:pt x="4" y="13"/>
                    </a:cubicBezTo>
                    <a:cubicBezTo>
                      <a:pt x="14" y="16"/>
                      <a:pt x="25" y="20"/>
                      <a:pt x="33" y="21"/>
                    </a:cubicBezTo>
                    <a:cubicBezTo>
                      <a:pt x="34" y="21"/>
                      <a:pt x="35" y="21"/>
                      <a:pt x="35" y="2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2" name="Freeform 477"/>
              <p:cNvSpPr>
                <a:spLocks/>
              </p:cNvSpPr>
              <p:nvPr/>
            </p:nvSpPr>
            <p:spPr bwMode="auto">
              <a:xfrm>
                <a:off x="9793437" y="11887647"/>
                <a:ext cx="636588" cy="1685925"/>
              </a:xfrm>
              <a:custGeom>
                <a:avLst/>
                <a:gdLst>
                  <a:gd name="T0" fmla="*/ 200 w 200"/>
                  <a:gd name="T1" fmla="*/ 100 h 531"/>
                  <a:gd name="T2" fmla="*/ 100 w 200"/>
                  <a:gd name="T3" fmla="*/ 0 h 531"/>
                  <a:gd name="T4" fmla="*/ 0 w 200"/>
                  <a:gd name="T5" fmla="*/ 100 h 531"/>
                  <a:gd name="T6" fmla="*/ 78 w 200"/>
                  <a:gd name="T7" fmla="*/ 197 h 531"/>
                  <a:gd name="T8" fmla="*/ 82 w 200"/>
                  <a:gd name="T9" fmla="*/ 223 h 531"/>
                  <a:gd name="T10" fmla="*/ 74 w 200"/>
                  <a:gd name="T11" fmla="*/ 241 h 531"/>
                  <a:gd name="T12" fmla="*/ 78 w 200"/>
                  <a:gd name="T13" fmla="*/ 238 h 531"/>
                  <a:gd name="T14" fmla="*/ 98 w 200"/>
                  <a:gd name="T15" fmla="*/ 224 h 531"/>
                  <a:gd name="T16" fmla="*/ 112 w 200"/>
                  <a:gd name="T17" fmla="*/ 220 h 531"/>
                  <a:gd name="T18" fmla="*/ 134 w 200"/>
                  <a:gd name="T19" fmla="*/ 238 h 531"/>
                  <a:gd name="T20" fmla="*/ 126 w 200"/>
                  <a:gd name="T21" fmla="*/ 264 h 531"/>
                  <a:gd name="T22" fmla="*/ 120 w 200"/>
                  <a:gd name="T23" fmla="*/ 269 h 531"/>
                  <a:gd name="T24" fmla="*/ 65 w 200"/>
                  <a:gd name="T25" fmla="*/ 299 h 531"/>
                  <a:gd name="T26" fmla="*/ 64 w 200"/>
                  <a:gd name="T27" fmla="*/ 312 h 531"/>
                  <a:gd name="T28" fmla="*/ 71 w 200"/>
                  <a:gd name="T29" fmla="*/ 379 h 531"/>
                  <a:gd name="T30" fmla="*/ 81 w 200"/>
                  <a:gd name="T31" fmla="*/ 453 h 531"/>
                  <a:gd name="T32" fmla="*/ 90 w 200"/>
                  <a:gd name="T33" fmla="*/ 484 h 531"/>
                  <a:gd name="T34" fmla="*/ 69 w 200"/>
                  <a:gd name="T35" fmla="*/ 501 h 531"/>
                  <a:gd name="T36" fmla="*/ 43 w 200"/>
                  <a:gd name="T37" fmla="*/ 523 h 531"/>
                  <a:gd name="T38" fmla="*/ 69 w 200"/>
                  <a:gd name="T39" fmla="*/ 530 h 531"/>
                  <a:gd name="T40" fmla="*/ 106 w 200"/>
                  <a:gd name="T41" fmla="*/ 530 h 531"/>
                  <a:gd name="T42" fmla="*/ 137 w 200"/>
                  <a:gd name="T43" fmla="*/ 514 h 531"/>
                  <a:gd name="T44" fmla="*/ 130 w 200"/>
                  <a:gd name="T45" fmla="*/ 494 h 531"/>
                  <a:gd name="T46" fmla="*/ 132 w 200"/>
                  <a:gd name="T47" fmla="*/ 416 h 531"/>
                  <a:gd name="T48" fmla="*/ 139 w 200"/>
                  <a:gd name="T49" fmla="*/ 357 h 531"/>
                  <a:gd name="T50" fmla="*/ 142 w 200"/>
                  <a:gd name="T51" fmla="*/ 292 h 531"/>
                  <a:gd name="T52" fmla="*/ 126 w 200"/>
                  <a:gd name="T53" fmla="*/ 215 h 531"/>
                  <a:gd name="T54" fmla="*/ 125 w 200"/>
                  <a:gd name="T55" fmla="*/ 196 h 531"/>
                  <a:gd name="T56" fmla="*/ 200 w 200"/>
                  <a:gd name="T57" fmla="*/ 10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0" h="531">
                    <a:moveTo>
                      <a:pt x="200" y="100"/>
                    </a:moveTo>
                    <a:cubicBezTo>
                      <a:pt x="200" y="44"/>
                      <a:pt x="155" y="0"/>
                      <a:pt x="100" y="0"/>
                    </a:cubicBezTo>
                    <a:cubicBezTo>
                      <a:pt x="45" y="0"/>
                      <a:pt x="0" y="44"/>
                      <a:pt x="0" y="100"/>
                    </a:cubicBezTo>
                    <a:cubicBezTo>
                      <a:pt x="0" y="147"/>
                      <a:pt x="33" y="187"/>
                      <a:pt x="78" y="197"/>
                    </a:cubicBezTo>
                    <a:cubicBezTo>
                      <a:pt x="80" y="205"/>
                      <a:pt x="86" y="214"/>
                      <a:pt x="82" y="223"/>
                    </a:cubicBezTo>
                    <a:cubicBezTo>
                      <a:pt x="79" y="228"/>
                      <a:pt x="77" y="234"/>
                      <a:pt x="74" y="241"/>
                    </a:cubicBezTo>
                    <a:cubicBezTo>
                      <a:pt x="76" y="240"/>
                      <a:pt x="77" y="239"/>
                      <a:pt x="78" y="238"/>
                    </a:cubicBezTo>
                    <a:cubicBezTo>
                      <a:pt x="84" y="234"/>
                      <a:pt x="90" y="229"/>
                      <a:pt x="98" y="224"/>
                    </a:cubicBezTo>
                    <a:cubicBezTo>
                      <a:pt x="102" y="221"/>
                      <a:pt x="107" y="220"/>
                      <a:pt x="112" y="220"/>
                    </a:cubicBezTo>
                    <a:cubicBezTo>
                      <a:pt x="122" y="220"/>
                      <a:pt x="131" y="227"/>
                      <a:pt x="134" y="238"/>
                    </a:cubicBezTo>
                    <a:cubicBezTo>
                      <a:pt x="138" y="248"/>
                      <a:pt x="135" y="258"/>
                      <a:pt x="126" y="264"/>
                    </a:cubicBezTo>
                    <a:cubicBezTo>
                      <a:pt x="125" y="266"/>
                      <a:pt x="123" y="267"/>
                      <a:pt x="120" y="269"/>
                    </a:cubicBezTo>
                    <a:cubicBezTo>
                      <a:pt x="105" y="280"/>
                      <a:pt x="82" y="297"/>
                      <a:pt x="65" y="299"/>
                    </a:cubicBezTo>
                    <a:cubicBezTo>
                      <a:pt x="64" y="303"/>
                      <a:pt x="64" y="307"/>
                      <a:pt x="64" y="312"/>
                    </a:cubicBezTo>
                    <a:cubicBezTo>
                      <a:pt x="65" y="353"/>
                      <a:pt x="70" y="366"/>
                      <a:pt x="71" y="379"/>
                    </a:cubicBezTo>
                    <a:cubicBezTo>
                      <a:pt x="73" y="392"/>
                      <a:pt x="70" y="416"/>
                      <a:pt x="81" y="453"/>
                    </a:cubicBezTo>
                    <a:cubicBezTo>
                      <a:pt x="87" y="474"/>
                      <a:pt x="84" y="463"/>
                      <a:pt x="90" y="484"/>
                    </a:cubicBezTo>
                    <a:cubicBezTo>
                      <a:pt x="95" y="501"/>
                      <a:pt x="86" y="502"/>
                      <a:pt x="69" y="501"/>
                    </a:cubicBezTo>
                    <a:cubicBezTo>
                      <a:pt x="52" y="500"/>
                      <a:pt x="43" y="511"/>
                      <a:pt x="43" y="523"/>
                    </a:cubicBezTo>
                    <a:cubicBezTo>
                      <a:pt x="43" y="531"/>
                      <a:pt x="52" y="530"/>
                      <a:pt x="69" y="530"/>
                    </a:cubicBezTo>
                    <a:cubicBezTo>
                      <a:pt x="87" y="530"/>
                      <a:pt x="92" y="530"/>
                      <a:pt x="106" y="530"/>
                    </a:cubicBezTo>
                    <a:cubicBezTo>
                      <a:pt x="120" y="530"/>
                      <a:pt x="137" y="530"/>
                      <a:pt x="137" y="514"/>
                    </a:cubicBezTo>
                    <a:cubicBezTo>
                      <a:pt x="137" y="503"/>
                      <a:pt x="131" y="502"/>
                      <a:pt x="130" y="494"/>
                    </a:cubicBezTo>
                    <a:cubicBezTo>
                      <a:pt x="130" y="482"/>
                      <a:pt x="146" y="450"/>
                      <a:pt x="132" y="416"/>
                    </a:cubicBezTo>
                    <a:cubicBezTo>
                      <a:pt x="130" y="410"/>
                      <a:pt x="143" y="380"/>
                      <a:pt x="139" y="357"/>
                    </a:cubicBezTo>
                    <a:cubicBezTo>
                      <a:pt x="135" y="333"/>
                      <a:pt x="137" y="325"/>
                      <a:pt x="142" y="292"/>
                    </a:cubicBezTo>
                    <a:cubicBezTo>
                      <a:pt x="150" y="241"/>
                      <a:pt x="136" y="224"/>
                      <a:pt x="126" y="215"/>
                    </a:cubicBezTo>
                    <a:cubicBezTo>
                      <a:pt x="120" y="210"/>
                      <a:pt x="124" y="203"/>
                      <a:pt x="125" y="196"/>
                    </a:cubicBezTo>
                    <a:cubicBezTo>
                      <a:pt x="168" y="185"/>
                      <a:pt x="200" y="146"/>
                      <a:pt x="200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3" name="Freeform 478"/>
              <p:cNvSpPr>
                <a:spLocks/>
              </p:cNvSpPr>
              <p:nvPr/>
            </p:nvSpPr>
            <p:spPr bwMode="auto">
              <a:xfrm>
                <a:off x="9596587" y="12535347"/>
                <a:ext cx="642938" cy="285750"/>
              </a:xfrm>
              <a:custGeom>
                <a:avLst/>
                <a:gdLst>
                  <a:gd name="T0" fmla="*/ 163 w 202"/>
                  <a:gd name="T1" fmla="*/ 26 h 90"/>
                  <a:gd name="T2" fmla="*/ 112 w 202"/>
                  <a:gd name="T3" fmla="*/ 54 h 90"/>
                  <a:gd name="T4" fmla="*/ 80 w 202"/>
                  <a:gd name="T5" fmla="*/ 45 h 90"/>
                  <a:gd name="T6" fmla="*/ 69 w 202"/>
                  <a:gd name="T7" fmla="*/ 23 h 90"/>
                  <a:gd name="T8" fmla="*/ 56 w 202"/>
                  <a:gd name="T9" fmla="*/ 4 h 90"/>
                  <a:gd name="T10" fmla="*/ 49 w 202"/>
                  <a:gd name="T11" fmla="*/ 10 h 90"/>
                  <a:gd name="T12" fmla="*/ 57 w 202"/>
                  <a:gd name="T13" fmla="*/ 24 h 90"/>
                  <a:gd name="T14" fmla="*/ 54 w 202"/>
                  <a:gd name="T15" fmla="*/ 27 h 90"/>
                  <a:gd name="T16" fmla="*/ 41 w 202"/>
                  <a:gd name="T17" fmla="*/ 21 h 90"/>
                  <a:gd name="T18" fmla="*/ 19 w 202"/>
                  <a:gd name="T19" fmla="*/ 6 h 90"/>
                  <a:gd name="T20" fmla="*/ 15 w 202"/>
                  <a:gd name="T21" fmla="*/ 13 h 90"/>
                  <a:gd name="T22" fmla="*/ 36 w 202"/>
                  <a:gd name="T23" fmla="*/ 27 h 90"/>
                  <a:gd name="T24" fmla="*/ 35 w 202"/>
                  <a:gd name="T25" fmla="*/ 28 h 90"/>
                  <a:gd name="T26" fmla="*/ 11 w 202"/>
                  <a:gd name="T27" fmla="*/ 15 h 90"/>
                  <a:gd name="T28" fmla="*/ 8 w 202"/>
                  <a:gd name="T29" fmla="*/ 22 h 90"/>
                  <a:gd name="T30" fmla="*/ 32 w 202"/>
                  <a:gd name="T31" fmla="*/ 35 h 90"/>
                  <a:gd name="T32" fmla="*/ 31 w 202"/>
                  <a:gd name="T33" fmla="*/ 37 h 90"/>
                  <a:gd name="T34" fmla="*/ 8 w 202"/>
                  <a:gd name="T35" fmla="*/ 27 h 90"/>
                  <a:gd name="T36" fmla="*/ 5 w 202"/>
                  <a:gd name="T37" fmla="*/ 34 h 90"/>
                  <a:gd name="T38" fmla="*/ 27 w 202"/>
                  <a:gd name="T39" fmla="*/ 44 h 90"/>
                  <a:gd name="T40" fmla="*/ 26 w 202"/>
                  <a:gd name="T41" fmla="*/ 45 h 90"/>
                  <a:gd name="T42" fmla="*/ 11 w 202"/>
                  <a:gd name="T43" fmla="*/ 39 h 90"/>
                  <a:gd name="T44" fmla="*/ 8 w 202"/>
                  <a:gd name="T45" fmla="*/ 47 h 90"/>
                  <a:gd name="T46" fmla="*/ 24 w 202"/>
                  <a:gd name="T47" fmla="*/ 53 h 90"/>
                  <a:gd name="T48" fmla="*/ 61 w 202"/>
                  <a:gd name="T49" fmla="*/ 66 h 90"/>
                  <a:gd name="T50" fmla="*/ 66 w 202"/>
                  <a:gd name="T51" fmla="*/ 67 h 90"/>
                  <a:gd name="T52" fmla="*/ 125 w 202"/>
                  <a:gd name="T53" fmla="*/ 89 h 90"/>
                  <a:gd name="T54" fmla="*/ 185 w 202"/>
                  <a:gd name="T55" fmla="*/ 56 h 90"/>
                  <a:gd name="T56" fmla="*/ 163 w 202"/>
                  <a:gd name="T57" fmla="*/ 2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2" h="90">
                    <a:moveTo>
                      <a:pt x="163" y="26"/>
                    </a:moveTo>
                    <a:cubicBezTo>
                      <a:pt x="140" y="40"/>
                      <a:pt x="128" y="56"/>
                      <a:pt x="112" y="54"/>
                    </a:cubicBezTo>
                    <a:cubicBezTo>
                      <a:pt x="103" y="53"/>
                      <a:pt x="91" y="49"/>
                      <a:pt x="80" y="45"/>
                    </a:cubicBezTo>
                    <a:cubicBezTo>
                      <a:pt x="78" y="43"/>
                      <a:pt x="73" y="30"/>
                      <a:pt x="69" y="23"/>
                    </a:cubicBezTo>
                    <a:cubicBezTo>
                      <a:pt x="66" y="18"/>
                      <a:pt x="56" y="4"/>
                      <a:pt x="56" y="4"/>
                    </a:cubicBezTo>
                    <a:cubicBezTo>
                      <a:pt x="52" y="0"/>
                      <a:pt x="45" y="6"/>
                      <a:pt x="49" y="10"/>
                    </a:cubicBezTo>
                    <a:cubicBezTo>
                      <a:pt x="49" y="10"/>
                      <a:pt x="56" y="20"/>
                      <a:pt x="57" y="24"/>
                    </a:cubicBezTo>
                    <a:cubicBezTo>
                      <a:pt x="58" y="29"/>
                      <a:pt x="56" y="28"/>
                      <a:pt x="54" y="27"/>
                    </a:cubicBezTo>
                    <a:cubicBezTo>
                      <a:pt x="44" y="22"/>
                      <a:pt x="45" y="23"/>
                      <a:pt x="41" y="21"/>
                    </a:cubicBezTo>
                    <a:cubicBezTo>
                      <a:pt x="39" y="20"/>
                      <a:pt x="19" y="6"/>
                      <a:pt x="19" y="6"/>
                    </a:cubicBezTo>
                    <a:cubicBezTo>
                      <a:pt x="14" y="3"/>
                      <a:pt x="10" y="10"/>
                      <a:pt x="15" y="13"/>
                    </a:cubicBezTo>
                    <a:cubicBezTo>
                      <a:pt x="15" y="13"/>
                      <a:pt x="34" y="26"/>
                      <a:pt x="36" y="27"/>
                    </a:cubicBezTo>
                    <a:cubicBezTo>
                      <a:pt x="37" y="28"/>
                      <a:pt x="36" y="29"/>
                      <a:pt x="35" y="28"/>
                    </a:cubicBezTo>
                    <a:cubicBezTo>
                      <a:pt x="33" y="27"/>
                      <a:pt x="11" y="15"/>
                      <a:pt x="11" y="15"/>
                    </a:cubicBezTo>
                    <a:cubicBezTo>
                      <a:pt x="6" y="12"/>
                      <a:pt x="2" y="20"/>
                      <a:pt x="8" y="22"/>
                    </a:cubicBezTo>
                    <a:cubicBezTo>
                      <a:pt x="8" y="22"/>
                      <a:pt x="30" y="35"/>
                      <a:pt x="32" y="35"/>
                    </a:cubicBezTo>
                    <a:cubicBezTo>
                      <a:pt x="33" y="36"/>
                      <a:pt x="32" y="38"/>
                      <a:pt x="31" y="37"/>
                    </a:cubicBezTo>
                    <a:cubicBezTo>
                      <a:pt x="29" y="36"/>
                      <a:pt x="8" y="27"/>
                      <a:pt x="8" y="27"/>
                    </a:cubicBezTo>
                    <a:cubicBezTo>
                      <a:pt x="3" y="24"/>
                      <a:pt x="0" y="31"/>
                      <a:pt x="5" y="34"/>
                    </a:cubicBezTo>
                    <a:cubicBezTo>
                      <a:pt x="5" y="34"/>
                      <a:pt x="26" y="43"/>
                      <a:pt x="27" y="44"/>
                    </a:cubicBezTo>
                    <a:cubicBezTo>
                      <a:pt x="28" y="45"/>
                      <a:pt x="28" y="46"/>
                      <a:pt x="26" y="45"/>
                    </a:cubicBezTo>
                    <a:cubicBezTo>
                      <a:pt x="25" y="45"/>
                      <a:pt x="11" y="39"/>
                      <a:pt x="11" y="39"/>
                    </a:cubicBezTo>
                    <a:cubicBezTo>
                      <a:pt x="5" y="38"/>
                      <a:pt x="3" y="45"/>
                      <a:pt x="8" y="47"/>
                    </a:cubicBezTo>
                    <a:cubicBezTo>
                      <a:pt x="8" y="47"/>
                      <a:pt x="22" y="52"/>
                      <a:pt x="24" y="53"/>
                    </a:cubicBezTo>
                    <a:cubicBezTo>
                      <a:pt x="30" y="56"/>
                      <a:pt x="47" y="66"/>
                      <a:pt x="61" y="66"/>
                    </a:cubicBezTo>
                    <a:cubicBezTo>
                      <a:pt x="63" y="66"/>
                      <a:pt x="64" y="67"/>
                      <a:pt x="66" y="67"/>
                    </a:cubicBezTo>
                    <a:cubicBezTo>
                      <a:pt x="83" y="76"/>
                      <a:pt x="111" y="90"/>
                      <a:pt x="125" y="89"/>
                    </a:cubicBezTo>
                    <a:cubicBezTo>
                      <a:pt x="144" y="87"/>
                      <a:pt x="171" y="65"/>
                      <a:pt x="185" y="56"/>
                    </a:cubicBezTo>
                    <a:cubicBezTo>
                      <a:pt x="202" y="43"/>
                      <a:pt x="185" y="11"/>
                      <a:pt x="163" y="2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4" name="Freeform 539"/>
              <p:cNvSpPr>
                <a:spLocks/>
              </p:cNvSpPr>
              <p:nvPr/>
            </p:nvSpPr>
            <p:spPr bwMode="auto">
              <a:xfrm>
                <a:off x="9399737" y="12614722"/>
                <a:ext cx="200025" cy="136525"/>
              </a:xfrm>
              <a:custGeom>
                <a:avLst/>
                <a:gdLst>
                  <a:gd name="T0" fmla="*/ 61 w 63"/>
                  <a:gd name="T1" fmla="*/ 17 h 43"/>
                  <a:gd name="T2" fmla="*/ 62 w 63"/>
                  <a:gd name="T3" fmla="*/ 13 h 43"/>
                  <a:gd name="T4" fmla="*/ 58 w 63"/>
                  <a:gd name="T5" fmla="*/ 3 h 43"/>
                  <a:gd name="T6" fmla="*/ 59 w 63"/>
                  <a:gd name="T7" fmla="*/ 0 h 43"/>
                  <a:gd name="T8" fmla="*/ 3 w 63"/>
                  <a:gd name="T9" fmla="*/ 20 h 43"/>
                  <a:gd name="T10" fmla="*/ 1 w 63"/>
                  <a:gd name="T11" fmla="*/ 25 h 43"/>
                  <a:gd name="T12" fmla="*/ 6 w 63"/>
                  <a:gd name="T13" fmla="*/ 40 h 43"/>
                  <a:gd name="T14" fmla="*/ 11 w 63"/>
                  <a:gd name="T15" fmla="*/ 42 h 43"/>
                  <a:gd name="T16" fmla="*/ 63 w 63"/>
                  <a:gd name="T17" fmla="*/ 24 h 43"/>
                  <a:gd name="T18" fmla="*/ 61 w 63"/>
                  <a:gd name="T1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3">
                    <a:moveTo>
                      <a:pt x="61" y="17"/>
                    </a:moveTo>
                    <a:cubicBezTo>
                      <a:pt x="61" y="15"/>
                      <a:pt x="62" y="14"/>
                      <a:pt x="62" y="13"/>
                    </a:cubicBezTo>
                    <a:cubicBezTo>
                      <a:pt x="59" y="11"/>
                      <a:pt x="58" y="7"/>
                      <a:pt x="58" y="3"/>
                    </a:cubicBezTo>
                    <a:cubicBezTo>
                      <a:pt x="59" y="2"/>
                      <a:pt x="59" y="1"/>
                      <a:pt x="59" y="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23"/>
                      <a:pt x="1" y="25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7" y="42"/>
                      <a:pt x="9" y="43"/>
                      <a:pt x="11" y="42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1" y="22"/>
                      <a:pt x="61" y="20"/>
                      <a:pt x="61" y="17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5" name="Freeform 540"/>
              <p:cNvSpPr>
                <a:spLocks/>
              </p:cNvSpPr>
              <p:nvPr/>
            </p:nvSpPr>
            <p:spPr bwMode="auto">
              <a:xfrm>
                <a:off x="9793437" y="12516297"/>
                <a:ext cx="114300" cy="95250"/>
              </a:xfrm>
              <a:custGeom>
                <a:avLst/>
                <a:gdLst>
                  <a:gd name="T0" fmla="*/ 12 w 36"/>
                  <a:gd name="T1" fmla="*/ 26 h 30"/>
                  <a:gd name="T2" fmla="*/ 14 w 36"/>
                  <a:gd name="T3" fmla="*/ 30 h 30"/>
                  <a:gd name="T4" fmla="*/ 33 w 36"/>
                  <a:gd name="T5" fmla="*/ 23 h 30"/>
                  <a:gd name="T6" fmla="*/ 35 w 36"/>
                  <a:gd name="T7" fmla="*/ 18 h 30"/>
                  <a:gd name="T8" fmla="*/ 30 w 36"/>
                  <a:gd name="T9" fmla="*/ 3 h 30"/>
                  <a:gd name="T10" fmla="*/ 25 w 36"/>
                  <a:gd name="T11" fmla="*/ 1 h 30"/>
                  <a:gd name="T12" fmla="*/ 0 w 36"/>
                  <a:gd name="T13" fmla="*/ 9 h 30"/>
                  <a:gd name="T14" fmla="*/ 12 w 36"/>
                  <a:gd name="T15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0">
                    <a:moveTo>
                      <a:pt x="12" y="26"/>
                    </a:moveTo>
                    <a:cubicBezTo>
                      <a:pt x="13" y="27"/>
                      <a:pt x="14" y="29"/>
                      <a:pt x="14" y="30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5" y="23"/>
                      <a:pt x="36" y="20"/>
                      <a:pt x="35" y="18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9" y="1"/>
                      <a:pt x="27" y="0"/>
                      <a:pt x="25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" y="13"/>
                      <a:pt x="10" y="22"/>
                      <a:pt x="12" y="26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6" name="Freeform 541"/>
              <p:cNvSpPr>
                <a:spLocks/>
              </p:cNvSpPr>
              <p:nvPr/>
            </p:nvSpPr>
            <p:spPr bwMode="auto">
              <a:xfrm>
                <a:off x="9418787" y="12675047"/>
                <a:ext cx="34925" cy="63500"/>
              </a:xfrm>
              <a:custGeom>
                <a:avLst/>
                <a:gdLst>
                  <a:gd name="T0" fmla="*/ 11 w 11"/>
                  <a:gd name="T1" fmla="*/ 15 h 20"/>
                  <a:gd name="T2" fmla="*/ 9 w 11"/>
                  <a:gd name="T3" fmla="*/ 20 h 20"/>
                  <a:gd name="T4" fmla="*/ 9 w 11"/>
                  <a:gd name="T5" fmla="*/ 20 h 20"/>
                  <a:gd name="T6" fmla="*/ 5 w 11"/>
                  <a:gd name="T7" fmla="*/ 17 h 20"/>
                  <a:gd name="T8" fmla="*/ 1 w 11"/>
                  <a:gd name="T9" fmla="*/ 6 h 20"/>
                  <a:gd name="T10" fmla="*/ 3 w 11"/>
                  <a:gd name="T11" fmla="*/ 1 h 20"/>
                  <a:gd name="T12" fmla="*/ 3 w 11"/>
                  <a:gd name="T13" fmla="*/ 1 h 20"/>
                  <a:gd name="T14" fmla="*/ 7 w 11"/>
                  <a:gd name="T15" fmla="*/ 4 h 20"/>
                  <a:gd name="T16" fmla="*/ 11 w 11"/>
                  <a:gd name="T17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1" y="15"/>
                    </a:moveTo>
                    <a:cubicBezTo>
                      <a:pt x="11" y="17"/>
                      <a:pt x="11" y="19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0"/>
                      <a:pt x="6" y="19"/>
                      <a:pt x="5" y="1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1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6" y="2"/>
                      <a:pt x="7" y="4"/>
                    </a:cubicBezTo>
                    <a:lnTo>
                      <a:pt x="11" y="15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7" name="Freeform 542"/>
              <p:cNvSpPr>
                <a:spLocks/>
              </p:cNvSpPr>
              <p:nvPr/>
            </p:nvSpPr>
            <p:spPr bwMode="auto">
              <a:xfrm>
                <a:off x="9456887" y="12665522"/>
                <a:ext cx="34925" cy="60325"/>
              </a:xfrm>
              <a:custGeom>
                <a:avLst/>
                <a:gdLst>
                  <a:gd name="T0" fmla="*/ 10 w 11"/>
                  <a:gd name="T1" fmla="*/ 14 h 19"/>
                  <a:gd name="T2" fmla="*/ 8 w 11"/>
                  <a:gd name="T3" fmla="*/ 19 h 19"/>
                  <a:gd name="T4" fmla="*/ 8 w 11"/>
                  <a:gd name="T5" fmla="*/ 19 h 19"/>
                  <a:gd name="T6" fmla="*/ 4 w 11"/>
                  <a:gd name="T7" fmla="*/ 16 h 19"/>
                  <a:gd name="T8" fmla="*/ 0 w 11"/>
                  <a:gd name="T9" fmla="*/ 5 h 19"/>
                  <a:gd name="T10" fmla="*/ 2 w 11"/>
                  <a:gd name="T11" fmla="*/ 0 h 19"/>
                  <a:gd name="T12" fmla="*/ 2 w 11"/>
                  <a:gd name="T13" fmla="*/ 0 h 19"/>
                  <a:gd name="T14" fmla="*/ 6 w 11"/>
                  <a:gd name="T15" fmla="*/ 3 h 19"/>
                  <a:gd name="T16" fmla="*/ 10 w 11"/>
                  <a:gd name="T17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9">
                    <a:moveTo>
                      <a:pt x="10" y="14"/>
                    </a:moveTo>
                    <a:cubicBezTo>
                      <a:pt x="11" y="16"/>
                      <a:pt x="10" y="18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19"/>
                      <a:pt x="5" y="18"/>
                      <a:pt x="4" y="1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6" y="3"/>
                    </a:cubicBez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8" name="Freeform 543"/>
              <p:cNvSpPr>
                <a:spLocks/>
              </p:cNvSpPr>
              <p:nvPr/>
            </p:nvSpPr>
            <p:spPr bwMode="auto">
              <a:xfrm>
                <a:off x="9491812" y="12652822"/>
                <a:ext cx="34925" cy="63500"/>
              </a:xfrm>
              <a:custGeom>
                <a:avLst/>
                <a:gdLst>
                  <a:gd name="T0" fmla="*/ 10 w 11"/>
                  <a:gd name="T1" fmla="*/ 14 h 20"/>
                  <a:gd name="T2" fmla="*/ 9 w 11"/>
                  <a:gd name="T3" fmla="*/ 19 h 20"/>
                  <a:gd name="T4" fmla="*/ 9 w 11"/>
                  <a:gd name="T5" fmla="*/ 19 h 20"/>
                  <a:gd name="T6" fmla="*/ 5 w 11"/>
                  <a:gd name="T7" fmla="*/ 16 h 20"/>
                  <a:gd name="T8" fmla="*/ 1 w 11"/>
                  <a:gd name="T9" fmla="*/ 5 h 20"/>
                  <a:gd name="T10" fmla="*/ 2 w 11"/>
                  <a:gd name="T11" fmla="*/ 0 h 20"/>
                  <a:gd name="T12" fmla="*/ 2 w 11"/>
                  <a:gd name="T13" fmla="*/ 0 h 20"/>
                  <a:gd name="T14" fmla="*/ 6 w 11"/>
                  <a:gd name="T15" fmla="*/ 3 h 20"/>
                  <a:gd name="T16" fmla="*/ 10 w 11"/>
                  <a:gd name="T17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0" y="14"/>
                    </a:moveTo>
                    <a:cubicBezTo>
                      <a:pt x="11" y="16"/>
                      <a:pt x="10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7" y="20"/>
                      <a:pt x="5" y="18"/>
                      <a:pt x="5" y="1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6" y="1"/>
                      <a:pt x="6" y="3"/>
                    </a:cubicBez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89" name="Freeform 544"/>
              <p:cNvSpPr>
                <a:spLocks/>
              </p:cNvSpPr>
              <p:nvPr/>
            </p:nvSpPr>
            <p:spPr bwMode="auto">
              <a:xfrm>
                <a:off x="9526737" y="12640122"/>
                <a:ext cx="34925" cy="63500"/>
              </a:xfrm>
              <a:custGeom>
                <a:avLst/>
                <a:gdLst>
                  <a:gd name="T0" fmla="*/ 11 w 11"/>
                  <a:gd name="T1" fmla="*/ 14 h 20"/>
                  <a:gd name="T2" fmla="*/ 9 w 11"/>
                  <a:gd name="T3" fmla="*/ 19 h 20"/>
                  <a:gd name="T4" fmla="*/ 9 w 11"/>
                  <a:gd name="T5" fmla="*/ 19 h 20"/>
                  <a:gd name="T6" fmla="*/ 5 w 11"/>
                  <a:gd name="T7" fmla="*/ 16 h 20"/>
                  <a:gd name="T8" fmla="*/ 1 w 11"/>
                  <a:gd name="T9" fmla="*/ 5 h 20"/>
                  <a:gd name="T10" fmla="*/ 3 w 11"/>
                  <a:gd name="T11" fmla="*/ 0 h 20"/>
                  <a:gd name="T12" fmla="*/ 3 w 11"/>
                  <a:gd name="T13" fmla="*/ 0 h 20"/>
                  <a:gd name="T14" fmla="*/ 7 w 11"/>
                  <a:gd name="T15" fmla="*/ 3 h 20"/>
                  <a:gd name="T16" fmla="*/ 11 w 11"/>
                  <a:gd name="T17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1" y="14"/>
                    </a:moveTo>
                    <a:cubicBezTo>
                      <a:pt x="11" y="17"/>
                      <a:pt x="11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20"/>
                      <a:pt x="6" y="18"/>
                      <a:pt x="5" y="1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6" y="1"/>
                      <a:pt x="7" y="3"/>
                    </a:cubicBezTo>
                    <a:lnTo>
                      <a:pt x="11" y="14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90" name="Freeform 545"/>
              <p:cNvSpPr>
                <a:spLocks/>
              </p:cNvSpPr>
              <p:nvPr/>
            </p:nvSpPr>
            <p:spPr bwMode="auto">
              <a:xfrm>
                <a:off x="9815662" y="12541697"/>
                <a:ext cx="34925" cy="63500"/>
              </a:xfrm>
              <a:custGeom>
                <a:avLst/>
                <a:gdLst>
                  <a:gd name="T0" fmla="*/ 11 w 11"/>
                  <a:gd name="T1" fmla="*/ 14 h 20"/>
                  <a:gd name="T2" fmla="*/ 9 w 11"/>
                  <a:gd name="T3" fmla="*/ 19 h 20"/>
                  <a:gd name="T4" fmla="*/ 9 w 11"/>
                  <a:gd name="T5" fmla="*/ 19 h 20"/>
                  <a:gd name="T6" fmla="*/ 5 w 11"/>
                  <a:gd name="T7" fmla="*/ 16 h 20"/>
                  <a:gd name="T8" fmla="*/ 1 w 11"/>
                  <a:gd name="T9" fmla="*/ 5 h 20"/>
                  <a:gd name="T10" fmla="*/ 2 w 11"/>
                  <a:gd name="T11" fmla="*/ 0 h 20"/>
                  <a:gd name="T12" fmla="*/ 2 w 11"/>
                  <a:gd name="T13" fmla="*/ 0 h 20"/>
                  <a:gd name="T14" fmla="*/ 7 w 11"/>
                  <a:gd name="T15" fmla="*/ 3 h 20"/>
                  <a:gd name="T16" fmla="*/ 11 w 11"/>
                  <a:gd name="T17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1" y="14"/>
                    </a:moveTo>
                    <a:cubicBezTo>
                      <a:pt x="11" y="16"/>
                      <a:pt x="11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7" y="20"/>
                      <a:pt x="6" y="18"/>
                      <a:pt x="5" y="1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6" y="1"/>
                      <a:pt x="7" y="3"/>
                    </a:cubicBezTo>
                    <a:lnTo>
                      <a:pt x="11" y="14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91" name="Freeform 546"/>
              <p:cNvSpPr>
                <a:spLocks/>
              </p:cNvSpPr>
              <p:nvPr/>
            </p:nvSpPr>
            <p:spPr bwMode="auto">
              <a:xfrm>
                <a:off x="9853762" y="12528997"/>
                <a:ext cx="34925" cy="63500"/>
              </a:xfrm>
              <a:custGeom>
                <a:avLst/>
                <a:gdLst>
                  <a:gd name="T0" fmla="*/ 10 w 11"/>
                  <a:gd name="T1" fmla="*/ 14 h 20"/>
                  <a:gd name="T2" fmla="*/ 8 w 11"/>
                  <a:gd name="T3" fmla="*/ 19 h 20"/>
                  <a:gd name="T4" fmla="*/ 8 w 11"/>
                  <a:gd name="T5" fmla="*/ 19 h 20"/>
                  <a:gd name="T6" fmla="*/ 4 w 11"/>
                  <a:gd name="T7" fmla="*/ 16 h 20"/>
                  <a:gd name="T8" fmla="*/ 0 w 11"/>
                  <a:gd name="T9" fmla="*/ 5 h 20"/>
                  <a:gd name="T10" fmla="*/ 2 w 11"/>
                  <a:gd name="T11" fmla="*/ 0 h 20"/>
                  <a:gd name="T12" fmla="*/ 2 w 11"/>
                  <a:gd name="T13" fmla="*/ 0 h 20"/>
                  <a:gd name="T14" fmla="*/ 6 w 11"/>
                  <a:gd name="T15" fmla="*/ 3 h 20"/>
                  <a:gd name="T16" fmla="*/ 10 w 11"/>
                  <a:gd name="T17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0" y="14"/>
                    </a:moveTo>
                    <a:cubicBezTo>
                      <a:pt x="11" y="16"/>
                      <a:pt x="10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20"/>
                      <a:pt x="5" y="18"/>
                      <a:pt x="4" y="1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5" y="1"/>
                      <a:pt x="6" y="3"/>
                    </a:cubicBez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92" name="Freeform 547"/>
              <p:cNvSpPr>
                <a:spLocks/>
              </p:cNvSpPr>
              <p:nvPr/>
            </p:nvSpPr>
            <p:spPr bwMode="auto">
              <a:xfrm>
                <a:off x="9564837" y="12627422"/>
                <a:ext cx="31750" cy="63500"/>
              </a:xfrm>
              <a:custGeom>
                <a:avLst/>
                <a:gdLst>
                  <a:gd name="T0" fmla="*/ 9 w 10"/>
                  <a:gd name="T1" fmla="*/ 13 h 20"/>
                  <a:gd name="T2" fmla="*/ 9 w 10"/>
                  <a:gd name="T3" fmla="*/ 12 h 20"/>
                  <a:gd name="T4" fmla="*/ 6 w 10"/>
                  <a:gd name="T5" fmla="*/ 3 h 20"/>
                  <a:gd name="T6" fmla="*/ 2 w 10"/>
                  <a:gd name="T7" fmla="*/ 0 h 20"/>
                  <a:gd name="T8" fmla="*/ 0 w 10"/>
                  <a:gd name="T9" fmla="*/ 5 h 20"/>
                  <a:gd name="T10" fmla="*/ 4 w 10"/>
                  <a:gd name="T11" fmla="*/ 16 h 20"/>
                  <a:gd name="T12" fmla="*/ 9 w 10"/>
                  <a:gd name="T13" fmla="*/ 19 h 20"/>
                  <a:gd name="T14" fmla="*/ 10 w 10"/>
                  <a:gd name="T15" fmla="*/ 18 h 20"/>
                  <a:gd name="T16" fmla="*/ 9 w 10"/>
                  <a:gd name="T17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0">
                    <a:moveTo>
                      <a:pt x="9" y="13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9"/>
                      <a:pt x="7" y="20"/>
                      <a:pt x="9" y="19"/>
                    </a:cubicBezTo>
                    <a:cubicBezTo>
                      <a:pt x="9" y="19"/>
                      <a:pt x="10" y="19"/>
                      <a:pt x="10" y="18"/>
                    </a:cubicBezTo>
                    <a:cubicBezTo>
                      <a:pt x="9" y="16"/>
                      <a:pt x="9" y="15"/>
                      <a:pt x="9" y="13"/>
                    </a:cubicBezTo>
                    <a:close/>
                  </a:path>
                </a:pathLst>
              </a:custGeom>
              <a:solidFill>
                <a:srgbClr val="E0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342" name="Овал 341"/>
            <p:cNvSpPr/>
            <p:nvPr/>
          </p:nvSpPr>
          <p:spPr>
            <a:xfrm rot="10800000">
              <a:off x="21121786" y="4140103"/>
              <a:ext cx="1941517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1196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1015165" y="2254193"/>
            <a:ext cx="2313926" cy="1683467"/>
            <a:chOff x="2360000" y="4986586"/>
            <a:chExt cx="6160385" cy="4481907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2360000" y="5055234"/>
              <a:ext cx="6160385" cy="4413259"/>
              <a:chOff x="527498" y="4770562"/>
              <a:chExt cx="1936750" cy="1387475"/>
            </a:xfrm>
          </p:grpSpPr>
          <p:sp>
            <p:nvSpPr>
              <p:cNvPr id="69" name="Freeform 1566"/>
              <p:cNvSpPr>
                <a:spLocks/>
              </p:cNvSpPr>
              <p:nvPr/>
            </p:nvSpPr>
            <p:spPr bwMode="auto">
              <a:xfrm>
                <a:off x="1413323" y="5288087"/>
                <a:ext cx="1050925" cy="285750"/>
              </a:xfrm>
              <a:custGeom>
                <a:avLst/>
                <a:gdLst>
                  <a:gd name="T0" fmla="*/ 319 w 331"/>
                  <a:gd name="T1" fmla="*/ 68 h 90"/>
                  <a:gd name="T2" fmla="*/ 274 w 331"/>
                  <a:gd name="T3" fmla="*/ 56 h 90"/>
                  <a:gd name="T4" fmla="*/ 215 w 331"/>
                  <a:gd name="T5" fmla="*/ 4 h 90"/>
                  <a:gd name="T6" fmla="*/ 172 w 331"/>
                  <a:gd name="T7" fmla="*/ 31 h 90"/>
                  <a:gd name="T8" fmla="*/ 114 w 331"/>
                  <a:gd name="T9" fmla="*/ 25 h 90"/>
                  <a:gd name="T10" fmla="*/ 77 w 331"/>
                  <a:gd name="T11" fmla="*/ 15 h 90"/>
                  <a:gd name="T12" fmla="*/ 55 w 331"/>
                  <a:gd name="T13" fmla="*/ 30 h 90"/>
                  <a:gd name="T14" fmla="*/ 57 w 331"/>
                  <a:gd name="T15" fmla="*/ 41 h 90"/>
                  <a:gd name="T16" fmla="*/ 45 w 331"/>
                  <a:gd name="T17" fmla="*/ 53 h 90"/>
                  <a:gd name="T18" fmla="*/ 37 w 331"/>
                  <a:gd name="T19" fmla="*/ 38 h 90"/>
                  <a:gd name="T20" fmla="*/ 6 w 331"/>
                  <a:gd name="T21" fmla="*/ 43 h 90"/>
                  <a:gd name="T22" fmla="*/ 0 w 331"/>
                  <a:gd name="T23" fmla="*/ 42 h 90"/>
                  <a:gd name="T24" fmla="*/ 9 w 331"/>
                  <a:gd name="T25" fmla="*/ 57 h 90"/>
                  <a:gd name="T26" fmla="*/ 52 w 331"/>
                  <a:gd name="T27" fmla="*/ 81 h 90"/>
                  <a:gd name="T28" fmla="*/ 77 w 331"/>
                  <a:gd name="T29" fmla="*/ 76 h 90"/>
                  <a:gd name="T30" fmla="*/ 113 w 331"/>
                  <a:gd name="T31" fmla="*/ 79 h 90"/>
                  <a:gd name="T32" fmla="*/ 175 w 331"/>
                  <a:gd name="T33" fmla="*/ 88 h 90"/>
                  <a:gd name="T34" fmla="*/ 208 w 331"/>
                  <a:gd name="T35" fmla="*/ 72 h 90"/>
                  <a:gd name="T36" fmla="*/ 224 w 331"/>
                  <a:gd name="T37" fmla="*/ 60 h 90"/>
                  <a:gd name="T38" fmla="*/ 238 w 331"/>
                  <a:gd name="T39" fmla="*/ 70 h 90"/>
                  <a:gd name="T40" fmla="*/ 272 w 331"/>
                  <a:gd name="T41" fmla="*/ 85 h 90"/>
                  <a:gd name="T42" fmla="*/ 319 w 331"/>
                  <a:gd name="T43" fmla="*/ 6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1" h="90">
                    <a:moveTo>
                      <a:pt x="319" y="68"/>
                    </a:moveTo>
                    <a:cubicBezTo>
                      <a:pt x="306" y="47"/>
                      <a:pt x="289" y="67"/>
                      <a:pt x="274" y="56"/>
                    </a:cubicBezTo>
                    <a:cubicBezTo>
                      <a:pt x="260" y="45"/>
                      <a:pt x="231" y="8"/>
                      <a:pt x="215" y="4"/>
                    </a:cubicBezTo>
                    <a:cubicBezTo>
                      <a:pt x="201" y="0"/>
                      <a:pt x="184" y="14"/>
                      <a:pt x="172" y="31"/>
                    </a:cubicBezTo>
                    <a:cubicBezTo>
                      <a:pt x="159" y="45"/>
                      <a:pt x="153" y="28"/>
                      <a:pt x="114" y="25"/>
                    </a:cubicBezTo>
                    <a:cubicBezTo>
                      <a:pt x="90" y="25"/>
                      <a:pt x="81" y="19"/>
                      <a:pt x="77" y="15"/>
                    </a:cubicBezTo>
                    <a:cubicBezTo>
                      <a:pt x="70" y="21"/>
                      <a:pt x="63" y="26"/>
                      <a:pt x="55" y="30"/>
                    </a:cubicBezTo>
                    <a:cubicBezTo>
                      <a:pt x="57" y="33"/>
                      <a:pt x="59" y="37"/>
                      <a:pt x="57" y="41"/>
                    </a:cubicBezTo>
                    <a:cubicBezTo>
                      <a:pt x="55" y="48"/>
                      <a:pt x="51" y="53"/>
                      <a:pt x="45" y="53"/>
                    </a:cubicBezTo>
                    <a:cubicBezTo>
                      <a:pt x="41" y="53"/>
                      <a:pt x="39" y="45"/>
                      <a:pt x="37" y="38"/>
                    </a:cubicBezTo>
                    <a:cubicBezTo>
                      <a:pt x="27" y="41"/>
                      <a:pt x="17" y="43"/>
                      <a:pt x="6" y="43"/>
                    </a:cubicBezTo>
                    <a:cubicBezTo>
                      <a:pt x="4" y="43"/>
                      <a:pt x="2" y="42"/>
                      <a:pt x="0" y="42"/>
                    </a:cubicBezTo>
                    <a:cubicBezTo>
                      <a:pt x="3" y="48"/>
                      <a:pt x="8" y="55"/>
                      <a:pt x="9" y="57"/>
                    </a:cubicBezTo>
                    <a:cubicBezTo>
                      <a:pt x="24" y="77"/>
                      <a:pt x="22" y="86"/>
                      <a:pt x="52" y="81"/>
                    </a:cubicBezTo>
                    <a:cubicBezTo>
                      <a:pt x="61" y="80"/>
                      <a:pt x="65" y="77"/>
                      <a:pt x="77" y="76"/>
                    </a:cubicBezTo>
                    <a:cubicBezTo>
                      <a:pt x="89" y="74"/>
                      <a:pt x="99" y="73"/>
                      <a:pt x="113" y="79"/>
                    </a:cubicBezTo>
                    <a:cubicBezTo>
                      <a:pt x="127" y="85"/>
                      <a:pt x="151" y="90"/>
                      <a:pt x="175" y="88"/>
                    </a:cubicBezTo>
                    <a:cubicBezTo>
                      <a:pt x="196" y="85"/>
                      <a:pt x="202" y="82"/>
                      <a:pt x="208" y="72"/>
                    </a:cubicBezTo>
                    <a:cubicBezTo>
                      <a:pt x="213" y="64"/>
                      <a:pt x="213" y="54"/>
                      <a:pt x="224" y="60"/>
                    </a:cubicBezTo>
                    <a:cubicBezTo>
                      <a:pt x="235" y="67"/>
                      <a:pt x="240" y="62"/>
                      <a:pt x="238" y="70"/>
                    </a:cubicBezTo>
                    <a:cubicBezTo>
                      <a:pt x="238" y="84"/>
                      <a:pt x="238" y="85"/>
                      <a:pt x="272" y="85"/>
                    </a:cubicBezTo>
                    <a:cubicBezTo>
                      <a:pt x="298" y="85"/>
                      <a:pt x="331" y="89"/>
                      <a:pt x="319" y="6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Oval 1567"/>
              <p:cNvSpPr>
                <a:spLocks noChangeArrowheads="1"/>
              </p:cNvSpPr>
              <p:nvPr/>
            </p:nvSpPr>
            <p:spPr bwMode="auto">
              <a:xfrm>
                <a:off x="1114873" y="4770562"/>
                <a:ext cx="635000" cy="635000"/>
              </a:xfrm>
              <a:prstGeom prst="ellipse">
                <a:avLst/>
              </a:pr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1568"/>
              <p:cNvSpPr>
                <a:spLocks/>
              </p:cNvSpPr>
              <p:nvPr/>
            </p:nvSpPr>
            <p:spPr bwMode="auto">
              <a:xfrm>
                <a:off x="1905448" y="5091237"/>
                <a:ext cx="539750" cy="292100"/>
              </a:xfrm>
              <a:custGeom>
                <a:avLst/>
                <a:gdLst>
                  <a:gd name="T0" fmla="*/ 6 w 170"/>
                  <a:gd name="T1" fmla="*/ 92 h 92"/>
                  <a:gd name="T2" fmla="*/ 12 w 170"/>
                  <a:gd name="T3" fmla="*/ 89 h 92"/>
                  <a:gd name="T4" fmla="*/ 55 w 170"/>
                  <a:gd name="T5" fmla="*/ 59 h 92"/>
                  <a:gd name="T6" fmla="*/ 62 w 170"/>
                  <a:gd name="T7" fmla="*/ 60 h 92"/>
                  <a:gd name="T8" fmla="*/ 80 w 170"/>
                  <a:gd name="T9" fmla="*/ 72 h 92"/>
                  <a:gd name="T10" fmla="*/ 109 w 170"/>
                  <a:gd name="T11" fmla="*/ 77 h 92"/>
                  <a:gd name="T12" fmla="*/ 147 w 170"/>
                  <a:gd name="T13" fmla="*/ 47 h 92"/>
                  <a:gd name="T14" fmla="*/ 159 w 170"/>
                  <a:gd name="T15" fmla="*/ 9 h 92"/>
                  <a:gd name="T16" fmla="*/ 119 w 170"/>
                  <a:gd name="T17" fmla="*/ 33 h 92"/>
                  <a:gd name="T18" fmla="*/ 48 w 170"/>
                  <a:gd name="T19" fmla="*/ 28 h 92"/>
                  <a:gd name="T20" fmla="*/ 0 w 170"/>
                  <a:gd name="T21" fmla="*/ 91 h 92"/>
                  <a:gd name="T22" fmla="*/ 6 w 170"/>
                  <a:gd name="T23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" h="92">
                    <a:moveTo>
                      <a:pt x="6" y="92"/>
                    </a:moveTo>
                    <a:cubicBezTo>
                      <a:pt x="7" y="92"/>
                      <a:pt x="9" y="92"/>
                      <a:pt x="12" y="89"/>
                    </a:cubicBezTo>
                    <a:cubicBezTo>
                      <a:pt x="22" y="75"/>
                      <a:pt x="38" y="59"/>
                      <a:pt x="55" y="59"/>
                    </a:cubicBezTo>
                    <a:cubicBezTo>
                      <a:pt x="57" y="59"/>
                      <a:pt x="60" y="60"/>
                      <a:pt x="62" y="60"/>
                    </a:cubicBezTo>
                    <a:cubicBezTo>
                      <a:pt x="67" y="62"/>
                      <a:pt x="74" y="66"/>
                      <a:pt x="80" y="72"/>
                    </a:cubicBezTo>
                    <a:cubicBezTo>
                      <a:pt x="93" y="69"/>
                      <a:pt x="96" y="69"/>
                      <a:pt x="109" y="77"/>
                    </a:cubicBezTo>
                    <a:cubicBezTo>
                      <a:pt x="121" y="85"/>
                      <a:pt x="133" y="68"/>
                      <a:pt x="147" y="47"/>
                    </a:cubicBezTo>
                    <a:cubicBezTo>
                      <a:pt x="159" y="28"/>
                      <a:pt x="170" y="14"/>
                      <a:pt x="159" y="9"/>
                    </a:cubicBezTo>
                    <a:cubicBezTo>
                      <a:pt x="133" y="0"/>
                      <a:pt x="122" y="21"/>
                      <a:pt x="119" y="33"/>
                    </a:cubicBezTo>
                    <a:cubicBezTo>
                      <a:pt x="116" y="45"/>
                      <a:pt x="77" y="25"/>
                      <a:pt x="48" y="28"/>
                    </a:cubicBezTo>
                    <a:cubicBezTo>
                      <a:pt x="22" y="31"/>
                      <a:pt x="7" y="69"/>
                      <a:pt x="0" y="91"/>
                    </a:cubicBezTo>
                    <a:cubicBezTo>
                      <a:pt x="2" y="92"/>
                      <a:pt x="5" y="92"/>
                      <a:pt x="6" y="9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1569"/>
              <p:cNvSpPr>
                <a:spLocks/>
              </p:cNvSpPr>
              <p:nvPr/>
            </p:nvSpPr>
            <p:spPr bwMode="auto">
              <a:xfrm>
                <a:off x="527498" y="4872162"/>
                <a:ext cx="1866900" cy="1285875"/>
              </a:xfrm>
              <a:custGeom>
                <a:avLst/>
                <a:gdLst>
                  <a:gd name="T0" fmla="*/ 583 w 588"/>
                  <a:gd name="T1" fmla="*/ 222 h 405"/>
                  <a:gd name="T2" fmla="*/ 574 w 588"/>
                  <a:gd name="T3" fmla="*/ 222 h 405"/>
                  <a:gd name="T4" fmla="*/ 562 w 588"/>
                  <a:gd name="T5" fmla="*/ 222 h 405"/>
                  <a:gd name="T6" fmla="*/ 551 w 588"/>
                  <a:gd name="T7" fmla="*/ 222 h 405"/>
                  <a:gd name="T8" fmla="*/ 515 w 588"/>
                  <a:gd name="T9" fmla="*/ 216 h 405"/>
                  <a:gd name="T10" fmla="*/ 514 w 588"/>
                  <a:gd name="T11" fmla="*/ 215 h 405"/>
                  <a:gd name="T12" fmla="*/ 484 w 588"/>
                  <a:gd name="T13" fmla="*/ 215 h 405"/>
                  <a:gd name="T14" fmla="*/ 455 w 588"/>
                  <a:gd name="T15" fmla="*/ 225 h 405"/>
                  <a:gd name="T16" fmla="*/ 455 w 588"/>
                  <a:gd name="T17" fmla="*/ 225 h 405"/>
                  <a:gd name="T18" fmla="*/ 444 w 588"/>
                  <a:gd name="T19" fmla="*/ 226 h 405"/>
                  <a:gd name="T20" fmla="*/ 390 w 588"/>
                  <a:gd name="T21" fmla="*/ 215 h 405"/>
                  <a:gd name="T22" fmla="*/ 389 w 588"/>
                  <a:gd name="T23" fmla="*/ 215 h 405"/>
                  <a:gd name="T24" fmla="*/ 381 w 588"/>
                  <a:gd name="T25" fmla="*/ 215 h 405"/>
                  <a:gd name="T26" fmla="*/ 351 w 588"/>
                  <a:gd name="T27" fmla="*/ 214 h 405"/>
                  <a:gd name="T28" fmla="*/ 342 w 588"/>
                  <a:gd name="T29" fmla="*/ 216 h 405"/>
                  <a:gd name="T30" fmla="*/ 332 w 588"/>
                  <a:gd name="T31" fmla="*/ 218 h 405"/>
                  <a:gd name="T32" fmla="*/ 318 w 588"/>
                  <a:gd name="T33" fmla="*/ 220 h 405"/>
                  <a:gd name="T34" fmla="*/ 290 w 588"/>
                  <a:gd name="T35" fmla="*/ 202 h 405"/>
                  <a:gd name="T36" fmla="*/ 284 w 588"/>
                  <a:gd name="T37" fmla="*/ 192 h 405"/>
                  <a:gd name="T38" fmla="*/ 276 w 588"/>
                  <a:gd name="T39" fmla="*/ 181 h 405"/>
                  <a:gd name="T40" fmla="*/ 264 w 588"/>
                  <a:gd name="T41" fmla="*/ 171 h 405"/>
                  <a:gd name="T42" fmla="*/ 179 w 588"/>
                  <a:gd name="T43" fmla="*/ 68 h 405"/>
                  <a:gd name="T44" fmla="*/ 183 w 588"/>
                  <a:gd name="T45" fmla="*/ 39 h 405"/>
                  <a:gd name="T46" fmla="*/ 183 w 588"/>
                  <a:gd name="T47" fmla="*/ 35 h 405"/>
                  <a:gd name="T48" fmla="*/ 125 w 588"/>
                  <a:gd name="T49" fmla="*/ 64 h 405"/>
                  <a:gd name="T50" fmla="*/ 151 w 588"/>
                  <a:gd name="T51" fmla="*/ 181 h 405"/>
                  <a:gd name="T52" fmla="*/ 28 w 588"/>
                  <a:gd name="T53" fmla="*/ 181 h 405"/>
                  <a:gd name="T54" fmla="*/ 0 w 588"/>
                  <a:gd name="T55" fmla="*/ 209 h 405"/>
                  <a:gd name="T56" fmla="*/ 28 w 588"/>
                  <a:gd name="T57" fmla="*/ 237 h 405"/>
                  <a:gd name="T58" fmla="*/ 36 w 588"/>
                  <a:gd name="T59" fmla="*/ 237 h 405"/>
                  <a:gd name="T60" fmla="*/ 8 w 588"/>
                  <a:gd name="T61" fmla="*/ 265 h 405"/>
                  <a:gd name="T62" fmla="*/ 36 w 588"/>
                  <a:gd name="T63" fmla="*/ 293 h 405"/>
                  <a:gd name="T64" fmla="*/ 40 w 588"/>
                  <a:gd name="T65" fmla="*/ 293 h 405"/>
                  <a:gd name="T66" fmla="*/ 12 w 588"/>
                  <a:gd name="T67" fmla="*/ 321 h 405"/>
                  <a:gd name="T68" fmla="*/ 40 w 588"/>
                  <a:gd name="T69" fmla="*/ 349 h 405"/>
                  <a:gd name="T70" fmla="*/ 46 w 588"/>
                  <a:gd name="T71" fmla="*/ 349 h 405"/>
                  <a:gd name="T72" fmla="*/ 18 w 588"/>
                  <a:gd name="T73" fmla="*/ 377 h 405"/>
                  <a:gd name="T74" fmla="*/ 46 w 588"/>
                  <a:gd name="T75" fmla="*/ 405 h 405"/>
                  <a:gd name="T76" fmla="*/ 211 w 588"/>
                  <a:gd name="T77" fmla="*/ 405 h 405"/>
                  <a:gd name="T78" fmla="*/ 294 w 588"/>
                  <a:gd name="T79" fmla="*/ 393 h 405"/>
                  <a:gd name="T80" fmla="*/ 393 w 588"/>
                  <a:gd name="T81" fmla="*/ 405 h 405"/>
                  <a:gd name="T82" fmla="*/ 568 w 588"/>
                  <a:gd name="T83" fmla="*/ 405 h 405"/>
                  <a:gd name="T84" fmla="*/ 588 w 588"/>
                  <a:gd name="T85" fmla="*/ 385 h 405"/>
                  <a:gd name="T86" fmla="*/ 588 w 588"/>
                  <a:gd name="T87" fmla="*/ 235 h 405"/>
                  <a:gd name="T88" fmla="*/ 583 w 588"/>
                  <a:gd name="T8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8" h="405">
                    <a:moveTo>
                      <a:pt x="583" y="222"/>
                    </a:moveTo>
                    <a:cubicBezTo>
                      <a:pt x="580" y="222"/>
                      <a:pt x="577" y="222"/>
                      <a:pt x="574" y="222"/>
                    </a:cubicBezTo>
                    <a:cubicBezTo>
                      <a:pt x="570" y="222"/>
                      <a:pt x="566" y="222"/>
                      <a:pt x="562" y="222"/>
                    </a:cubicBezTo>
                    <a:cubicBezTo>
                      <a:pt x="558" y="222"/>
                      <a:pt x="555" y="222"/>
                      <a:pt x="551" y="222"/>
                    </a:cubicBezTo>
                    <a:cubicBezTo>
                      <a:pt x="528" y="222"/>
                      <a:pt x="519" y="222"/>
                      <a:pt x="515" y="216"/>
                    </a:cubicBezTo>
                    <a:cubicBezTo>
                      <a:pt x="514" y="216"/>
                      <a:pt x="514" y="216"/>
                      <a:pt x="514" y="215"/>
                    </a:cubicBezTo>
                    <a:cubicBezTo>
                      <a:pt x="484" y="215"/>
                      <a:pt x="484" y="215"/>
                      <a:pt x="484" y="215"/>
                    </a:cubicBezTo>
                    <a:cubicBezTo>
                      <a:pt x="478" y="221"/>
                      <a:pt x="470" y="223"/>
                      <a:pt x="455" y="225"/>
                    </a:cubicBezTo>
                    <a:cubicBezTo>
                      <a:pt x="455" y="225"/>
                      <a:pt x="455" y="225"/>
                      <a:pt x="455" y="225"/>
                    </a:cubicBezTo>
                    <a:cubicBezTo>
                      <a:pt x="451" y="225"/>
                      <a:pt x="447" y="226"/>
                      <a:pt x="444" y="226"/>
                    </a:cubicBezTo>
                    <a:cubicBezTo>
                      <a:pt x="426" y="226"/>
                      <a:pt x="405" y="222"/>
                      <a:pt x="390" y="215"/>
                    </a:cubicBezTo>
                    <a:cubicBezTo>
                      <a:pt x="390" y="215"/>
                      <a:pt x="389" y="215"/>
                      <a:pt x="389" y="215"/>
                    </a:cubicBezTo>
                    <a:cubicBezTo>
                      <a:pt x="381" y="215"/>
                      <a:pt x="381" y="215"/>
                      <a:pt x="381" y="215"/>
                    </a:cubicBezTo>
                    <a:cubicBezTo>
                      <a:pt x="370" y="215"/>
                      <a:pt x="360" y="215"/>
                      <a:pt x="351" y="214"/>
                    </a:cubicBezTo>
                    <a:cubicBezTo>
                      <a:pt x="348" y="214"/>
                      <a:pt x="345" y="215"/>
                      <a:pt x="342" y="216"/>
                    </a:cubicBezTo>
                    <a:cubicBezTo>
                      <a:pt x="339" y="217"/>
                      <a:pt x="336" y="218"/>
                      <a:pt x="332" y="218"/>
                    </a:cubicBezTo>
                    <a:cubicBezTo>
                      <a:pt x="327" y="219"/>
                      <a:pt x="322" y="220"/>
                      <a:pt x="318" y="220"/>
                    </a:cubicBezTo>
                    <a:cubicBezTo>
                      <a:pt x="302" y="220"/>
                      <a:pt x="297" y="212"/>
                      <a:pt x="290" y="202"/>
                    </a:cubicBezTo>
                    <a:cubicBezTo>
                      <a:pt x="288" y="199"/>
                      <a:pt x="286" y="195"/>
                      <a:pt x="284" y="192"/>
                    </a:cubicBezTo>
                    <a:cubicBezTo>
                      <a:pt x="280" y="187"/>
                      <a:pt x="278" y="184"/>
                      <a:pt x="276" y="181"/>
                    </a:cubicBezTo>
                    <a:cubicBezTo>
                      <a:pt x="272" y="178"/>
                      <a:pt x="268" y="174"/>
                      <a:pt x="264" y="171"/>
                    </a:cubicBezTo>
                    <a:cubicBezTo>
                      <a:pt x="215" y="162"/>
                      <a:pt x="179" y="119"/>
                      <a:pt x="179" y="68"/>
                    </a:cubicBezTo>
                    <a:cubicBezTo>
                      <a:pt x="179" y="57"/>
                      <a:pt x="180" y="48"/>
                      <a:pt x="183" y="39"/>
                    </a:cubicBezTo>
                    <a:cubicBezTo>
                      <a:pt x="183" y="37"/>
                      <a:pt x="183" y="36"/>
                      <a:pt x="183" y="35"/>
                    </a:cubicBezTo>
                    <a:cubicBezTo>
                      <a:pt x="181" y="0"/>
                      <a:pt x="131" y="0"/>
                      <a:pt x="125" y="64"/>
                    </a:cubicBezTo>
                    <a:cubicBezTo>
                      <a:pt x="118" y="132"/>
                      <a:pt x="173" y="181"/>
                      <a:pt x="151" y="181"/>
                    </a:cubicBezTo>
                    <a:cubicBezTo>
                      <a:pt x="130" y="181"/>
                      <a:pt x="28" y="181"/>
                      <a:pt x="28" y="181"/>
                    </a:cubicBezTo>
                    <a:cubicBezTo>
                      <a:pt x="13" y="181"/>
                      <a:pt x="0" y="194"/>
                      <a:pt x="0" y="209"/>
                    </a:cubicBezTo>
                    <a:cubicBezTo>
                      <a:pt x="0" y="225"/>
                      <a:pt x="13" y="237"/>
                      <a:pt x="28" y="237"/>
                    </a:cubicBezTo>
                    <a:cubicBezTo>
                      <a:pt x="36" y="237"/>
                      <a:pt x="36" y="237"/>
                      <a:pt x="36" y="237"/>
                    </a:cubicBezTo>
                    <a:cubicBezTo>
                      <a:pt x="21" y="237"/>
                      <a:pt x="8" y="250"/>
                      <a:pt x="8" y="265"/>
                    </a:cubicBezTo>
                    <a:cubicBezTo>
                      <a:pt x="8" y="281"/>
                      <a:pt x="21" y="293"/>
                      <a:pt x="36" y="293"/>
                    </a:cubicBezTo>
                    <a:cubicBezTo>
                      <a:pt x="40" y="293"/>
                      <a:pt x="40" y="293"/>
                      <a:pt x="40" y="293"/>
                    </a:cubicBezTo>
                    <a:cubicBezTo>
                      <a:pt x="25" y="293"/>
                      <a:pt x="12" y="306"/>
                      <a:pt x="12" y="321"/>
                    </a:cubicBezTo>
                    <a:cubicBezTo>
                      <a:pt x="12" y="337"/>
                      <a:pt x="25" y="349"/>
                      <a:pt x="40" y="349"/>
                    </a:cubicBezTo>
                    <a:cubicBezTo>
                      <a:pt x="46" y="349"/>
                      <a:pt x="46" y="349"/>
                      <a:pt x="46" y="349"/>
                    </a:cubicBezTo>
                    <a:cubicBezTo>
                      <a:pt x="31" y="349"/>
                      <a:pt x="18" y="362"/>
                      <a:pt x="18" y="377"/>
                    </a:cubicBezTo>
                    <a:cubicBezTo>
                      <a:pt x="18" y="393"/>
                      <a:pt x="31" y="405"/>
                      <a:pt x="46" y="405"/>
                    </a:cubicBezTo>
                    <a:cubicBezTo>
                      <a:pt x="46" y="405"/>
                      <a:pt x="191" y="405"/>
                      <a:pt x="211" y="405"/>
                    </a:cubicBezTo>
                    <a:cubicBezTo>
                      <a:pt x="262" y="405"/>
                      <a:pt x="271" y="393"/>
                      <a:pt x="294" y="393"/>
                    </a:cubicBezTo>
                    <a:cubicBezTo>
                      <a:pt x="318" y="393"/>
                      <a:pt x="348" y="405"/>
                      <a:pt x="393" y="405"/>
                    </a:cubicBezTo>
                    <a:cubicBezTo>
                      <a:pt x="418" y="405"/>
                      <a:pt x="568" y="405"/>
                      <a:pt x="568" y="405"/>
                    </a:cubicBezTo>
                    <a:cubicBezTo>
                      <a:pt x="579" y="405"/>
                      <a:pt x="588" y="396"/>
                      <a:pt x="588" y="385"/>
                    </a:cubicBezTo>
                    <a:cubicBezTo>
                      <a:pt x="588" y="235"/>
                      <a:pt x="588" y="235"/>
                      <a:pt x="588" y="235"/>
                    </a:cubicBezTo>
                    <a:cubicBezTo>
                      <a:pt x="588" y="230"/>
                      <a:pt x="586" y="225"/>
                      <a:pt x="583" y="2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4451115" y="4986586"/>
              <a:ext cx="1765015" cy="160455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4919837" y="1593009"/>
            <a:ext cx="2114279" cy="2258852"/>
            <a:chOff x="10236339" y="3473590"/>
            <a:chExt cx="5628863" cy="6013761"/>
          </a:xfrm>
        </p:grpSpPr>
        <p:grpSp>
          <p:nvGrpSpPr>
            <p:cNvPr id="74" name="Группа 73"/>
            <p:cNvGrpSpPr/>
            <p:nvPr/>
          </p:nvGrpSpPr>
          <p:grpSpPr>
            <a:xfrm>
              <a:off x="10236339" y="3473590"/>
              <a:ext cx="5052800" cy="6013761"/>
              <a:chOff x="3449838" y="4626546"/>
              <a:chExt cx="1552575" cy="1847850"/>
            </a:xfrm>
          </p:grpSpPr>
          <p:sp>
            <p:nvSpPr>
              <p:cNvPr id="76" name="Freeform 1540"/>
              <p:cNvSpPr>
                <a:spLocks noEditPoints="1"/>
              </p:cNvSpPr>
              <p:nvPr/>
            </p:nvSpPr>
            <p:spPr bwMode="auto">
              <a:xfrm>
                <a:off x="3449838" y="4626546"/>
                <a:ext cx="596900" cy="596900"/>
              </a:xfrm>
              <a:custGeom>
                <a:avLst/>
                <a:gdLst>
                  <a:gd name="T0" fmla="*/ 150 w 188"/>
                  <a:gd name="T1" fmla="*/ 0 h 188"/>
                  <a:gd name="T2" fmla="*/ 38 w 188"/>
                  <a:gd name="T3" fmla="*/ 0 h 188"/>
                  <a:gd name="T4" fmla="*/ 0 w 188"/>
                  <a:gd name="T5" fmla="*/ 38 h 188"/>
                  <a:gd name="T6" fmla="*/ 0 w 188"/>
                  <a:gd name="T7" fmla="*/ 150 h 188"/>
                  <a:gd name="T8" fmla="*/ 38 w 188"/>
                  <a:gd name="T9" fmla="*/ 188 h 188"/>
                  <a:gd name="T10" fmla="*/ 150 w 188"/>
                  <a:gd name="T11" fmla="*/ 188 h 188"/>
                  <a:gd name="T12" fmla="*/ 188 w 188"/>
                  <a:gd name="T13" fmla="*/ 150 h 188"/>
                  <a:gd name="T14" fmla="*/ 188 w 188"/>
                  <a:gd name="T15" fmla="*/ 38 h 188"/>
                  <a:gd name="T16" fmla="*/ 150 w 188"/>
                  <a:gd name="T17" fmla="*/ 0 h 188"/>
                  <a:gd name="T18" fmla="*/ 164 w 188"/>
                  <a:gd name="T19" fmla="*/ 150 h 188"/>
                  <a:gd name="T20" fmla="*/ 150 w 188"/>
                  <a:gd name="T21" fmla="*/ 164 h 188"/>
                  <a:gd name="T22" fmla="*/ 38 w 188"/>
                  <a:gd name="T23" fmla="*/ 164 h 188"/>
                  <a:gd name="T24" fmla="*/ 24 w 188"/>
                  <a:gd name="T25" fmla="*/ 150 h 188"/>
                  <a:gd name="T26" fmla="*/ 24 w 188"/>
                  <a:gd name="T27" fmla="*/ 38 h 188"/>
                  <a:gd name="T28" fmla="*/ 38 w 188"/>
                  <a:gd name="T29" fmla="*/ 24 h 188"/>
                  <a:gd name="T30" fmla="*/ 150 w 188"/>
                  <a:gd name="T31" fmla="*/ 24 h 188"/>
                  <a:gd name="T32" fmla="*/ 164 w 188"/>
                  <a:gd name="T33" fmla="*/ 38 h 188"/>
                  <a:gd name="T34" fmla="*/ 164 w 188"/>
                  <a:gd name="T35" fmla="*/ 1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8" h="188">
                    <a:moveTo>
                      <a:pt x="15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18" y="0"/>
                      <a:pt x="0" y="17"/>
                      <a:pt x="0" y="38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71"/>
                      <a:pt x="18" y="188"/>
                      <a:pt x="38" y="188"/>
                    </a:cubicBezTo>
                    <a:cubicBezTo>
                      <a:pt x="150" y="188"/>
                      <a:pt x="150" y="188"/>
                      <a:pt x="150" y="188"/>
                    </a:cubicBezTo>
                    <a:cubicBezTo>
                      <a:pt x="171" y="188"/>
                      <a:pt x="188" y="171"/>
                      <a:pt x="188" y="150"/>
                    </a:cubicBezTo>
                    <a:cubicBezTo>
                      <a:pt x="188" y="38"/>
                      <a:pt x="188" y="38"/>
                      <a:pt x="188" y="38"/>
                    </a:cubicBezTo>
                    <a:cubicBezTo>
                      <a:pt x="188" y="17"/>
                      <a:pt x="171" y="0"/>
                      <a:pt x="150" y="0"/>
                    </a:cubicBezTo>
                    <a:close/>
                    <a:moveTo>
                      <a:pt x="164" y="150"/>
                    </a:moveTo>
                    <a:cubicBezTo>
                      <a:pt x="164" y="157"/>
                      <a:pt x="158" y="164"/>
                      <a:pt x="150" y="164"/>
                    </a:cubicBezTo>
                    <a:cubicBezTo>
                      <a:pt x="38" y="164"/>
                      <a:pt x="38" y="164"/>
                      <a:pt x="38" y="164"/>
                    </a:cubicBezTo>
                    <a:cubicBezTo>
                      <a:pt x="31" y="164"/>
                      <a:pt x="24" y="157"/>
                      <a:pt x="24" y="150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0"/>
                      <a:pt x="31" y="24"/>
                      <a:pt x="38" y="24"/>
                    </a:cubicBezTo>
                    <a:cubicBezTo>
                      <a:pt x="150" y="24"/>
                      <a:pt x="150" y="24"/>
                      <a:pt x="150" y="24"/>
                    </a:cubicBezTo>
                    <a:cubicBezTo>
                      <a:pt x="158" y="24"/>
                      <a:pt x="164" y="30"/>
                      <a:pt x="164" y="38"/>
                    </a:cubicBezTo>
                    <a:lnTo>
                      <a:pt x="164" y="150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1541"/>
              <p:cNvSpPr>
                <a:spLocks noEditPoints="1"/>
              </p:cNvSpPr>
              <p:nvPr/>
            </p:nvSpPr>
            <p:spPr bwMode="auto">
              <a:xfrm>
                <a:off x="3449838" y="5242496"/>
                <a:ext cx="596900" cy="596900"/>
              </a:xfrm>
              <a:custGeom>
                <a:avLst/>
                <a:gdLst>
                  <a:gd name="T0" fmla="*/ 150 w 188"/>
                  <a:gd name="T1" fmla="*/ 0 h 188"/>
                  <a:gd name="T2" fmla="*/ 38 w 188"/>
                  <a:gd name="T3" fmla="*/ 0 h 188"/>
                  <a:gd name="T4" fmla="*/ 0 w 188"/>
                  <a:gd name="T5" fmla="*/ 38 h 188"/>
                  <a:gd name="T6" fmla="*/ 0 w 188"/>
                  <a:gd name="T7" fmla="*/ 150 h 188"/>
                  <a:gd name="T8" fmla="*/ 38 w 188"/>
                  <a:gd name="T9" fmla="*/ 188 h 188"/>
                  <a:gd name="T10" fmla="*/ 150 w 188"/>
                  <a:gd name="T11" fmla="*/ 188 h 188"/>
                  <a:gd name="T12" fmla="*/ 188 w 188"/>
                  <a:gd name="T13" fmla="*/ 150 h 188"/>
                  <a:gd name="T14" fmla="*/ 188 w 188"/>
                  <a:gd name="T15" fmla="*/ 38 h 188"/>
                  <a:gd name="T16" fmla="*/ 150 w 188"/>
                  <a:gd name="T17" fmla="*/ 0 h 188"/>
                  <a:gd name="T18" fmla="*/ 164 w 188"/>
                  <a:gd name="T19" fmla="*/ 150 h 188"/>
                  <a:gd name="T20" fmla="*/ 150 w 188"/>
                  <a:gd name="T21" fmla="*/ 164 h 188"/>
                  <a:gd name="T22" fmla="*/ 38 w 188"/>
                  <a:gd name="T23" fmla="*/ 164 h 188"/>
                  <a:gd name="T24" fmla="*/ 24 w 188"/>
                  <a:gd name="T25" fmla="*/ 150 h 188"/>
                  <a:gd name="T26" fmla="*/ 24 w 188"/>
                  <a:gd name="T27" fmla="*/ 38 h 188"/>
                  <a:gd name="T28" fmla="*/ 38 w 188"/>
                  <a:gd name="T29" fmla="*/ 24 h 188"/>
                  <a:gd name="T30" fmla="*/ 150 w 188"/>
                  <a:gd name="T31" fmla="*/ 24 h 188"/>
                  <a:gd name="T32" fmla="*/ 164 w 188"/>
                  <a:gd name="T33" fmla="*/ 38 h 188"/>
                  <a:gd name="T34" fmla="*/ 164 w 188"/>
                  <a:gd name="T35" fmla="*/ 1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8" h="188">
                    <a:moveTo>
                      <a:pt x="15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18" y="0"/>
                      <a:pt x="0" y="17"/>
                      <a:pt x="0" y="38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71"/>
                      <a:pt x="18" y="188"/>
                      <a:pt x="38" y="188"/>
                    </a:cubicBezTo>
                    <a:cubicBezTo>
                      <a:pt x="150" y="188"/>
                      <a:pt x="150" y="188"/>
                      <a:pt x="150" y="188"/>
                    </a:cubicBezTo>
                    <a:cubicBezTo>
                      <a:pt x="171" y="188"/>
                      <a:pt x="188" y="171"/>
                      <a:pt x="188" y="150"/>
                    </a:cubicBezTo>
                    <a:cubicBezTo>
                      <a:pt x="188" y="38"/>
                      <a:pt x="188" y="38"/>
                      <a:pt x="188" y="38"/>
                    </a:cubicBezTo>
                    <a:cubicBezTo>
                      <a:pt x="188" y="17"/>
                      <a:pt x="171" y="0"/>
                      <a:pt x="150" y="0"/>
                    </a:cubicBezTo>
                    <a:close/>
                    <a:moveTo>
                      <a:pt x="164" y="150"/>
                    </a:moveTo>
                    <a:cubicBezTo>
                      <a:pt x="164" y="157"/>
                      <a:pt x="158" y="164"/>
                      <a:pt x="150" y="164"/>
                    </a:cubicBezTo>
                    <a:cubicBezTo>
                      <a:pt x="38" y="164"/>
                      <a:pt x="38" y="164"/>
                      <a:pt x="38" y="164"/>
                    </a:cubicBezTo>
                    <a:cubicBezTo>
                      <a:pt x="31" y="164"/>
                      <a:pt x="24" y="157"/>
                      <a:pt x="24" y="150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0"/>
                      <a:pt x="31" y="24"/>
                      <a:pt x="38" y="24"/>
                    </a:cubicBezTo>
                    <a:cubicBezTo>
                      <a:pt x="150" y="24"/>
                      <a:pt x="150" y="24"/>
                      <a:pt x="150" y="24"/>
                    </a:cubicBezTo>
                    <a:cubicBezTo>
                      <a:pt x="158" y="24"/>
                      <a:pt x="164" y="30"/>
                      <a:pt x="164" y="38"/>
                    </a:cubicBezTo>
                    <a:lnTo>
                      <a:pt x="164" y="150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1542"/>
              <p:cNvSpPr>
                <a:spLocks noEditPoints="1"/>
              </p:cNvSpPr>
              <p:nvPr/>
            </p:nvSpPr>
            <p:spPr bwMode="auto">
              <a:xfrm>
                <a:off x="3449838" y="5858446"/>
                <a:ext cx="596900" cy="596900"/>
              </a:xfrm>
              <a:custGeom>
                <a:avLst/>
                <a:gdLst>
                  <a:gd name="T0" fmla="*/ 150 w 188"/>
                  <a:gd name="T1" fmla="*/ 0 h 188"/>
                  <a:gd name="T2" fmla="*/ 38 w 188"/>
                  <a:gd name="T3" fmla="*/ 0 h 188"/>
                  <a:gd name="T4" fmla="*/ 0 w 188"/>
                  <a:gd name="T5" fmla="*/ 38 h 188"/>
                  <a:gd name="T6" fmla="*/ 0 w 188"/>
                  <a:gd name="T7" fmla="*/ 150 h 188"/>
                  <a:gd name="T8" fmla="*/ 38 w 188"/>
                  <a:gd name="T9" fmla="*/ 188 h 188"/>
                  <a:gd name="T10" fmla="*/ 150 w 188"/>
                  <a:gd name="T11" fmla="*/ 188 h 188"/>
                  <a:gd name="T12" fmla="*/ 188 w 188"/>
                  <a:gd name="T13" fmla="*/ 150 h 188"/>
                  <a:gd name="T14" fmla="*/ 188 w 188"/>
                  <a:gd name="T15" fmla="*/ 38 h 188"/>
                  <a:gd name="T16" fmla="*/ 150 w 188"/>
                  <a:gd name="T17" fmla="*/ 0 h 188"/>
                  <a:gd name="T18" fmla="*/ 164 w 188"/>
                  <a:gd name="T19" fmla="*/ 150 h 188"/>
                  <a:gd name="T20" fmla="*/ 150 w 188"/>
                  <a:gd name="T21" fmla="*/ 164 h 188"/>
                  <a:gd name="T22" fmla="*/ 38 w 188"/>
                  <a:gd name="T23" fmla="*/ 164 h 188"/>
                  <a:gd name="T24" fmla="*/ 24 w 188"/>
                  <a:gd name="T25" fmla="*/ 150 h 188"/>
                  <a:gd name="T26" fmla="*/ 24 w 188"/>
                  <a:gd name="T27" fmla="*/ 38 h 188"/>
                  <a:gd name="T28" fmla="*/ 38 w 188"/>
                  <a:gd name="T29" fmla="*/ 24 h 188"/>
                  <a:gd name="T30" fmla="*/ 150 w 188"/>
                  <a:gd name="T31" fmla="*/ 24 h 188"/>
                  <a:gd name="T32" fmla="*/ 164 w 188"/>
                  <a:gd name="T33" fmla="*/ 38 h 188"/>
                  <a:gd name="T34" fmla="*/ 164 w 188"/>
                  <a:gd name="T35" fmla="*/ 1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8" h="188">
                    <a:moveTo>
                      <a:pt x="15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18" y="0"/>
                      <a:pt x="0" y="17"/>
                      <a:pt x="0" y="38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71"/>
                      <a:pt x="18" y="188"/>
                      <a:pt x="38" y="188"/>
                    </a:cubicBezTo>
                    <a:cubicBezTo>
                      <a:pt x="150" y="188"/>
                      <a:pt x="150" y="188"/>
                      <a:pt x="150" y="188"/>
                    </a:cubicBezTo>
                    <a:cubicBezTo>
                      <a:pt x="171" y="188"/>
                      <a:pt x="188" y="171"/>
                      <a:pt x="188" y="150"/>
                    </a:cubicBezTo>
                    <a:cubicBezTo>
                      <a:pt x="188" y="38"/>
                      <a:pt x="188" y="38"/>
                      <a:pt x="188" y="38"/>
                    </a:cubicBezTo>
                    <a:cubicBezTo>
                      <a:pt x="188" y="17"/>
                      <a:pt x="171" y="0"/>
                      <a:pt x="150" y="0"/>
                    </a:cubicBezTo>
                    <a:close/>
                    <a:moveTo>
                      <a:pt x="164" y="150"/>
                    </a:moveTo>
                    <a:cubicBezTo>
                      <a:pt x="164" y="157"/>
                      <a:pt x="158" y="164"/>
                      <a:pt x="150" y="164"/>
                    </a:cubicBezTo>
                    <a:cubicBezTo>
                      <a:pt x="38" y="164"/>
                      <a:pt x="38" y="164"/>
                      <a:pt x="38" y="164"/>
                    </a:cubicBezTo>
                    <a:cubicBezTo>
                      <a:pt x="31" y="164"/>
                      <a:pt x="24" y="157"/>
                      <a:pt x="24" y="150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0"/>
                      <a:pt x="31" y="24"/>
                      <a:pt x="38" y="24"/>
                    </a:cubicBezTo>
                    <a:cubicBezTo>
                      <a:pt x="150" y="24"/>
                      <a:pt x="150" y="24"/>
                      <a:pt x="150" y="24"/>
                    </a:cubicBezTo>
                    <a:cubicBezTo>
                      <a:pt x="158" y="24"/>
                      <a:pt x="164" y="30"/>
                      <a:pt x="164" y="38"/>
                    </a:cubicBezTo>
                    <a:lnTo>
                      <a:pt x="164" y="150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1543"/>
              <p:cNvSpPr>
                <a:spLocks/>
              </p:cNvSpPr>
              <p:nvPr/>
            </p:nvSpPr>
            <p:spPr bwMode="auto">
              <a:xfrm>
                <a:off x="3538738" y="5375846"/>
                <a:ext cx="422275" cy="374650"/>
              </a:xfrm>
              <a:custGeom>
                <a:avLst/>
                <a:gdLst>
                  <a:gd name="T0" fmla="*/ 120 w 133"/>
                  <a:gd name="T1" fmla="*/ 6 h 118"/>
                  <a:gd name="T2" fmla="*/ 93 w 133"/>
                  <a:gd name="T3" fmla="*/ 13 h 118"/>
                  <a:gd name="T4" fmla="*/ 64 w 133"/>
                  <a:gd name="T5" fmla="*/ 62 h 118"/>
                  <a:gd name="T6" fmla="*/ 56 w 133"/>
                  <a:gd name="T7" fmla="*/ 64 h 118"/>
                  <a:gd name="T8" fmla="*/ 33 w 133"/>
                  <a:gd name="T9" fmla="*/ 50 h 118"/>
                  <a:gd name="T10" fmla="*/ 5 w 133"/>
                  <a:gd name="T11" fmla="*/ 57 h 118"/>
                  <a:gd name="T12" fmla="*/ 12 w 133"/>
                  <a:gd name="T13" fmla="*/ 85 h 118"/>
                  <a:gd name="T14" fmla="*/ 52 w 133"/>
                  <a:gd name="T15" fmla="*/ 108 h 118"/>
                  <a:gd name="T16" fmla="*/ 63 w 133"/>
                  <a:gd name="T17" fmla="*/ 114 h 118"/>
                  <a:gd name="T18" fmla="*/ 82 w 133"/>
                  <a:gd name="T19" fmla="*/ 110 h 118"/>
                  <a:gd name="T20" fmla="*/ 88 w 133"/>
                  <a:gd name="T21" fmla="*/ 99 h 118"/>
                  <a:gd name="T22" fmla="*/ 127 w 133"/>
                  <a:gd name="T23" fmla="*/ 33 h 118"/>
                  <a:gd name="T24" fmla="*/ 120 w 133"/>
                  <a:gd name="T25" fmla="*/ 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118">
                    <a:moveTo>
                      <a:pt x="120" y="6"/>
                    </a:moveTo>
                    <a:cubicBezTo>
                      <a:pt x="111" y="0"/>
                      <a:pt x="98" y="3"/>
                      <a:pt x="93" y="13"/>
                    </a:cubicBezTo>
                    <a:cubicBezTo>
                      <a:pt x="64" y="62"/>
                      <a:pt x="64" y="62"/>
                      <a:pt x="64" y="62"/>
                    </a:cubicBezTo>
                    <a:cubicBezTo>
                      <a:pt x="62" y="65"/>
                      <a:pt x="58" y="65"/>
                      <a:pt x="56" y="64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23" y="45"/>
                      <a:pt x="11" y="48"/>
                      <a:pt x="5" y="57"/>
                    </a:cubicBezTo>
                    <a:cubicBezTo>
                      <a:pt x="0" y="67"/>
                      <a:pt x="3" y="79"/>
                      <a:pt x="12" y="85"/>
                    </a:cubicBezTo>
                    <a:cubicBezTo>
                      <a:pt x="52" y="108"/>
                      <a:pt x="52" y="108"/>
                      <a:pt x="52" y="108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9" y="118"/>
                      <a:pt x="78" y="116"/>
                      <a:pt x="82" y="110"/>
                    </a:cubicBezTo>
                    <a:cubicBezTo>
                      <a:pt x="88" y="99"/>
                      <a:pt x="88" y="99"/>
                      <a:pt x="88" y="99"/>
                    </a:cubicBezTo>
                    <a:cubicBezTo>
                      <a:pt x="127" y="33"/>
                      <a:pt x="127" y="33"/>
                      <a:pt x="127" y="33"/>
                    </a:cubicBezTo>
                    <a:cubicBezTo>
                      <a:pt x="133" y="24"/>
                      <a:pt x="130" y="11"/>
                      <a:pt x="120" y="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0" name="Freeform 1544"/>
              <p:cNvSpPr>
                <a:spLocks/>
              </p:cNvSpPr>
              <p:nvPr/>
            </p:nvSpPr>
            <p:spPr bwMode="auto">
              <a:xfrm>
                <a:off x="3538738" y="5991796"/>
                <a:ext cx="422275" cy="374650"/>
              </a:xfrm>
              <a:custGeom>
                <a:avLst/>
                <a:gdLst>
                  <a:gd name="T0" fmla="*/ 120 w 133"/>
                  <a:gd name="T1" fmla="*/ 6 h 118"/>
                  <a:gd name="T2" fmla="*/ 93 w 133"/>
                  <a:gd name="T3" fmla="*/ 13 h 118"/>
                  <a:gd name="T4" fmla="*/ 64 w 133"/>
                  <a:gd name="T5" fmla="*/ 62 h 118"/>
                  <a:gd name="T6" fmla="*/ 56 w 133"/>
                  <a:gd name="T7" fmla="*/ 64 h 118"/>
                  <a:gd name="T8" fmla="*/ 33 w 133"/>
                  <a:gd name="T9" fmla="*/ 50 h 118"/>
                  <a:gd name="T10" fmla="*/ 5 w 133"/>
                  <a:gd name="T11" fmla="*/ 57 h 118"/>
                  <a:gd name="T12" fmla="*/ 12 w 133"/>
                  <a:gd name="T13" fmla="*/ 85 h 118"/>
                  <a:gd name="T14" fmla="*/ 52 w 133"/>
                  <a:gd name="T15" fmla="*/ 108 h 118"/>
                  <a:gd name="T16" fmla="*/ 63 w 133"/>
                  <a:gd name="T17" fmla="*/ 114 h 118"/>
                  <a:gd name="T18" fmla="*/ 82 w 133"/>
                  <a:gd name="T19" fmla="*/ 110 h 118"/>
                  <a:gd name="T20" fmla="*/ 88 w 133"/>
                  <a:gd name="T21" fmla="*/ 99 h 118"/>
                  <a:gd name="T22" fmla="*/ 127 w 133"/>
                  <a:gd name="T23" fmla="*/ 33 h 118"/>
                  <a:gd name="T24" fmla="*/ 120 w 133"/>
                  <a:gd name="T25" fmla="*/ 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118">
                    <a:moveTo>
                      <a:pt x="120" y="6"/>
                    </a:moveTo>
                    <a:cubicBezTo>
                      <a:pt x="111" y="0"/>
                      <a:pt x="98" y="3"/>
                      <a:pt x="93" y="13"/>
                    </a:cubicBezTo>
                    <a:cubicBezTo>
                      <a:pt x="64" y="62"/>
                      <a:pt x="64" y="62"/>
                      <a:pt x="64" y="62"/>
                    </a:cubicBezTo>
                    <a:cubicBezTo>
                      <a:pt x="62" y="65"/>
                      <a:pt x="58" y="65"/>
                      <a:pt x="56" y="64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23" y="45"/>
                      <a:pt x="11" y="48"/>
                      <a:pt x="5" y="57"/>
                    </a:cubicBezTo>
                    <a:cubicBezTo>
                      <a:pt x="0" y="67"/>
                      <a:pt x="3" y="79"/>
                      <a:pt x="12" y="85"/>
                    </a:cubicBezTo>
                    <a:cubicBezTo>
                      <a:pt x="52" y="108"/>
                      <a:pt x="52" y="108"/>
                      <a:pt x="52" y="108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9" y="118"/>
                      <a:pt x="78" y="116"/>
                      <a:pt x="82" y="110"/>
                    </a:cubicBezTo>
                    <a:cubicBezTo>
                      <a:pt x="88" y="99"/>
                      <a:pt x="88" y="99"/>
                      <a:pt x="88" y="99"/>
                    </a:cubicBezTo>
                    <a:cubicBezTo>
                      <a:pt x="127" y="33"/>
                      <a:pt x="127" y="33"/>
                      <a:pt x="127" y="33"/>
                    </a:cubicBezTo>
                    <a:cubicBezTo>
                      <a:pt x="133" y="24"/>
                      <a:pt x="130" y="11"/>
                      <a:pt x="120" y="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1" name="Freeform 1570"/>
              <p:cNvSpPr>
                <a:spLocks/>
              </p:cNvSpPr>
              <p:nvPr/>
            </p:nvSpPr>
            <p:spPr bwMode="auto">
              <a:xfrm>
                <a:off x="4065788" y="4826571"/>
                <a:ext cx="422275" cy="285750"/>
              </a:xfrm>
              <a:custGeom>
                <a:avLst/>
                <a:gdLst>
                  <a:gd name="T0" fmla="*/ 120 w 133"/>
                  <a:gd name="T1" fmla="*/ 5 h 90"/>
                  <a:gd name="T2" fmla="*/ 93 w 133"/>
                  <a:gd name="T3" fmla="*/ 12 h 90"/>
                  <a:gd name="T4" fmla="*/ 64 w 133"/>
                  <a:gd name="T5" fmla="*/ 61 h 90"/>
                  <a:gd name="T6" fmla="*/ 56 w 133"/>
                  <a:gd name="T7" fmla="*/ 63 h 90"/>
                  <a:gd name="T8" fmla="*/ 33 w 133"/>
                  <a:gd name="T9" fmla="*/ 50 h 90"/>
                  <a:gd name="T10" fmla="*/ 6 w 133"/>
                  <a:gd name="T11" fmla="*/ 57 h 90"/>
                  <a:gd name="T12" fmla="*/ 12 w 133"/>
                  <a:gd name="T13" fmla="*/ 84 h 90"/>
                  <a:gd name="T14" fmla="*/ 14 w 133"/>
                  <a:gd name="T15" fmla="*/ 81 h 90"/>
                  <a:gd name="T16" fmla="*/ 27 w 133"/>
                  <a:gd name="T17" fmla="*/ 76 h 90"/>
                  <a:gd name="T18" fmla="*/ 30 w 133"/>
                  <a:gd name="T19" fmla="*/ 78 h 90"/>
                  <a:gd name="T20" fmla="*/ 37 w 133"/>
                  <a:gd name="T21" fmla="*/ 79 h 90"/>
                  <a:gd name="T22" fmla="*/ 40 w 133"/>
                  <a:gd name="T23" fmla="*/ 83 h 90"/>
                  <a:gd name="T24" fmla="*/ 45 w 133"/>
                  <a:gd name="T25" fmla="*/ 84 h 90"/>
                  <a:gd name="T26" fmla="*/ 49 w 133"/>
                  <a:gd name="T27" fmla="*/ 89 h 90"/>
                  <a:gd name="T28" fmla="*/ 53 w 133"/>
                  <a:gd name="T29" fmla="*/ 90 h 90"/>
                  <a:gd name="T30" fmla="*/ 53 w 133"/>
                  <a:gd name="T31" fmla="*/ 90 h 90"/>
                  <a:gd name="T32" fmla="*/ 54 w 133"/>
                  <a:gd name="T33" fmla="*/ 89 h 90"/>
                  <a:gd name="T34" fmla="*/ 59 w 133"/>
                  <a:gd name="T35" fmla="*/ 85 h 90"/>
                  <a:gd name="T36" fmla="*/ 60 w 133"/>
                  <a:gd name="T37" fmla="*/ 80 h 90"/>
                  <a:gd name="T38" fmla="*/ 66 w 133"/>
                  <a:gd name="T39" fmla="*/ 76 h 90"/>
                  <a:gd name="T40" fmla="*/ 68 w 133"/>
                  <a:gd name="T41" fmla="*/ 74 h 90"/>
                  <a:gd name="T42" fmla="*/ 76 w 133"/>
                  <a:gd name="T43" fmla="*/ 69 h 90"/>
                  <a:gd name="T44" fmla="*/ 78 w 133"/>
                  <a:gd name="T45" fmla="*/ 69 h 90"/>
                  <a:gd name="T46" fmla="*/ 86 w 133"/>
                  <a:gd name="T47" fmla="*/ 66 h 90"/>
                  <a:gd name="T48" fmla="*/ 95 w 133"/>
                  <a:gd name="T49" fmla="*/ 72 h 90"/>
                  <a:gd name="T50" fmla="*/ 99 w 133"/>
                  <a:gd name="T51" fmla="*/ 80 h 90"/>
                  <a:gd name="T52" fmla="*/ 99 w 133"/>
                  <a:gd name="T53" fmla="*/ 79 h 90"/>
                  <a:gd name="T54" fmla="*/ 104 w 133"/>
                  <a:gd name="T55" fmla="*/ 73 h 90"/>
                  <a:gd name="T56" fmla="*/ 127 w 133"/>
                  <a:gd name="T57" fmla="*/ 33 h 90"/>
                  <a:gd name="T58" fmla="*/ 120 w 133"/>
                  <a:gd name="T59" fmla="*/ 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3" h="90">
                    <a:moveTo>
                      <a:pt x="120" y="5"/>
                    </a:moveTo>
                    <a:cubicBezTo>
                      <a:pt x="111" y="0"/>
                      <a:pt x="99" y="3"/>
                      <a:pt x="93" y="12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2" y="64"/>
                      <a:pt x="59" y="65"/>
                      <a:pt x="56" y="63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23" y="44"/>
                      <a:pt x="11" y="47"/>
                      <a:pt x="6" y="57"/>
                    </a:cubicBezTo>
                    <a:cubicBezTo>
                      <a:pt x="0" y="66"/>
                      <a:pt x="3" y="78"/>
                      <a:pt x="12" y="84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6" y="76"/>
                      <a:pt x="22" y="74"/>
                      <a:pt x="27" y="76"/>
                    </a:cubicBezTo>
                    <a:cubicBezTo>
                      <a:pt x="28" y="77"/>
                      <a:pt x="29" y="78"/>
                      <a:pt x="30" y="78"/>
                    </a:cubicBezTo>
                    <a:cubicBezTo>
                      <a:pt x="32" y="78"/>
                      <a:pt x="34" y="78"/>
                      <a:pt x="37" y="79"/>
                    </a:cubicBezTo>
                    <a:cubicBezTo>
                      <a:pt x="38" y="80"/>
                      <a:pt x="39" y="81"/>
                      <a:pt x="40" y="83"/>
                    </a:cubicBezTo>
                    <a:cubicBezTo>
                      <a:pt x="42" y="83"/>
                      <a:pt x="43" y="83"/>
                      <a:pt x="45" y="84"/>
                    </a:cubicBezTo>
                    <a:cubicBezTo>
                      <a:pt x="47" y="85"/>
                      <a:pt x="49" y="87"/>
                      <a:pt x="49" y="89"/>
                    </a:cubicBezTo>
                    <a:cubicBezTo>
                      <a:pt x="51" y="89"/>
                      <a:pt x="52" y="89"/>
                      <a:pt x="53" y="90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4" y="90"/>
                      <a:pt x="54" y="89"/>
                      <a:pt x="54" y="89"/>
                    </a:cubicBezTo>
                    <a:cubicBezTo>
                      <a:pt x="55" y="87"/>
                      <a:pt x="57" y="86"/>
                      <a:pt x="59" y="85"/>
                    </a:cubicBezTo>
                    <a:cubicBezTo>
                      <a:pt x="59" y="83"/>
                      <a:pt x="59" y="82"/>
                      <a:pt x="60" y="80"/>
                    </a:cubicBezTo>
                    <a:cubicBezTo>
                      <a:pt x="62" y="78"/>
                      <a:pt x="64" y="77"/>
                      <a:pt x="66" y="76"/>
                    </a:cubicBezTo>
                    <a:cubicBezTo>
                      <a:pt x="67" y="75"/>
                      <a:pt x="67" y="74"/>
                      <a:pt x="68" y="74"/>
                    </a:cubicBezTo>
                    <a:cubicBezTo>
                      <a:pt x="69" y="71"/>
                      <a:pt x="73" y="69"/>
                      <a:pt x="76" y="69"/>
                    </a:cubicBezTo>
                    <a:cubicBezTo>
                      <a:pt x="77" y="69"/>
                      <a:pt x="78" y="69"/>
                      <a:pt x="78" y="69"/>
                    </a:cubicBezTo>
                    <a:cubicBezTo>
                      <a:pt x="80" y="67"/>
                      <a:pt x="83" y="66"/>
                      <a:pt x="86" y="66"/>
                    </a:cubicBezTo>
                    <a:cubicBezTo>
                      <a:pt x="89" y="66"/>
                      <a:pt x="93" y="68"/>
                      <a:pt x="95" y="72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79"/>
                      <a:pt x="99" y="79"/>
                    </a:cubicBezTo>
                    <a:cubicBezTo>
                      <a:pt x="100" y="76"/>
                      <a:pt x="102" y="74"/>
                      <a:pt x="104" y="73"/>
                    </a:cubicBezTo>
                    <a:cubicBezTo>
                      <a:pt x="127" y="33"/>
                      <a:pt x="127" y="33"/>
                      <a:pt x="127" y="33"/>
                    </a:cubicBezTo>
                    <a:cubicBezTo>
                      <a:pt x="133" y="23"/>
                      <a:pt x="130" y="11"/>
                      <a:pt x="120" y="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2" name="Freeform 1571"/>
              <p:cNvSpPr>
                <a:spLocks/>
              </p:cNvSpPr>
              <p:nvPr/>
            </p:nvSpPr>
            <p:spPr bwMode="auto">
              <a:xfrm>
                <a:off x="4418213" y="4670996"/>
                <a:ext cx="584200" cy="669925"/>
              </a:xfrm>
              <a:custGeom>
                <a:avLst/>
                <a:gdLst>
                  <a:gd name="T0" fmla="*/ 84 w 184"/>
                  <a:gd name="T1" fmla="*/ 0 h 211"/>
                  <a:gd name="T2" fmla="*/ 0 w 184"/>
                  <a:gd name="T3" fmla="*/ 46 h 211"/>
                  <a:gd name="T4" fmla="*/ 12 w 184"/>
                  <a:gd name="T5" fmla="*/ 49 h 211"/>
                  <a:gd name="T6" fmla="*/ 24 w 184"/>
                  <a:gd name="T7" fmla="*/ 65 h 211"/>
                  <a:gd name="T8" fmla="*/ 22 w 184"/>
                  <a:gd name="T9" fmla="*/ 85 h 211"/>
                  <a:gd name="T10" fmla="*/ 1 w 184"/>
                  <a:gd name="T11" fmla="*/ 120 h 211"/>
                  <a:gd name="T12" fmla="*/ 7 w 184"/>
                  <a:gd name="T13" fmla="*/ 124 h 211"/>
                  <a:gd name="T14" fmla="*/ 9 w 184"/>
                  <a:gd name="T15" fmla="*/ 132 h 211"/>
                  <a:gd name="T16" fmla="*/ 8 w 184"/>
                  <a:gd name="T17" fmla="*/ 141 h 211"/>
                  <a:gd name="T18" fmla="*/ 4 w 184"/>
                  <a:gd name="T19" fmla="*/ 160 h 211"/>
                  <a:gd name="T20" fmla="*/ 38 w 184"/>
                  <a:gd name="T21" fmla="*/ 189 h 211"/>
                  <a:gd name="T22" fmla="*/ 38 w 184"/>
                  <a:gd name="T23" fmla="*/ 192 h 211"/>
                  <a:gd name="T24" fmla="*/ 38 w 184"/>
                  <a:gd name="T25" fmla="*/ 199 h 211"/>
                  <a:gd name="T26" fmla="*/ 82 w 184"/>
                  <a:gd name="T27" fmla="*/ 211 h 211"/>
                  <a:gd name="T28" fmla="*/ 85 w 184"/>
                  <a:gd name="T29" fmla="*/ 200 h 211"/>
                  <a:gd name="T30" fmla="*/ 184 w 184"/>
                  <a:gd name="T31" fmla="*/ 100 h 211"/>
                  <a:gd name="T32" fmla="*/ 84 w 184"/>
                  <a:gd name="T33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4" h="211">
                    <a:moveTo>
                      <a:pt x="84" y="0"/>
                    </a:moveTo>
                    <a:cubicBezTo>
                      <a:pt x="49" y="0"/>
                      <a:pt x="18" y="18"/>
                      <a:pt x="0" y="46"/>
                    </a:cubicBezTo>
                    <a:cubicBezTo>
                      <a:pt x="4" y="46"/>
                      <a:pt x="9" y="47"/>
                      <a:pt x="12" y="49"/>
                    </a:cubicBezTo>
                    <a:cubicBezTo>
                      <a:pt x="18" y="53"/>
                      <a:pt x="23" y="58"/>
                      <a:pt x="24" y="65"/>
                    </a:cubicBezTo>
                    <a:cubicBezTo>
                      <a:pt x="26" y="72"/>
                      <a:pt x="25" y="79"/>
                      <a:pt x="22" y="85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3" y="120"/>
                      <a:pt x="6" y="122"/>
                      <a:pt x="7" y="124"/>
                    </a:cubicBezTo>
                    <a:cubicBezTo>
                      <a:pt x="9" y="126"/>
                      <a:pt x="9" y="129"/>
                      <a:pt x="9" y="132"/>
                    </a:cubicBezTo>
                    <a:cubicBezTo>
                      <a:pt x="9" y="133"/>
                      <a:pt x="8" y="138"/>
                      <a:pt x="8" y="141"/>
                    </a:cubicBezTo>
                    <a:cubicBezTo>
                      <a:pt x="8" y="147"/>
                      <a:pt x="7" y="153"/>
                      <a:pt x="4" y="160"/>
                    </a:cubicBezTo>
                    <a:cubicBezTo>
                      <a:pt x="13" y="172"/>
                      <a:pt x="24" y="182"/>
                      <a:pt x="38" y="189"/>
                    </a:cubicBezTo>
                    <a:cubicBezTo>
                      <a:pt x="38" y="190"/>
                      <a:pt x="38" y="191"/>
                      <a:pt x="38" y="192"/>
                    </a:cubicBezTo>
                    <a:cubicBezTo>
                      <a:pt x="38" y="194"/>
                      <a:pt x="38" y="196"/>
                      <a:pt x="38" y="199"/>
                    </a:cubicBezTo>
                    <a:cubicBezTo>
                      <a:pt x="50" y="204"/>
                      <a:pt x="67" y="208"/>
                      <a:pt x="82" y="211"/>
                    </a:cubicBezTo>
                    <a:cubicBezTo>
                      <a:pt x="82" y="207"/>
                      <a:pt x="83" y="203"/>
                      <a:pt x="85" y="200"/>
                    </a:cubicBezTo>
                    <a:cubicBezTo>
                      <a:pt x="140" y="199"/>
                      <a:pt x="184" y="155"/>
                      <a:pt x="184" y="100"/>
                    </a:cubicBezTo>
                    <a:cubicBezTo>
                      <a:pt x="184" y="45"/>
                      <a:pt x="139" y="0"/>
                      <a:pt x="84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3" name="Freeform 1572"/>
              <p:cNvSpPr>
                <a:spLocks/>
              </p:cNvSpPr>
              <p:nvPr/>
            </p:nvSpPr>
            <p:spPr bwMode="auto">
              <a:xfrm>
                <a:off x="4243588" y="5048821"/>
                <a:ext cx="187325" cy="180975"/>
              </a:xfrm>
              <a:custGeom>
                <a:avLst/>
                <a:gdLst>
                  <a:gd name="T0" fmla="*/ 33 w 59"/>
                  <a:gd name="T1" fmla="*/ 5 h 57"/>
                  <a:gd name="T2" fmla="*/ 39 w 59"/>
                  <a:gd name="T3" fmla="*/ 16 h 57"/>
                  <a:gd name="T4" fmla="*/ 47 w 59"/>
                  <a:gd name="T5" fmla="*/ 29 h 57"/>
                  <a:gd name="T6" fmla="*/ 49 w 59"/>
                  <a:gd name="T7" fmla="*/ 11 h 57"/>
                  <a:gd name="T8" fmla="*/ 58 w 59"/>
                  <a:gd name="T9" fmla="*/ 12 h 57"/>
                  <a:gd name="T10" fmla="*/ 57 w 59"/>
                  <a:gd name="T11" fmla="*/ 22 h 57"/>
                  <a:gd name="T12" fmla="*/ 53 w 59"/>
                  <a:gd name="T13" fmla="*/ 40 h 57"/>
                  <a:gd name="T14" fmla="*/ 17 w 59"/>
                  <a:gd name="T15" fmla="*/ 49 h 57"/>
                  <a:gd name="T16" fmla="*/ 7 w 59"/>
                  <a:gd name="T17" fmla="*/ 33 h 57"/>
                  <a:gd name="T18" fmla="*/ 3 w 59"/>
                  <a:gd name="T19" fmla="*/ 27 h 57"/>
                  <a:gd name="T20" fmla="*/ 10 w 59"/>
                  <a:gd name="T21" fmla="*/ 23 h 57"/>
                  <a:gd name="T22" fmla="*/ 21 w 59"/>
                  <a:gd name="T23" fmla="*/ 43 h 57"/>
                  <a:gd name="T24" fmla="*/ 23 w 59"/>
                  <a:gd name="T25" fmla="*/ 42 h 57"/>
                  <a:gd name="T26" fmla="*/ 10 w 59"/>
                  <a:gd name="T27" fmla="*/ 18 h 57"/>
                  <a:gd name="T28" fmla="*/ 17 w 59"/>
                  <a:gd name="T29" fmla="*/ 14 h 57"/>
                  <a:gd name="T30" fmla="*/ 30 w 59"/>
                  <a:gd name="T31" fmla="*/ 38 h 57"/>
                  <a:gd name="T32" fmla="*/ 31 w 59"/>
                  <a:gd name="T33" fmla="*/ 37 h 57"/>
                  <a:gd name="T34" fmla="*/ 17 w 59"/>
                  <a:gd name="T35" fmla="*/ 11 h 57"/>
                  <a:gd name="T36" fmla="*/ 24 w 59"/>
                  <a:gd name="T37" fmla="*/ 7 h 57"/>
                  <a:gd name="T38" fmla="*/ 38 w 59"/>
                  <a:gd name="T39" fmla="*/ 33 h 57"/>
                  <a:gd name="T40" fmla="*/ 40 w 59"/>
                  <a:gd name="T41" fmla="*/ 33 h 57"/>
                  <a:gd name="T42" fmla="*/ 26 w 59"/>
                  <a:gd name="T43" fmla="*/ 9 h 57"/>
                  <a:gd name="T44" fmla="*/ 33 w 59"/>
                  <a:gd name="T45" fmla="*/ 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" h="57">
                    <a:moveTo>
                      <a:pt x="33" y="5"/>
                    </a:moveTo>
                    <a:cubicBezTo>
                      <a:pt x="33" y="5"/>
                      <a:pt x="38" y="14"/>
                      <a:pt x="39" y="16"/>
                    </a:cubicBezTo>
                    <a:cubicBezTo>
                      <a:pt x="42" y="20"/>
                      <a:pt x="41" y="19"/>
                      <a:pt x="47" y="29"/>
                    </a:cubicBezTo>
                    <a:cubicBezTo>
                      <a:pt x="47" y="30"/>
                      <a:pt x="46" y="20"/>
                      <a:pt x="49" y="11"/>
                    </a:cubicBezTo>
                    <a:cubicBezTo>
                      <a:pt x="51" y="5"/>
                      <a:pt x="59" y="6"/>
                      <a:pt x="58" y="12"/>
                    </a:cubicBezTo>
                    <a:cubicBezTo>
                      <a:pt x="58" y="12"/>
                      <a:pt x="57" y="18"/>
                      <a:pt x="57" y="22"/>
                    </a:cubicBezTo>
                    <a:cubicBezTo>
                      <a:pt x="57" y="27"/>
                      <a:pt x="56" y="33"/>
                      <a:pt x="53" y="40"/>
                    </a:cubicBezTo>
                    <a:cubicBezTo>
                      <a:pt x="46" y="54"/>
                      <a:pt x="26" y="57"/>
                      <a:pt x="17" y="49"/>
                    </a:cubicBezTo>
                    <a:cubicBezTo>
                      <a:pt x="13" y="45"/>
                      <a:pt x="10" y="39"/>
                      <a:pt x="7" y="33"/>
                    </a:cubicBezTo>
                    <a:cubicBezTo>
                      <a:pt x="6" y="32"/>
                      <a:pt x="3" y="27"/>
                      <a:pt x="3" y="27"/>
                    </a:cubicBezTo>
                    <a:cubicBezTo>
                      <a:pt x="0" y="21"/>
                      <a:pt x="7" y="17"/>
                      <a:pt x="10" y="23"/>
                    </a:cubicBezTo>
                    <a:cubicBezTo>
                      <a:pt x="10" y="23"/>
                      <a:pt x="21" y="41"/>
                      <a:pt x="21" y="43"/>
                    </a:cubicBezTo>
                    <a:cubicBezTo>
                      <a:pt x="22" y="44"/>
                      <a:pt x="23" y="43"/>
                      <a:pt x="23" y="42"/>
                    </a:cubicBezTo>
                    <a:cubicBezTo>
                      <a:pt x="22" y="41"/>
                      <a:pt x="10" y="18"/>
                      <a:pt x="10" y="18"/>
                    </a:cubicBezTo>
                    <a:cubicBezTo>
                      <a:pt x="7" y="13"/>
                      <a:pt x="14" y="9"/>
                      <a:pt x="17" y="14"/>
                    </a:cubicBezTo>
                    <a:cubicBezTo>
                      <a:pt x="17" y="14"/>
                      <a:pt x="29" y="37"/>
                      <a:pt x="30" y="38"/>
                    </a:cubicBezTo>
                    <a:cubicBezTo>
                      <a:pt x="30" y="39"/>
                      <a:pt x="32" y="39"/>
                      <a:pt x="31" y="37"/>
                    </a:cubicBezTo>
                    <a:cubicBezTo>
                      <a:pt x="30" y="36"/>
                      <a:pt x="17" y="11"/>
                      <a:pt x="17" y="11"/>
                    </a:cubicBezTo>
                    <a:cubicBezTo>
                      <a:pt x="14" y="6"/>
                      <a:pt x="21" y="2"/>
                      <a:pt x="24" y="7"/>
                    </a:cubicBezTo>
                    <a:cubicBezTo>
                      <a:pt x="24" y="7"/>
                      <a:pt x="37" y="32"/>
                      <a:pt x="38" y="33"/>
                    </a:cubicBezTo>
                    <a:cubicBezTo>
                      <a:pt x="39" y="35"/>
                      <a:pt x="40" y="34"/>
                      <a:pt x="40" y="33"/>
                    </a:cubicBezTo>
                    <a:cubicBezTo>
                      <a:pt x="39" y="31"/>
                      <a:pt x="26" y="9"/>
                      <a:pt x="26" y="9"/>
                    </a:cubicBezTo>
                    <a:cubicBezTo>
                      <a:pt x="23" y="3"/>
                      <a:pt x="30" y="0"/>
                      <a:pt x="33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1573"/>
              <p:cNvSpPr>
                <a:spLocks/>
              </p:cNvSpPr>
              <p:nvPr/>
            </p:nvSpPr>
            <p:spPr bwMode="auto">
              <a:xfrm>
                <a:off x="4186438" y="5118671"/>
                <a:ext cx="50800" cy="66675"/>
              </a:xfrm>
              <a:custGeom>
                <a:avLst/>
                <a:gdLst>
                  <a:gd name="T0" fmla="*/ 6 w 16"/>
                  <a:gd name="T1" fmla="*/ 5 h 21"/>
                  <a:gd name="T2" fmla="*/ 3 w 16"/>
                  <a:gd name="T3" fmla="*/ 12 h 21"/>
                  <a:gd name="T4" fmla="*/ 10 w 16"/>
                  <a:gd name="T5" fmla="*/ 15 h 21"/>
                  <a:gd name="T6" fmla="*/ 13 w 16"/>
                  <a:gd name="T7" fmla="*/ 9 h 21"/>
                  <a:gd name="T8" fmla="*/ 6 w 16"/>
                  <a:gd name="T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1">
                    <a:moveTo>
                      <a:pt x="6" y="5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0" y="17"/>
                      <a:pt x="7" y="21"/>
                      <a:pt x="10" y="15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6" y="4"/>
                      <a:pt x="9" y="0"/>
                      <a:pt x="6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1574"/>
              <p:cNvSpPr>
                <a:spLocks/>
              </p:cNvSpPr>
              <p:nvPr/>
            </p:nvSpPr>
            <p:spPr bwMode="auto">
              <a:xfrm>
                <a:off x="4129288" y="5083746"/>
                <a:ext cx="57150" cy="76200"/>
              </a:xfrm>
              <a:custGeom>
                <a:avLst/>
                <a:gdLst>
                  <a:gd name="T0" fmla="*/ 8 w 18"/>
                  <a:gd name="T1" fmla="*/ 6 h 24"/>
                  <a:gd name="T2" fmla="*/ 3 w 18"/>
                  <a:gd name="T3" fmla="*/ 15 h 24"/>
                  <a:gd name="T4" fmla="*/ 10 w 18"/>
                  <a:gd name="T5" fmla="*/ 19 h 24"/>
                  <a:gd name="T6" fmla="*/ 15 w 18"/>
                  <a:gd name="T7" fmla="*/ 10 h 24"/>
                  <a:gd name="T8" fmla="*/ 8 w 18"/>
                  <a:gd name="T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4">
                    <a:moveTo>
                      <a:pt x="8" y="6"/>
                    </a:moveTo>
                    <a:cubicBezTo>
                      <a:pt x="3" y="15"/>
                      <a:pt x="3" y="15"/>
                      <a:pt x="3" y="15"/>
                    </a:cubicBezTo>
                    <a:cubicBezTo>
                      <a:pt x="0" y="20"/>
                      <a:pt x="7" y="24"/>
                      <a:pt x="10" y="19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8" y="4"/>
                      <a:pt x="11" y="0"/>
                      <a:pt x="8" y="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1575"/>
              <p:cNvSpPr>
                <a:spLocks/>
              </p:cNvSpPr>
              <p:nvPr/>
            </p:nvSpPr>
            <p:spPr bwMode="auto">
              <a:xfrm>
                <a:off x="4157863" y="5099621"/>
                <a:ext cx="53975" cy="76200"/>
              </a:xfrm>
              <a:custGeom>
                <a:avLst/>
                <a:gdLst>
                  <a:gd name="T0" fmla="*/ 8 w 17"/>
                  <a:gd name="T1" fmla="*/ 5 h 24"/>
                  <a:gd name="T2" fmla="*/ 3 w 17"/>
                  <a:gd name="T3" fmla="*/ 15 h 24"/>
                  <a:gd name="T4" fmla="*/ 10 w 17"/>
                  <a:gd name="T5" fmla="*/ 18 h 24"/>
                  <a:gd name="T6" fmla="*/ 15 w 17"/>
                  <a:gd name="T7" fmla="*/ 9 h 24"/>
                  <a:gd name="T8" fmla="*/ 8 w 17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4">
                    <a:moveTo>
                      <a:pt x="8" y="5"/>
                    </a:moveTo>
                    <a:cubicBezTo>
                      <a:pt x="3" y="15"/>
                      <a:pt x="3" y="15"/>
                      <a:pt x="3" y="15"/>
                    </a:cubicBezTo>
                    <a:cubicBezTo>
                      <a:pt x="0" y="20"/>
                      <a:pt x="7" y="24"/>
                      <a:pt x="10" y="1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4"/>
                      <a:pt x="10" y="0"/>
                      <a:pt x="8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1576"/>
              <p:cNvSpPr>
                <a:spLocks/>
              </p:cNvSpPr>
              <p:nvPr/>
            </p:nvSpPr>
            <p:spPr bwMode="auto">
              <a:xfrm>
                <a:off x="4107063" y="5074221"/>
                <a:ext cx="50800" cy="66675"/>
              </a:xfrm>
              <a:custGeom>
                <a:avLst/>
                <a:gdLst>
                  <a:gd name="T0" fmla="*/ 9 w 16"/>
                  <a:gd name="T1" fmla="*/ 16 h 21"/>
                  <a:gd name="T2" fmla="*/ 13 w 16"/>
                  <a:gd name="T3" fmla="*/ 9 h 21"/>
                  <a:gd name="T4" fmla="*/ 6 w 16"/>
                  <a:gd name="T5" fmla="*/ 6 h 21"/>
                  <a:gd name="T6" fmla="*/ 2 w 16"/>
                  <a:gd name="T7" fmla="*/ 12 h 21"/>
                  <a:gd name="T8" fmla="*/ 9 w 16"/>
                  <a:gd name="T9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1">
                    <a:moveTo>
                      <a:pt x="9" y="16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6" y="4"/>
                      <a:pt x="9" y="0"/>
                      <a:pt x="6" y="6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7"/>
                      <a:pt x="7" y="21"/>
                      <a:pt x="9" y="1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1577"/>
              <p:cNvSpPr>
                <a:spLocks/>
              </p:cNvSpPr>
              <p:nvPr/>
            </p:nvSpPr>
            <p:spPr bwMode="auto">
              <a:xfrm>
                <a:off x="4110238" y="5147246"/>
                <a:ext cx="695325" cy="1327150"/>
              </a:xfrm>
              <a:custGeom>
                <a:avLst/>
                <a:gdLst>
                  <a:gd name="T0" fmla="*/ 214 w 219"/>
                  <a:gd name="T1" fmla="*/ 389 h 418"/>
                  <a:gd name="T2" fmla="*/ 209 w 219"/>
                  <a:gd name="T3" fmla="*/ 337 h 418"/>
                  <a:gd name="T4" fmla="*/ 202 w 219"/>
                  <a:gd name="T5" fmla="*/ 292 h 418"/>
                  <a:gd name="T6" fmla="*/ 195 w 219"/>
                  <a:gd name="T7" fmla="*/ 219 h 418"/>
                  <a:gd name="T8" fmla="*/ 190 w 219"/>
                  <a:gd name="T9" fmla="*/ 133 h 418"/>
                  <a:gd name="T10" fmla="*/ 200 w 219"/>
                  <a:gd name="T11" fmla="*/ 101 h 418"/>
                  <a:gd name="T12" fmla="*/ 200 w 219"/>
                  <a:gd name="T13" fmla="*/ 101 h 418"/>
                  <a:gd name="T14" fmla="*/ 187 w 219"/>
                  <a:gd name="T15" fmla="*/ 69 h 418"/>
                  <a:gd name="T16" fmla="*/ 119 w 219"/>
                  <a:gd name="T17" fmla="*/ 46 h 418"/>
                  <a:gd name="T18" fmla="*/ 95 w 219"/>
                  <a:gd name="T19" fmla="*/ 19 h 418"/>
                  <a:gd name="T20" fmla="*/ 72 w 219"/>
                  <a:gd name="T21" fmla="*/ 28 h 418"/>
                  <a:gd name="T22" fmla="*/ 84 w 219"/>
                  <a:gd name="T23" fmla="*/ 50 h 418"/>
                  <a:gd name="T24" fmla="*/ 122 w 219"/>
                  <a:gd name="T25" fmla="*/ 85 h 418"/>
                  <a:gd name="T26" fmla="*/ 178 w 219"/>
                  <a:gd name="T27" fmla="*/ 104 h 418"/>
                  <a:gd name="T28" fmla="*/ 120 w 219"/>
                  <a:gd name="T29" fmla="*/ 90 h 418"/>
                  <a:gd name="T30" fmla="*/ 79 w 219"/>
                  <a:gd name="T31" fmla="*/ 53 h 418"/>
                  <a:gd name="T32" fmla="*/ 65 w 219"/>
                  <a:gd name="T33" fmla="*/ 28 h 418"/>
                  <a:gd name="T34" fmla="*/ 55 w 219"/>
                  <a:gd name="T35" fmla="*/ 23 h 418"/>
                  <a:gd name="T36" fmla="*/ 46 w 219"/>
                  <a:gd name="T37" fmla="*/ 9 h 418"/>
                  <a:gd name="T38" fmla="*/ 44 w 219"/>
                  <a:gd name="T39" fmla="*/ 5 h 418"/>
                  <a:gd name="T40" fmla="*/ 42 w 219"/>
                  <a:gd name="T41" fmla="*/ 5 h 418"/>
                  <a:gd name="T42" fmla="*/ 39 w 219"/>
                  <a:gd name="T43" fmla="*/ 9 h 418"/>
                  <a:gd name="T44" fmla="*/ 25 w 219"/>
                  <a:gd name="T45" fmla="*/ 14 h 418"/>
                  <a:gd name="T46" fmla="*/ 23 w 219"/>
                  <a:gd name="T47" fmla="*/ 12 h 418"/>
                  <a:gd name="T48" fmla="*/ 16 w 219"/>
                  <a:gd name="T49" fmla="*/ 11 h 418"/>
                  <a:gd name="T50" fmla="*/ 13 w 219"/>
                  <a:gd name="T51" fmla="*/ 7 h 418"/>
                  <a:gd name="T52" fmla="*/ 8 w 219"/>
                  <a:gd name="T53" fmla="*/ 6 h 418"/>
                  <a:gd name="T54" fmla="*/ 3 w 219"/>
                  <a:gd name="T55" fmla="*/ 1 h 418"/>
                  <a:gd name="T56" fmla="*/ 0 w 219"/>
                  <a:gd name="T57" fmla="*/ 0 h 418"/>
                  <a:gd name="T58" fmla="*/ 35 w 219"/>
                  <a:gd name="T59" fmla="*/ 22 h 418"/>
                  <a:gd name="T60" fmla="*/ 55 w 219"/>
                  <a:gd name="T61" fmla="*/ 58 h 418"/>
                  <a:gd name="T62" fmla="*/ 86 w 219"/>
                  <a:gd name="T63" fmla="*/ 92 h 418"/>
                  <a:gd name="T64" fmla="*/ 101 w 219"/>
                  <a:gd name="T65" fmla="*/ 127 h 418"/>
                  <a:gd name="T66" fmla="*/ 92 w 219"/>
                  <a:gd name="T67" fmla="*/ 225 h 418"/>
                  <a:gd name="T68" fmla="*/ 102 w 219"/>
                  <a:gd name="T69" fmla="*/ 309 h 418"/>
                  <a:gd name="T70" fmla="*/ 112 w 219"/>
                  <a:gd name="T71" fmla="*/ 375 h 418"/>
                  <a:gd name="T72" fmla="*/ 94 w 219"/>
                  <a:gd name="T73" fmla="*/ 395 h 418"/>
                  <a:gd name="T74" fmla="*/ 127 w 219"/>
                  <a:gd name="T75" fmla="*/ 411 h 418"/>
                  <a:gd name="T76" fmla="*/ 159 w 219"/>
                  <a:gd name="T77" fmla="*/ 361 h 418"/>
                  <a:gd name="T78" fmla="*/ 146 w 219"/>
                  <a:gd name="T79" fmla="*/ 342 h 418"/>
                  <a:gd name="T80" fmla="*/ 146 w 219"/>
                  <a:gd name="T81" fmla="*/ 316 h 418"/>
                  <a:gd name="T82" fmla="*/ 129 w 219"/>
                  <a:gd name="T83" fmla="*/ 256 h 418"/>
                  <a:gd name="T84" fmla="*/ 150 w 219"/>
                  <a:gd name="T85" fmla="*/ 307 h 418"/>
                  <a:gd name="T86" fmla="*/ 172 w 219"/>
                  <a:gd name="T87" fmla="*/ 360 h 418"/>
                  <a:gd name="T88" fmla="*/ 164 w 219"/>
                  <a:gd name="T89" fmla="*/ 390 h 418"/>
                  <a:gd name="T90" fmla="*/ 187 w 219"/>
                  <a:gd name="T91" fmla="*/ 413 h 418"/>
                  <a:gd name="T92" fmla="*/ 214 w 219"/>
                  <a:gd name="T93" fmla="*/ 389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9" h="418">
                    <a:moveTo>
                      <a:pt x="214" y="389"/>
                    </a:moveTo>
                    <a:cubicBezTo>
                      <a:pt x="212" y="369"/>
                      <a:pt x="219" y="345"/>
                      <a:pt x="209" y="337"/>
                    </a:cubicBezTo>
                    <a:cubicBezTo>
                      <a:pt x="195" y="325"/>
                      <a:pt x="200" y="326"/>
                      <a:pt x="202" y="292"/>
                    </a:cubicBezTo>
                    <a:cubicBezTo>
                      <a:pt x="204" y="267"/>
                      <a:pt x="197" y="231"/>
                      <a:pt x="195" y="219"/>
                    </a:cubicBezTo>
                    <a:cubicBezTo>
                      <a:pt x="192" y="200"/>
                      <a:pt x="186" y="180"/>
                      <a:pt x="190" y="133"/>
                    </a:cubicBezTo>
                    <a:cubicBezTo>
                      <a:pt x="191" y="123"/>
                      <a:pt x="196" y="111"/>
                      <a:pt x="200" y="101"/>
                    </a:cubicBezTo>
                    <a:cubicBezTo>
                      <a:pt x="200" y="101"/>
                      <a:pt x="200" y="101"/>
                      <a:pt x="200" y="101"/>
                    </a:cubicBezTo>
                    <a:cubicBezTo>
                      <a:pt x="208" y="91"/>
                      <a:pt x="207" y="72"/>
                      <a:pt x="187" y="69"/>
                    </a:cubicBezTo>
                    <a:cubicBezTo>
                      <a:pt x="161" y="64"/>
                      <a:pt x="132" y="58"/>
                      <a:pt x="119" y="46"/>
                    </a:cubicBezTo>
                    <a:cubicBezTo>
                      <a:pt x="112" y="39"/>
                      <a:pt x="103" y="27"/>
                      <a:pt x="95" y="19"/>
                    </a:cubicBezTo>
                    <a:cubicBezTo>
                      <a:pt x="90" y="25"/>
                      <a:pt x="81" y="29"/>
                      <a:pt x="72" y="28"/>
                    </a:cubicBezTo>
                    <a:cubicBezTo>
                      <a:pt x="73" y="34"/>
                      <a:pt x="77" y="39"/>
                      <a:pt x="84" y="50"/>
                    </a:cubicBezTo>
                    <a:cubicBezTo>
                      <a:pt x="94" y="64"/>
                      <a:pt x="104" y="77"/>
                      <a:pt x="122" y="85"/>
                    </a:cubicBezTo>
                    <a:cubicBezTo>
                      <a:pt x="137" y="91"/>
                      <a:pt x="161" y="101"/>
                      <a:pt x="178" y="104"/>
                    </a:cubicBezTo>
                    <a:cubicBezTo>
                      <a:pt x="157" y="104"/>
                      <a:pt x="127" y="93"/>
                      <a:pt x="120" y="90"/>
                    </a:cubicBezTo>
                    <a:cubicBezTo>
                      <a:pt x="100" y="81"/>
                      <a:pt x="90" y="68"/>
                      <a:pt x="79" y="53"/>
                    </a:cubicBezTo>
                    <a:cubicBezTo>
                      <a:pt x="71" y="41"/>
                      <a:pt x="67" y="35"/>
                      <a:pt x="65" y="28"/>
                    </a:cubicBezTo>
                    <a:cubicBezTo>
                      <a:pt x="61" y="27"/>
                      <a:pt x="58" y="25"/>
                      <a:pt x="55" y="23"/>
                    </a:cubicBezTo>
                    <a:cubicBezTo>
                      <a:pt x="51" y="19"/>
                      <a:pt x="48" y="14"/>
                      <a:pt x="46" y="9"/>
                    </a:cubicBezTo>
                    <a:cubicBezTo>
                      <a:pt x="45" y="8"/>
                      <a:pt x="44" y="6"/>
                      <a:pt x="44" y="5"/>
                    </a:cubicBezTo>
                    <a:cubicBezTo>
                      <a:pt x="43" y="5"/>
                      <a:pt x="42" y="5"/>
                      <a:pt x="42" y="5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6" y="15"/>
                      <a:pt x="30" y="17"/>
                      <a:pt x="25" y="14"/>
                    </a:cubicBezTo>
                    <a:cubicBezTo>
                      <a:pt x="24" y="13"/>
                      <a:pt x="23" y="13"/>
                      <a:pt x="23" y="12"/>
                    </a:cubicBezTo>
                    <a:cubicBezTo>
                      <a:pt x="21" y="12"/>
                      <a:pt x="18" y="12"/>
                      <a:pt x="16" y="11"/>
                    </a:cubicBezTo>
                    <a:cubicBezTo>
                      <a:pt x="15" y="10"/>
                      <a:pt x="13" y="9"/>
                      <a:pt x="13" y="7"/>
                    </a:cubicBezTo>
                    <a:cubicBezTo>
                      <a:pt x="11" y="7"/>
                      <a:pt x="9" y="7"/>
                      <a:pt x="8" y="6"/>
                    </a:cubicBezTo>
                    <a:cubicBezTo>
                      <a:pt x="6" y="5"/>
                      <a:pt x="4" y="3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6" y="16"/>
                      <a:pt x="32" y="21"/>
                      <a:pt x="35" y="22"/>
                    </a:cubicBezTo>
                    <a:cubicBezTo>
                      <a:pt x="45" y="28"/>
                      <a:pt x="51" y="50"/>
                      <a:pt x="55" y="58"/>
                    </a:cubicBezTo>
                    <a:cubicBezTo>
                      <a:pt x="63" y="77"/>
                      <a:pt x="55" y="79"/>
                      <a:pt x="86" y="92"/>
                    </a:cubicBezTo>
                    <a:cubicBezTo>
                      <a:pt x="112" y="103"/>
                      <a:pt x="107" y="89"/>
                      <a:pt x="101" y="127"/>
                    </a:cubicBezTo>
                    <a:cubicBezTo>
                      <a:pt x="96" y="153"/>
                      <a:pt x="92" y="192"/>
                      <a:pt x="92" y="225"/>
                    </a:cubicBezTo>
                    <a:cubicBezTo>
                      <a:pt x="92" y="257"/>
                      <a:pt x="95" y="281"/>
                      <a:pt x="102" y="309"/>
                    </a:cubicBezTo>
                    <a:cubicBezTo>
                      <a:pt x="112" y="350"/>
                      <a:pt x="124" y="362"/>
                      <a:pt x="112" y="375"/>
                    </a:cubicBezTo>
                    <a:cubicBezTo>
                      <a:pt x="109" y="378"/>
                      <a:pt x="96" y="387"/>
                      <a:pt x="94" y="395"/>
                    </a:cubicBezTo>
                    <a:cubicBezTo>
                      <a:pt x="91" y="408"/>
                      <a:pt x="97" y="418"/>
                      <a:pt x="127" y="411"/>
                    </a:cubicBezTo>
                    <a:cubicBezTo>
                      <a:pt x="142" y="408"/>
                      <a:pt x="158" y="369"/>
                      <a:pt x="159" y="361"/>
                    </a:cubicBezTo>
                    <a:cubicBezTo>
                      <a:pt x="161" y="348"/>
                      <a:pt x="152" y="345"/>
                      <a:pt x="146" y="342"/>
                    </a:cubicBezTo>
                    <a:cubicBezTo>
                      <a:pt x="142" y="339"/>
                      <a:pt x="143" y="338"/>
                      <a:pt x="146" y="316"/>
                    </a:cubicBezTo>
                    <a:cubicBezTo>
                      <a:pt x="148" y="294"/>
                      <a:pt x="127" y="256"/>
                      <a:pt x="129" y="256"/>
                    </a:cubicBezTo>
                    <a:cubicBezTo>
                      <a:pt x="131" y="256"/>
                      <a:pt x="145" y="285"/>
                      <a:pt x="150" y="307"/>
                    </a:cubicBezTo>
                    <a:cubicBezTo>
                      <a:pt x="156" y="329"/>
                      <a:pt x="171" y="341"/>
                      <a:pt x="172" y="360"/>
                    </a:cubicBezTo>
                    <a:cubicBezTo>
                      <a:pt x="173" y="371"/>
                      <a:pt x="164" y="380"/>
                      <a:pt x="164" y="390"/>
                    </a:cubicBezTo>
                    <a:cubicBezTo>
                      <a:pt x="164" y="398"/>
                      <a:pt x="163" y="413"/>
                      <a:pt x="187" y="413"/>
                    </a:cubicBezTo>
                    <a:cubicBezTo>
                      <a:pt x="207" y="413"/>
                      <a:pt x="215" y="397"/>
                      <a:pt x="214" y="38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75" name="Овал 74"/>
            <p:cNvSpPr/>
            <p:nvPr/>
          </p:nvSpPr>
          <p:spPr>
            <a:xfrm rot="10800000">
              <a:off x="13729533" y="3549125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10" name="Группа 109"/>
          <p:cNvGrpSpPr/>
          <p:nvPr/>
        </p:nvGrpSpPr>
        <p:grpSpPr>
          <a:xfrm>
            <a:off x="7979228" y="2119751"/>
            <a:ext cx="2508752" cy="1772012"/>
            <a:chOff x="16225242" y="4688362"/>
            <a:chExt cx="6679071" cy="4717641"/>
          </a:xfrm>
        </p:grpSpPr>
        <p:grpSp>
          <p:nvGrpSpPr>
            <p:cNvPr id="111" name="Группа 110"/>
            <p:cNvGrpSpPr/>
            <p:nvPr/>
          </p:nvGrpSpPr>
          <p:grpSpPr>
            <a:xfrm>
              <a:off x="16262611" y="4858996"/>
              <a:ext cx="6443735" cy="4547007"/>
              <a:chOff x="6685163" y="4986586"/>
              <a:chExt cx="2389188" cy="1685925"/>
            </a:xfrm>
          </p:grpSpPr>
          <p:sp>
            <p:nvSpPr>
              <p:cNvPr id="114" name="Freeform 765"/>
              <p:cNvSpPr>
                <a:spLocks/>
              </p:cNvSpPr>
              <p:nvPr/>
            </p:nvSpPr>
            <p:spPr bwMode="auto">
              <a:xfrm>
                <a:off x="7378901" y="6415337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766"/>
              <p:cNvSpPr>
                <a:spLocks/>
              </p:cNvSpPr>
              <p:nvPr/>
            </p:nvSpPr>
            <p:spPr bwMode="auto">
              <a:xfrm>
                <a:off x="7651951" y="641533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767"/>
              <p:cNvSpPr>
                <a:spLocks/>
              </p:cNvSpPr>
              <p:nvPr/>
            </p:nvSpPr>
            <p:spPr bwMode="auto">
              <a:xfrm>
                <a:off x="7925001" y="641533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768"/>
              <p:cNvSpPr>
                <a:spLocks/>
              </p:cNvSpPr>
              <p:nvPr/>
            </p:nvSpPr>
            <p:spPr bwMode="auto">
              <a:xfrm>
                <a:off x="8198051" y="641533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769"/>
              <p:cNvSpPr>
                <a:spLocks/>
              </p:cNvSpPr>
              <p:nvPr/>
            </p:nvSpPr>
            <p:spPr bwMode="auto">
              <a:xfrm>
                <a:off x="7378901" y="614228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770"/>
              <p:cNvSpPr>
                <a:spLocks/>
              </p:cNvSpPr>
              <p:nvPr/>
            </p:nvSpPr>
            <p:spPr bwMode="auto">
              <a:xfrm>
                <a:off x="7651951" y="614228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771"/>
              <p:cNvSpPr>
                <a:spLocks/>
              </p:cNvSpPr>
              <p:nvPr/>
            </p:nvSpPr>
            <p:spPr bwMode="auto">
              <a:xfrm>
                <a:off x="7925001" y="614228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772"/>
              <p:cNvSpPr>
                <a:spLocks/>
              </p:cNvSpPr>
              <p:nvPr/>
            </p:nvSpPr>
            <p:spPr bwMode="auto">
              <a:xfrm>
                <a:off x="8198051" y="614228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773"/>
              <p:cNvSpPr>
                <a:spLocks/>
              </p:cNvSpPr>
              <p:nvPr/>
            </p:nvSpPr>
            <p:spPr bwMode="auto">
              <a:xfrm>
                <a:off x="7378901" y="586923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774"/>
              <p:cNvSpPr>
                <a:spLocks/>
              </p:cNvSpPr>
              <p:nvPr/>
            </p:nvSpPr>
            <p:spPr bwMode="auto">
              <a:xfrm>
                <a:off x="7651951" y="586923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775"/>
              <p:cNvSpPr>
                <a:spLocks/>
              </p:cNvSpPr>
              <p:nvPr/>
            </p:nvSpPr>
            <p:spPr bwMode="auto">
              <a:xfrm>
                <a:off x="7925001" y="586923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5" name="Freeform 776"/>
              <p:cNvSpPr>
                <a:spLocks/>
              </p:cNvSpPr>
              <p:nvPr/>
            </p:nvSpPr>
            <p:spPr bwMode="auto">
              <a:xfrm>
                <a:off x="8198051" y="586923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6" name="Freeform 777"/>
              <p:cNvSpPr>
                <a:spLocks/>
              </p:cNvSpPr>
              <p:nvPr/>
            </p:nvSpPr>
            <p:spPr bwMode="auto">
              <a:xfrm>
                <a:off x="7651951" y="559618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7" name="Freeform 778"/>
              <p:cNvSpPr>
                <a:spLocks/>
              </p:cNvSpPr>
              <p:nvPr/>
            </p:nvSpPr>
            <p:spPr bwMode="auto">
              <a:xfrm>
                <a:off x="7925001" y="5596186"/>
                <a:ext cx="254000" cy="254000"/>
              </a:xfrm>
              <a:custGeom>
                <a:avLst/>
                <a:gdLst>
                  <a:gd name="T0" fmla="*/ 80 w 80"/>
                  <a:gd name="T1" fmla="*/ 76 h 80"/>
                  <a:gd name="T2" fmla="*/ 76 w 80"/>
                  <a:gd name="T3" fmla="*/ 80 h 80"/>
                  <a:gd name="T4" fmla="*/ 4 w 80"/>
                  <a:gd name="T5" fmla="*/ 80 h 80"/>
                  <a:gd name="T6" fmla="*/ 0 w 80"/>
                  <a:gd name="T7" fmla="*/ 76 h 80"/>
                  <a:gd name="T8" fmla="*/ 0 w 80"/>
                  <a:gd name="T9" fmla="*/ 4 h 80"/>
                  <a:gd name="T10" fmla="*/ 4 w 80"/>
                  <a:gd name="T11" fmla="*/ 0 h 80"/>
                  <a:gd name="T12" fmla="*/ 76 w 80"/>
                  <a:gd name="T13" fmla="*/ 0 h 80"/>
                  <a:gd name="T14" fmla="*/ 80 w 80"/>
                  <a:gd name="T15" fmla="*/ 4 h 80"/>
                  <a:gd name="T16" fmla="*/ 80 w 80"/>
                  <a:gd name="T1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80">
                    <a:moveTo>
                      <a:pt x="80" y="76"/>
                    </a:moveTo>
                    <a:cubicBezTo>
                      <a:pt x="80" y="78"/>
                      <a:pt x="78" y="80"/>
                      <a:pt x="76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2" y="80"/>
                      <a:pt x="0" y="78"/>
                      <a:pt x="0" y="7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1"/>
                      <a:pt x="80" y="4"/>
                    </a:cubicBezTo>
                    <a:lnTo>
                      <a:pt x="80" y="7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8" name="Freeform 779"/>
              <p:cNvSpPr>
                <a:spLocks/>
              </p:cNvSpPr>
              <p:nvPr/>
            </p:nvSpPr>
            <p:spPr bwMode="auto">
              <a:xfrm>
                <a:off x="6685163" y="6243886"/>
                <a:ext cx="209550" cy="419100"/>
              </a:xfrm>
              <a:custGeom>
                <a:avLst/>
                <a:gdLst>
                  <a:gd name="T0" fmla="*/ 60 w 66"/>
                  <a:gd name="T1" fmla="*/ 118 h 132"/>
                  <a:gd name="T2" fmla="*/ 65 w 66"/>
                  <a:gd name="T3" fmla="*/ 103 h 132"/>
                  <a:gd name="T4" fmla="*/ 65 w 66"/>
                  <a:gd name="T5" fmla="*/ 103 h 132"/>
                  <a:gd name="T6" fmla="*/ 65 w 66"/>
                  <a:gd name="T7" fmla="*/ 86 h 132"/>
                  <a:gd name="T8" fmla="*/ 65 w 66"/>
                  <a:gd name="T9" fmla="*/ 86 h 132"/>
                  <a:gd name="T10" fmla="*/ 65 w 66"/>
                  <a:gd name="T11" fmla="*/ 85 h 132"/>
                  <a:gd name="T12" fmla="*/ 66 w 66"/>
                  <a:gd name="T13" fmla="*/ 19 h 132"/>
                  <a:gd name="T14" fmla="*/ 63 w 66"/>
                  <a:gd name="T15" fmla="*/ 7 h 132"/>
                  <a:gd name="T16" fmla="*/ 62 w 66"/>
                  <a:gd name="T17" fmla="*/ 0 h 132"/>
                  <a:gd name="T18" fmla="*/ 56 w 66"/>
                  <a:gd name="T19" fmla="*/ 20 h 132"/>
                  <a:gd name="T20" fmla="*/ 26 w 66"/>
                  <a:gd name="T21" fmla="*/ 71 h 132"/>
                  <a:gd name="T22" fmla="*/ 9 w 66"/>
                  <a:gd name="T23" fmla="*/ 83 h 132"/>
                  <a:gd name="T24" fmla="*/ 26 w 66"/>
                  <a:gd name="T25" fmla="*/ 114 h 132"/>
                  <a:gd name="T26" fmla="*/ 62 w 66"/>
                  <a:gd name="T27" fmla="*/ 131 h 132"/>
                  <a:gd name="T28" fmla="*/ 65 w 66"/>
                  <a:gd name="T29" fmla="*/ 132 h 132"/>
                  <a:gd name="T30" fmla="*/ 60 w 66"/>
                  <a:gd name="T31" fmla="*/ 11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132">
                    <a:moveTo>
                      <a:pt x="60" y="118"/>
                    </a:moveTo>
                    <a:cubicBezTo>
                      <a:pt x="60" y="110"/>
                      <a:pt x="63" y="106"/>
                      <a:pt x="65" y="103"/>
                    </a:cubicBezTo>
                    <a:cubicBezTo>
                      <a:pt x="65" y="103"/>
                      <a:pt x="65" y="103"/>
                      <a:pt x="65" y="103"/>
                    </a:cubicBezTo>
                    <a:cubicBezTo>
                      <a:pt x="49" y="101"/>
                      <a:pt x="51" y="97"/>
                      <a:pt x="65" y="86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65" y="86"/>
                      <a:pt x="65" y="85"/>
                      <a:pt x="65" y="85"/>
                    </a:cubicBezTo>
                    <a:cubicBezTo>
                      <a:pt x="61" y="69"/>
                      <a:pt x="55" y="44"/>
                      <a:pt x="66" y="19"/>
                    </a:cubicBezTo>
                    <a:cubicBezTo>
                      <a:pt x="66" y="17"/>
                      <a:pt x="64" y="11"/>
                      <a:pt x="63" y="7"/>
                    </a:cubicBezTo>
                    <a:cubicBezTo>
                      <a:pt x="63" y="5"/>
                      <a:pt x="62" y="2"/>
                      <a:pt x="62" y="0"/>
                    </a:cubicBezTo>
                    <a:cubicBezTo>
                      <a:pt x="59" y="10"/>
                      <a:pt x="58" y="18"/>
                      <a:pt x="56" y="20"/>
                    </a:cubicBezTo>
                    <a:cubicBezTo>
                      <a:pt x="35" y="42"/>
                      <a:pt x="34" y="62"/>
                      <a:pt x="26" y="71"/>
                    </a:cubicBezTo>
                    <a:cubicBezTo>
                      <a:pt x="21" y="77"/>
                      <a:pt x="16" y="74"/>
                      <a:pt x="9" y="83"/>
                    </a:cubicBezTo>
                    <a:cubicBezTo>
                      <a:pt x="0" y="97"/>
                      <a:pt x="14" y="106"/>
                      <a:pt x="26" y="114"/>
                    </a:cubicBezTo>
                    <a:cubicBezTo>
                      <a:pt x="37" y="122"/>
                      <a:pt x="45" y="129"/>
                      <a:pt x="62" y="131"/>
                    </a:cubicBezTo>
                    <a:cubicBezTo>
                      <a:pt x="63" y="132"/>
                      <a:pt x="64" y="132"/>
                      <a:pt x="65" y="132"/>
                    </a:cubicBezTo>
                    <a:cubicBezTo>
                      <a:pt x="62" y="129"/>
                      <a:pt x="60" y="124"/>
                      <a:pt x="60" y="11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9" name="Freeform 780"/>
              <p:cNvSpPr>
                <a:spLocks/>
              </p:cNvSpPr>
              <p:nvPr/>
            </p:nvSpPr>
            <p:spPr bwMode="auto">
              <a:xfrm>
                <a:off x="6697863" y="4986586"/>
                <a:ext cx="636588" cy="1685925"/>
              </a:xfrm>
              <a:custGeom>
                <a:avLst/>
                <a:gdLst>
                  <a:gd name="T0" fmla="*/ 200 w 200"/>
                  <a:gd name="T1" fmla="*/ 100 h 531"/>
                  <a:gd name="T2" fmla="*/ 100 w 200"/>
                  <a:gd name="T3" fmla="*/ 0 h 531"/>
                  <a:gd name="T4" fmla="*/ 0 w 200"/>
                  <a:gd name="T5" fmla="*/ 100 h 531"/>
                  <a:gd name="T6" fmla="*/ 75 w 200"/>
                  <a:gd name="T7" fmla="*/ 197 h 531"/>
                  <a:gd name="T8" fmla="*/ 74 w 200"/>
                  <a:gd name="T9" fmla="*/ 215 h 531"/>
                  <a:gd name="T10" fmla="*/ 58 w 200"/>
                  <a:gd name="T11" fmla="*/ 292 h 531"/>
                  <a:gd name="T12" fmla="*/ 60 w 200"/>
                  <a:gd name="T13" fmla="*/ 357 h 531"/>
                  <a:gd name="T14" fmla="*/ 67 w 200"/>
                  <a:gd name="T15" fmla="*/ 416 h 531"/>
                  <a:gd name="T16" fmla="*/ 69 w 200"/>
                  <a:gd name="T17" fmla="*/ 494 h 531"/>
                  <a:gd name="T18" fmla="*/ 62 w 200"/>
                  <a:gd name="T19" fmla="*/ 514 h 531"/>
                  <a:gd name="T20" fmla="*/ 93 w 200"/>
                  <a:gd name="T21" fmla="*/ 530 h 531"/>
                  <a:gd name="T22" fmla="*/ 130 w 200"/>
                  <a:gd name="T23" fmla="*/ 530 h 531"/>
                  <a:gd name="T24" fmla="*/ 156 w 200"/>
                  <a:gd name="T25" fmla="*/ 523 h 531"/>
                  <a:gd name="T26" fmla="*/ 130 w 200"/>
                  <a:gd name="T27" fmla="*/ 501 h 531"/>
                  <a:gd name="T28" fmla="*/ 109 w 200"/>
                  <a:gd name="T29" fmla="*/ 484 h 531"/>
                  <a:gd name="T30" fmla="*/ 118 w 200"/>
                  <a:gd name="T31" fmla="*/ 453 h 531"/>
                  <a:gd name="T32" fmla="*/ 128 w 200"/>
                  <a:gd name="T33" fmla="*/ 379 h 531"/>
                  <a:gd name="T34" fmla="*/ 135 w 200"/>
                  <a:gd name="T35" fmla="*/ 312 h 531"/>
                  <a:gd name="T36" fmla="*/ 135 w 200"/>
                  <a:gd name="T37" fmla="*/ 299 h 531"/>
                  <a:gd name="T38" fmla="*/ 79 w 200"/>
                  <a:gd name="T39" fmla="*/ 269 h 531"/>
                  <a:gd name="T40" fmla="*/ 73 w 200"/>
                  <a:gd name="T41" fmla="*/ 265 h 531"/>
                  <a:gd name="T42" fmla="*/ 65 w 200"/>
                  <a:gd name="T43" fmla="*/ 238 h 531"/>
                  <a:gd name="T44" fmla="*/ 87 w 200"/>
                  <a:gd name="T45" fmla="*/ 220 h 531"/>
                  <a:gd name="T46" fmla="*/ 102 w 200"/>
                  <a:gd name="T47" fmla="*/ 225 h 531"/>
                  <a:gd name="T48" fmla="*/ 121 w 200"/>
                  <a:gd name="T49" fmla="*/ 239 h 531"/>
                  <a:gd name="T50" fmla="*/ 125 w 200"/>
                  <a:gd name="T51" fmla="*/ 242 h 531"/>
                  <a:gd name="T52" fmla="*/ 117 w 200"/>
                  <a:gd name="T53" fmla="*/ 223 h 531"/>
                  <a:gd name="T54" fmla="*/ 121 w 200"/>
                  <a:gd name="T55" fmla="*/ 198 h 531"/>
                  <a:gd name="T56" fmla="*/ 200 w 200"/>
                  <a:gd name="T57" fmla="*/ 10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0" h="531">
                    <a:moveTo>
                      <a:pt x="200" y="100"/>
                    </a:moveTo>
                    <a:cubicBezTo>
                      <a:pt x="200" y="45"/>
                      <a:pt x="155" y="0"/>
                      <a:pt x="100" y="0"/>
                    </a:cubicBezTo>
                    <a:cubicBezTo>
                      <a:pt x="44" y="0"/>
                      <a:pt x="0" y="45"/>
                      <a:pt x="0" y="100"/>
                    </a:cubicBezTo>
                    <a:cubicBezTo>
                      <a:pt x="0" y="147"/>
                      <a:pt x="31" y="186"/>
                      <a:pt x="75" y="197"/>
                    </a:cubicBezTo>
                    <a:cubicBezTo>
                      <a:pt x="75" y="203"/>
                      <a:pt x="79" y="211"/>
                      <a:pt x="74" y="215"/>
                    </a:cubicBezTo>
                    <a:cubicBezTo>
                      <a:pt x="63" y="224"/>
                      <a:pt x="50" y="241"/>
                      <a:pt x="58" y="292"/>
                    </a:cubicBezTo>
                    <a:cubicBezTo>
                      <a:pt x="63" y="325"/>
                      <a:pt x="65" y="333"/>
                      <a:pt x="60" y="357"/>
                    </a:cubicBezTo>
                    <a:cubicBezTo>
                      <a:pt x="56" y="381"/>
                      <a:pt x="70" y="411"/>
                      <a:pt x="67" y="416"/>
                    </a:cubicBezTo>
                    <a:cubicBezTo>
                      <a:pt x="53" y="450"/>
                      <a:pt x="70" y="482"/>
                      <a:pt x="69" y="494"/>
                    </a:cubicBezTo>
                    <a:cubicBezTo>
                      <a:pt x="68" y="502"/>
                      <a:pt x="62" y="503"/>
                      <a:pt x="62" y="514"/>
                    </a:cubicBezTo>
                    <a:cubicBezTo>
                      <a:pt x="62" y="530"/>
                      <a:pt x="79" y="530"/>
                      <a:pt x="93" y="530"/>
                    </a:cubicBezTo>
                    <a:cubicBezTo>
                      <a:pt x="107" y="530"/>
                      <a:pt x="113" y="530"/>
                      <a:pt x="130" y="530"/>
                    </a:cubicBezTo>
                    <a:cubicBezTo>
                      <a:pt x="147" y="530"/>
                      <a:pt x="156" y="531"/>
                      <a:pt x="156" y="523"/>
                    </a:cubicBezTo>
                    <a:cubicBezTo>
                      <a:pt x="156" y="511"/>
                      <a:pt x="147" y="500"/>
                      <a:pt x="130" y="501"/>
                    </a:cubicBezTo>
                    <a:cubicBezTo>
                      <a:pt x="113" y="502"/>
                      <a:pt x="104" y="502"/>
                      <a:pt x="109" y="484"/>
                    </a:cubicBezTo>
                    <a:cubicBezTo>
                      <a:pt x="115" y="464"/>
                      <a:pt x="112" y="475"/>
                      <a:pt x="118" y="453"/>
                    </a:cubicBezTo>
                    <a:cubicBezTo>
                      <a:pt x="129" y="417"/>
                      <a:pt x="127" y="393"/>
                      <a:pt x="128" y="379"/>
                    </a:cubicBezTo>
                    <a:cubicBezTo>
                      <a:pt x="129" y="366"/>
                      <a:pt x="134" y="354"/>
                      <a:pt x="135" y="312"/>
                    </a:cubicBezTo>
                    <a:cubicBezTo>
                      <a:pt x="135" y="308"/>
                      <a:pt x="135" y="303"/>
                      <a:pt x="135" y="299"/>
                    </a:cubicBezTo>
                    <a:cubicBezTo>
                      <a:pt x="117" y="297"/>
                      <a:pt x="94" y="280"/>
                      <a:pt x="79" y="269"/>
                    </a:cubicBezTo>
                    <a:cubicBezTo>
                      <a:pt x="77" y="267"/>
                      <a:pt x="75" y="266"/>
                      <a:pt x="73" y="265"/>
                    </a:cubicBezTo>
                    <a:cubicBezTo>
                      <a:pt x="65" y="259"/>
                      <a:pt x="62" y="248"/>
                      <a:pt x="65" y="238"/>
                    </a:cubicBezTo>
                    <a:cubicBezTo>
                      <a:pt x="68" y="227"/>
                      <a:pt x="77" y="220"/>
                      <a:pt x="87" y="220"/>
                    </a:cubicBezTo>
                    <a:cubicBezTo>
                      <a:pt x="92" y="220"/>
                      <a:pt x="97" y="222"/>
                      <a:pt x="102" y="225"/>
                    </a:cubicBezTo>
                    <a:cubicBezTo>
                      <a:pt x="109" y="229"/>
                      <a:pt x="115" y="234"/>
                      <a:pt x="121" y="239"/>
                    </a:cubicBezTo>
                    <a:cubicBezTo>
                      <a:pt x="122" y="240"/>
                      <a:pt x="124" y="241"/>
                      <a:pt x="125" y="242"/>
                    </a:cubicBezTo>
                    <a:cubicBezTo>
                      <a:pt x="122" y="234"/>
                      <a:pt x="120" y="228"/>
                      <a:pt x="117" y="223"/>
                    </a:cubicBezTo>
                    <a:cubicBezTo>
                      <a:pt x="113" y="214"/>
                      <a:pt x="119" y="205"/>
                      <a:pt x="121" y="198"/>
                    </a:cubicBezTo>
                    <a:cubicBezTo>
                      <a:pt x="166" y="188"/>
                      <a:pt x="200" y="148"/>
                      <a:pt x="200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0" name="Freeform 781"/>
              <p:cNvSpPr>
                <a:spLocks/>
              </p:cNvSpPr>
              <p:nvPr/>
            </p:nvSpPr>
            <p:spPr bwMode="auto">
              <a:xfrm>
                <a:off x="7259838" y="5513636"/>
                <a:ext cx="306388" cy="254000"/>
              </a:xfrm>
              <a:custGeom>
                <a:avLst/>
                <a:gdLst>
                  <a:gd name="T0" fmla="*/ 96 w 96"/>
                  <a:gd name="T1" fmla="*/ 73 h 80"/>
                  <a:gd name="T2" fmla="*/ 78 w 96"/>
                  <a:gd name="T3" fmla="*/ 3 h 80"/>
                  <a:gd name="T4" fmla="*/ 74 w 96"/>
                  <a:gd name="T5" fmla="*/ 1 h 80"/>
                  <a:gd name="T6" fmla="*/ 4 w 96"/>
                  <a:gd name="T7" fmla="*/ 18 h 80"/>
                  <a:gd name="T8" fmla="*/ 1 w 96"/>
                  <a:gd name="T9" fmla="*/ 22 h 80"/>
                  <a:gd name="T10" fmla="*/ 10 w 96"/>
                  <a:gd name="T11" fmla="*/ 59 h 80"/>
                  <a:gd name="T12" fmla="*/ 10 w 96"/>
                  <a:gd name="T13" fmla="*/ 59 h 80"/>
                  <a:gd name="T14" fmla="*/ 24 w 96"/>
                  <a:gd name="T15" fmla="*/ 39 h 80"/>
                  <a:gd name="T16" fmla="*/ 24 w 96"/>
                  <a:gd name="T17" fmla="*/ 39 h 80"/>
                  <a:gd name="T18" fmla="*/ 24 w 96"/>
                  <a:gd name="T19" fmla="*/ 39 h 80"/>
                  <a:gd name="T20" fmla="*/ 32 w 96"/>
                  <a:gd name="T21" fmla="*/ 35 h 80"/>
                  <a:gd name="T22" fmla="*/ 42 w 96"/>
                  <a:gd name="T23" fmla="*/ 41 h 80"/>
                  <a:gd name="T24" fmla="*/ 40 w 96"/>
                  <a:gd name="T25" fmla="*/ 52 h 80"/>
                  <a:gd name="T26" fmla="*/ 39 w 96"/>
                  <a:gd name="T27" fmla="*/ 54 h 80"/>
                  <a:gd name="T28" fmla="*/ 40 w 96"/>
                  <a:gd name="T29" fmla="*/ 54 h 80"/>
                  <a:gd name="T30" fmla="*/ 62 w 96"/>
                  <a:gd name="T31" fmla="*/ 40 h 80"/>
                  <a:gd name="T32" fmla="*/ 68 w 96"/>
                  <a:gd name="T33" fmla="*/ 38 h 80"/>
                  <a:gd name="T34" fmla="*/ 77 w 96"/>
                  <a:gd name="T35" fmla="*/ 45 h 80"/>
                  <a:gd name="T36" fmla="*/ 78 w 96"/>
                  <a:gd name="T37" fmla="*/ 47 h 80"/>
                  <a:gd name="T38" fmla="*/ 85 w 96"/>
                  <a:gd name="T39" fmla="*/ 54 h 80"/>
                  <a:gd name="T40" fmla="*/ 84 w 96"/>
                  <a:gd name="T41" fmla="*/ 60 h 80"/>
                  <a:gd name="T42" fmla="*/ 88 w 96"/>
                  <a:gd name="T43" fmla="*/ 66 h 80"/>
                  <a:gd name="T44" fmla="*/ 84 w 96"/>
                  <a:gd name="T45" fmla="*/ 76 h 80"/>
                  <a:gd name="T46" fmla="*/ 85 w 96"/>
                  <a:gd name="T47" fmla="*/ 80 h 80"/>
                  <a:gd name="T48" fmla="*/ 85 w 96"/>
                  <a:gd name="T49" fmla="*/ 80 h 80"/>
                  <a:gd name="T50" fmla="*/ 93 w 96"/>
                  <a:gd name="T51" fmla="*/ 78 h 80"/>
                  <a:gd name="T52" fmla="*/ 96 w 96"/>
                  <a:gd name="T53" fmla="*/ 7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6" h="80">
                    <a:moveTo>
                      <a:pt x="96" y="73"/>
                    </a:moveTo>
                    <a:cubicBezTo>
                      <a:pt x="78" y="3"/>
                      <a:pt x="78" y="3"/>
                      <a:pt x="78" y="3"/>
                    </a:cubicBezTo>
                    <a:cubicBezTo>
                      <a:pt x="78" y="1"/>
                      <a:pt x="76" y="0"/>
                      <a:pt x="74" y="1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2" y="18"/>
                      <a:pt x="0" y="20"/>
                      <a:pt x="1" y="22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3" y="53"/>
                      <a:pt x="23" y="40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6" y="36"/>
                      <a:pt x="29" y="35"/>
                      <a:pt x="32" y="35"/>
                    </a:cubicBezTo>
                    <a:cubicBezTo>
                      <a:pt x="36" y="35"/>
                      <a:pt x="40" y="37"/>
                      <a:pt x="42" y="41"/>
                    </a:cubicBezTo>
                    <a:cubicBezTo>
                      <a:pt x="43" y="45"/>
                      <a:pt x="43" y="49"/>
                      <a:pt x="40" y="52"/>
                    </a:cubicBezTo>
                    <a:cubicBezTo>
                      <a:pt x="40" y="53"/>
                      <a:pt x="39" y="54"/>
                      <a:pt x="39" y="54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2" y="53"/>
                      <a:pt x="52" y="46"/>
                      <a:pt x="62" y="40"/>
                    </a:cubicBezTo>
                    <a:cubicBezTo>
                      <a:pt x="64" y="38"/>
                      <a:pt x="66" y="38"/>
                      <a:pt x="68" y="38"/>
                    </a:cubicBezTo>
                    <a:cubicBezTo>
                      <a:pt x="72" y="38"/>
                      <a:pt x="76" y="41"/>
                      <a:pt x="77" y="45"/>
                    </a:cubicBezTo>
                    <a:cubicBezTo>
                      <a:pt x="78" y="46"/>
                      <a:pt x="78" y="46"/>
                      <a:pt x="78" y="47"/>
                    </a:cubicBezTo>
                    <a:cubicBezTo>
                      <a:pt x="81" y="48"/>
                      <a:pt x="84" y="51"/>
                      <a:pt x="85" y="54"/>
                    </a:cubicBezTo>
                    <a:cubicBezTo>
                      <a:pt x="86" y="57"/>
                      <a:pt x="85" y="59"/>
                      <a:pt x="84" y="60"/>
                    </a:cubicBezTo>
                    <a:cubicBezTo>
                      <a:pt x="86" y="62"/>
                      <a:pt x="87" y="64"/>
                      <a:pt x="88" y="66"/>
                    </a:cubicBezTo>
                    <a:cubicBezTo>
                      <a:pt x="89" y="70"/>
                      <a:pt x="87" y="74"/>
                      <a:pt x="84" y="76"/>
                    </a:cubicBezTo>
                    <a:cubicBezTo>
                      <a:pt x="85" y="77"/>
                      <a:pt x="85" y="79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93" y="78"/>
                      <a:pt x="93" y="78"/>
                      <a:pt x="93" y="78"/>
                    </a:cubicBezTo>
                    <a:cubicBezTo>
                      <a:pt x="95" y="78"/>
                      <a:pt x="96" y="76"/>
                      <a:pt x="96" y="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52" name="Freeform 782"/>
              <p:cNvSpPr>
                <a:spLocks/>
              </p:cNvSpPr>
              <p:nvPr/>
            </p:nvSpPr>
            <p:spPr bwMode="auto">
              <a:xfrm>
                <a:off x="6888363" y="5634286"/>
                <a:ext cx="642938" cy="288925"/>
              </a:xfrm>
              <a:custGeom>
                <a:avLst/>
                <a:gdLst>
                  <a:gd name="T0" fmla="*/ 174 w 202"/>
                  <a:gd name="T1" fmla="*/ 44 h 91"/>
                  <a:gd name="T2" fmla="*/ 196 w 202"/>
                  <a:gd name="T3" fmla="*/ 34 h 91"/>
                  <a:gd name="T4" fmla="*/ 193 w 202"/>
                  <a:gd name="T5" fmla="*/ 27 h 91"/>
                  <a:gd name="T6" fmla="*/ 171 w 202"/>
                  <a:gd name="T7" fmla="*/ 37 h 91"/>
                  <a:gd name="T8" fmla="*/ 170 w 202"/>
                  <a:gd name="T9" fmla="*/ 36 h 91"/>
                  <a:gd name="T10" fmla="*/ 194 w 202"/>
                  <a:gd name="T11" fmla="*/ 22 h 91"/>
                  <a:gd name="T12" fmla="*/ 190 w 202"/>
                  <a:gd name="T13" fmla="*/ 15 h 91"/>
                  <a:gd name="T14" fmla="*/ 166 w 202"/>
                  <a:gd name="T15" fmla="*/ 29 h 91"/>
                  <a:gd name="T16" fmla="*/ 166 w 202"/>
                  <a:gd name="T17" fmla="*/ 27 h 91"/>
                  <a:gd name="T18" fmla="*/ 187 w 202"/>
                  <a:gd name="T19" fmla="*/ 13 h 91"/>
                  <a:gd name="T20" fmla="*/ 182 w 202"/>
                  <a:gd name="T21" fmla="*/ 7 h 91"/>
                  <a:gd name="T22" fmla="*/ 160 w 202"/>
                  <a:gd name="T23" fmla="*/ 21 h 91"/>
                  <a:gd name="T24" fmla="*/ 147 w 202"/>
                  <a:gd name="T25" fmla="*/ 28 h 91"/>
                  <a:gd name="T26" fmla="*/ 144 w 202"/>
                  <a:gd name="T27" fmla="*/ 25 h 91"/>
                  <a:gd name="T28" fmla="*/ 152 w 202"/>
                  <a:gd name="T29" fmla="*/ 11 h 91"/>
                  <a:gd name="T30" fmla="*/ 146 w 202"/>
                  <a:gd name="T31" fmla="*/ 5 h 91"/>
                  <a:gd name="T32" fmla="*/ 132 w 202"/>
                  <a:gd name="T33" fmla="*/ 24 h 91"/>
                  <a:gd name="T34" fmla="*/ 121 w 202"/>
                  <a:gd name="T35" fmla="*/ 45 h 91"/>
                  <a:gd name="T36" fmla="*/ 90 w 202"/>
                  <a:gd name="T37" fmla="*/ 55 h 91"/>
                  <a:gd name="T38" fmla="*/ 39 w 202"/>
                  <a:gd name="T39" fmla="*/ 26 h 91"/>
                  <a:gd name="T40" fmla="*/ 17 w 202"/>
                  <a:gd name="T41" fmla="*/ 56 h 91"/>
                  <a:gd name="T42" fmla="*/ 76 w 202"/>
                  <a:gd name="T43" fmla="*/ 89 h 91"/>
                  <a:gd name="T44" fmla="*/ 135 w 202"/>
                  <a:gd name="T45" fmla="*/ 67 h 91"/>
                  <a:gd name="T46" fmla="*/ 177 w 202"/>
                  <a:gd name="T47" fmla="*/ 53 h 91"/>
                  <a:gd name="T48" fmla="*/ 193 w 202"/>
                  <a:gd name="T49" fmla="*/ 47 h 91"/>
                  <a:gd name="T50" fmla="*/ 191 w 202"/>
                  <a:gd name="T51" fmla="*/ 40 h 91"/>
                  <a:gd name="T52" fmla="*/ 175 w 202"/>
                  <a:gd name="T53" fmla="*/ 46 h 91"/>
                  <a:gd name="T54" fmla="*/ 174 w 202"/>
                  <a:gd name="T55" fmla="*/ 4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2" h="91">
                    <a:moveTo>
                      <a:pt x="174" y="44"/>
                    </a:moveTo>
                    <a:cubicBezTo>
                      <a:pt x="175" y="44"/>
                      <a:pt x="196" y="34"/>
                      <a:pt x="196" y="34"/>
                    </a:cubicBezTo>
                    <a:cubicBezTo>
                      <a:pt x="202" y="32"/>
                      <a:pt x="199" y="24"/>
                      <a:pt x="193" y="27"/>
                    </a:cubicBezTo>
                    <a:cubicBezTo>
                      <a:pt x="193" y="27"/>
                      <a:pt x="172" y="36"/>
                      <a:pt x="171" y="37"/>
                    </a:cubicBezTo>
                    <a:cubicBezTo>
                      <a:pt x="169" y="38"/>
                      <a:pt x="169" y="36"/>
                      <a:pt x="170" y="36"/>
                    </a:cubicBezTo>
                    <a:cubicBezTo>
                      <a:pt x="171" y="35"/>
                      <a:pt x="194" y="22"/>
                      <a:pt x="194" y="22"/>
                    </a:cubicBezTo>
                    <a:cubicBezTo>
                      <a:pt x="199" y="20"/>
                      <a:pt x="196" y="13"/>
                      <a:pt x="190" y="15"/>
                    </a:cubicBezTo>
                    <a:cubicBezTo>
                      <a:pt x="190" y="15"/>
                      <a:pt x="168" y="28"/>
                      <a:pt x="166" y="29"/>
                    </a:cubicBezTo>
                    <a:cubicBezTo>
                      <a:pt x="165" y="29"/>
                      <a:pt x="164" y="28"/>
                      <a:pt x="166" y="27"/>
                    </a:cubicBezTo>
                    <a:cubicBezTo>
                      <a:pt x="167" y="26"/>
                      <a:pt x="187" y="13"/>
                      <a:pt x="187" y="13"/>
                    </a:cubicBezTo>
                    <a:cubicBezTo>
                      <a:pt x="192" y="10"/>
                      <a:pt x="187" y="3"/>
                      <a:pt x="182" y="7"/>
                    </a:cubicBezTo>
                    <a:cubicBezTo>
                      <a:pt x="182" y="7"/>
                      <a:pt x="162" y="20"/>
                      <a:pt x="160" y="21"/>
                    </a:cubicBezTo>
                    <a:cubicBezTo>
                      <a:pt x="156" y="23"/>
                      <a:pt x="157" y="22"/>
                      <a:pt x="147" y="28"/>
                    </a:cubicBezTo>
                    <a:cubicBezTo>
                      <a:pt x="146" y="28"/>
                      <a:pt x="143" y="29"/>
                      <a:pt x="144" y="25"/>
                    </a:cubicBezTo>
                    <a:cubicBezTo>
                      <a:pt x="146" y="20"/>
                      <a:pt x="152" y="11"/>
                      <a:pt x="152" y="11"/>
                    </a:cubicBezTo>
                    <a:cubicBezTo>
                      <a:pt x="156" y="6"/>
                      <a:pt x="150" y="0"/>
                      <a:pt x="146" y="5"/>
                    </a:cubicBezTo>
                    <a:cubicBezTo>
                      <a:pt x="146" y="5"/>
                      <a:pt x="135" y="18"/>
                      <a:pt x="132" y="24"/>
                    </a:cubicBezTo>
                    <a:cubicBezTo>
                      <a:pt x="128" y="30"/>
                      <a:pt x="124" y="44"/>
                      <a:pt x="121" y="45"/>
                    </a:cubicBezTo>
                    <a:cubicBezTo>
                      <a:pt x="111" y="49"/>
                      <a:pt x="99" y="53"/>
                      <a:pt x="90" y="55"/>
                    </a:cubicBezTo>
                    <a:cubicBezTo>
                      <a:pt x="73" y="56"/>
                      <a:pt x="61" y="40"/>
                      <a:pt x="39" y="26"/>
                    </a:cubicBezTo>
                    <a:cubicBezTo>
                      <a:pt x="16" y="12"/>
                      <a:pt x="0" y="44"/>
                      <a:pt x="17" y="56"/>
                    </a:cubicBezTo>
                    <a:cubicBezTo>
                      <a:pt x="30" y="66"/>
                      <a:pt x="57" y="88"/>
                      <a:pt x="76" y="89"/>
                    </a:cubicBezTo>
                    <a:cubicBezTo>
                      <a:pt x="90" y="91"/>
                      <a:pt x="123" y="72"/>
                      <a:pt x="135" y="67"/>
                    </a:cubicBezTo>
                    <a:cubicBezTo>
                      <a:pt x="148" y="62"/>
                      <a:pt x="171" y="56"/>
                      <a:pt x="177" y="53"/>
                    </a:cubicBezTo>
                    <a:cubicBezTo>
                      <a:pt x="179" y="53"/>
                      <a:pt x="193" y="47"/>
                      <a:pt x="193" y="47"/>
                    </a:cubicBezTo>
                    <a:cubicBezTo>
                      <a:pt x="199" y="46"/>
                      <a:pt x="197" y="38"/>
                      <a:pt x="191" y="40"/>
                    </a:cubicBezTo>
                    <a:cubicBezTo>
                      <a:pt x="191" y="40"/>
                      <a:pt x="176" y="45"/>
                      <a:pt x="175" y="46"/>
                    </a:cubicBezTo>
                    <a:cubicBezTo>
                      <a:pt x="174" y="46"/>
                      <a:pt x="173" y="45"/>
                      <a:pt x="174" y="4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4" name="Freeform 801"/>
              <p:cNvSpPr>
                <a:spLocks/>
              </p:cNvSpPr>
              <p:nvPr/>
            </p:nvSpPr>
            <p:spPr bwMode="auto">
              <a:xfrm>
                <a:off x="8204401" y="5513636"/>
                <a:ext cx="304800" cy="254000"/>
              </a:xfrm>
              <a:custGeom>
                <a:avLst/>
                <a:gdLst>
                  <a:gd name="T0" fmla="*/ 11 w 96"/>
                  <a:gd name="T1" fmla="*/ 80 h 80"/>
                  <a:gd name="T2" fmla="*/ 12 w 96"/>
                  <a:gd name="T3" fmla="*/ 76 h 80"/>
                  <a:gd name="T4" fmla="*/ 8 w 96"/>
                  <a:gd name="T5" fmla="*/ 66 h 80"/>
                  <a:gd name="T6" fmla="*/ 12 w 96"/>
                  <a:gd name="T7" fmla="*/ 60 h 80"/>
                  <a:gd name="T8" fmla="*/ 11 w 96"/>
                  <a:gd name="T9" fmla="*/ 54 h 80"/>
                  <a:gd name="T10" fmla="*/ 19 w 96"/>
                  <a:gd name="T11" fmla="*/ 47 h 80"/>
                  <a:gd name="T12" fmla="*/ 19 w 96"/>
                  <a:gd name="T13" fmla="*/ 45 h 80"/>
                  <a:gd name="T14" fmla="*/ 28 w 96"/>
                  <a:gd name="T15" fmla="*/ 38 h 80"/>
                  <a:gd name="T16" fmla="*/ 34 w 96"/>
                  <a:gd name="T17" fmla="*/ 40 h 80"/>
                  <a:gd name="T18" fmla="*/ 56 w 96"/>
                  <a:gd name="T19" fmla="*/ 54 h 80"/>
                  <a:gd name="T20" fmla="*/ 58 w 96"/>
                  <a:gd name="T21" fmla="*/ 54 h 80"/>
                  <a:gd name="T22" fmla="*/ 56 w 96"/>
                  <a:gd name="T23" fmla="*/ 52 h 80"/>
                  <a:gd name="T24" fmla="*/ 55 w 96"/>
                  <a:gd name="T25" fmla="*/ 41 h 80"/>
                  <a:gd name="T26" fmla="*/ 64 w 96"/>
                  <a:gd name="T27" fmla="*/ 35 h 80"/>
                  <a:gd name="T28" fmla="*/ 72 w 96"/>
                  <a:gd name="T29" fmla="*/ 39 h 80"/>
                  <a:gd name="T30" fmla="*/ 72 w 96"/>
                  <a:gd name="T31" fmla="*/ 39 h 80"/>
                  <a:gd name="T32" fmla="*/ 73 w 96"/>
                  <a:gd name="T33" fmla="*/ 39 h 80"/>
                  <a:gd name="T34" fmla="*/ 86 w 96"/>
                  <a:gd name="T35" fmla="*/ 59 h 80"/>
                  <a:gd name="T36" fmla="*/ 87 w 96"/>
                  <a:gd name="T37" fmla="*/ 59 h 80"/>
                  <a:gd name="T38" fmla="*/ 96 w 96"/>
                  <a:gd name="T39" fmla="*/ 22 h 80"/>
                  <a:gd name="T40" fmla="*/ 93 w 96"/>
                  <a:gd name="T41" fmla="*/ 18 h 80"/>
                  <a:gd name="T42" fmla="*/ 23 w 96"/>
                  <a:gd name="T43" fmla="*/ 1 h 80"/>
                  <a:gd name="T44" fmla="*/ 18 w 96"/>
                  <a:gd name="T45" fmla="*/ 3 h 80"/>
                  <a:gd name="T46" fmla="*/ 1 w 96"/>
                  <a:gd name="T47" fmla="*/ 73 h 80"/>
                  <a:gd name="T48" fmla="*/ 4 w 96"/>
                  <a:gd name="T49" fmla="*/ 78 h 80"/>
                  <a:gd name="T50" fmla="*/ 11 w 96"/>
                  <a:gd name="T51" fmla="*/ 80 h 80"/>
                  <a:gd name="T52" fmla="*/ 11 w 96"/>
                  <a:gd name="T5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6" h="80">
                    <a:moveTo>
                      <a:pt x="11" y="80"/>
                    </a:moveTo>
                    <a:cubicBezTo>
                      <a:pt x="11" y="79"/>
                      <a:pt x="12" y="77"/>
                      <a:pt x="12" y="76"/>
                    </a:cubicBezTo>
                    <a:cubicBezTo>
                      <a:pt x="9" y="74"/>
                      <a:pt x="8" y="70"/>
                      <a:pt x="8" y="66"/>
                    </a:cubicBezTo>
                    <a:cubicBezTo>
                      <a:pt x="9" y="64"/>
                      <a:pt x="10" y="62"/>
                      <a:pt x="12" y="60"/>
                    </a:cubicBezTo>
                    <a:cubicBezTo>
                      <a:pt x="11" y="59"/>
                      <a:pt x="11" y="57"/>
                      <a:pt x="11" y="54"/>
                    </a:cubicBezTo>
                    <a:cubicBezTo>
                      <a:pt x="12" y="51"/>
                      <a:pt x="15" y="48"/>
                      <a:pt x="19" y="47"/>
                    </a:cubicBezTo>
                    <a:cubicBezTo>
                      <a:pt x="19" y="46"/>
                      <a:pt x="19" y="46"/>
                      <a:pt x="19" y="45"/>
                    </a:cubicBezTo>
                    <a:cubicBezTo>
                      <a:pt x="20" y="41"/>
                      <a:pt x="24" y="38"/>
                      <a:pt x="28" y="38"/>
                    </a:cubicBezTo>
                    <a:cubicBezTo>
                      <a:pt x="31" y="38"/>
                      <a:pt x="33" y="38"/>
                      <a:pt x="34" y="40"/>
                    </a:cubicBezTo>
                    <a:cubicBezTo>
                      <a:pt x="44" y="46"/>
                      <a:pt x="55" y="53"/>
                      <a:pt x="56" y="54"/>
                    </a:cubicBezTo>
                    <a:cubicBezTo>
                      <a:pt x="58" y="54"/>
                      <a:pt x="58" y="54"/>
                      <a:pt x="58" y="54"/>
                    </a:cubicBezTo>
                    <a:cubicBezTo>
                      <a:pt x="57" y="54"/>
                      <a:pt x="57" y="53"/>
                      <a:pt x="56" y="52"/>
                    </a:cubicBezTo>
                    <a:cubicBezTo>
                      <a:pt x="54" y="49"/>
                      <a:pt x="53" y="45"/>
                      <a:pt x="55" y="41"/>
                    </a:cubicBezTo>
                    <a:cubicBezTo>
                      <a:pt x="56" y="37"/>
                      <a:pt x="60" y="35"/>
                      <a:pt x="64" y="35"/>
                    </a:cubicBezTo>
                    <a:cubicBezTo>
                      <a:pt x="67" y="35"/>
                      <a:pt x="70" y="36"/>
                      <a:pt x="72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40"/>
                      <a:pt x="83" y="53"/>
                      <a:pt x="86" y="59"/>
                    </a:cubicBezTo>
                    <a:cubicBezTo>
                      <a:pt x="86" y="59"/>
                      <a:pt x="87" y="59"/>
                      <a:pt x="87" y="59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0"/>
                      <a:pt x="95" y="18"/>
                      <a:pt x="93" y="18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1" y="0"/>
                      <a:pt x="18" y="1"/>
                      <a:pt x="18" y="3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76"/>
                      <a:pt x="2" y="78"/>
                      <a:pt x="4" y="78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5" name="Freeform 802"/>
              <p:cNvSpPr>
                <a:spLocks/>
              </p:cNvSpPr>
              <p:nvPr/>
            </p:nvSpPr>
            <p:spPr bwMode="auto">
              <a:xfrm>
                <a:off x="8242501" y="5634286"/>
                <a:ext cx="641350" cy="288925"/>
              </a:xfrm>
              <a:custGeom>
                <a:avLst/>
                <a:gdLst>
                  <a:gd name="T0" fmla="*/ 163 w 202"/>
                  <a:gd name="T1" fmla="*/ 26 h 91"/>
                  <a:gd name="T2" fmla="*/ 112 w 202"/>
                  <a:gd name="T3" fmla="*/ 55 h 91"/>
                  <a:gd name="T4" fmla="*/ 80 w 202"/>
                  <a:gd name="T5" fmla="*/ 45 h 91"/>
                  <a:gd name="T6" fmla="*/ 69 w 202"/>
                  <a:gd name="T7" fmla="*/ 24 h 91"/>
                  <a:gd name="T8" fmla="*/ 56 w 202"/>
                  <a:gd name="T9" fmla="*/ 5 h 91"/>
                  <a:gd name="T10" fmla="*/ 49 w 202"/>
                  <a:gd name="T11" fmla="*/ 11 h 91"/>
                  <a:gd name="T12" fmla="*/ 57 w 202"/>
                  <a:gd name="T13" fmla="*/ 25 h 91"/>
                  <a:gd name="T14" fmla="*/ 54 w 202"/>
                  <a:gd name="T15" fmla="*/ 28 h 91"/>
                  <a:gd name="T16" fmla="*/ 41 w 202"/>
                  <a:gd name="T17" fmla="*/ 21 h 91"/>
                  <a:gd name="T18" fmla="*/ 19 w 202"/>
                  <a:gd name="T19" fmla="*/ 7 h 91"/>
                  <a:gd name="T20" fmla="*/ 15 w 202"/>
                  <a:gd name="T21" fmla="*/ 13 h 91"/>
                  <a:gd name="T22" fmla="*/ 36 w 202"/>
                  <a:gd name="T23" fmla="*/ 27 h 91"/>
                  <a:gd name="T24" fmla="*/ 35 w 202"/>
                  <a:gd name="T25" fmla="*/ 29 h 91"/>
                  <a:gd name="T26" fmla="*/ 11 w 202"/>
                  <a:gd name="T27" fmla="*/ 15 h 91"/>
                  <a:gd name="T28" fmla="*/ 8 w 202"/>
                  <a:gd name="T29" fmla="*/ 22 h 91"/>
                  <a:gd name="T30" fmla="*/ 32 w 202"/>
                  <a:gd name="T31" fmla="*/ 36 h 91"/>
                  <a:gd name="T32" fmla="*/ 31 w 202"/>
                  <a:gd name="T33" fmla="*/ 37 h 91"/>
                  <a:gd name="T34" fmla="*/ 8 w 202"/>
                  <a:gd name="T35" fmla="*/ 27 h 91"/>
                  <a:gd name="T36" fmla="*/ 5 w 202"/>
                  <a:gd name="T37" fmla="*/ 34 h 91"/>
                  <a:gd name="T38" fmla="*/ 27 w 202"/>
                  <a:gd name="T39" fmla="*/ 44 h 91"/>
                  <a:gd name="T40" fmla="*/ 26 w 202"/>
                  <a:gd name="T41" fmla="*/ 46 h 91"/>
                  <a:gd name="T42" fmla="*/ 11 w 202"/>
                  <a:gd name="T43" fmla="*/ 40 h 91"/>
                  <a:gd name="T44" fmla="*/ 8 w 202"/>
                  <a:gd name="T45" fmla="*/ 47 h 91"/>
                  <a:gd name="T46" fmla="*/ 24 w 202"/>
                  <a:gd name="T47" fmla="*/ 53 h 91"/>
                  <a:gd name="T48" fmla="*/ 66 w 202"/>
                  <a:gd name="T49" fmla="*/ 67 h 91"/>
                  <a:gd name="T50" fmla="*/ 126 w 202"/>
                  <a:gd name="T51" fmla="*/ 89 h 91"/>
                  <a:gd name="T52" fmla="*/ 185 w 202"/>
                  <a:gd name="T53" fmla="*/ 56 h 91"/>
                  <a:gd name="T54" fmla="*/ 163 w 202"/>
                  <a:gd name="T55" fmla="*/ 2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2" h="91">
                    <a:moveTo>
                      <a:pt x="163" y="26"/>
                    </a:moveTo>
                    <a:cubicBezTo>
                      <a:pt x="141" y="40"/>
                      <a:pt x="128" y="56"/>
                      <a:pt x="112" y="55"/>
                    </a:cubicBezTo>
                    <a:cubicBezTo>
                      <a:pt x="103" y="53"/>
                      <a:pt x="91" y="49"/>
                      <a:pt x="80" y="45"/>
                    </a:cubicBezTo>
                    <a:cubicBezTo>
                      <a:pt x="78" y="44"/>
                      <a:pt x="73" y="30"/>
                      <a:pt x="69" y="24"/>
                    </a:cubicBezTo>
                    <a:cubicBezTo>
                      <a:pt x="66" y="18"/>
                      <a:pt x="56" y="5"/>
                      <a:pt x="56" y="5"/>
                    </a:cubicBezTo>
                    <a:cubicBezTo>
                      <a:pt x="52" y="0"/>
                      <a:pt x="45" y="6"/>
                      <a:pt x="49" y="11"/>
                    </a:cubicBezTo>
                    <a:cubicBezTo>
                      <a:pt x="49" y="11"/>
                      <a:pt x="56" y="20"/>
                      <a:pt x="57" y="25"/>
                    </a:cubicBezTo>
                    <a:cubicBezTo>
                      <a:pt x="58" y="29"/>
                      <a:pt x="56" y="28"/>
                      <a:pt x="54" y="28"/>
                    </a:cubicBezTo>
                    <a:cubicBezTo>
                      <a:pt x="44" y="22"/>
                      <a:pt x="45" y="23"/>
                      <a:pt x="41" y="21"/>
                    </a:cubicBezTo>
                    <a:cubicBezTo>
                      <a:pt x="39" y="20"/>
                      <a:pt x="19" y="7"/>
                      <a:pt x="19" y="7"/>
                    </a:cubicBezTo>
                    <a:cubicBezTo>
                      <a:pt x="14" y="3"/>
                      <a:pt x="10" y="10"/>
                      <a:pt x="15" y="13"/>
                    </a:cubicBezTo>
                    <a:cubicBezTo>
                      <a:pt x="15" y="13"/>
                      <a:pt x="34" y="26"/>
                      <a:pt x="36" y="27"/>
                    </a:cubicBezTo>
                    <a:cubicBezTo>
                      <a:pt x="37" y="28"/>
                      <a:pt x="36" y="29"/>
                      <a:pt x="35" y="29"/>
                    </a:cubicBezTo>
                    <a:cubicBezTo>
                      <a:pt x="33" y="28"/>
                      <a:pt x="11" y="15"/>
                      <a:pt x="11" y="15"/>
                    </a:cubicBezTo>
                    <a:cubicBezTo>
                      <a:pt x="6" y="13"/>
                      <a:pt x="2" y="20"/>
                      <a:pt x="8" y="22"/>
                    </a:cubicBezTo>
                    <a:cubicBezTo>
                      <a:pt x="8" y="22"/>
                      <a:pt x="30" y="35"/>
                      <a:pt x="32" y="36"/>
                    </a:cubicBezTo>
                    <a:cubicBezTo>
                      <a:pt x="33" y="36"/>
                      <a:pt x="32" y="38"/>
                      <a:pt x="31" y="37"/>
                    </a:cubicBezTo>
                    <a:cubicBezTo>
                      <a:pt x="29" y="36"/>
                      <a:pt x="8" y="27"/>
                      <a:pt x="8" y="27"/>
                    </a:cubicBezTo>
                    <a:cubicBezTo>
                      <a:pt x="3" y="24"/>
                      <a:pt x="0" y="32"/>
                      <a:pt x="5" y="34"/>
                    </a:cubicBezTo>
                    <a:cubicBezTo>
                      <a:pt x="5" y="34"/>
                      <a:pt x="26" y="44"/>
                      <a:pt x="27" y="44"/>
                    </a:cubicBezTo>
                    <a:cubicBezTo>
                      <a:pt x="28" y="45"/>
                      <a:pt x="28" y="46"/>
                      <a:pt x="26" y="46"/>
                    </a:cubicBezTo>
                    <a:cubicBezTo>
                      <a:pt x="25" y="45"/>
                      <a:pt x="11" y="40"/>
                      <a:pt x="11" y="40"/>
                    </a:cubicBezTo>
                    <a:cubicBezTo>
                      <a:pt x="5" y="38"/>
                      <a:pt x="3" y="46"/>
                      <a:pt x="8" y="47"/>
                    </a:cubicBezTo>
                    <a:cubicBezTo>
                      <a:pt x="8" y="47"/>
                      <a:pt x="22" y="53"/>
                      <a:pt x="24" y="53"/>
                    </a:cubicBezTo>
                    <a:cubicBezTo>
                      <a:pt x="30" y="56"/>
                      <a:pt x="55" y="63"/>
                      <a:pt x="66" y="67"/>
                    </a:cubicBezTo>
                    <a:cubicBezTo>
                      <a:pt x="81" y="72"/>
                      <a:pt x="111" y="91"/>
                      <a:pt x="126" y="89"/>
                    </a:cubicBezTo>
                    <a:cubicBezTo>
                      <a:pt x="144" y="88"/>
                      <a:pt x="171" y="66"/>
                      <a:pt x="185" y="56"/>
                    </a:cubicBezTo>
                    <a:cubicBezTo>
                      <a:pt x="202" y="44"/>
                      <a:pt x="185" y="12"/>
                      <a:pt x="163" y="2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6" name="Freeform 803"/>
              <p:cNvSpPr>
                <a:spLocks/>
              </p:cNvSpPr>
              <p:nvPr/>
            </p:nvSpPr>
            <p:spPr bwMode="auto">
              <a:xfrm>
                <a:off x="8439351" y="4986586"/>
                <a:ext cx="635000" cy="1685925"/>
              </a:xfrm>
              <a:custGeom>
                <a:avLst/>
                <a:gdLst>
                  <a:gd name="T0" fmla="*/ 200 w 200"/>
                  <a:gd name="T1" fmla="*/ 100 h 531"/>
                  <a:gd name="T2" fmla="*/ 100 w 200"/>
                  <a:gd name="T3" fmla="*/ 0 h 531"/>
                  <a:gd name="T4" fmla="*/ 0 w 200"/>
                  <a:gd name="T5" fmla="*/ 100 h 531"/>
                  <a:gd name="T6" fmla="*/ 78 w 200"/>
                  <a:gd name="T7" fmla="*/ 198 h 531"/>
                  <a:gd name="T8" fmla="*/ 82 w 200"/>
                  <a:gd name="T9" fmla="*/ 223 h 531"/>
                  <a:gd name="T10" fmla="*/ 75 w 200"/>
                  <a:gd name="T11" fmla="*/ 242 h 531"/>
                  <a:gd name="T12" fmla="*/ 78 w 200"/>
                  <a:gd name="T13" fmla="*/ 239 h 531"/>
                  <a:gd name="T14" fmla="*/ 98 w 200"/>
                  <a:gd name="T15" fmla="*/ 225 h 531"/>
                  <a:gd name="T16" fmla="*/ 112 w 200"/>
                  <a:gd name="T17" fmla="*/ 220 h 531"/>
                  <a:gd name="T18" fmla="*/ 135 w 200"/>
                  <a:gd name="T19" fmla="*/ 238 h 531"/>
                  <a:gd name="T20" fmla="*/ 126 w 200"/>
                  <a:gd name="T21" fmla="*/ 265 h 531"/>
                  <a:gd name="T22" fmla="*/ 120 w 200"/>
                  <a:gd name="T23" fmla="*/ 269 h 531"/>
                  <a:gd name="T24" fmla="*/ 65 w 200"/>
                  <a:gd name="T25" fmla="*/ 299 h 531"/>
                  <a:gd name="T26" fmla="*/ 65 w 200"/>
                  <a:gd name="T27" fmla="*/ 312 h 531"/>
                  <a:gd name="T28" fmla="*/ 71 w 200"/>
                  <a:gd name="T29" fmla="*/ 379 h 531"/>
                  <a:gd name="T30" fmla="*/ 81 w 200"/>
                  <a:gd name="T31" fmla="*/ 453 h 531"/>
                  <a:gd name="T32" fmla="*/ 90 w 200"/>
                  <a:gd name="T33" fmla="*/ 484 h 531"/>
                  <a:gd name="T34" fmla="*/ 69 w 200"/>
                  <a:gd name="T35" fmla="*/ 501 h 531"/>
                  <a:gd name="T36" fmla="*/ 43 w 200"/>
                  <a:gd name="T37" fmla="*/ 523 h 531"/>
                  <a:gd name="T38" fmla="*/ 69 w 200"/>
                  <a:gd name="T39" fmla="*/ 530 h 531"/>
                  <a:gd name="T40" fmla="*/ 106 w 200"/>
                  <a:gd name="T41" fmla="*/ 530 h 531"/>
                  <a:gd name="T42" fmla="*/ 137 w 200"/>
                  <a:gd name="T43" fmla="*/ 514 h 531"/>
                  <a:gd name="T44" fmla="*/ 130 w 200"/>
                  <a:gd name="T45" fmla="*/ 494 h 531"/>
                  <a:gd name="T46" fmla="*/ 132 w 200"/>
                  <a:gd name="T47" fmla="*/ 416 h 531"/>
                  <a:gd name="T48" fmla="*/ 139 w 200"/>
                  <a:gd name="T49" fmla="*/ 357 h 531"/>
                  <a:gd name="T50" fmla="*/ 142 w 200"/>
                  <a:gd name="T51" fmla="*/ 292 h 531"/>
                  <a:gd name="T52" fmla="*/ 126 w 200"/>
                  <a:gd name="T53" fmla="*/ 215 h 531"/>
                  <a:gd name="T54" fmla="*/ 125 w 200"/>
                  <a:gd name="T55" fmla="*/ 197 h 531"/>
                  <a:gd name="T56" fmla="*/ 200 w 200"/>
                  <a:gd name="T57" fmla="*/ 10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0" h="531">
                    <a:moveTo>
                      <a:pt x="200" y="100"/>
                    </a:move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8"/>
                      <a:pt x="33" y="188"/>
                      <a:pt x="78" y="198"/>
                    </a:cubicBezTo>
                    <a:cubicBezTo>
                      <a:pt x="81" y="205"/>
                      <a:pt x="86" y="214"/>
                      <a:pt x="82" y="223"/>
                    </a:cubicBezTo>
                    <a:cubicBezTo>
                      <a:pt x="79" y="228"/>
                      <a:pt x="77" y="234"/>
                      <a:pt x="75" y="242"/>
                    </a:cubicBezTo>
                    <a:cubicBezTo>
                      <a:pt x="76" y="241"/>
                      <a:pt x="77" y="240"/>
                      <a:pt x="78" y="239"/>
                    </a:cubicBezTo>
                    <a:cubicBezTo>
                      <a:pt x="84" y="234"/>
                      <a:pt x="90" y="229"/>
                      <a:pt x="98" y="225"/>
                    </a:cubicBezTo>
                    <a:cubicBezTo>
                      <a:pt x="102" y="222"/>
                      <a:pt x="107" y="220"/>
                      <a:pt x="112" y="220"/>
                    </a:cubicBezTo>
                    <a:cubicBezTo>
                      <a:pt x="122" y="220"/>
                      <a:pt x="131" y="227"/>
                      <a:pt x="135" y="238"/>
                    </a:cubicBezTo>
                    <a:cubicBezTo>
                      <a:pt x="138" y="248"/>
                      <a:pt x="135" y="259"/>
                      <a:pt x="126" y="265"/>
                    </a:cubicBezTo>
                    <a:cubicBezTo>
                      <a:pt x="125" y="266"/>
                      <a:pt x="123" y="267"/>
                      <a:pt x="120" y="269"/>
                    </a:cubicBezTo>
                    <a:cubicBezTo>
                      <a:pt x="105" y="280"/>
                      <a:pt x="82" y="297"/>
                      <a:pt x="65" y="299"/>
                    </a:cubicBezTo>
                    <a:cubicBezTo>
                      <a:pt x="65" y="303"/>
                      <a:pt x="64" y="308"/>
                      <a:pt x="65" y="312"/>
                    </a:cubicBezTo>
                    <a:cubicBezTo>
                      <a:pt x="65" y="354"/>
                      <a:pt x="70" y="366"/>
                      <a:pt x="71" y="379"/>
                    </a:cubicBezTo>
                    <a:cubicBezTo>
                      <a:pt x="73" y="393"/>
                      <a:pt x="70" y="417"/>
                      <a:pt x="81" y="453"/>
                    </a:cubicBezTo>
                    <a:cubicBezTo>
                      <a:pt x="87" y="475"/>
                      <a:pt x="84" y="464"/>
                      <a:pt x="90" y="484"/>
                    </a:cubicBezTo>
                    <a:cubicBezTo>
                      <a:pt x="95" y="502"/>
                      <a:pt x="86" y="502"/>
                      <a:pt x="69" y="501"/>
                    </a:cubicBezTo>
                    <a:cubicBezTo>
                      <a:pt x="52" y="500"/>
                      <a:pt x="43" y="511"/>
                      <a:pt x="43" y="523"/>
                    </a:cubicBezTo>
                    <a:cubicBezTo>
                      <a:pt x="43" y="531"/>
                      <a:pt x="52" y="530"/>
                      <a:pt x="69" y="530"/>
                    </a:cubicBezTo>
                    <a:cubicBezTo>
                      <a:pt x="87" y="530"/>
                      <a:pt x="92" y="530"/>
                      <a:pt x="106" y="530"/>
                    </a:cubicBezTo>
                    <a:cubicBezTo>
                      <a:pt x="120" y="530"/>
                      <a:pt x="137" y="530"/>
                      <a:pt x="137" y="514"/>
                    </a:cubicBezTo>
                    <a:cubicBezTo>
                      <a:pt x="137" y="503"/>
                      <a:pt x="131" y="502"/>
                      <a:pt x="130" y="494"/>
                    </a:cubicBezTo>
                    <a:cubicBezTo>
                      <a:pt x="130" y="482"/>
                      <a:pt x="146" y="450"/>
                      <a:pt x="132" y="416"/>
                    </a:cubicBezTo>
                    <a:cubicBezTo>
                      <a:pt x="130" y="411"/>
                      <a:pt x="143" y="381"/>
                      <a:pt x="139" y="357"/>
                    </a:cubicBezTo>
                    <a:cubicBezTo>
                      <a:pt x="135" y="333"/>
                      <a:pt x="137" y="325"/>
                      <a:pt x="142" y="292"/>
                    </a:cubicBezTo>
                    <a:cubicBezTo>
                      <a:pt x="150" y="241"/>
                      <a:pt x="136" y="224"/>
                      <a:pt x="126" y="215"/>
                    </a:cubicBezTo>
                    <a:cubicBezTo>
                      <a:pt x="120" y="211"/>
                      <a:pt x="124" y="203"/>
                      <a:pt x="125" y="197"/>
                    </a:cubicBezTo>
                    <a:cubicBezTo>
                      <a:pt x="168" y="186"/>
                      <a:pt x="200" y="147"/>
                      <a:pt x="200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7" name="Freeform 804"/>
              <p:cNvSpPr>
                <a:spLocks/>
              </p:cNvSpPr>
              <p:nvPr/>
            </p:nvSpPr>
            <p:spPr bwMode="auto">
              <a:xfrm>
                <a:off x="8493326" y="5697786"/>
                <a:ext cx="168275" cy="92075"/>
              </a:xfrm>
              <a:custGeom>
                <a:avLst/>
                <a:gdLst>
                  <a:gd name="T0" fmla="*/ 33 w 53"/>
                  <a:gd name="T1" fmla="*/ 29 h 29"/>
                  <a:gd name="T2" fmla="*/ 35 w 53"/>
                  <a:gd name="T3" fmla="*/ 29 h 29"/>
                  <a:gd name="T4" fmla="*/ 35 w 53"/>
                  <a:gd name="T5" fmla="*/ 29 h 29"/>
                  <a:gd name="T6" fmla="*/ 49 w 53"/>
                  <a:gd name="T7" fmla="*/ 23 h 29"/>
                  <a:gd name="T8" fmla="*/ 53 w 53"/>
                  <a:gd name="T9" fmla="*/ 13 h 29"/>
                  <a:gd name="T10" fmla="*/ 24 w 53"/>
                  <a:gd name="T11" fmla="*/ 14 h 29"/>
                  <a:gd name="T12" fmla="*/ 2 w 53"/>
                  <a:gd name="T13" fmla="*/ 0 h 29"/>
                  <a:gd name="T14" fmla="*/ 0 w 53"/>
                  <a:gd name="T15" fmla="*/ 10 h 29"/>
                  <a:gd name="T16" fmla="*/ 4 w 53"/>
                  <a:gd name="T17" fmla="*/ 20 h 29"/>
                  <a:gd name="T18" fmla="*/ 33 w 53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29">
                    <a:moveTo>
                      <a:pt x="33" y="29"/>
                    </a:moveTo>
                    <a:cubicBezTo>
                      <a:pt x="34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40" y="29"/>
                      <a:pt x="45" y="27"/>
                      <a:pt x="49" y="23"/>
                    </a:cubicBezTo>
                    <a:cubicBezTo>
                      <a:pt x="50" y="20"/>
                      <a:pt x="52" y="16"/>
                      <a:pt x="53" y="13"/>
                    </a:cubicBezTo>
                    <a:cubicBezTo>
                      <a:pt x="42" y="16"/>
                      <a:pt x="32" y="19"/>
                      <a:pt x="24" y="14"/>
                    </a:cubicBezTo>
                    <a:cubicBezTo>
                      <a:pt x="17" y="11"/>
                      <a:pt x="9" y="5"/>
                      <a:pt x="2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2"/>
                      <a:pt x="2" y="15"/>
                      <a:pt x="4" y="20"/>
                    </a:cubicBezTo>
                    <a:cubicBezTo>
                      <a:pt x="14" y="24"/>
                      <a:pt x="25" y="28"/>
                      <a:pt x="33" y="2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12" name="Овал 111"/>
            <p:cNvSpPr/>
            <p:nvPr/>
          </p:nvSpPr>
          <p:spPr>
            <a:xfrm rot="10800000">
              <a:off x="16225242" y="4698554"/>
              <a:ext cx="1765015" cy="160455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13" name="Овал 112"/>
            <p:cNvSpPr/>
            <p:nvPr/>
          </p:nvSpPr>
          <p:spPr>
            <a:xfrm rot="10800000">
              <a:off x="21139298" y="4688362"/>
              <a:ext cx="1765015" cy="160455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2214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4695523" y="1485009"/>
            <a:ext cx="1680756" cy="2528914"/>
            <a:chOff x="10248578" y="3546427"/>
            <a:chExt cx="4067901" cy="6120679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10248578" y="3656158"/>
              <a:ext cx="4067901" cy="6010948"/>
              <a:chOff x="15868751" y="9379074"/>
              <a:chExt cx="1136650" cy="1679575"/>
            </a:xfrm>
          </p:grpSpPr>
          <p:sp>
            <p:nvSpPr>
              <p:cNvPr id="69" name="Freeform 917"/>
              <p:cNvSpPr>
                <a:spLocks/>
              </p:cNvSpPr>
              <p:nvPr/>
            </p:nvSpPr>
            <p:spPr bwMode="auto">
              <a:xfrm>
                <a:off x="16608526" y="10871324"/>
                <a:ext cx="165100" cy="187325"/>
              </a:xfrm>
              <a:custGeom>
                <a:avLst/>
                <a:gdLst>
                  <a:gd name="T0" fmla="*/ 42 w 52"/>
                  <a:gd name="T1" fmla="*/ 34 h 59"/>
                  <a:gd name="T2" fmla="*/ 42 w 52"/>
                  <a:gd name="T3" fmla="*/ 10 h 59"/>
                  <a:gd name="T4" fmla="*/ 43 w 52"/>
                  <a:gd name="T5" fmla="*/ 4 h 59"/>
                  <a:gd name="T6" fmla="*/ 7 w 52"/>
                  <a:gd name="T7" fmla="*/ 0 h 59"/>
                  <a:gd name="T8" fmla="*/ 9 w 52"/>
                  <a:gd name="T9" fmla="*/ 10 h 59"/>
                  <a:gd name="T10" fmla="*/ 10 w 52"/>
                  <a:gd name="T11" fmla="*/ 34 h 59"/>
                  <a:gd name="T12" fmla="*/ 0 w 52"/>
                  <a:gd name="T13" fmla="*/ 51 h 59"/>
                  <a:gd name="T14" fmla="*/ 26 w 52"/>
                  <a:gd name="T15" fmla="*/ 57 h 59"/>
                  <a:gd name="T16" fmla="*/ 52 w 52"/>
                  <a:gd name="T17" fmla="*/ 51 h 59"/>
                  <a:gd name="T18" fmla="*/ 42 w 52"/>
                  <a:gd name="T19" fmla="*/ 3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9">
                    <a:moveTo>
                      <a:pt x="42" y="34"/>
                    </a:moveTo>
                    <a:cubicBezTo>
                      <a:pt x="42" y="29"/>
                      <a:pt x="41" y="22"/>
                      <a:pt x="42" y="10"/>
                    </a:cubicBezTo>
                    <a:cubicBezTo>
                      <a:pt x="43" y="8"/>
                      <a:pt x="43" y="6"/>
                      <a:pt x="43" y="4"/>
                    </a:cubicBezTo>
                    <a:cubicBezTo>
                      <a:pt x="35" y="3"/>
                      <a:pt x="21" y="2"/>
                      <a:pt x="7" y="0"/>
                    </a:cubicBezTo>
                    <a:cubicBezTo>
                      <a:pt x="8" y="3"/>
                      <a:pt x="9" y="6"/>
                      <a:pt x="9" y="10"/>
                    </a:cubicBezTo>
                    <a:cubicBezTo>
                      <a:pt x="11" y="22"/>
                      <a:pt x="10" y="29"/>
                      <a:pt x="10" y="34"/>
                    </a:cubicBezTo>
                    <a:cubicBezTo>
                      <a:pt x="4" y="38"/>
                      <a:pt x="0" y="44"/>
                      <a:pt x="0" y="51"/>
                    </a:cubicBezTo>
                    <a:cubicBezTo>
                      <a:pt x="0" y="59"/>
                      <a:pt x="11" y="57"/>
                      <a:pt x="26" y="57"/>
                    </a:cubicBezTo>
                    <a:cubicBezTo>
                      <a:pt x="40" y="57"/>
                      <a:pt x="52" y="59"/>
                      <a:pt x="52" y="51"/>
                    </a:cubicBezTo>
                    <a:cubicBezTo>
                      <a:pt x="52" y="44"/>
                      <a:pt x="48" y="38"/>
                      <a:pt x="42" y="3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918"/>
              <p:cNvSpPr>
                <a:spLocks/>
              </p:cNvSpPr>
              <p:nvPr/>
            </p:nvSpPr>
            <p:spPr bwMode="auto">
              <a:xfrm>
                <a:off x="16075126" y="9379074"/>
                <a:ext cx="930275" cy="1676400"/>
              </a:xfrm>
              <a:custGeom>
                <a:avLst/>
                <a:gdLst>
                  <a:gd name="T0" fmla="*/ 229 w 293"/>
                  <a:gd name="T1" fmla="*/ 347 h 528"/>
                  <a:gd name="T2" fmla="*/ 271 w 293"/>
                  <a:gd name="T3" fmla="*/ 308 h 528"/>
                  <a:gd name="T4" fmla="*/ 189 w 293"/>
                  <a:gd name="T5" fmla="*/ 215 h 528"/>
                  <a:gd name="T6" fmla="*/ 276 w 293"/>
                  <a:gd name="T7" fmla="*/ 100 h 528"/>
                  <a:gd name="T8" fmla="*/ 76 w 293"/>
                  <a:gd name="T9" fmla="*/ 100 h 528"/>
                  <a:gd name="T10" fmla="*/ 141 w 293"/>
                  <a:gd name="T11" fmla="*/ 215 h 528"/>
                  <a:gd name="T12" fmla="*/ 19 w 293"/>
                  <a:gd name="T13" fmla="*/ 284 h 528"/>
                  <a:gd name="T14" fmla="*/ 1 w 293"/>
                  <a:gd name="T15" fmla="*/ 294 h 528"/>
                  <a:gd name="T16" fmla="*/ 7 w 293"/>
                  <a:gd name="T17" fmla="*/ 302 h 528"/>
                  <a:gd name="T18" fmla="*/ 10 w 293"/>
                  <a:gd name="T19" fmla="*/ 295 h 528"/>
                  <a:gd name="T20" fmla="*/ 8 w 293"/>
                  <a:gd name="T21" fmla="*/ 315 h 528"/>
                  <a:gd name="T22" fmla="*/ 16 w 293"/>
                  <a:gd name="T23" fmla="*/ 302 h 528"/>
                  <a:gd name="T24" fmla="*/ 18 w 293"/>
                  <a:gd name="T25" fmla="*/ 302 h 528"/>
                  <a:gd name="T26" fmla="*/ 25 w 293"/>
                  <a:gd name="T27" fmla="*/ 320 h 528"/>
                  <a:gd name="T28" fmla="*/ 27 w 293"/>
                  <a:gd name="T29" fmla="*/ 300 h 528"/>
                  <a:gd name="T30" fmla="*/ 34 w 293"/>
                  <a:gd name="T31" fmla="*/ 317 h 528"/>
                  <a:gd name="T32" fmla="*/ 43 w 293"/>
                  <a:gd name="T33" fmla="*/ 292 h 528"/>
                  <a:gd name="T34" fmla="*/ 45 w 293"/>
                  <a:gd name="T35" fmla="*/ 293 h 528"/>
                  <a:gd name="T36" fmla="*/ 56 w 293"/>
                  <a:gd name="T37" fmla="*/ 299 h 528"/>
                  <a:gd name="T38" fmla="*/ 89 w 293"/>
                  <a:gd name="T39" fmla="*/ 264 h 528"/>
                  <a:gd name="T40" fmla="*/ 116 w 293"/>
                  <a:gd name="T41" fmla="*/ 308 h 528"/>
                  <a:gd name="T42" fmla="*/ 135 w 293"/>
                  <a:gd name="T43" fmla="*/ 439 h 528"/>
                  <a:gd name="T44" fmla="*/ 214 w 293"/>
                  <a:gd name="T45" fmla="*/ 467 h 528"/>
                  <a:gd name="T46" fmla="*/ 220 w 293"/>
                  <a:gd name="T47" fmla="*/ 496 h 528"/>
                  <a:gd name="T48" fmla="*/ 257 w 293"/>
                  <a:gd name="T49" fmla="*/ 488 h 528"/>
                  <a:gd name="T50" fmla="*/ 238 w 293"/>
                  <a:gd name="T51" fmla="*/ 434 h 528"/>
                  <a:gd name="T52" fmla="*/ 203 w 293"/>
                  <a:gd name="T53" fmla="*/ 424 h 528"/>
                  <a:gd name="T54" fmla="*/ 171 w 293"/>
                  <a:gd name="T55" fmla="*/ 375 h 528"/>
                  <a:gd name="T56" fmla="*/ 208 w 293"/>
                  <a:gd name="T57" fmla="*/ 420 h 528"/>
                  <a:gd name="T58" fmla="*/ 224 w 293"/>
                  <a:gd name="T59" fmla="*/ 413 h 528"/>
                  <a:gd name="T60" fmla="*/ 223 w 293"/>
                  <a:gd name="T61" fmla="*/ 351 h 528"/>
                  <a:gd name="T62" fmla="*/ 212 w 293"/>
                  <a:gd name="T63" fmla="*/ 316 h 528"/>
                  <a:gd name="T64" fmla="*/ 211 w 293"/>
                  <a:gd name="T65" fmla="*/ 314 h 528"/>
                  <a:gd name="T66" fmla="*/ 219 w 293"/>
                  <a:gd name="T67" fmla="*/ 295 h 528"/>
                  <a:gd name="T68" fmla="*/ 261 w 293"/>
                  <a:gd name="T69" fmla="*/ 276 h 528"/>
                  <a:gd name="T70" fmla="*/ 236 w 293"/>
                  <a:gd name="T71" fmla="*/ 296 h 528"/>
                  <a:gd name="T72" fmla="*/ 216 w 293"/>
                  <a:gd name="T73" fmla="*/ 311 h 528"/>
                  <a:gd name="T74" fmla="*/ 218 w 293"/>
                  <a:gd name="T75" fmla="*/ 318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93" h="528">
                    <a:moveTo>
                      <a:pt x="218" y="318"/>
                    </a:moveTo>
                    <a:cubicBezTo>
                      <a:pt x="216" y="324"/>
                      <a:pt x="222" y="348"/>
                      <a:pt x="229" y="347"/>
                    </a:cubicBezTo>
                    <a:cubicBezTo>
                      <a:pt x="239" y="345"/>
                      <a:pt x="252" y="333"/>
                      <a:pt x="258" y="326"/>
                    </a:cubicBezTo>
                    <a:cubicBezTo>
                      <a:pt x="266" y="316"/>
                      <a:pt x="266" y="315"/>
                      <a:pt x="271" y="308"/>
                    </a:cubicBezTo>
                    <a:cubicBezTo>
                      <a:pt x="275" y="301"/>
                      <a:pt x="293" y="280"/>
                      <a:pt x="291" y="273"/>
                    </a:cubicBezTo>
                    <a:cubicBezTo>
                      <a:pt x="283" y="246"/>
                      <a:pt x="218" y="222"/>
                      <a:pt x="189" y="215"/>
                    </a:cubicBezTo>
                    <a:cubicBezTo>
                      <a:pt x="186" y="215"/>
                      <a:pt x="186" y="205"/>
                      <a:pt x="191" y="199"/>
                    </a:cubicBezTo>
                    <a:cubicBezTo>
                      <a:pt x="239" y="192"/>
                      <a:pt x="276" y="151"/>
                      <a:pt x="276" y="100"/>
                    </a:cubicBezTo>
                    <a:cubicBezTo>
                      <a:pt x="276" y="45"/>
                      <a:pt x="231" y="0"/>
                      <a:pt x="176" y="0"/>
                    </a:cubicBezTo>
                    <a:cubicBezTo>
                      <a:pt x="121" y="0"/>
                      <a:pt x="76" y="45"/>
                      <a:pt x="76" y="100"/>
                    </a:cubicBezTo>
                    <a:cubicBezTo>
                      <a:pt x="76" y="144"/>
                      <a:pt x="103" y="180"/>
                      <a:pt x="142" y="194"/>
                    </a:cubicBezTo>
                    <a:cubicBezTo>
                      <a:pt x="146" y="201"/>
                      <a:pt x="147" y="215"/>
                      <a:pt x="141" y="215"/>
                    </a:cubicBezTo>
                    <a:cubicBezTo>
                      <a:pt x="107" y="218"/>
                      <a:pt x="92" y="228"/>
                      <a:pt x="85" y="233"/>
                    </a:cubicBezTo>
                    <a:cubicBezTo>
                      <a:pt x="74" y="242"/>
                      <a:pt x="33" y="275"/>
                      <a:pt x="19" y="284"/>
                    </a:cubicBezTo>
                    <a:cubicBezTo>
                      <a:pt x="18" y="284"/>
                      <a:pt x="18" y="284"/>
                      <a:pt x="18" y="284"/>
                    </a:cubicBezTo>
                    <a:cubicBezTo>
                      <a:pt x="5" y="286"/>
                      <a:pt x="1" y="291"/>
                      <a:pt x="1" y="294"/>
                    </a:cubicBezTo>
                    <a:cubicBezTo>
                      <a:pt x="1" y="301"/>
                      <a:pt x="1" y="301"/>
                      <a:pt x="1" y="301"/>
                    </a:cubicBezTo>
                    <a:cubicBezTo>
                      <a:pt x="0" y="307"/>
                      <a:pt x="6" y="308"/>
                      <a:pt x="7" y="302"/>
                    </a:cubicBezTo>
                    <a:cubicBezTo>
                      <a:pt x="7" y="302"/>
                      <a:pt x="7" y="305"/>
                      <a:pt x="8" y="298"/>
                    </a:cubicBezTo>
                    <a:cubicBezTo>
                      <a:pt x="8" y="297"/>
                      <a:pt x="9" y="296"/>
                      <a:pt x="10" y="295"/>
                    </a:cubicBezTo>
                    <a:cubicBezTo>
                      <a:pt x="9" y="296"/>
                      <a:pt x="9" y="297"/>
                      <a:pt x="8" y="298"/>
                    </a:cubicBezTo>
                    <a:cubicBezTo>
                      <a:pt x="8" y="306"/>
                      <a:pt x="8" y="315"/>
                      <a:pt x="8" y="315"/>
                    </a:cubicBezTo>
                    <a:cubicBezTo>
                      <a:pt x="7" y="321"/>
                      <a:pt x="15" y="322"/>
                      <a:pt x="16" y="316"/>
                    </a:cubicBezTo>
                    <a:cubicBezTo>
                      <a:pt x="16" y="316"/>
                      <a:pt x="15" y="310"/>
                      <a:pt x="16" y="302"/>
                    </a:cubicBezTo>
                    <a:cubicBezTo>
                      <a:pt x="16" y="301"/>
                      <a:pt x="18" y="299"/>
                      <a:pt x="19" y="298"/>
                    </a:cubicBezTo>
                    <a:cubicBezTo>
                      <a:pt x="18" y="299"/>
                      <a:pt x="18" y="301"/>
                      <a:pt x="18" y="302"/>
                    </a:cubicBezTo>
                    <a:cubicBezTo>
                      <a:pt x="17" y="309"/>
                      <a:pt x="17" y="319"/>
                      <a:pt x="17" y="319"/>
                    </a:cubicBezTo>
                    <a:cubicBezTo>
                      <a:pt x="16" y="325"/>
                      <a:pt x="24" y="326"/>
                      <a:pt x="25" y="320"/>
                    </a:cubicBezTo>
                    <a:cubicBezTo>
                      <a:pt x="25" y="320"/>
                      <a:pt x="25" y="311"/>
                      <a:pt x="26" y="303"/>
                    </a:cubicBezTo>
                    <a:cubicBezTo>
                      <a:pt x="26" y="302"/>
                      <a:pt x="26" y="301"/>
                      <a:pt x="27" y="300"/>
                    </a:cubicBezTo>
                    <a:cubicBezTo>
                      <a:pt x="27" y="308"/>
                      <a:pt x="26" y="316"/>
                      <a:pt x="26" y="316"/>
                    </a:cubicBezTo>
                    <a:cubicBezTo>
                      <a:pt x="26" y="322"/>
                      <a:pt x="34" y="323"/>
                      <a:pt x="34" y="317"/>
                    </a:cubicBezTo>
                    <a:cubicBezTo>
                      <a:pt x="34" y="317"/>
                      <a:pt x="35" y="308"/>
                      <a:pt x="35" y="300"/>
                    </a:cubicBezTo>
                    <a:cubicBezTo>
                      <a:pt x="36" y="297"/>
                      <a:pt x="40" y="292"/>
                      <a:pt x="43" y="292"/>
                    </a:cubicBezTo>
                    <a:cubicBezTo>
                      <a:pt x="46" y="292"/>
                      <a:pt x="49" y="290"/>
                      <a:pt x="49" y="290"/>
                    </a:cubicBezTo>
                    <a:cubicBezTo>
                      <a:pt x="49" y="293"/>
                      <a:pt x="47" y="293"/>
                      <a:pt x="45" y="293"/>
                    </a:cubicBezTo>
                    <a:cubicBezTo>
                      <a:pt x="39" y="293"/>
                      <a:pt x="39" y="302"/>
                      <a:pt x="45" y="302"/>
                    </a:cubicBezTo>
                    <a:cubicBezTo>
                      <a:pt x="45" y="302"/>
                      <a:pt x="54" y="301"/>
                      <a:pt x="56" y="299"/>
                    </a:cubicBezTo>
                    <a:cubicBezTo>
                      <a:pt x="59" y="294"/>
                      <a:pt x="59" y="289"/>
                      <a:pt x="55" y="285"/>
                    </a:cubicBezTo>
                    <a:cubicBezTo>
                      <a:pt x="62" y="280"/>
                      <a:pt x="75" y="275"/>
                      <a:pt x="89" y="264"/>
                    </a:cubicBezTo>
                    <a:cubicBezTo>
                      <a:pt x="102" y="254"/>
                      <a:pt x="112" y="255"/>
                      <a:pt x="113" y="259"/>
                    </a:cubicBezTo>
                    <a:cubicBezTo>
                      <a:pt x="114" y="264"/>
                      <a:pt x="115" y="288"/>
                      <a:pt x="116" y="308"/>
                    </a:cubicBezTo>
                    <a:cubicBezTo>
                      <a:pt x="118" y="330"/>
                      <a:pt x="112" y="350"/>
                      <a:pt x="113" y="370"/>
                    </a:cubicBezTo>
                    <a:cubicBezTo>
                      <a:pt x="113" y="388"/>
                      <a:pt x="120" y="423"/>
                      <a:pt x="135" y="439"/>
                    </a:cubicBezTo>
                    <a:cubicBezTo>
                      <a:pt x="142" y="447"/>
                      <a:pt x="150" y="453"/>
                      <a:pt x="157" y="457"/>
                    </a:cubicBezTo>
                    <a:cubicBezTo>
                      <a:pt x="180" y="466"/>
                      <a:pt x="204" y="467"/>
                      <a:pt x="214" y="467"/>
                    </a:cubicBezTo>
                    <a:cubicBezTo>
                      <a:pt x="232" y="467"/>
                      <a:pt x="227" y="479"/>
                      <a:pt x="226" y="482"/>
                    </a:cubicBezTo>
                    <a:cubicBezTo>
                      <a:pt x="225" y="490"/>
                      <a:pt x="222" y="493"/>
                      <a:pt x="220" y="496"/>
                    </a:cubicBezTo>
                    <a:cubicBezTo>
                      <a:pt x="214" y="509"/>
                      <a:pt x="223" y="527"/>
                      <a:pt x="235" y="527"/>
                    </a:cubicBezTo>
                    <a:cubicBezTo>
                      <a:pt x="246" y="528"/>
                      <a:pt x="252" y="504"/>
                      <a:pt x="257" y="488"/>
                    </a:cubicBezTo>
                    <a:cubicBezTo>
                      <a:pt x="262" y="472"/>
                      <a:pt x="274" y="436"/>
                      <a:pt x="244" y="434"/>
                    </a:cubicBezTo>
                    <a:cubicBezTo>
                      <a:pt x="243" y="434"/>
                      <a:pt x="241" y="434"/>
                      <a:pt x="238" y="434"/>
                    </a:cubicBezTo>
                    <a:cubicBezTo>
                      <a:pt x="238" y="434"/>
                      <a:pt x="238" y="434"/>
                      <a:pt x="238" y="434"/>
                    </a:cubicBezTo>
                    <a:cubicBezTo>
                      <a:pt x="230" y="434"/>
                      <a:pt x="213" y="430"/>
                      <a:pt x="203" y="424"/>
                    </a:cubicBezTo>
                    <a:cubicBezTo>
                      <a:pt x="196" y="420"/>
                      <a:pt x="182" y="413"/>
                      <a:pt x="178" y="412"/>
                    </a:cubicBezTo>
                    <a:cubicBezTo>
                      <a:pt x="177" y="384"/>
                      <a:pt x="170" y="374"/>
                      <a:pt x="171" y="375"/>
                    </a:cubicBezTo>
                    <a:cubicBezTo>
                      <a:pt x="177" y="382"/>
                      <a:pt x="181" y="390"/>
                      <a:pt x="183" y="409"/>
                    </a:cubicBezTo>
                    <a:cubicBezTo>
                      <a:pt x="192" y="412"/>
                      <a:pt x="201" y="416"/>
                      <a:pt x="208" y="420"/>
                    </a:cubicBezTo>
                    <a:cubicBezTo>
                      <a:pt x="212" y="423"/>
                      <a:pt x="217" y="424"/>
                      <a:pt x="222" y="426"/>
                    </a:cubicBezTo>
                    <a:cubicBezTo>
                      <a:pt x="223" y="422"/>
                      <a:pt x="224" y="417"/>
                      <a:pt x="224" y="413"/>
                    </a:cubicBezTo>
                    <a:cubicBezTo>
                      <a:pt x="227" y="396"/>
                      <a:pt x="224" y="368"/>
                      <a:pt x="224" y="368"/>
                    </a:cubicBezTo>
                    <a:cubicBezTo>
                      <a:pt x="224" y="368"/>
                      <a:pt x="224" y="360"/>
                      <a:pt x="223" y="351"/>
                    </a:cubicBezTo>
                    <a:cubicBezTo>
                      <a:pt x="222" y="350"/>
                      <a:pt x="221" y="349"/>
                      <a:pt x="220" y="348"/>
                    </a:cubicBezTo>
                    <a:cubicBezTo>
                      <a:pt x="214" y="341"/>
                      <a:pt x="211" y="323"/>
                      <a:pt x="212" y="316"/>
                    </a:cubicBezTo>
                    <a:cubicBezTo>
                      <a:pt x="212" y="316"/>
                      <a:pt x="212" y="316"/>
                      <a:pt x="212" y="316"/>
                    </a:cubicBezTo>
                    <a:cubicBezTo>
                      <a:pt x="212" y="315"/>
                      <a:pt x="211" y="315"/>
                      <a:pt x="211" y="314"/>
                    </a:cubicBezTo>
                    <a:cubicBezTo>
                      <a:pt x="209" y="310"/>
                      <a:pt x="209" y="306"/>
                      <a:pt x="211" y="302"/>
                    </a:cubicBezTo>
                    <a:cubicBezTo>
                      <a:pt x="213" y="300"/>
                      <a:pt x="216" y="297"/>
                      <a:pt x="219" y="295"/>
                    </a:cubicBezTo>
                    <a:cubicBezTo>
                      <a:pt x="219" y="284"/>
                      <a:pt x="220" y="275"/>
                      <a:pt x="219" y="268"/>
                    </a:cubicBezTo>
                    <a:cubicBezTo>
                      <a:pt x="227" y="273"/>
                      <a:pt x="260" y="274"/>
                      <a:pt x="261" y="276"/>
                    </a:cubicBezTo>
                    <a:cubicBezTo>
                      <a:pt x="261" y="277"/>
                      <a:pt x="258" y="290"/>
                      <a:pt x="255" y="292"/>
                    </a:cubicBezTo>
                    <a:cubicBezTo>
                      <a:pt x="246" y="297"/>
                      <a:pt x="241" y="297"/>
                      <a:pt x="236" y="296"/>
                    </a:cubicBezTo>
                    <a:cubicBezTo>
                      <a:pt x="230" y="296"/>
                      <a:pt x="219" y="300"/>
                      <a:pt x="217" y="305"/>
                    </a:cubicBezTo>
                    <a:cubicBezTo>
                      <a:pt x="215" y="308"/>
                      <a:pt x="216" y="310"/>
                      <a:pt x="216" y="311"/>
                    </a:cubicBezTo>
                    <a:cubicBezTo>
                      <a:pt x="218" y="315"/>
                      <a:pt x="230" y="306"/>
                      <a:pt x="231" y="306"/>
                    </a:cubicBezTo>
                    <a:cubicBezTo>
                      <a:pt x="236" y="305"/>
                      <a:pt x="219" y="313"/>
                      <a:pt x="218" y="31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919"/>
              <p:cNvSpPr>
                <a:spLocks/>
              </p:cNvSpPr>
              <p:nvPr/>
            </p:nvSpPr>
            <p:spPr bwMode="auto">
              <a:xfrm>
                <a:off x="15868751" y="10306174"/>
                <a:ext cx="581025" cy="746125"/>
              </a:xfrm>
              <a:custGeom>
                <a:avLst/>
                <a:gdLst>
                  <a:gd name="T0" fmla="*/ 176 w 183"/>
                  <a:gd name="T1" fmla="*/ 198 h 235"/>
                  <a:gd name="T2" fmla="*/ 154 w 183"/>
                  <a:gd name="T3" fmla="*/ 198 h 235"/>
                  <a:gd name="T4" fmla="*/ 147 w 183"/>
                  <a:gd name="T5" fmla="*/ 191 h 235"/>
                  <a:gd name="T6" fmla="*/ 147 w 183"/>
                  <a:gd name="T7" fmla="*/ 6 h 235"/>
                  <a:gd name="T8" fmla="*/ 141 w 183"/>
                  <a:gd name="T9" fmla="*/ 0 h 235"/>
                  <a:gd name="T10" fmla="*/ 129 w 183"/>
                  <a:gd name="T11" fmla="*/ 0 h 235"/>
                  <a:gd name="T12" fmla="*/ 126 w 183"/>
                  <a:gd name="T13" fmla="*/ 10 h 235"/>
                  <a:gd name="T14" fmla="*/ 110 w 183"/>
                  <a:gd name="T15" fmla="*/ 16 h 235"/>
                  <a:gd name="T16" fmla="*/ 109 w 183"/>
                  <a:gd name="T17" fmla="*/ 16 h 235"/>
                  <a:gd name="T18" fmla="*/ 106 w 183"/>
                  <a:gd name="T19" fmla="*/ 15 h 235"/>
                  <a:gd name="T20" fmla="*/ 105 w 183"/>
                  <a:gd name="T21" fmla="*/ 25 h 235"/>
                  <a:gd name="T22" fmla="*/ 105 w 183"/>
                  <a:gd name="T23" fmla="*/ 26 h 235"/>
                  <a:gd name="T24" fmla="*/ 105 w 183"/>
                  <a:gd name="T25" fmla="*/ 26 h 235"/>
                  <a:gd name="T26" fmla="*/ 95 w 183"/>
                  <a:gd name="T27" fmla="*/ 35 h 235"/>
                  <a:gd name="T28" fmla="*/ 93 w 183"/>
                  <a:gd name="T29" fmla="*/ 35 h 235"/>
                  <a:gd name="T30" fmla="*/ 85 w 183"/>
                  <a:gd name="T31" fmla="*/ 38 h 235"/>
                  <a:gd name="T32" fmla="*/ 78 w 183"/>
                  <a:gd name="T33" fmla="*/ 35 h 235"/>
                  <a:gd name="T34" fmla="*/ 77 w 183"/>
                  <a:gd name="T35" fmla="*/ 34 h 235"/>
                  <a:gd name="T36" fmla="*/ 76 w 183"/>
                  <a:gd name="T37" fmla="*/ 34 h 235"/>
                  <a:gd name="T38" fmla="*/ 69 w 183"/>
                  <a:gd name="T39" fmla="*/ 30 h 235"/>
                  <a:gd name="T40" fmla="*/ 67 w 183"/>
                  <a:gd name="T41" fmla="*/ 23 h 235"/>
                  <a:gd name="T42" fmla="*/ 67 w 183"/>
                  <a:gd name="T43" fmla="*/ 20 h 235"/>
                  <a:gd name="T44" fmla="*/ 62 w 183"/>
                  <a:gd name="T45" fmla="*/ 17 h 235"/>
                  <a:gd name="T46" fmla="*/ 60 w 183"/>
                  <a:gd name="T47" fmla="*/ 10 h 235"/>
                  <a:gd name="T48" fmla="*/ 60 w 183"/>
                  <a:gd name="T49" fmla="*/ 1 h 235"/>
                  <a:gd name="T50" fmla="*/ 60 w 183"/>
                  <a:gd name="T51" fmla="*/ 0 h 235"/>
                  <a:gd name="T52" fmla="*/ 7 w 183"/>
                  <a:gd name="T53" fmla="*/ 0 h 235"/>
                  <a:gd name="T54" fmla="*/ 0 w 183"/>
                  <a:gd name="T55" fmla="*/ 6 h 235"/>
                  <a:gd name="T56" fmla="*/ 0 w 183"/>
                  <a:gd name="T57" fmla="*/ 30 h 235"/>
                  <a:gd name="T58" fmla="*/ 7 w 183"/>
                  <a:gd name="T59" fmla="*/ 37 h 235"/>
                  <a:gd name="T60" fmla="*/ 29 w 183"/>
                  <a:gd name="T61" fmla="*/ 37 h 235"/>
                  <a:gd name="T62" fmla="*/ 36 w 183"/>
                  <a:gd name="T63" fmla="*/ 43 h 235"/>
                  <a:gd name="T64" fmla="*/ 36 w 183"/>
                  <a:gd name="T65" fmla="*/ 191 h 235"/>
                  <a:gd name="T66" fmla="*/ 29 w 183"/>
                  <a:gd name="T67" fmla="*/ 198 h 235"/>
                  <a:gd name="T68" fmla="*/ 7 w 183"/>
                  <a:gd name="T69" fmla="*/ 198 h 235"/>
                  <a:gd name="T70" fmla="*/ 0 w 183"/>
                  <a:gd name="T71" fmla="*/ 204 h 235"/>
                  <a:gd name="T72" fmla="*/ 0 w 183"/>
                  <a:gd name="T73" fmla="*/ 228 h 235"/>
                  <a:gd name="T74" fmla="*/ 7 w 183"/>
                  <a:gd name="T75" fmla="*/ 235 h 235"/>
                  <a:gd name="T76" fmla="*/ 176 w 183"/>
                  <a:gd name="T77" fmla="*/ 235 h 235"/>
                  <a:gd name="T78" fmla="*/ 183 w 183"/>
                  <a:gd name="T79" fmla="*/ 228 h 235"/>
                  <a:gd name="T80" fmla="*/ 183 w 183"/>
                  <a:gd name="T81" fmla="*/ 204 h 235"/>
                  <a:gd name="T82" fmla="*/ 176 w 183"/>
                  <a:gd name="T83" fmla="*/ 19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3" h="235">
                    <a:moveTo>
                      <a:pt x="176" y="198"/>
                    </a:moveTo>
                    <a:cubicBezTo>
                      <a:pt x="154" y="198"/>
                      <a:pt x="154" y="198"/>
                      <a:pt x="154" y="198"/>
                    </a:cubicBezTo>
                    <a:cubicBezTo>
                      <a:pt x="150" y="198"/>
                      <a:pt x="147" y="195"/>
                      <a:pt x="147" y="191"/>
                    </a:cubicBezTo>
                    <a:cubicBezTo>
                      <a:pt x="147" y="6"/>
                      <a:pt x="147" y="6"/>
                      <a:pt x="147" y="6"/>
                    </a:cubicBezTo>
                    <a:cubicBezTo>
                      <a:pt x="147" y="3"/>
                      <a:pt x="144" y="0"/>
                      <a:pt x="141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3"/>
                      <a:pt x="128" y="6"/>
                      <a:pt x="126" y="10"/>
                    </a:cubicBezTo>
                    <a:cubicBezTo>
                      <a:pt x="124" y="13"/>
                      <a:pt x="118" y="15"/>
                      <a:pt x="110" y="16"/>
                    </a:cubicBezTo>
                    <a:cubicBezTo>
                      <a:pt x="110" y="16"/>
                      <a:pt x="110" y="16"/>
                      <a:pt x="109" y="16"/>
                    </a:cubicBezTo>
                    <a:cubicBezTo>
                      <a:pt x="108" y="16"/>
                      <a:pt x="107" y="15"/>
                      <a:pt x="106" y="15"/>
                    </a:cubicBezTo>
                    <a:cubicBezTo>
                      <a:pt x="105" y="20"/>
                      <a:pt x="105" y="25"/>
                      <a:pt x="105" y="25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5" y="32"/>
                      <a:pt x="100" y="36"/>
                      <a:pt x="95" y="35"/>
                    </a:cubicBezTo>
                    <a:cubicBezTo>
                      <a:pt x="94" y="35"/>
                      <a:pt x="94" y="35"/>
                      <a:pt x="93" y="35"/>
                    </a:cubicBezTo>
                    <a:cubicBezTo>
                      <a:pt x="91" y="37"/>
                      <a:pt x="88" y="38"/>
                      <a:pt x="85" y="38"/>
                    </a:cubicBezTo>
                    <a:cubicBezTo>
                      <a:pt x="82" y="38"/>
                      <a:pt x="80" y="37"/>
                      <a:pt x="78" y="35"/>
                    </a:cubicBezTo>
                    <a:cubicBezTo>
                      <a:pt x="78" y="35"/>
                      <a:pt x="78" y="34"/>
                      <a:pt x="77" y="34"/>
                    </a:cubicBezTo>
                    <a:cubicBezTo>
                      <a:pt x="77" y="34"/>
                      <a:pt x="76" y="34"/>
                      <a:pt x="76" y="34"/>
                    </a:cubicBezTo>
                    <a:cubicBezTo>
                      <a:pt x="73" y="34"/>
                      <a:pt x="71" y="33"/>
                      <a:pt x="69" y="30"/>
                    </a:cubicBezTo>
                    <a:cubicBezTo>
                      <a:pt x="67" y="28"/>
                      <a:pt x="66" y="26"/>
                      <a:pt x="67" y="23"/>
                    </a:cubicBezTo>
                    <a:cubicBezTo>
                      <a:pt x="67" y="22"/>
                      <a:pt x="67" y="21"/>
                      <a:pt x="67" y="20"/>
                    </a:cubicBezTo>
                    <a:cubicBezTo>
                      <a:pt x="65" y="20"/>
                      <a:pt x="63" y="19"/>
                      <a:pt x="62" y="17"/>
                    </a:cubicBezTo>
                    <a:cubicBezTo>
                      <a:pt x="60" y="15"/>
                      <a:pt x="60" y="12"/>
                      <a:pt x="60" y="10"/>
                    </a:cubicBezTo>
                    <a:cubicBezTo>
                      <a:pt x="60" y="8"/>
                      <a:pt x="60" y="5"/>
                      <a:pt x="60" y="1"/>
                    </a:cubicBezTo>
                    <a:cubicBezTo>
                      <a:pt x="60" y="1"/>
                      <a:pt x="60" y="0"/>
                      <a:pt x="6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4"/>
                      <a:pt x="3" y="37"/>
                      <a:pt x="7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3" y="37"/>
                      <a:pt x="36" y="40"/>
                      <a:pt x="36" y="43"/>
                    </a:cubicBezTo>
                    <a:cubicBezTo>
                      <a:pt x="36" y="191"/>
                      <a:pt x="36" y="191"/>
                      <a:pt x="36" y="191"/>
                    </a:cubicBezTo>
                    <a:cubicBezTo>
                      <a:pt x="36" y="195"/>
                      <a:pt x="33" y="198"/>
                      <a:pt x="29" y="198"/>
                    </a:cubicBezTo>
                    <a:cubicBezTo>
                      <a:pt x="7" y="198"/>
                      <a:pt x="7" y="198"/>
                      <a:pt x="7" y="198"/>
                    </a:cubicBezTo>
                    <a:cubicBezTo>
                      <a:pt x="3" y="198"/>
                      <a:pt x="0" y="201"/>
                      <a:pt x="0" y="204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32"/>
                      <a:pt x="3" y="235"/>
                      <a:pt x="7" y="235"/>
                    </a:cubicBezTo>
                    <a:cubicBezTo>
                      <a:pt x="176" y="235"/>
                      <a:pt x="176" y="235"/>
                      <a:pt x="176" y="235"/>
                    </a:cubicBezTo>
                    <a:cubicBezTo>
                      <a:pt x="180" y="235"/>
                      <a:pt x="183" y="232"/>
                      <a:pt x="183" y="228"/>
                    </a:cubicBezTo>
                    <a:cubicBezTo>
                      <a:pt x="183" y="204"/>
                      <a:pt x="183" y="204"/>
                      <a:pt x="183" y="204"/>
                    </a:cubicBezTo>
                    <a:cubicBezTo>
                      <a:pt x="183" y="201"/>
                      <a:pt x="180" y="198"/>
                      <a:pt x="176" y="19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Oval 920"/>
              <p:cNvSpPr>
                <a:spLocks noChangeArrowheads="1"/>
              </p:cNvSpPr>
              <p:nvPr/>
            </p:nvSpPr>
            <p:spPr bwMode="auto">
              <a:xfrm>
                <a:off x="15967176" y="9807699"/>
                <a:ext cx="384175" cy="3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12001341" y="3546427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1355830" y="1381198"/>
            <a:ext cx="1535427" cy="2626299"/>
            <a:chOff x="3767858" y="3930396"/>
            <a:chExt cx="3378330" cy="5778526"/>
          </a:xfrm>
        </p:grpSpPr>
        <p:grpSp>
          <p:nvGrpSpPr>
            <p:cNvPr id="74" name="Группа 73"/>
            <p:cNvGrpSpPr/>
            <p:nvPr/>
          </p:nvGrpSpPr>
          <p:grpSpPr>
            <a:xfrm>
              <a:off x="3767858" y="3978590"/>
              <a:ext cx="3378330" cy="5730332"/>
              <a:chOff x="14011376" y="9502254"/>
              <a:chExt cx="1003300" cy="1701800"/>
            </a:xfrm>
          </p:grpSpPr>
          <p:sp>
            <p:nvSpPr>
              <p:cNvPr id="76" name="Freeform 956"/>
              <p:cNvSpPr>
                <a:spLocks/>
              </p:cNvSpPr>
              <p:nvPr/>
            </p:nvSpPr>
            <p:spPr bwMode="auto">
              <a:xfrm>
                <a:off x="14859101" y="10432529"/>
                <a:ext cx="155575" cy="168275"/>
              </a:xfrm>
              <a:custGeom>
                <a:avLst/>
                <a:gdLst>
                  <a:gd name="T0" fmla="*/ 6 w 49"/>
                  <a:gd name="T1" fmla="*/ 18 h 53"/>
                  <a:gd name="T2" fmla="*/ 18 w 49"/>
                  <a:gd name="T3" fmla="*/ 14 h 53"/>
                  <a:gd name="T4" fmla="*/ 25 w 49"/>
                  <a:gd name="T5" fmla="*/ 12 h 53"/>
                  <a:gd name="T6" fmla="*/ 24 w 49"/>
                  <a:gd name="T7" fmla="*/ 5 h 53"/>
                  <a:gd name="T8" fmla="*/ 31 w 49"/>
                  <a:gd name="T9" fmla="*/ 6 h 53"/>
                  <a:gd name="T10" fmla="*/ 42 w 49"/>
                  <a:gd name="T11" fmla="*/ 43 h 53"/>
                  <a:gd name="T12" fmla="*/ 28 w 49"/>
                  <a:gd name="T13" fmla="*/ 50 h 53"/>
                  <a:gd name="T14" fmla="*/ 20 w 49"/>
                  <a:gd name="T15" fmla="*/ 52 h 53"/>
                  <a:gd name="T16" fmla="*/ 18 w 49"/>
                  <a:gd name="T17" fmla="*/ 44 h 53"/>
                  <a:gd name="T18" fmla="*/ 24 w 49"/>
                  <a:gd name="T19" fmla="*/ 42 h 53"/>
                  <a:gd name="T20" fmla="*/ 24 w 49"/>
                  <a:gd name="T21" fmla="*/ 41 h 53"/>
                  <a:gd name="T22" fmla="*/ 14 w 49"/>
                  <a:gd name="T23" fmla="*/ 44 h 53"/>
                  <a:gd name="T24" fmla="*/ 11 w 49"/>
                  <a:gd name="T25" fmla="*/ 36 h 53"/>
                  <a:gd name="T26" fmla="*/ 22 w 49"/>
                  <a:gd name="T27" fmla="*/ 33 h 53"/>
                  <a:gd name="T28" fmla="*/ 21 w 49"/>
                  <a:gd name="T29" fmla="*/ 32 h 53"/>
                  <a:gd name="T30" fmla="*/ 9 w 49"/>
                  <a:gd name="T31" fmla="*/ 35 h 53"/>
                  <a:gd name="T32" fmla="*/ 6 w 49"/>
                  <a:gd name="T33" fmla="*/ 27 h 53"/>
                  <a:gd name="T34" fmla="*/ 19 w 49"/>
                  <a:gd name="T35" fmla="*/ 24 h 53"/>
                  <a:gd name="T36" fmla="*/ 19 w 49"/>
                  <a:gd name="T37" fmla="*/ 22 h 53"/>
                  <a:gd name="T38" fmla="*/ 8 w 49"/>
                  <a:gd name="T39" fmla="*/ 25 h 53"/>
                  <a:gd name="T40" fmla="*/ 6 w 49"/>
                  <a:gd name="T41" fmla="*/ 1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" h="53">
                    <a:moveTo>
                      <a:pt x="6" y="18"/>
                    </a:moveTo>
                    <a:cubicBezTo>
                      <a:pt x="6" y="18"/>
                      <a:pt x="16" y="15"/>
                      <a:pt x="18" y="14"/>
                    </a:cubicBezTo>
                    <a:cubicBezTo>
                      <a:pt x="23" y="13"/>
                      <a:pt x="14" y="15"/>
                      <a:pt x="25" y="12"/>
                    </a:cubicBezTo>
                    <a:cubicBezTo>
                      <a:pt x="26" y="12"/>
                      <a:pt x="28" y="10"/>
                      <a:pt x="24" y="5"/>
                    </a:cubicBezTo>
                    <a:cubicBezTo>
                      <a:pt x="20" y="0"/>
                      <a:pt x="26" y="1"/>
                      <a:pt x="31" y="6"/>
                    </a:cubicBezTo>
                    <a:cubicBezTo>
                      <a:pt x="39" y="12"/>
                      <a:pt x="49" y="39"/>
                      <a:pt x="42" y="43"/>
                    </a:cubicBezTo>
                    <a:cubicBezTo>
                      <a:pt x="38" y="47"/>
                      <a:pt x="34" y="48"/>
                      <a:pt x="28" y="50"/>
                    </a:cubicBezTo>
                    <a:cubicBezTo>
                      <a:pt x="26" y="50"/>
                      <a:pt x="20" y="52"/>
                      <a:pt x="20" y="52"/>
                    </a:cubicBezTo>
                    <a:cubicBezTo>
                      <a:pt x="15" y="53"/>
                      <a:pt x="12" y="46"/>
                      <a:pt x="18" y="44"/>
                    </a:cubicBezTo>
                    <a:cubicBezTo>
                      <a:pt x="18" y="44"/>
                      <a:pt x="23" y="43"/>
                      <a:pt x="24" y="42"/>
                    </a:cubicBezTo>
                    <a:cubicBezTo>
                      <a:pt x="26" y="42"/>
                      <a:pt x="25" y="40"/>
                      <a:pt x="24" y="41"/>
                    </a:cubicBezTo>
                    <a:cubicBezTo>
                      <a:pt x="23" y="41"/>
                      <a:pt x="14" y="44"/>
                      <a:pt x="14" y="44"/>
                    </a:cubicBezTo>
                    <a:cubicBezTo>
                      <a:pt x="8" y="45"/>
                      <a:pt x="6" y="38"/>
                      <a:pt x="11" y="36"/>
                    </a:cubicBezTo>
                    <a:cubicBezTo>
                      <a:pt x="11" y="36"/>
                      <a:pt x="20" y="34"/>
                      <a:pt x="22" y="33"/>
                    </a:cubicBezTo>
                    <a:cubicBezTo>
                      <a:pt x="23" y="33"/>
                      <a:pt x="23" y="31"/>
                      <a:pt x="21" y="32"/>
                    </a:cubicBezTo>
                    <a:cubicBezTo>
                      <a:pt x="20" y="32"/>
                      <a:pt x="9" y="35"/>
                      <a:pt x="9" y="35"/>
                    </a:cubicBezTo>
                    <a:cubicBezTo>
                      <a:pt x="3" y="37"/>
                      <a:pt x="1" y="29"/>
                      <a:pt x="6" y="27"/>
                    </a:cubicBezTo>
                    <a:cubicBezTo>
                      <a:pt x="6" y="27"/>
                      <a:pt x="17" y="24"/>
                      <a:pt x="19" y="24"/>
                    </a:cubicBezTo>
                    <a:cubicBezTo>
                      <a:pt x="21" y="23"/>
                      <a:pt x="20" y="22"/>
                      <a:pt x="19" y="22"/>
                    </a:cubicBezTo>
                    <a:cubicBezTo>
                      <a:pt x="17" y="23"/>
                      <a:pt x="8" y="25"/>
                      <a:pt x="8" y="25"/>
                    </a:cubicBezTo>
                    <a:cubicBezTo>
                      <a:pt x="2" y="27"/>
                      <a:pt x="0" y="19"/>
                      <a:pt x="6" y="1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957"/>
              <p:cNvSpPr>
                <a:spLocks/>
              </p:cNvSpPr>
              <p:nvPr/>
            </p:nvSpPr>
            <p:spPr bwMode="auto">
              <a:xfrm>
                <a:off x="14011376" y="10461104"/>
                <a:ext cx="142875" cy="152400"/>
              </a:xfrm>
              <a:custGeom>
                <a:avLst/>
                <a:gdLst>
                  <a:gd name="T0" fmla="*/ 30 w 45"/>
                  <a:gd name="T1" fmla="*/ 5 h 48"/>
                  <a:gd name="T2" fmla="*/ 18 w 45"/>
                  <a:gd name="T3" fmla="*/ 10 h 48"/>
                  <a:gd name="T4" fmla="*/ 12 w 45"/>
                  <a:gd name="T5" fmla="*/ 12 h 48"/>
                  <a:gd name="T6" fmla="*/ 8 w 45"/>
                  <a:gd name="T7" fmla="*/ 6 h 48"/>
                  <a:gd name="T8" fmla="*/ 3 w 45"/>
                  <a:gd name="T9" fmla="*/ 11 h 48"/>
                  <a:gd name="T10" fmla="*/ 17 w 45"/>
                  <a:gd name="T11" fmla="*/ 48 h 48"/>
                  <a:gd name="T12" fmla="*/ 32 w 45"/>
                  <a:gd name="T13" fmla="*/ 44 h 48"/>
                  <a:gd name="T14" fmla="*/ 39 w 45"/>
                  <a:gd name="T15" fmla="*/ 41 h 48"/>
                  <a:gd name="T16" fmla="*/ 36 w 45"/>
                  <a:gd name="T17" fmla="*/ 34 h 48"/>
                  <a:gd name="T18" fmla="*/ 31 w 45"/>
                  <a:gd name="T19" fmla="*/ 36 h 48"/>
                  <a:gd name="T20" fmla="*/ 30 w 45"/>
                  <a:gd name="T21" fmla="*/ 35 h 48"/>
                  <a:gd name="T22" fmla="*/ 40 w 45"/>
                  <a:gd name="T23" fmla="*/ 31 h 48"/>
                  <a:gd name="T24" fmla="*/ 37 w 45"/>
                  <a:gd name="T25" fmla="*/ 23 h 48"/>
                  <a:gd name="T26" fmla="*/ 27 w 45"/>
                  <a:gd name="T27" fmla="*/ 27 h 48"/>
                  <a:gd name="T28" fmla="*/ 26 w 45"/>
                  <a:gd name="T29" fmla="*/ 26 h 48"/>
                  <a:gd name="T30" fmla="*/ 39 w 45"/>
                  <a:gd name="T31" fmla="*/ 21 h 48"/>
                  <a:gd name="T32" fmla="*/ 36 w 45"/>
                  <a:gd name="T33" fmla="*/ 13 h 48"/>
                  <a:gd name="T34" fmla="*/ 23 w 45"/>
                  <a:gd name="T35" fmla="*/ 18 h 48"/>
                  <a:gd name="T36" fmla="*/ 23 w 45"/>
                  <a:gd name="T37" fmla="*/ 17 h 48"/>
                  <a:gd name="T38" fmla="*/ 33 w 45"/>
                  <a:gd name="T39" fmla="*/ 13 h 48"/>
                  <a:gd name="T40" fmla="*/ 30 w 45"/>
                  <a:gd name="T41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48">
                    <a:moveTo>
                      <a:pt x="30" y="5"/>
                    </a:moveTo>
                    <a:cubicBezTo>
                      <a:pt x="30" y="5"/>
                      <a:pt x="20" y="9"/>
                      <a:pt x="18" y="10"/>
                    </a:cubicBezTo>
                    <a:cubicBezTo>
                      <a:pt x="14" y="12"/>
                      <a:pt x="22" y="8"/>
                      <a:pt x="12" y="12"/>
                    </a:cubicBezTo>
                    <a:cubicBezTo>
                      <a:pt x="10" y="13"/>
                      <a:pt x="8" y="13"/>
                      <a:pt x="8" y="6"/>
                    </a:cubicBezTo>
                    <a:cubicBezTo>
                      <a:pt x="8" y="0"/>
                      <a:pt x="4" y="5"/>
                      <a:pt x="3" y="11"/>
                    </a:cubicBezTo>
                    <a:cubicBezTo>
                      <a:pt x="0" y="21"/>
                      <a:pt x="9" y="48"/>
                      <a:pt x="17" y="48"/>
                    </a:cubicBezTo>
                    <a:cubicBezTo>
                      <a:pt x="22" y="48"/>
                      <a:pt x="26" y="46"/>
                      <a:pt x="32" y="44"/>
                    </a:cubicBezTo>
                    <a:cubicBezTo>
                      <a:pt x="34" y="43"/>
                      <a:pt x="39" y="41"/>
                      <a:pt x="39" y="41"/>
                    </a:cubicBezTo>
                    <a:cubicBezTo>
                      <a:pt x="45" y="39"/>
                      <a:pt x="42" y="32"/>
                      <a:pt x="36" y="34"/>
                    </a:cubicBezTo>
                    <a:cubicBezTo>
                      <a:pt x="36" y="34"/>
                      <a:pt x="32" y="35"/>
                      <a:pt x="31" y="36"/>
                    </a:cubicBezTo>
                    <a:cubicBezTo>
                      <a:pt x="29" y="37"/>
                      <a:pt x="28" y="35"/>
                      <a:pt x="30" y="35"/>
                    </a:cubicBezTo>
                    <a:cubicBezTo>
                      <a:pt x="31" y="34"/>
                      <a:pt x="40" y="31"/>
                      <a:pt x="40" y="31"/>
                    </a:cubicBezTo>
                    <a:cubicBezTo>
                      <a:pt x="45" y="28"/>
                      <a:pt x="42" y="21"/>
                      <a:pt x="37" y="23"/>
                    </a:cubicBezTo>
                    <a:cubicBezTo>
                      <a:pt x="37" y="23"/>
                      <a:pt x="28" y="27"/>
                      <a:pt x="27" y="27"/>
                    </a:cubicBezTo>
                    <a:cubicBezTo>
                      <a:pt x="26" y="28"/>
                      <a:pt x="25" y="26"/>
                      <a:pt x="26" y="26"/>
                    </a:cubicBezTo>
                    <a:cubicBezTo>
                      <a:pt x="28" y="25"/>
                      <a:pt x="39" y="21"/>
                      <a:pt x="39" y="21"/>
                    </a:cubicBezTo>
                    <a:cubicBezTo>
                      <a:pt x="44" y="19"/>
                      <a:pt x="41" y="11"/>
                      <a:pt x="36" y="13"/>
                    </a:cubicBezTo>
                    <a:cubicBezTo>
                      <a:pt x="36" y="13"/>
                      <a:pt x="25" y="17"/>
                      <a:pt x="23" y="18"/>
                    </a:cubicBezTo>
                    <a:cubicBezTo>
                      <a:pt x="22" y="19"/>
                      <a:pt x="21" y="17"/>
                      <a:pt x="23" y="17"/>
                    </a:cubicBezTo>
                    <a:cubicBezTo>
                      <a:pt x="25" y="16"/>
                      <a:pt x="33" y="13"/>
                      <a:pt x="33" y="13"/>
                    </a:cubicBezTo>
                    <a:cubicBezTo>
                      <a:pt x="38" y="11"/>
                      <a:pt x="35" y="3"/>
                      <a:pt x="30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958"/>
              <p:cNvSpPr>
                <a:spLocks/>
              </p:cNvSpPr>
              <p:nvPr/>
            </p:nvSpPr>
            <p:spPr bwMode="auto">
              <a:xfrm>
                <a:off x="14189176" y="9502254"/>
                <a:ext cx="635000" cy="831850"/>
              </a:xfrm>
              <a:custGeom>
                <a:avLst/>
                <a:gdLst>
                  <a:gd name="T0" fmla="*/ 74 w 200"/>
                  <a:gd name="T1" fmla="*/ 197 h 262"/>
                  <a:gd name="T2" fmla="*/ 72 w 200"/>
                  <a:gd name="T3" fmla="*/ 213 h 262"/>
                  <a:gd name="T4" fmla="*/ 4 w 200"/>
                  <a:gd name="T5" fmla="*/ 262 h 262"/>
                  <a:gd name="T6" fmla="*/ 130 w 200"/>
                  <a:gd name="T7" fmla="*/ 203 h 262"/>
                  <a:gd name="T8" fmla="*/ 132 w 200"/>
                  <a:gd name="T9" fmla="*/ 198 h 262"/>
                  <a:gd name="T10" fmla="*/ 134 w 200"/>
                  <a:gd name="T11" fmla="*/ 194 h 262"/>
                  <a:gd name="T12" fmla="*/ 200 w 200"/>
                  <a:gd name="T13" fmla="*/ 100 h 262"/>
                  <a:gd name="T14" fmla="*/ 100 w 200"/>
                  <a:gd name="T15" fmla="*/ 0 h 262"/>
                  <a:gd name="T16" fmla="*/ 0 w 200"/>
                  <a:gd name="T17" fmla="*/ 100 h 262"/>
                  <a:gd name="T18" fmla="*/ 74 w 200"/>
                  <a:gd name="T19" fmla="*/ 197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262">
                    <a:moveTo>
                      <a:pt x="74" y="197"/>
                    </a:moveTo>
                    <a:cubicBezTo>
                      <a:pt x="77" y="203"/>
                      <a:pt x="78" y="212"/>
                      <a:pt x="72" y="213"/>
                    </a:cubicBezTo>
                    <a:cubicBezTo>
                      <a:pt x="27" y="218"/>
                      <a:pt x="17" y="234"/>
                      <a:pt x="4" y="262"/>
                    </a:cubicBezTo>
                    <a:cubicBezTo>
                      <a:pt x="130" y="203"/>
                      <a:pt x="130" y="203"/>
                      <a:pt x="130" y="203"/>
                    </a:cubicBezTo>
                    <a:cubicBezTo>
                      <a:pt x="131" y="201"/>
                      <a:pt x="131" y="200"/>
                      <a:pt x="132" y="198"/>
                    </a:cubicBezTo>
                    <a:cubicBezTo>
                      <a:pt x="133" y="197"/>
                      <a:pt x="133" y="196"/>
                      <a:pt x="134" y="194"/>
                    </a:cubicBezTo>
                    <a:cubicBezTo>
                      <a:pt x="172" y="181"/>
                      <a:pt x="200" y="144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7"/>
                      <a:pt x="32" y="185"/>
                      <a:pt x="74" y="19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959"/>
              <p:cNvSpPr>
                <a:spLocks/>
              </p:cNvSpPr>
              <p:nvPr/>
            </p:nvSpPr>
            <p:spPr bwMode="auto">
              <a:xfrm>
                <a:off x="14332051" y="10880204"/>
                <a:ext cx="168275" cy="323850"/>
              </a:xfrm>
              <a:custGeom>
                <a:avLst/>
                <a:gdLst>
                  <a:gd name="T0" fmla="*/ 53 w 53"/>
                  <a:gd name="T1" fmla="*/ 0 h 102"/>
                  <a:gd name="T2" fmla="*/ 4 w 53"/>
                  <a:gd name="T3" fmla="*/ 23 h 102"/>
                  <a:gd name="T4" fmla="*/ 9 w 53"/>
                  <a:gd name="T5" fmla="*/ 77 h 102"/>
                  <a:gd name="T6" fmla="*/ 0 w 53"/>
                  <a:gd name="T7" fmla="*/ 94 h 102"/>
                  <a:gd name="T8" fmla="*/ 29 w 53"/>
                  <a:gd name="T9" fmla="*/ 101 h 102"/>
                  <a:gd name="T10" fmla="*/ 51 w 53"/>
                  <a:gd name="T11" fmla="*/ 94 h 102"/>
                  <a:gd name="T12" fmla="*/ 45 w 53"/>
                  <a:gd name="T13" fmla="*/ 69 h 102"/>
                  <a:gd name="T14" fmla="*/ 52 w 53"/>
                  <a:gd name="T15" fmla="*/ 22 h 102"/>
                  <a:gd name="T16" fmla="*/ 53 w 53"/>
                  <a:gd name="T1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102">
                    <a:moveTo>
                      <a:pt x="53" y="0"/>
                    </a:moveTo>
                    <a:cubicBezTo>
                      <a:pt x="4" y="23"/>
                      <a:pt x="4" y="23"/>
                      <a:pt x="4" y="23"/>
                    </a:cubicBezTo>
                    <a:cubicBezTo>
                      <a:pt x="11" y="53"/>
                      <a:pt x="13" y="70"/>
                      <a:pt x="9" y="77"/>
                    </a:cubicBezTo>
                    <a:cubicBezTo>
                      <a:pt x="6" y="81"/>
                      <a:pt x="0" y="86"/>
                      <a:pt x="0" y="94"/>
                    </a:cubicBezTo>
                    <a:cubicBezTo>
                      <a:pt x="0" y="102"/>
                      <a:pt x="14" y="101"/>
                      <a:pt x="29" y="101"/>
                    </a:cubicBezTo>
                    <a:cubicBezTo>
                      <a:pt x="43" y="101"/>
                      <a:pt x="51" y="102"/>
                      <a:pt x="51" y="94"/>
                    </a:cubicBezTo>
                    <a:cubicBezTo>
                      <a:pt x="51" y="84"/>
                      <a:pt x="45" y="80"/>
                      <a:pt x="45" y="69"/>
                    </a:cubicBezTo>
                    <a:cubicBezTo>
                      <a:pt x="45" y="65"/>
                      <a:pt x="49" y="44"/>
                      <a:pt x="52" y="22"/>
                    </a:cubicBezTo>
                    <a:cubicBezTo>
                      <a:pt x="52" y="15"/>
                      <a:pt x="53" y="7"/>
                      <a:pt x="53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0" name="Freeform 960"/>
              <p:cNvSpPr>
                <a:spLocks/>
              </p:cNvSpPr>
              <p:nvPr/>
            </p:nvSpPr>
            <p:spPr bwMode="auto">
              <a:xfrm>
                <a:off x="14513026" y="10791304"/>
                <a:ext cx="180975" cy="412750"/>
              </a:xfrm>
              <a:custGeom>
                <a:avLst/>
                <a:gdLst>
                  <a:gd name="T0" fmla="*/ 51 w 57"/>
                  <a:gd name="T1" fmla="*/ 46 h 130"/>
                  <a:gd name="T2" fmla="*/ 57 w 57"/>
                  <a:gd name="T3" fmla="*/ 0 h 130"/>
                  <a:gd name="T4" fmla="*/ 0 w 57"/>
                  <a:gd name="T5" fmla="*/ 26 h 130"/>
                  <a:gd name="T6" fmla="*/ 2 w 57"/>
                  <a:gd name="T7" fmla="*/ 50 h 130"/>
                  <a:gd name="T8" fmla="*/ 9 w 57"/>
                  <a:gd name="T9" fmla="*/ 97 h 130"/>
                  <a:gd name="T10" fmla="*/ 3 w 57"/>
                  <a:gd name="T11" fmla="*/ 122 h 130"/>
                  <a:gd name="T12" fmla="*/ 25 w 57"/>
                  <a:gd name="T13" fmla="*/ 129 h 130"/>
                  <a:gd name="T14" fmla="*/ 53 w 57"/>
                  <a:gd name="T15" fmla="*/ 122 h 130"/>
                  <a:gd name="T16" fmla="*/ 45 w 57"/>
                  <a:gd name="T17" fmla="*/ 105 h 130"/>
                  <a:gd name="T18" fmla="*/ 51 w 57"/>
                  <a:gd name="T19" fmla="*/ 4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130">
                    <a:moveTo>
                      <a:pt x="51" y="46"/>
                    </a:moveTo>
                    <a:cubicBezTo>
                      <a:pt x="54" y="33"/>
                      <a:pt x="56" y="15"/>
                      <a:pt x="57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3"/>
                      <a:pt x="1" y="42"/>
                      <a:pt x="2" y="50"/>
                    </a:cubicBezTo>
                    <a:cubicBezTo>
                      <a:pt x="4" y="72"/>
                      <a:pt x="9" y="93"/>
                      <a:pt x="9" y="97"/>
                    </a:cubicBezTo>
                    <a:cubicBezTo>
                      <a:pt x="9" y="108"/>
                      <a:pt x="3" y="112"/>
                      <a:pt x="3" y="122"/>
                    </a:cubicBezTo>
                    <a:cubicBezTo>
                      <a:pt x="3" y="130"/>
                      <a:pt x="10" y="129"/>
                      <a:pt x="25" y="129"/>
                    </a:cubicBezTo>
                    <a:cubicBezTo>
                      <a:pt x="39" y="129"/>
                      <a:pt x="53" y="130"/>
                      <a:pt x="53" y="122"/>
                    </a:cubicBezTo>
                    <a:cubicBezTo>
                      <a:pt x="53" y="114"/>
                      <a:pt x="47" y="109"/>
                      <a:pt x="45" y="105"/>
                    </a:cubicBezTo>
                    <a:cubicBezTo>
                      <a:pt x="40" y="98"/>
                      <a:pt x="42" y="79"/>
                      <a:pt x="51" y="4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1" name="Freeform 961"/>
              <p:cNvSpPr>
                <a:spLocks/>
              </p:cNvSpPr>
              <p:nvPr/>
            </p:nvSpPr>
            <p:spPr bwMode="auto">
              <a:xfrm>
                <a:off x="14246326" y="10483329"/>
                <a:ext cx="749300" cy="473075"/>
              </a:xfrm>
              <a:custGeom>
                <a:avLst/>
                <a:gdLst>
                  <a:gd name="T0" fmla="*/ 223 w 236"/>
                  <a:gd name="T1" fmla="*/ 39 h 149"/>
                  <a:gd name="T2" fmla="*/ 215 w 236"/>
                  <a:gd name="T3" fmla="*/ 42 h 149"/>
                  <a:gd name="T4" fmla="*/ 213 w 236"/>
                  <a:gd name="T5" fmla="*/ 42 h 149"/>
                  <a:gd name="T6" fmla="*/ 202 w 236"/>
                  <a:gd name="T7" fmla="*/ 34 h 149"/>
                  <a:gd name="T8" fmla="*/ 202 w 236"/>
                  <a:gd name="T9" fmla="*/ 33 h 149"/>
                  <a:gd name="T10" fmla="*/ 195 w 236"/>
                  <a:gd name="T11" fmla="*/ 26 h 149"/>
                  <a:gd name="T12" fmla="*/ 195 w 236"/>
                  <a:gd name="T13" fmla="*/ 24 h 149"/>
                  <a:gd name="T14" fmla="*/ 190 w 236"/>
                  <a:gd name="T15" fmla="*/ 17 h 149"/>
                  <a:gd name="T16" fmla="*/ 191 w 236"/>
                  <a:gd name="T17" fmla="*/ 12 h 149"/>
                  <a:gd name="T18" fmla="*/ 161 w 236"/>
                  <a:gd name="T19" fmla="*/ 5 h 149"/>
                  <a:gd name="T20" fmla="*/ 124 w 236"/>
                  <a:gd name="T21" fmla="*/ 0 h 149"/>
                  <a:gd name="T22" fmla="*/ 92 w 236"/>
                  <a:gd name="T23" fmla="*/ 28 h 149"/>
                  <a:gd name="T24" fmla="*/ 57 w 236"/>
                  <a:gd name="T25" fmla="*/ 34 h 149"/>
                  <a:gd name="T26" fmla="*/ 51 w 236"/>
                  <a:gd name="T27" fmla="*/ 34 h 149"/>
                  <a:gd name="T28" fmla="*/ 31 w 236"/>
                  <a:gd name="T29" fmla="*/ 66 h 149"/>
                  <a:gd name="T30" fmla="*/ 7 w 236"/>
                  <a:gd name="T31" fmla="*/ 138 h 149"/>
                  <a:gd name="T32" fmla="*/ 12 w 236"/>
                  <a:gd name="T33" fmla="*/ 148 h 149"/>
                  <a:gd name="T34" fmla="*/ 16 w 236"/>
                  <a:gd name="T35" fmla="*/ 148 h 149"/>
                  <a:gd name="T36" fmla="*/ 234 w 236"/>
                  <a:gd name="T37" fmla="*/ 47 h 149"/>
                  <a:gd name="T38" fmla="*/ 236 w 236"/>
                  <a:gd name="T39" fmla="*/ 44 h 149"/>
                  <a:gd name="T40" fmla="*/ 233 w 236"/>
                  <a:gd name="T41" fmla="*/ 36 h 149"/>
                  <a:gd name="T42" fmla="*/ 223 w 236"/>
                  <a:gd name="T43" fmla="*/ 3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6" h="149">
                    <a:moveTo>
                      <a:pt x="223" y="39"/>
                    </a:moveTo>
                    <a:cubicBezTo>
                      <a:pt x="215" y="42"/>
                      <a:pt x="215" y="42"/>
                      <a:pt x="215" y="42"/>
                    </a:cubicBezTo>
                    <a:cubicBezTo>
                      <a:pt x="214" y="42"/>
                      <a:pt x="214" y="42"/>
                      <a:pt x="213" y="42"/>
                    </a:cubicBezTo>
                    <a:cubicBezTo>
                      <a:pt x="208" y="43"/>
                      <a:pt x="203" y="39"/>
                      <a:pt x="202" y="34"/>
                    </a:cubicBezTo>
                    <a:cubicBezTo>
                      <a:pt x="202" y="34"/>
                      <a:pt x="202" y="34"/>
                      <a:pt x="202" y="33"/>
                    </a:cubicBezTo>
                    <a:cubicBezTo>
                      <a:pt x="199" y="32"/>
                      <a:pt x="196" y="30"/>
                      <a:pt x="195" y="26"/>
                    </a:cubicBezTo>
                    <a:cubicBezTo>
                      <a:pt x="195" y="25"/>
                      <a:pt x="195" y="25"/>
                      <a:pt x="195" y="24"/>
                    </a:cubicBezTo>
                    <a:cubicBezTo>
                      <a:pt x="193" y="23"/>
                      <a:pt x="191" y="20"/>
                      <a:pt x="190" y="17"/>
                    </a:cubicBezTo>
                    <a:cubicBezTo>
                      <a:pt x="190" y="15"/>
                      <a:pt x="190" y="14"/>
                      <a:pt x="191" y="12"/>
                    </a:cubicBezTo>
                    <a:cubicBezTo>
                      <a:pt x="181" y="9"/>
                      <a:pt x="171" y="7"/>
                      <a:pt x="161" y="5"/>
                    </a:cubicBezTo>
                    <a:cubicBezTo>
                      <a:pt x="148" y="3"/>
                      <a:pt x="136" y="1"/>
                      <a:pt x="124" y="0"/>
                    </a:cubicBezTo>
                    <a:cubicBezTo>
                      <a:pt x="115" y="12"/>
                      <a:pt x="104" y="22"/>
                      <a:pt x="92" y="28"/>
                    </a:cubicBezTo>
                    <a:cubicBezTo>
                      <a:pt x="83" y="32"/>
                      <a:pt x="71" y="34"/>
                      <a:pt x="57" y="34"/>
                    </a:cubicBezTo>
                    <a:cubicBezTo>
                      <a:pt x="55" y="34"/>
                      <a:pt x="53" y="34"/>
                      <a:pt x="51" y="34"/>
                    </a:cubicBezTo>
                    <a:cubicBezTo>
                      <a:pt x="44" y="44"/>
                      <a:pt x="38" y="54"/>
                      <a:pt x="31" y="66"/>
                    </a:cubicBezTo>
                    <a:cubicBezTo>
                      <a:pt x="15" y="94"/>
                      <a:pt x="0" y="123"/>
                      <a:pt x="7" y="138"/>
                    </a:cubicBezTo>
                    <a:cubicBezTo>
                      <a:pt x="9" y="142"/>
                      <a:pt x="11" y="145"/>
                      <a:pt x="12" y="148"/>
                    </a:cubicBezTo>
                    <a:cubicBezTo>
                      <a:pt x="13" y="149"/>
                      <a:pt x="15" y="149"/>
                      <a:pt x="16" y="148"/>
                    </a:cubicBezTo>
                    <a:cubicBezTo>
                      <a:pt x="234" y="47"/>
                      <a:pt x="234" y="47"/>
                      <a:pt x="234" y="47"/>
                    </a:cubicBezTo>
                    <a:cubicBezTo>
                      <a:pt x="235" y="46"/>
                      <a:pt x="236" y="45"/>
                      <a:pt x="236" y="44"/>
                    </a:cubicBezTo>
                    <a:cubicBezTo>
                      <a:pt x="235" y="41"/>
                      <a:pt x="234" y="39"/>
                      <a:pt x="233" y="36"/>
                    </a:cubicBezTo>
                    <a:cubicBezTo>
                      <a:pt x="230" y="37"/>
                      <a:pt x="227" y="38"/>
                      <a:pt x="223" y="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2" name="Freeform 962"/>
              <p:cNvSpPr>
                <a:spLocks/>
              </p:cNvSpPr>
              <p:nvPr/>
            </p:nvSpPr>
            <p:spPr bwMode="auto">
              <a:xfrm>
                <a:off x="14652726" y="10175354"/>
                <a:ext cx="266700" cy="323850"/>
              </a:xfrm>
              <a:custGeom>
                <a:avLst/>
                <a:gdLst>
                  <a:gd name="T0" fmla="*/ 69 w 84"/>
                  <a:gd name="T1" fmla="*/ 93 h 102"/>
                  <a:gd name="T2" fmla="*/ 83 w 84"/>
                  <a:gd name="T3" fmla="*/ 89 h 102"/>
                  <a:gd name="T4" fmla="*/ 83 w 84"/>
                  <a:gd name="T5" fmla="*/ 89 h 102"/>
                  <a:gd name="T6" fmla="*/ 84 w 84"/>
                  <a:gd name="T7" fmla="*/ 89 h 102"/>
                  <a:gd name="T8" fmla="*/ 82 w 84"/>
                  <a:gd name="T9" fmla="*/ 81 h 102"/>
                  <a:gd name="T10" fmla="*/ 44 w 84"/>
                  <a:gd name="T11" fmla="*/ 0 h 102"/>
                  <a:gd name="T12" fmla="*/ 44 w 84"/>
                  <a:gd name="T13" fmla="*/ 0 h 102"/>
                  <a:gd name="T14" fmla="*/ 40 w 84"/>
                  <a:gd name="T15" fmla="*/ 17 h 102"/>
                  <a:gd name="T16" fmla="*/ 40 w 84"/>
                  <a:gd name="T17" fmla="*/ 17 h 102"/>
                  <a:gd name="T18" fmla="*/ 37 w 84"/>
                  <a:gd name="T19" fmla="*/ 24 h 102"/>
                  <a:gd name="T20" fmla="*/ 37 w 84"/>
                  <a:gd name="T21" fmla="*/ 24 h 102"/>
                  <a:gd name="T22" fmla="*/ 34 w 84"/>
                  <a:gd name="T23" fmla="*/ 32 h 102"/>
                  <a:gd name="T24" fmla="*/ 34 w 84"/>
                  <a:gd name="T25" fmla="*/ 32 h 102"/>
                  <a:gd name="T26" fmla="*/ 30 w 84"/>
                  <a:gd name="T27" fmla="*/ 40 h 102"/>
                  <a:gd name="T28" fmla="*/ 30 w 84"/>
                  <a:gd name="T29" fmla="*/ 40 h 102"/>
                  <a:gd name="T30" fmla="*/ 26 w 84"/>
                  <a:gd name="T31" fmla="*/ 48 h 102"/>
                  <a:gd name="T32" fmla="*/ 25 w 84"/>
                  <a:gd name="T33" fmla="*/ 49 h 102"/>
                  <a:gd name="T34" fmla="*/ 21 w 84"/>
                  <a:gd name="T35" fmla="*/ 57 h 102"/>
                  <a:gd name="T36" fmla="*/ 20 w 84"/>
                  <a:gd name="T37" fmla="*/ 58 h 102"/>
                  <a:gd name="T38" fmla="*/ 18 w 84"/>
                  <a:gd name="T39" fmla="*/ 62 h 102"/>
                  <a:gd name="T40" fmla="*/ 13 w 84"/>
                  <a:gd name="T41" fmla="*/ 71 h 102"/>
                  <a:gd name="T42" fmla="*/ 8 w 84"/>
                  <a:gd name="T43" fmla="*/ 80 h 102"/>
                  <a:gd name="T44" fmla="*/ 2 w 84"/>
                  <a:gd name="T45" fmla="*/ 90 h 102"/>
                  <a:gd name="T46" fmla="*/ 0 w 84"/>
                  <a:gd name="T47" fmla="*/ 91 h 102"/>
                  <a:gd name="T48" fmla="*/ 34 w 84"/>
                  <a:gd name="T49" fmla="*/ 96 h 102"/>
                  <a:gd name="T50" fmla="*/ 62 w 84"/>
                  <a:gd name="T51" fmla="*/ 102 h 102"/>
                  <a:gd name="T52" fmla="*/ 69 w 84"/>
                  <a:gd name="T53" fmla="*/ 9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4" h="102">
                    <a:moveTo>
                      <a:pt x="69" y="93"/>
                    </a:move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4" y="89"/>
                      <a:pt x="84" y="89"/>
                    </a:cubicBezTo>
                    <a:cubicBezTo>
                      <a:pt x="83" y="87"/>
                      <a:pt x="81" y="84"/>
                      <a:pt x="82" y="8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5"/>
                      <a:pt x="42" y="10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9"/>
                      <a:pt x="39" y="21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6" y="27"/>
                      <a:pt x="35" y="29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3" y="35"/>
                      <a:pt x="31" y="37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28" y="43"/>
                      <a:pt x="27" y="46"/>
                      <a:pt x="26" y="48"/>
                    </a:cubicBezTo>
                    <a:cubicBezTo>
                      <a:pt x="26" y="49"/>
                      <a:pt x="25" y="49"/>
                      <a:pt x="25" y="49"/>
                    </a:cubicBezTo>
                    <a:cubicBezTo>
                      <a:pt x="24" y="52"/>
                      <a:pt x="22" y="55"/>
                      <a:pt x="21" y="57"/>
                    </a:cubicBezTo>
                    <a:cubicBezTo>
                      <a:pt x="21" y="58"/>
                      <a:pt x="21" y="58"/>
                      <a:pt x="20" y="58"/>
                    </a:cubicBezTo>
                    <a:cubicBezTo>
                      <a:pt x="20" y="60"/>
                      <a:pt x="19" y="61"/>
                      <a:pt x="18" y="62"/>
                    </a:cubicBezTo>
                    <a:cubicBezTo>
                      <a:pt x="16" y="65"/>
                      <a:pt x="15" y="68"/>
                      <a:pt x="13" y="71"/>
                    </a:cubicBezTo>
                    <a:cubicBezTo>
                      <a:pt x="11" y="74"/>
                      <a:pt x="9" y="77"/>
                      <a:pt x="8" y="80"/>
                    </a:cubicBezTo>
                    <a:cubicBezTo>
                      <a:pt x="6" y="84"/>
                      <a:pt x="4" y="87"/>
                      <a:pt x="2" y="90"/>
                    </a:cubicBezTo>
                    <a:cubicBezTo>
                      <a:pt x="1" y="90"/>
                      <a:pt x="1" y="91"/>
                      <a:pt x="0" y="91"/>
                    </a:cubicBezTo>
                    <a:cubicBezTo>
                      <a:pt x="10" y="92"/>
                      <a:pt x="21" y="94"/>
                      <a:pt x="34" y="96"/>
                    </a:cubicBezTo>
                    <a:cubicBezTo>
                      <a:pt x="44" y="98"/>
                      <a:pt x="53" y="100"/>
                      <a:pt x="62" y="102"/>
                    </a:cubicBezTo>
                    <a:cubicBezTo>
                      <a:pt x="62" y="98"/>
                      <a:pt x="65" y="94"/>
                      <a:pt x="69" y="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3" name="Freeform 963"/>
              <p:cNvSpPr>
                <a:spLocks/>
              </p:cNvSpPr>
              <p:nvPr/>
            </p:nvSpPr>
            <p:spPr bwMode="auto">
              <a:xfrm>
                <a:off x="14043126" y="10099154"/>
                <a:ext cx="749300" cy="485775"/>
              </a:xfrm>
              <a:custGeom>
                <a:avLst/>
                <a:gdLst>
                  <a:gd name="T0" fmla="*/ 229 w 236"/>
                  <a:gd name="T1" fmla="*/ 11 h 153"/>
                  <a:gd name="T2" fmla="*/ 224 w 236"/>
                  <a:gd name="T3" fmla="*/ 1 h 153"/>
                  <a:gd name="T4" fmla="*/ 220 w 236"/>
                  <a:gd name="T5" fmla="*/ 1 h 153"/>
                  <a:gd name="T6" fmla="*/ 2 w 236"/>
                  <a:gd name="T7" fmla="*/ 103 h 153"/>
                  <a:gd name="T8" fmla="*/ 0 w 236"/>
                  <a:gd name="T9" fmla="*/ 105 h 153"/>
                  <a:gd name="T10" fmla="*/ 5 w 236"/>
                  <a:gd name="T11" fmla="*/ 116 h 153"/>
                  <a:gd name="T12" fmla="*/ 6 w 236"/>
                  <a:gd name="T13" fmla="*/ 118 h 153"/>
                  <a:gd name="T14" fmla="*/ 18 w 236"/>
                  <a:gd name="T15" fmla="*/ 114 h 153"/>
                  <a:gd name="T16" fmla="*/ 31 w 236"/>
                  <a:gd name="T17" fmla="*/ 119 h 153"/>
                  <a:gd name="T18" fmla="*/ 32 w 236"/>
                  <a:gd name="T19" fmla="*/ 122 h 153"/>
                  <a:gd name="T20" fmla="*/ 37 w 236"/>
                  <a:gd name="T21" fmla="*/ 127 h 153"/>
                  <a:gd name="T22" fmla="*/ 37 w 236"/>
                  <a:gd name="T23" fmla="*/ 135 h 153"/>
                  <a:gd name="T24" fmla="*/ 37 w 236"/>
                  <a:gd name="T25" fmla="*/ 135 h 153"/>
                  <a:gd name="T26" fmla="*/ 75 w 236"/>
                  <a:gd name="T27" fmla="*/ 144 h 153"/>
                  <a:gd name="T28" fmla="*/ 154 w 236"/>
                  <a:gd name="T29" fmla="*/ 143 h 153"/>
                  <a:gd name="T30" fmla="*/ 205 w 236"/>
                  <a:gd name="T31" fmla="*/ 84 h 153"/>
                  <a:gd name="T32" fmla="*/ 229 w 236"/>
                  <a:gd name="T33" fmla="*/ 1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6" h="153">
                    <a:moveTo>
                      <a:pt x="229" y="11"/>
                    </a:moveTo>
                    <a:cubicBezTo>
                      <a:pt x="227" y="7"/>
                      <a:pt x="226" y="4"/>
                      <a:pt x="224" y="1"/>
                    </a:cubicBezTo>
                    <a:cubicBezTo>
                      <a:pt x="223" y="0"/>
                      <a:pt x="221" y="0"/>
                      <a:pt x="220" y="1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1" y="103"/>
                      <a:pt x="0" y="104"/>
                      <a:pt x="0" y="105"/>
                    </a:cubicBezTo>
                    <a:cubicBezTo>
                      <a:pt x="1" y="109"/>
                      <a:pt x="3" y="112"/>
                      <a:pt x="5" y="116"/>
                    </a:cubicBezTo>
                    <a:cubicBezTo>
                      <a:pt x="5" y="117"/>
                      <a:pt x="5" y="117"/>
                      <a:pt x="6" y="118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23" y="112"/>
                      <a:pt x="29" y="114"/>
                      <a:pt x="31" y="119"/>
                    </a:cubicBezTo>
                    <a:cubicBezTo>
                      <a:pt x="31" y="120"/>
                      <a:pt x="32" y="121"/>
                      <a:pt x="32" y="122"/>
                    </a:cubicBezTo>
                    <a:cubicBezTo>
                      <a:pt x="34" y="123"/>
                      <a:pt x="35" y="124"/>
                      <a:pt x="37" y="127"/>
                    </a:cubicBezTo>
                    <a:cubicBezTo>
                      <a:pt x="38" y="129"/>
                      <a:pt x="38" y="132"/>
                      <a:pt x="37" y="135"/>
                    </a:cubicBezTo>
                    <a:cubicBezTo>
                      <a:pt x="37" y="135"/>
                      <a:pt x="37" y="135"/>
                      <a:pt x="37" y="135"/>
                    </a:cubicBezTo>
                    <a:cubicBezTo>
                      <a:pt x="48" y="138"/>
                      <a:pt x="62" y="141"/>
                      <a:pt x="75" y="144"/>
                    </a:cubicBezTo>
                    <a:cubicBezTo>
                      <a:pt x="105" y="150"/>
                      <a:pt x="134" y="153"/>
                      <a:pt x="154" y="143"/>
                    </a:cubicBezTo>
                    <a:cubicBezTo>
                      <a:pt x="174" y="134"/>
                      <a:pt x="190" y="110"/>
                      <a:pt x="205" y="84"/>
                    </a:cubicBezTo>
                    <a:cubicBezTo>
                      <a:pt x="221" y="55"/>
                      <a:pt x="236" y="26"/>
                      <a:pt x="229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964"/>
              <p:cNvSpPr>
                <a:spLocks/>
              </p:cNvSpPr>
              <p:nvPr/>
            </p:nvSpPr>
            <p:spPr bwMode="auto">
              <a:xfrm>
                <a:off x="14122501" y="10550004"/>
                <a:ext cx="263525" cy="330200"/>
              </a:xfrm>
              <a:custGeom>
                <a:avLst/>
                <a:gdLst>
                  <a:gd name="T0" fmla="*/ 49 w 83"/>
                  <a:gd name="T1" fmla="*/ 8 h 104"/>
                  <a:gd name="T2" fmla="*/ 49 w 83"/>
                  <a:gd name="T3" fmla="*/ 8 h 104"/>
                  <a:gd name="T4" fmla="*/ 45 w 83"/>
                  <a:gd name="T5" fmla="*/ 7 h 104"/>
                  <a:gd name="T6" fmla="*/ 44 w 83"/>
                  <a:gd name="T7" fmla="*/ 7 h 104"/>
                  <a:gd name="T8" fmla="*/ 39 w 83"/>
                  <a:gd name="T9" fmla="*/ 6 h 104"/>
                  <a:gd name="T10" fmla="*/ 39 w 83"/>
                  <a:gd name="T11" fmla="*/ 6 h 104"/>
                  <a:gd name="T12" fmla="*/ 35 w 83"/>
                  <a:gd name="T13" fmla="*/ 5 h 104"/>
                  <a:gd name="T14" fmla="*/ 34 w 83"/>
                  <a:gd name="T15" fmla="*/ 5 h 104"/>
                  <a:gd name="T16" fmla="*/ 25 w 83"/>
                  <a:gd name="T17" fmla="*/ 3 h 104"/>
                  <a:gd name="T18" fmla="*/ 24 w 83"/>
                  <a:gd name="T19" fmla="*/ 2 h 104"/>
                  <a:gd name="T20" fmla="*/ 16 w 83"/>
                  <a:gd name="T21" fmla="*/ 0 h 104"/>
                  <a:gd name="T22" fmla="*/ 15 w 83"/>
                  <a:gd name="T23" fmla="*/ 0 h 104"/>
                  <a:gd name="T24" fmla="*/ 14 w 83"/>
                  <a:gd name="T25" fmla="*/ 0 h 104"/>
                  <a:gd name="T26" fmla="*/ 12 w 83"/>
                  <a:gd name="T27" fmla="*/ 4 h 104"/>
                  <a:gd name="T28" fmla="*/ 12 w 83"/>
                  <a:gd name="T29" fmla="*/ 5 h 104"/>
                  <a:gd name="T30" fmla="*/ 8 w 83"/>
                  <a:gd name="T31" fmla="*/ 18 h 104"/>
                  <a:gd name="T32" fmla="*/ 6 w 83"/>
                  <a:gd name="T33" fmla="*/ 19 h 104"/>
                  <a:gd name="T34" fmla="*/ 0 w 83"/>
                  <a:gd name="T35" fmla="*/ 21 h 104"/>
                  <a:gd name="T36" fmla="*/ 39 w 83"/>
                  <a:gd name="T37" fmla="*/ 104 h 104"/>
                  <a:gd name="T38" fmla="*/ 65 w 83"/>
                  <a:gd name="T39" fmla="*/ 42 h 104"/>
                  <a:gd name="T40" fmla="*/ 83 w 83"/>
                  <a:gd name="T41" fmla="*/ 13 h 104"/>
                  <a:gd name="T42" fmla="*/ 49 w 83"/>
                  <a:gd name="T43" fmla="*/ 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3" h="104">
                    <a:moveTo>
                      <a:pt x="49" y="8"/>
                    </a:moveTo>
                    <a:cubicBezTo>
                      <a:pt x="49" y="8"/>
                      <a:pt x="49" y="8"/>
                      <a:pt x="49" y="8"/>
                    </a:cubicBezTo>
                    <a:cubicBezTo>
                      <a:pt x="48" y="7"/>
                      <a:pt x="46" y="7"/>
                      <a:pt x="45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2" y="6"/>
                      <a:pt x="41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7" y="5"/>
                      <a:pt x="36" y="5"/>
                      <a:pt x="35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1" y="4"/>
                      <a:pt x="28" y="3"/>
                      <a:pt x="25" y="3"/>
                    </a:cubicBezTo>
                    <a:cubicBezTo>
                      <a:pt x="25" y="3"/>
                      <a:pt x="24" y="2"/>
                      <a:pt x="24" y="2"/>
                    </a:cubicBezTo>
                    <a:cubicBezTo>
                      <a:pt x="21" y="2"/>
                      <a:pt x="19" y="1"/>
                      <a:pt x="16" y="0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1"/>
                      <a:pt x="13" y="3"/>
                      <a:pt x="12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5" y="10"/>
                      <a:pt x="13" y="15"/>
                      <a:pt x="8" y="18"/>
                    </a:cubicBezTo>
                    <a:cubicBezTo>
                      <a:pt x="7" y="18"/>
                      <a:pt x="7" y="19"/>
                      <a:pt x="6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9" y="104"/>
                      <a:pt x="39" y="104"/>
                      <a:pt x="39" y="104"/>
                    </a:cubicBezTo>
                    <a:cubicBezTo>
                      <a:pt x="40" y="88"/>
                      <a:pt x="51" y="67"/>
                      <a:pt x="65" y="42"/>
                    </a:cubicBezTo>
                    <a:cubicBezTo>
                      <a:pt x="70" y="32"/>
                      <a:pt x="76" y="22"/>
                      <a:pt x="83" y="13"/>
                    </a:cubicBezTo>
                    <a:cubicBezTo>
                      <a:pt x="73" y="12"/>
                      <a:pt x="62" y="10"/>
                      <a:pt x="49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75" name="Овал 74"/>
            <p:cNvSpPr/>
            <p:nvPr/>
          </p:nvSpPr>
          <p:spPr>
            <a:xfrm rot="10800000">
              <a:off x="4248949" y="3930396"/>
              <a:ext cx="1992238" cy="181112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8219846" y="1495818"/>
            <a:ext cx="2091556" cy="2548740"/>
            <a:chOff x="16779714" y="3646099"/>
            <a:chExt cx="5062152" cy="6168664"/>
          </a:xfrm>
        </p:grpSpPr>
        <p:sp>
          <p:nvSpPr>
            <p:cNvPr id="86" name="Freeform 790"/>
            <p:cNvSpPr>
              <a:spLocks/>
            </p:cNvSpPr>
            <p:nvPr/>
          </p:nvSpPr>
          <p:spPr bwMode="auto">
            <a:xfrm>
              <a:off x="19853355" y="7323775"/>
              <a:ext cx="459710" cy="534546"/>
            </a:xfrm>
            <a:custGeom>
              <a:avLst/>
              <a:gdLst>
                <a:gd name="T0" fmla="*/ 32 w 43"/>
                <a:gd name="T1" fmla="*/ 10 h 50"/>
                <a:gd name="T2" fmla="*/ 19 w 43"/>
                <a:gd name="T3" fmla="*/ 12 h 50"/>
                <a:gd name="T4" fmla="*/ 13 w 43"/>
                <a:gd name="T5" fmla="*/ 13 h 50"/>
                <a:gd name="T6" fmla="*/ 10 w 43"/>
                <a:gd name="T7" fmla="*/ 6 h 50"/>
                <a:gd name="T8" fmla="*/ 4 w 43"/>
                <a:gd name="T9" fmla="*/ 10 h 50"/>
                <a:gd name="T10" fmla="*/ 10 w 43"/>
                <a:gd name="T11" fmla="*/ 49 h 50"/>
                <a:gd name="T12" fmla="*/ 26 w 43"/>
                <a:gd name="T13" fmla="*/ 48 h 50"/>
                <a:gd name="T14" fmla="*/ 34 w 43"/>
                <a:gd name="T15" fmla="*/ 47 h 50"/>
                <a:gd name="T16" fmla="*/ 32 w 43"/>
                <a:gd name="T17" fmla="*/ 39 h 50"/>
                <a:gd name="T18" fmla="*/ 26 w 43"/>
                <a:gd name="T19" fmla="*/ 40 h 50"/>
                <a:gd name="T20" fmla="*/ 26 w 43"/>
                <a:gd name="T21" fmla="*/ 38 h 50"/>
                <a:gd name="T22" fmla="*/ 37 w 43"/>
                <a:gd name="T23" fmla="*/ 36 h 50"/>
                <a:gd name="T24" fmla="*/ 35 w 43"/>
                <a:gd name="T25" fmla="*/ 28 h 50"/>
                <a:gd name="T26" fmla="*/ 25 w 43"/>
                <a:gd name="T27" fmla="*/ 30 h 50"/>
                <a:gd name="T28" fmla="*/ 24 w 43"/>
                <a:gd name="T29" fmla="*/ 29 h 50"/>
                <a:gd name="T30" fmla="*/ 37 w 43"/>
                <a:gd name="T31" fmla="*/ 26 h 50"/>
                <a:gd name="T32" fmla="*/ 36 w 43"/>
                <a:gd name="T33" fmla="*/ 19 h 50"/>
                <a:gd name="T34" fmla="*/ 23 w 43"/>
                <a:gd name="T35" fmla="*/ 21 h 50"/>
                <a:gd name="T36" fmla="*/ 23 w 43"/>
                <a:gd name="T37" fmla="*/ 19 h 50"/>
                <a:gd name="T38" fmla="*/ 33 w 43"/>
                <a:gd name="T39" fmla="*/ 17 h 50"/>
                <a:gd name="T40" fmla="*/ 32 w 43"/>
                <a:gd name="T4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50">
                  <a:moveTo>
                    <a:pt x="32" y="10"/>
                  </a:moveTo>
                  <a:cubicBezTo>
                    <a:pt x="32" y="10"/>
                    <a:pt x="22" y="11"/>
                    <a:pt x="19" y="12"/>
                  </a:cubicBezTo>
                  <a:cubicBezTo>
                    <a:pt x="15" y="13"/>
                    <a:pt x="24" y="11"/>
                    <a:pt x="13" y="13"/>
                  </a:cubicBezTo>
                  <a:cubicBezTo>
                    <a:pt x="11" y="13"/>
                    <a:pt x="9" y="12"/>
                    <a:pt x="10" y="6"/>
                  </a:cubicBezTo>
                  <a:cubicBezTo>
                    <a:pt x="11" y="0"/>
                    <a:pt x="7" y="4"/>
                    <a:pt x="4" y="10"/>
                  </a:cubicBezTo>
                  <a:cubicBezTo>
                    <a:pt x="0" y="19"/>
                    <a:pt x="3" y="47"/>
                    <a:pt x="10" y="49"/>
                  </a:cubicBezTo>
                  <a:cubicBezTo>
                    <a:pt x="16" y="50"/>
                    <a:pt x="20" y="49"/>
                    <a:pt x="26" y="48"/>
                  </a:cubicBezTo>
                  <a:cubicBezTo>
                    <a:pt x="28" y="48"/>
                    <a:pt x="34" y="47"/>
                    <a:pt x="34" y="47"/>
                  </a:cubicBezTo>
                  <a:cubicBezTo>
                    <a:pt x="40" y="45"/>
                    <a:pt x="38" y="38"/>
                    <a:pt x="32" y="39"/>
                  </a:cubicBezTo>
                  <a:cubicBezTo>
                    <a:pt x="32" y="39"/>
                    <a:pt x="28" y="39"/>
                    <a:pt x="26" y="40"/>
                  </a:cubicBezTo>
                  <a:cubicBezTo>
                    <a:pt x="25" y="40"/>
                    <a:pt x="25" y="38"/>
                    <a:pt x="26" y="38"/>
                  </a:cubicBezTo>
                  <a:cubicBezTo>
                    <a:pt x="27" y="38"/>
                    <a:pt x="37" y="36"/>
                    <a:pt x="37" y="36"/>
                  </a:cubicBezTo>
                  <a:cubicBezTo>
                    <a:pt x="42" y="35"/>
                    <a:pt x="41" y="27"/>
                    <a:pt x="35" y="28"/>
                  </a:cubicBezTo>
                  <a:cubicBezTo>
                    <a:pt x="35" y="28"/>
                    <a:pt x="26" y="30"/>
                    <a:pt x="25" y="30"/>
                  </a:cubicBezTo>
                  <a:cubicBezTo>
                    <a:pt x="23" y="31"/>
                    <a:pt x="23" y="29"/>
                    <a:pt x="24" y="29"/>
                  </a:cubicBezTo>
                  <a:cubicBezTo>
                    <a:pt x="26" y="28"/>
                    <a:pt x="37" y="26"/>
                    <a:pt x="37" y="26"/>
                  </a:cubicBezTo>
                  <a:cubicBezTo>
                    <a:pt x="43" y="25"/>
                    <a:pt x="42" y="18"/>
                    <a:pt x="36" y="19"/>
                  </a:cubicBezTo>
                  <a:cubicBezTo>
                    <a:pt x="36" y="19"/>
                    <a:pt x="25" y="20"/>
                    <a:pt x="23" y="21"/>
                  </a:cubicBezTo>
                  <a:cubicBezTo>
                    <a:pt x="21" y="21"/>
                    <a:pt x="21" y="20"/>
                    <a:pt x="23" y="19"/>
                  </a:cubicBezTo>
                  <a:cubicBezTo>
                    <a:pt x="24" y="19"/>
                    <a:pt x="33" y="17"/>
                    <a:pt x="33" y="17"/>
                  </a:cubicBezTo>
                  <a:cubicBezTo>
                    <a:pt x="39" y="16"/>
                    <a:pt x="38" y="8"/>
                    <a:pt x="32" y="10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08" name="Freeform 791"/>
            <p:cNvSpPr>
              <a:spLocks/>
            </p:cNvSpPr>
            <p:nvPr/>
          </p:nvSpPr>
          <p:spPr bwMode="auto">
            <a:xfrm>
              <a:off x="21072120" y="7697958"/>
              <a:ext cx="224509" cy="138982"/>
            </a:xfrm>
            <a:custGeom>
              <a:avLst/>
              <a:gdLst>
                <a:gd name="T0" fmla="*/ 6 w 21"/>
                <a:gd name="T1" fmla="*/ 4 h 13"/>
                <a:gd name="T2" fmla="*/ 13 w 21"/>
                <a:gd name="T3" fmla="*/ 2 h 13"/>
                <a:gd name="T4" fmla="*/ 15 w 21"/>
                <a:gd name="T5" fmla="*/ 10 h 13"/>
                <a:gd name="T6" fmla="*/ 8 w 21"/>
                <a:gd name="T7" fmla="*/ 11 h 13"/>
                <a:gd name="T8" fmla="*/ 6 w 21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6" y="4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9" y="0"/>
                    <a:pt x="21" y="8"/>
                    <a:pt x="15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2" y="13"/>
                    <a:pt x="0" y="5"/>
                    <a:pt x="6" y="4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09" name="Freeform 792"/>
            <p:cNvSpPr>
              <a:spLocks/>
            </p:cNvSpPr>
            <p:nvPr/>
          </p:nvSpPr>
          <p:spPr bwMode="auto">
            <a:xfrm>
              <a:off x="19222591" y="4533445"/>
              <a:ext cx="2469602" cy="5270623"/>
            </a:xfrm>
            <a:custGeom>
              <a:avLst/>
              <a:gdLst>
                <a:gd name="T0" fmla="*/ 181 w 231"/>
                <a:gd name="T1" fmla="*/ 446 h 493"/>
                <a:gd name="T2" fmla="*/ 187 w 231"/>
                <a:gd name="T3" fmla="*/ 324 h 493"/>
                <a:gd name="T4" fmla="*/ 183 w 231"/>
                <a:gd name="T5" fmla="*/ 313 h 493"/>
                <a:gd name="T6" fmla="*/ 170 w 231"/>
                <a:gd name="T7" fmla="*/ 306 h 493"/>
                <a:gd name="T8" fmla="*/ 166 w 231"/>
                <a:gd name="T9" fmla="*/ 297 h 493"/>
                <a:gd name="T10" fmla="*/ 164 w 231"/>
                <a:gd name="T11" fmla="*/ 288 h 493"/>
                <a:gd name="T12" fmla="*/ 163 w 231"/>
                <a:gd name="T13" fmla="*/ 278 h 493"/>
                <a:gd name="T14" fmla="*/ 175 w 231"/>
                <a:gd name="T15" fmla="*/ 265 h 493"/>
                <a:gd name="T16" fmla="*/ 179 w 231"/>
                <a:gd name="T17" fmla="*/ 231 h 493"/>
                <a:gd name="T18" fmla="*/ 186 w 231"/>
                <a:gd name="T19" fmla="*/ 265 h 493"/>
                <a:gd name="T20" fmla="*/ 191 w 231"/>
                <a:gd name="T21" fmla="*/ 275 h 493"/>
                <a:gd name="T22" fmla="*/ 194 w 231"/>
                <a:gd name="T23" fmla="*/ 281 h 493"/>
                <a:gd name="T24" fmla="*/ 184 w 231"/>
                <a:gd name="T25" fmla="*/ 183 h 493"/>
                <a:gd name="T26" fmla="*/ 152 w 231"/>
                <a:gd name="T27" fmla="*/ 149 h 493"/>
                <a:gd name="T28" fmla="*/ 165 w 231"/>
                <a:gd name="T29" fmla="*/ 126 h 493"/>
                <a:gd name="T30" fmla="*/ 160 w 231"/>
                <a:gd name="T31" fmla="*/ 126 h 493"/>
                <a:gd name="T32" fmla="*/ 137 w 231"/>
                <a:gd name="T33" fmla="*/ 177 h 493"/>
                <a:gd name="T34" fmla="*/ 131 w 231"/>
                <a:gd name="T35" fmla="*/ 191 h 493"/>
                <a:gd name="T36" fmla="*/ 108 w 231"/>
                <a:gd name="T37" fmla="*/ 123 h 493"/>
                <a:gd name="T38" fmla="*/ 163 w 231"/>
                <a:gd name="T39" fmla="*/ 83 h 493"/>
                <a:gd name="T40" fmla="*/ 209 w 231"/>
                <a:gd name="T41" fmla="*/ 105 h 493"/>
                <a:gd name="T42" fmla="*/ 222 w 231"/>
                <a:gd name="T43" fmla="*/ 40 h 493"/>
                <a:gd name="T44" fmla="*/ 95 w 231"/>
                <a:gd name="T45" fmla="*/ 0 h 493"/>
                <a:gd name="T46" fmla="*/ 34 w 231"/>
                <a:gd name="T47" fmla="*/ 14 h 493"/>
                <a:gd name="T48" fmla="*/ 31 w 231"/>
                <a:gd name="T49" fmla="*/ 14 h 493"/>
                <a:gd name="T50" fmla="*/ 95 w 231"/>
                <a:gd name="T51" fmla="*/ 150 h 493"/>
                <a:gd name="T52" fmla="*/ 43 w 231"/>
                <a:gd name="T53" fmla="*/ 192 h 493"/>
                <a:gd name="T54" fmla="*/ 57 w 231"/>
                <a:gd name="T55" fmla="*/ 301 h 493"/>
                <a:gd name="T56" fmla="*/ 34 w 231"/>
                <a:gd name="T57" fmla="*/ 244 h 493"/>
                <a:gd name="T58" fmla="*/ 69 w 231"/>
                <a:gd name="T59" fmla="*/ 258 h 493"/>
                <a:gd name="T60" fmla="*/ 75 w 231"/>
                <a:gd name="T61" fmla="*/ 267 h 493"/>
                <a:gd name="T62" fmla="*/ 76 w 231"/>
                <a:gd name="T63" fmla="*/ 267 h 493"/>
                <a:gd name="T64" fmla="*/ 102 w 231"/>
                <a:gd name="T65" fmla="*/ 272 h 493"/>
                <a:gd name="T66" fmla="*/ 106 w 231"/>
                <a:gd name="T67" fmla="*/ 281 h 493"/>
                <a:gd name="T68" fmla="*/ 105 w 231"/>
                <a:gd name="T69" fmla="*/ 291 h 493"/>
                <a:gd name="T70" fmla="*/ 102 w 231"/>
                <a:gd name="T71" fmla="*/ 301 h 493"/>
                <a:gd name="T72" fmla="*/ 94 w 231"/>
                <a:gd name="T73" fmla="*/ 313 h 493"/>
                <a:gd name="T74" fmla="*/ 68 w 231"/>
                <a:gd name="T75" fmla="*/ 315 h 493"/>
                <a:gd name="T76" fmla="*/ 74 w 231"/>
                <a:gd name="T77" fmla="*/ 409 h 493"/>
                <a:gd name="T78" fmla="*/ 71 w 231"/>
                <a:gd name="T79" fmla="*/ 485 h 493"/>
                <a:gd name="T80" fmla="*/ 122 w 231"/>
                <a:gd name="T81" fmla="*/ 485 h 493"/>
                <a:gd name="T82" fmla="*/ 123 w 231"/>
                <a:gd name="T83" fmla="*/ 412 h 493"/>
                <a:gd name="T84" fmla="*/ 138 w 231"/>
                <a:gd name="T85" fmla="*/ 403 h 493"/>
                <a:gd name="T86" fmla="*/ 137 w 231"/>
                <a:gd name="T87" fmla="*/ 476 h 493"/>
                <a:gd name="T88" fmla="*/ 205 w 231"/>
                <a:gd name="T89" fmla="*/ 492 h 493"/>
                <a:gd name="T90" fmla="*/ 205 w 231"/>
                <a:gd name="T91" fmla="*/ 461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1" h="493">
                  <a:moveTo>
                    <a:pt x="205" y="461"/>
                  </a:moveTo>
                  <a:cubicBezTo>
                    <a:pt x="188" y="462"/>
                    <a:pt x="179" y="464"/>
                    <a:pt x="181" y="446"/>
                  </a:cubicBezTo>
                  <a:cubicBezTo>
                    <a:pt x="183" y="425"/>
                    <a:pt x="189" y="412"/>
                    <a:pt x="190" y="395"/>
                  </a:cubicBezTo>
                  <a:cubicBezTo>
                    <a:pt x="193" y="366"/>
                    <a:pt x="192" y="350"/>
                    <a:pt x="187" y="324"/>
                  </a:cubicBezTo>
                  <a:cubicBezTo>
                    <a:pt x="186" y="320"/>
                    <a:pt x="185" y="316"/>
                    <a:pt x="184" y="313"/>
                  </a:cubicBezTo>
                  <a:cubicBezTo>
                    <a:pt x="183" y="313"/>
                    <a:pt x="183" y="313"/>
                    <a:pt x="183" y="313"/>
                  </a:cubicBezTo>
                  <a:cubicBezTo>
                    <a:pt x="180" y="314"/>
                    <a:pt x="177" y="314"/>
                    <a:pt x="175" y="312"/>
                  </a:cubicBezTo>
                  <a:cubicBezTo>
                    <a:pt x="172" y="311"/>
                    <a:pt x="171" y="309"/>
                    <a:pt x="170" y="306"/>
                  </a:cubicBezTo>
                  <a:cubicBezTo>
                    <a:pt x="170" y="305"/>
                    <a:pt x="170" y="304"/>
                    <a:pt x="170" y="303"/>
                  </a:cubicBezTo>
                  <a:cubicBezTo>
                    <a:pt x="168" y="301"/>
                    <a:pt x="167" y="299"/>
                    <a:pt x="166" y="297"/>
                  </a:cubicBezTo>
                  <a:cubicBezTo>
                    <a:pt x="166" y="296"/>
                    <a:pt x="166" y="294"/>
                    <a:pt x="166" y="292"/>
                  </a:cubicBezTo>
                  <a:cubicBezTo>
                    <a:pt x="165" y="291"/>
                    <a:pt x="164" y="290"/>
                    <a:pt x="164" y="288"/>
                  </a:cubicBezTo>
                  <a:cubicBezTo>
                    <a:pt x="163" y="286"/>
                    <a:pt x="163" y="283"/>
                    <a:pt x="164" y="281"/>
                  </a:cubicBezTo>
                  <a:cubicBezTo>
                    <a:pt x="164" y="280"/>
                    <a:pt x="163" y="279"/>
                    <a:pt x="163" y="278"/>
                  </a:cubicBezTo>
                  <a:cubicBezTo>
                    <a:pt x="161" y="273"/>
                    <a:pt x="165" y="267"/>
                    <a:pt x="171" y="266"/>
                  </a:cubicBezTo>
                  <a:cubicBezTo>
                    <a:pt x="175" y="265"/>
                    <a:pt x="175" y="265"/>
                    <a:pt x="175" y="265"/>
                  </a:cubicBezTo>
                  <a:cubicBezTo>
                    <a:pt x="173" y="253"/>
                    <a:pt x="171" y="234"/>
                    <a:pt x="170" y="219"/>
                  </a:cubicBezTo>
                  <a:cubicBezTo>
                    <a:pt x="173" y="223"/>
                    <a:pt x="175" y="227"/>
                    <a:pt x="179" y="231"/>
                  </a:cubicBezTo>
                  <a:cubicBezTo>
                    <a:pt x="187" y="242"/>
                    <a:pt x="185" y="252"/>
                    <a:pt x="181" y="264"/>
                  </a:cubicBezTo>
                  <a:cubicBezTo>
                    <a:pt x="183" y="264"/>
                    <a:pt x="184" y="264"/>
                    <a:pt x="186" y="265"/>
                  </a:cubicBezTo>
                  <a:cubicBezTo>
                    <a:pt x="188" y="267"/>
                    <a:pt x="190" y="269"/>
                    <a:pt x="190" y="271"/>
                  </a:cubicBezTo>
                  <a:cubicBezTo>
                    <a:pt x="191" y="272"/>
                    <a:pt x="191" y="274"/>
                    <a:pt x="191" y="275"/>
                  </a:cubicBezTo>
                  <a:cubicBezTo>
                    <a:pt x="192" y="276"/>
                    <a:pt x="194" y="278"/>
                    <a:pt x="194" y="280"/>
                  </a:cubicBezTo>
                  <a:cubicBezTo>
                    <a:pt x="194" y="281"/>
                    <a:pt x="194" y="281"/>
                    <a:pt x="194" y="281"/>
                  </a:cubicBezTo>
                  <a:cubicBezTo>
                    <a:pt x="201" y="267"/>
                    <a:pt x="210" y="241"/>
                    <a:pt x="206" y="227"/>
                  </a:cubicBezTo>
                  <a:cubicBezTo>
                    <a:pt x="204" y="215"/>
                    <a:pt x="194" y="194"/>
                    <a:pt x="184" y="183"/>
                  </a:cubicBezTo>
                  <a:cubicBezTo>
                    <a:pt x="181" y="179"/>
                    <a:pt x="175" y="175"/>
                    <a:pt x="160" y="172"/>
                  </a:cubicBezTo>
                  <a:cubicBezTo>
                    <a:pt x="148" y="170"/>
                    <a:pt x="143" y="161"/>
                    <a:pt x="152" y="149"/>
                  </a:cubicBezTo>
                  <a:cubicBezTo>
                    <a:pt x="162" y="146"/>
                    <a:pt x="171" y="142"/>
                    <a:pt x="180" y="136"/>
                  </a:cubicBezTo>
                  <a:cubicBezTo>
                    <a:pt x="176" y="131"/>
                    <a:pt x="170" y="128"/>
                    <a:pt x="165" y="126"/>
                  </a:cubicBezTo>
                  <a:cubicBezTo>
                    <a:pt x="164" y="125"/>
                    <a:pt x="163" y="125"/>
                    <a:pt x="163" y="125"/>
                  </a:cubicBezTo>
                  <a:cubicBezTo>
                    <a:pt x="162" y="125"/>
                    <a:pt x="161" y="125"/>
                    <a:pt x="160" y="126"/>
                  </a:cubicBezTo>
                  <a:cubicBezTo>
                    <a:pt x="154" y="128"/>
                    <a:pt x="149" y="131"/>
                    <a:pt x="145" y="138"/>
                  </a:cubicBezTo>
                  <a:cubicBezTo>
                    <a:pt x="136" y="152"/>
                    <a:pt x="137" y="168"/>
                    <a:pt x="137" y="177"/>
                  </a:cubicBezTo>
                  <a:cubicBezTo>
                    <a:pt x="138" y="183"/>
                    <a:pt x="138" y="186"/>
                    <a:pt x="135" y="189"/>
                  </a:cubicBezTo>
                  <a:cubicBezTo>
                    <a:pt x="134" y="190"/>
                    <a:pt x="133" y="191"/>
                    <a:pt x="131" y="191"/>
                  </a:cubicBezTo>
                  <a:cubicBezTo>
                    <a:pt x="127" y="191"/>
                    <a:pt x="125" y="187"/>
                    <a:pt x="123" y="186"/>
                  </a:cubicBezTo>
                  <a:cubicBezTo>
                    <a:pt x="110" y="168"/>
                    <a:pt x="101" y="156"/>
                    <a:pt x="108" y="123"/>
                  </a:cubicBezTo>
                  <a:cubicBezTo>
                    <a:pt x="112" y="101"/>
                    <a:pt x="139" y="82"/>
                    <a:pt x="159" y="82"/>
                  </a:cubicBezTo>
                  <a:cubicBezTo>
                    <a:pt x="160" y="82"/>
                    <a:pt x="161" y="82"/>
                    <a:pt x="163" y="83"/>
                  </a:cubicBezTo>
                  <a:cubicBezTo>
                    <a:pt x="164" y="82"/>
                    <a:pt x="165" y="82"/>
                    <a:pt x="166" y="82"/>
                  </a:cubicBezTo>
                  <a:cubicBezTo>
                    <a:pt x="180" y="82"/>
                    <a:pt x="198" y="92"/>
                    <a:pt x="209" y="105"/>
                  </a:cubicBezTo>
                  <a:cubicBezTo>
                    <a:pt x="218" y="90"/>
                    <a:pt x="223" y="73"/>
                    <a:pt x="223" y="54"/>
                  </a:cubicBezTo>
                  <a:cubicBezTo>
                    <a:pt x="223" y="49"/>
                    <a:pt x="222" y="44"/>
                    <a:pt x="222" y="40"/>
                  </a:cubicBezTo>
                  <a:cubicBezTo>
                    <a:pt x="218" y="39"/>
                    <a:pt x="214" y="37"/>
                    <a:pt x="210" y="32"/>
                  </a:cubicBezTo>
                  <a:cubicBezTo>
                    <a:pt x="192" y="11"/>
                    <a:pt x="138" y="0"/>
                    <a:pt x="95" y="0"/>
                  </a:cubicBezTo>
                  <a:cubicBezTo>
                    <a:pt x="68" y="0"/>
                    <a:pt x="52" y="4"/>
                    <a:pt x="47" y="8"/>
                  </a:cubicBezTo>
                  <a:cubicBezTo>
                    <a:pt x="42" y="12"/>
                    <a:pt x="38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4"/>
                    <a:pt x="32" y="14"/>
                    <a:pt x="31" y="14"/>
                  </a:cubicBezTo>
                  <a:cubicBezTo>
                    <a:pt x="26" y="26"/>
                    <a:pt x="23" y="40"/>
                    <a:pt x="23" y="54"/>
                  </a:cubicBezTo>
                  <a:cubicBezTo>
                    <a:pt x="23" y="99"/>
                    <a:pt x="53" y="138"/>
                    <a:pt x="95" y="150"/>
                  </a:cubicBezTo>
                  <a:cubicBezTo>
                    <a:pt x="100" y="159"/>
                    <a:pt x="101" y="169"/>
                    <a:pt x="96" y="170"/>
                  </a:cubicBezTo>
                  <a:cubicBezTo>
                    <a:pt x="65" y="175"/>
                    <a:pt x="61" y="178"/>
                    <a:pt x="43" y="192"/>
                  </a:cubicBezTo>
                  <a:cubicBezTo>
                    <a:pt x="34" y="199"/>
                    <a:pt x="3" y="224"/>
                    <a:pt x="2" y="241"/>
                  </a:cubicBezTo>
                  <a:cubicBezTo>
                    <a:pt x="0" y="258"/>
                    <a:pt x="31" y="287"/>
                    <a:pt x="57" y="301"/>
                  </a:cubicBezTo>
                  <a:cubicBezTo>
                    <a:pt x="55" y="292"/>
                    <a:pt x="54" y="280"/>
                    <a:pt x="56" y="272"/>
                  </a:cubicBezTo>
                  <a:cubicBezTo>
                    <a:pt x="46" y="264"/>
                    <a:pt x="36" y="250"/>
                    <a:pt x="34" y="244"/>
                  </a:cubicBezTo>
                  <a:cubicBezTo>
                    <a:pt x="33" y="238"/>
                    <a:pt x="68" y="227"/>
                    <a:pt x="69" y="231"/>
                  </a:cubicBezTo>
                  <a:cubicBezTo>
                    <a:pt x="69" y="244"/>
                    <a:pt x="70" y="250"/>
                    <a:pt x="69" y="258"/>
                  </a:cubicBezTo>
                  <a:cubicBezTo>
                    <a:pt x="71" y="258"/>
                    <a:pt x="72" y="259"/>
                    <a:pt x="73" y="260"/>
                  </a:cubicBezTo>
                  <a:cubicBezTo>
                    <a:pt x="76" y="262"/>
                    <a:pt x="75" y="265"/>
                    <a:pt x="75" y="267"/>
                  </a:cubicBezTo>
                  <a:cubicBezTo>
                    <a:pt x="75" y="267"/>
                    <a:pt x="76" y="267"/>
                    <a:pt x="76" y="267"/>
                  </a:cubicBezTo>
                  <a:cubicBezTo>
                    <a:pt x="76" y="267"/>
                    <a:pt x="76" y="267"/>
                    <a:pt x="76" y="267"/>
                  </a:cubicBezTo>
                  <a:cubicBezTo>
                    <a:pt x="90" y="265"/>
                    <a:pt x="90" y="265"/>
                    <a:pt x="90" y="265"/>
                  </a:cubicBezTo>
                  <a:cubicBezTo>
                    <a:pt x="95" y="264"/>
                    <a:pt x="101" y="267"/>
                    <a:pt x="102" y="272"/>
                  </a:cubicBezTo>
                  <a:cubicBezTo>
                    <a:pt x="102" y="273"/>
                    <a:pt x="102" y="274"/>
                    <a:pt x="102" y="275"/>
                  </a:cubicBezTo>
                  <a:cubicBezTo>
                    <a:pt x="104" y="277"/>
                    <a:pt x="105" y="279"/>
                    <a:pt x="106" y="281"/>
                  </a:cubicBezTo>
                  <a:cubicBezTo>
                    <a:pt x="106" y="284"/>
                    <a:pt x="106" y="287"/>
                    <a:pt x="104" y="289"/>
                  </a:cubicBezTo>
                  <a:cubicBezTo>
                    <a:pt x="105" y="290"/>
                    <a:pt x="105" y="290"/>
                    <a:pt x="105" y="291"/>
                  </a:cubicBezTo>
                  <a:cubicBezTo>
                    <a:pt x="106" y="295"/>
                    <a:pt x="105" y="298"/>
                    <a:pt x="102" y="301"/>
                  </a:cubicBezTo>
                  <a:cubicBezTo>
                    <a:pt x="102" y="301"/>
                    <a:pt x="102" y="301"/>
                    <a:pt x="102" y="301"/>
                  </a:cubicBezTo>
                  <a:cubicBezTo>
                    <a:pt x="104" y="306"/>
                    <a:pt x="101" y="311"/>
                    <a:pt x="95" y="313"/>
                  </a:cubicBezTo>
                  <a:cubicBezTo>
                    <a:pt x="95" y="313"/>
                    <a:pt x="94" y="313"/>
                    <a:pt x="94" y="313"/>
                  </a:cubicBezTo>
                  <a:cubicBezTo>
                    <a:pt x="86" y="315"/>
                    <a:pt x="86" y="315"/>
                    <a:pt x="86" y="315"/>
                  </a:cubicBezTo>
                  <a:cubicBezTo>
                    <a:pt x="80" y="316"/>
                    <a:pt x="75" y="317"/>
                    <a:pt x="68" y="315"/>
                  </a:cubicBezTo>
                  <a:cubicBezTo>
                    <a:pt x="67" y="315"/>
                    <a:pt x="66" y="315"/>
                    <a:pt x="66" y="314"/>
                  </a:cubicBezTo>
                  <a:cubicBezTo>
                    <a:pt x="63" y="360"/>
                    <a:pt x="68" y="386"/>
                    <a:pt x="74" y="409"/>
                  </a:cubicBezTo>
                  <a:cubicBezTo>
                    <a:pt x="82" y="442"/>
                    <a:pt x="84" y="461"/>
                    <a:pt x="80" y="467"/>
                  </a:cubicBezTo>
                  <a:cubicBezTo>
                    <a:pt x="77" y="471"/>
                    <a:pt x="71" y="476"/>
                    <a:pt x="71" y="485"/>
                  </a:cubicBezTo>
                  <a:cubicBezTo>
                    <a:pt x="71" y="493"/>
                    <a:pt x="85" y="492"/>
                    <a:pt x="100" y="492"/>
                  </a:cubicBezTo>
                  <a:cubicBezTo>
                    <a:pt x="114" y="492"/>
                    <a:pt x="122" y="493"/>
                    <a:pt x="122" y="485"/>
                  </a:cubicBezTo>
                  <a:cubicBezTo>
                    <a:pt x="122" y="475"/>
                    <a:pt x="116" y="471"/>
                    <a:pt x="116" y="460"/>
                  </a:cubicBezTo>
                  <a:cubicBezTo>
                    <a:pt x="116" y="456"/>
                    <a:pt x="121" y="435"/>
                    <a:pt x="123" y="412"/>
                  </a:cubicBezTo>
                  <a:cubicBezTo>
                    <a:pt x="125" y="390"/>
                    <a:pt x="123" y="357"/>
                    <a:pt x="127" y="364"/>
                  </a:cubicBezTo>
                  <a:cubicBezTo>
                    <a:pt x="130" y="371"/>
                    <a:pt x="130" y="383"/>
                    <a:pt x="138" y="403"/>
                  </a:cubicBezTo>
                  <a:cubicBezTo>
                    <a:pt x="150" y="434"/>
                    <a:pt x="147" y="445"/>
                    <a:pt x="144" y="456"/>
                  </a:cubicBezTo>
                  <a:cubicBezTo>
                    <a:pt x="141" y="466"/>
                    <a:pt x="137" y="465"/>
                    <a:pt x="137" y="476"/>
                  </a:cubicBezTo>
                  <a:cubicBezTo>
                    <a:pt x="137" y="492"/>
                    <a:pt x="154" y="492"/>
                    <a:pt x="168" y="492"/>
                  </a:cubicBezTo>
                  <a:cubicBezTo>
                    <a:pt x="182" y="492"/>
                    <a:pt x="188" y="492"/>
                    <a:pt x="205" y="492"/>
                  </a:cubicBezTo>
                  <a:cubicBezTo>
                    <a:pt x="222" y="492"/>
                    <a:pt x="231" y="493"/>
                    <a:pt x="231" y="485"/>
                  </a:cubicBezTo>
                  <a:cubicBezTo>
                    <a:pt x="231" y="473"/>
                    <a:pt x="222" y="460"/>
                    <a:pt x="205" y="461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0" name="Freeform 793"/>
            <p:cNvSpPr>
              <a:spLocks/>
            </p:cNvSpPr>
            <p:nvPr/>
          </p:nvSpPr>
          <p:spPr bwMode="auto">
            <a:xfrm>
              <a:off x="21007974" y="7494830"/>
              <a:ext cx="256582" cy="149673"/>
            </a:xfrm>
            <a:custGeom>
              <a:avLst/>
              <a:gdLst>
                <a:gd name="T0" fmla="*/ 6 w 24"/>
                <a:gd name="T1" fmla="*/ 4 h 14"/>
                <a:gd name="T2" fmla="*/ 16 w 24"/>
                <a:gd name="T3" fmla="*/ 2 h 14"/>
                <a:gd name="T4" fmla="*/ 18 w 24"/>
                <a:gd name="T5" fmla="*/ 10 h 14"/>
                <a:gd name="T6" fmla="*/ 8 w 24"/>
                <a:gd name="T7" fmla="*/ 12 h 14"/>
                <a:gd name="T8" fmla="*/ 6 w 24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6" y="4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22" y="0"/>
                    <a:pt x="24" y="8"/>
                    <a:pt x="18" y="1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" y="14"/>
                    <a:pt x="0" y="6"/>
                    <a:pt x="6" y="4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1" name="Freeform 794"/>
            <p:cNvSpPr>
              <a:spLocks/>
            </p:cNvSpPr>
            <p:nvPr/>
          </p:nvSpPr>
          <p:spPr bwMode="auto">
            <a:xfrm>
              <a:off x="21029356" y="7601739"/>
              <a:ext cx="256582" cy="138982"/>
            </a:xfrm>
            <a:custGeom>
              <a:avLst/>
              <a:gdLst>
                <a:gd name="T0" fmla="*/ 6 w 24"/>
                <a:gd name="T1" fmla="*/ 4 h 13"/>
                <a:gd name="T2" fmla="*/ 16 w 24"/>
                <a:gd name="T3" fmla="*/ 1 h 13"/>
                <a:gd name="T4" fmla="*/ 18 w 24"/>
                <a:gd name="T5" fmla="*/ 9 h 13"/>
                <a:gd name="T6" fmla="*/ 8 w 24"/>
                <a:gd name="T7" fmla="*/ 12 h 13"/>
                <a:gd name="T8" fmla="*/ 6 w 24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3">
                  <a:moveTo>
                    <a:pt x="6" y="4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4" y="7"/>
                    <a:pt x="18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" y="13"/>
                    <a:pt x="0" y="5"/>
                    <a:pt x="6" y="4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2" name="Freeform 795"/>
            <p:cNvSpPr>
              <a:spLocks/>
            </p:cNvSpPr>
            <p:nvPr/>
          </p:nvSpPr>
          <p:spPr bwMode="auto">
            <a:xfrm>
              <a:off x="20997283" y="7398612"/>
              <a:ext cx="224509" cy="138982"/>
            </a:xfrm>
            <a:custGeom>
              <a:avLst/>
              <a:gdLst>
                <a:gd name="T0" fmla="*/ 15 w 21"/>
                <a:gd name="T1" fmla="*/ 10 h 13"/>
                <a:gd name="T2" fmla="*/ 8 w 21"/>
                <a:gd name="T3" fmla="*/ 12 h 13"/>
                <a:gd name="T4" fmla="*/ 6 w 21"/>
                <a:gd name="T5" fmla="*/ 4 h 13"/>
                <a:gd name="T6" fmla="*/ 13 w 21"/>
                <a:gd name="T7" fmla="*/ 2 h 13"/>
                <a:gd name="T8" fmla="*/ 15 w 21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">
                  <a:moveTo>
                    <a:pt x="15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2" y="13"/>
                    <a:pt x="0" y="5"/>
                    <a:pt x="6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9" y="0"/>
                    <a:pt x="21" y="8"/>
                    <a:pt x="15" y="10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3" name="Freeform 799"/>
            <p:cNvSpPr>
              <a:spLocks/>
            </p:cNvSpPr>
            <p:nvPr/>
          </p:nvSpPr>
          <p:spPr bwMode="auto">
            <a:xfrm>
              <a:off x="20377210" y="5452864"/>
              <a:ext cx="1165310" cy="1154619"/>
            </a:xfrm>
            <a:custGeom>
              <a:avLst/>
              <a:gdLst>
                <a:gd name="T0" fmla="*/ 104 w 109"/>
                <a:gd name="T1" fmla="*/ 39 h 108"/>
                <a:gd name="T2" fmla="*/ 55 w 109"/>
                <a:gd name="T3" fmla="*/ 3 h 108"/>
                <a:gd name="T4" fmla="*/ 6 w 109"/>
                <a:gd name="T5" fmla="*/ 39 h 108"/>
                <a:gd name="T6" fmla="*/ 20 w 109"/>
                <a:gd name="T7" fmla="*/ 96 h 108"/>
                <a:gd name="T8" fmla="*/ 31 w 109"/>
                <a:gd name="T9" fmla="*/ 49 h 108"/>
                <a:gd name="T10" fmla="*/ 55 w 109"/>
                <a:gd name="T11" fmla="*/ 32 h 108"/>
                <a:gd name="T12" fmla="*/ 78 w 109"/>
                <a:gd name="T13" fmla="*/ 49 h 108"/>
                <a:gd name="T14" fmla="*/ 89 w 109"/>
                <a:gd name="T15" fmla="*/ 96 h 108"/>
                <a:gd name="T16" fmla="*/ 104 w 109"/>
                <a:gd name="T17" fmla="*/ 3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108">
                  <a:moveTo>
                    <a:pt x="104" y="39"/>
                  </a:moveTo>
                  <a:cubicBezTo>
                    <a:pt x="99" y="16"/>
                    <a:pt x="70" y="0"/>
                    <a:pt x="55" y="3"/>
                  </a:cubicBezTo>
                  <a:cubicBezTo>
                    <a:pt x="39" y="0"/>
                    <a:pt x="10" y="16"/>
                    <a:pt x="6" y="39"/>
                  </a:cubicBezTo>
                  <a:cubicBezTo>
                    <a:pt x="0" y="68"/>
                    <a:pt x="7" y="78"/>
                    <a:pt x="20" y="96"/>
                  </a:cubicBezTo>
                  <a:cubicBezTo>
                    <a:pt x="29" y="108"/>
                    <a:pt x="16" y="75"/>
                    <a:pt x="31" y="49"/>
                  </a:cubicBezTo>
                  <a:cubicBezTo>
                    <a:pt x="38" y="38"/>
                    <a:pt x="47" y="36"/>
                    <a:pt x="55" y="32"/>
                  </a:cubicBezTo>
                  <a:cubicBezTo>
                    <a:pt x="62" y="36"/>
                    <a:pt x="71" y="38"/>
                    <a:pt x="78" y="49"/>
                  </a:cubicBezTo>
                  <a:cubicBezTo>
                    <a:pt x="94" y="75"/>
                    <a:pt x="80" y="108"/>
                    <a:pt x="89" y="96"/>
                  </a:cubicBezTo>
                  <a:cubicBezTo>
                    <a:pt x="102" y="78"/>
                    <a:pt x="109" y="68"/>
                    <a:pt x="104" y="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4" name="Freeform 847"/>
            <p:cNvSpPr>
              <a:spLocks/>
            </p:cNvSpPr>
            <p:nvPr/>
          </p:nvSpPr>
          <p:spPr bwMode="auto">
            <a:xfrm>
              <a:off x="17100442" y="7270324"/>
              <a:ext cx="1812113" cy="2544439"/>
            </a:xfrm>
            <a:custGeom>
              <a:avLst/>
              <a:gdLst>
                <a:gd name="T0" fmla="*/ 165 w 169"/>
                <a:gd name="T1" fmla="*/ 50 h 238"/>
                <a:gd name="T2" fmla="*/ 163 w 169"/>
                <a:gd name="T3" fmla="*/ 17 h 238"/>
                <a:gd name="T4" fmla="*/ 104 w 169"/>
                <a:gd name="T5" fmla="*/ 0 h 238"/>
                <a:gd name="T6" fmla="*/ 99 w 169"/>
                <a:gd name="T7" fmla="*/ 2 h 238"/>
                <a:gd name="T8" fmla="*/ 52 w 169"/>
                <a:gd name="T9" fmla="*/ 18 h 238"/>
                <a:gd name="T10" fmla="*/ 44 w 169"/>
                <a:gd name="T11" fmla="*/ 69 h 238"/>
                <a:gd name="T12" fmla="*/ 41 w 169"/>
                <a:gd name="T13" fmla="*/ 140 h 238"/>
                <a:gd name="T14" fmla="*/ 51 w 169"/>
                <a:gd name="T15" fmla="*/ 191 h 238"/>
                <a:gd name="T16" fmla="*/ 26 w 169"/>
                <a:gd name="T17" fmla="*/ 206 h 238"/>
                <a:gd name="T18" fmla="*/ 0 w 169"/>
                <a:gd name="T19" fmla="*/ 230 h 238"/>
                <a:gd name="T20" fmla="*/ 26 w 169"/>
                <a:gd name="T21" fmla="*/ 236 h 238"/>
                <a:gd name="T22" fmla="*/ 63 w 169"/>
                <a:gd name="T23" fmla="*/ 236 h 238"/>
                <a:gd name="T24" fmla="*/ 94 w 169"/>
                <a:gd name="T25" fmla="*/ 221 h 238"/>
                <a:gd name="T26" fmla="*/ 88 w 169"/>
                <a:gd name="T27" fmla="*/ 201 h 238"/>
                <a:gd name="T28" fmla="*/ 94 w 169"/>
                <a:gd name="T29" fmla="*/ 148 h 238"/>
                <a:gd name="T30" fmla="*/ 105 w 169"/>
                <a:gd name="T31" fmla="*/ 109 h 238"/>
                <a:gd name="T32" fmla="*/ 109 w 169"/>
                <a:gd name="T33" fmla="*/ 157 h 238"/>
                <a:gd name="T34" fmla="*/ 116 w 169"/>
                <a:gd name="T35" fmla="*/ 204 h 238"/>
                <a:gd name="T36" fmla="*/ 109 w 169"/>
                <a:gd name="T37" fmla="*/ 230 h 238"/>
                <a:gd name="T38" fmla="*/ 132 w 169"/>
                <a:gd name="T39" fmla="*/ 236 h 238"/>
                <a:gd name="T40" fmla="*/ 160 w 169"/>
                <a:gd name="T41" fmla="*/ 230 h 238"/>
                <a:gd name="T42" fmla="*/ 151 w 169"/>
                <a:gd name="T43" fmla="*/ 212 h 238"/>
                <a:gd name="T44" fmla="*/ 158 w 169"/>
                <a:gd name="T45" fmla="*/ 154 h 238"/>
                <a:gd name="T46" fmla="*/ 165 w 169"/>
                <a:gd name="T47" fmla="*/ 5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238">
                  <a:moveTo>
                    <a:pt x="165" y="50"/>
                  </a:moveTo>
                  <a:cubicBezTo>
                    <a:pt x="164" y="35"/>
                    <a:pt x="164" y="24"/>
                    <a:pt x="163" y="17"/>
                  </a:cubicBezTo>
                  <a:cubicBezTo>
                    <a:pt x="147" y="15"/>
                    <a:pt x="123" y="8"/>
                    <a:pt x="104" y="0"/>
                  </a:cubicBezTo>
                  <a:cubicBezTo>
                    <a:pt x="102" y="1"/>
                    <a:pt x="101" y="2"/>
                    <a:pt x="99" y="2"/>
                  </a:cubicBezTo>
                  <a:cubicBezTo>
                    <a:pt x="81" y="9"/>
                    <a:pt x="65" y="15"/>
                    <a:pt x="52" y="18"/>
                  </a:cubicBezTo>
                  <a:cubicBezTo>
                    <a:pt x="49" y="43"/>
                    <a:pt x="49" y="52"/>
                    <a:pt x="44" y="69"/>
                  </a:cubicBezTo>
                  <a:cubicBezTo>
                    <a:pt x="40" y="95"/>
                    <a:pt x="38" y="111"/>
                    <a:pt x="41" y="140"/>
                  </a:cubicBezTo>
                  <a:cubicBezTo>
                    <a:pt x="43" y="157"/>
                    <a:pt x="48" y="170"/>
                    <a:pt x="51" y="191"/>
                  </a:cubicBezTo>
                  <a:cubicBezTo>
                    <a:pt x="53" y="209"/>
                    <a:pt x="44" y="207"/>
                    <a:pt x="26" y="206"/>
                  </a:cubicBezTo>
                  <a:cubicBezTo>
                    <a:pt x="9" y="205"/>
                    <a:pt x="0" y="218"/>
                    <a:pt x="0" y="230"/>
                  </a:cubicBezTo>
                  <a:cubicBezTo>
                    <a:pt x="0" y="238"/>
                    <a:pt x="9" y="236"/>
                    <a:pt x="26" y="236"/>
                  </a:cubicBezTo>
                  <a:cubicBezTo>
                    <a:pt x="44" y="236"/>
                    <a:pt x="50" y="236"/>
                    <a:pt x="63" y="236"/>
                  </a:cubicBezTo>
                  <a:cubicBezTo>
                    <a:pt x="77" y="236"/>
                    <a:pt x="94" y="237"/>
                    <a:pt x="94" y="221"/>
                  </a:cubicBezTo>
                  <a:cubicBezTo>
                    <a:pt x="94" y="210"/>
                    <a:pt x="90" y="211"/>
                    <a:pt x="88" y="201"/>
                  </a:cubicBezTo>
                  <a:cubicBezTo>
                    <a:pt x="85" y="189"/>
                    <a:pt x="81" y="179"/>
                    <a:pt x="94" y="148"/>
                  </a:cubicBezTo>
                  <a:cubicBezTo>
                    <a:pt x="102" y="128"/>
                    <a:pt x="101" y="116"/>
                    <a:pt x="105" y="109"/>
                  </a:cubicBezTo>
                  <a:cubicBezTo>
                    <a:pt x="109" y="101"/>
                    <a:pt x="106" y="135"/>
                    <a:pt x="109" y="157"/>
                  </a:cubicBezTo>
                  <a:cubicBezTo>
                    <a:pt x="111" y="180"/>
                    <a:pt x="116" y="200"/>
                    <a:pt x="116" y="204"/>
                  </a:cubicBezTo>
                  <a:cubicBezTo>
                    <a:pt x="116" y="215"/>
                    <a:pt x="109" y="220"/>
                    <a:pt x="109" y="230"/>
                  </a:cubicBezTo>
                  <a:cubicBezTo>
                    <a:pt x="109" y="238"/>
                    <a:pt x="117" y="236"/>
                    <a:pt x="132" y="236"/>
                  </a:cubicBezTo>
                  <a:cubicBezTo>
                    <a:pt x="146" y="236"/>
                    <a:pt x="160" y="238"/>
                    <a:pt x="160" y="230"/>
                  </a:cubicBezTo>
                  <a:cubicBezTo>
                    <a:pt x="160" y="221"/>
                    <a:pt x="154" y="216"/>
                    <a:pt x="151" y="212"/>
                  </a:cubicBezTo>
                  <a:cubicBezTo>
                    <a:pt x="147" y="206"/>
                    <a:pt x="149" y="187"/>
                    <a:pt x="158" y="154"/>
                  </a:cubicBezTo>
                  <a:cubicBezTo>
                    <a:pt x="164" y="130"/>
                    <a:pt x="169" y="102"/>
                    <a:pt x="165" y="5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5" name="Freeform 848"/>
            <p:cNvSpPr>
              <a:spLocks/>
            </p:cNvSpPr>
            <p:nvPr/>
          </p:nvSpPr>
          <p:spPr bwMode="auto">
            <a:xfrm>
              <a:off x="17324951" y="6618178"/>
              <a:ext cx="1405858" cy="865964"/>
            </a:xfrm>
            <a:custGeom>
              <a:avLst/>
              <a:gdLst>
                <a:gd name="T0" fmla="*/ 129 w 131"/>
                <a:gd name="T1" fmla="*/ 26 h 81"/>
                <a:gd name="T2" fmla="*/ 130 w 131"/>
                <a:gd name="T3" fmla="*/ 9 h 81"/>
                <a:gd name="T4" fmla="*/ 117 w 131"/>
                <a:gd name="T5" fmla="*/ 14 h 81"/>
                <a:gd name="T6" fmla="*/ 128 w 131"/>
                <a:gd name="T7" fmla="*/ 9 h 81"/>
                <a:gd name="T8" fmla="*/ 125 w 131"/>
                <a:gd name="T9" fmla="*/ 2 h 81"/>
                <a:gd name="T10" fmla="*/ 105 w 131"/>
                <a:gd name="T11" fmla="*/ 12 h 81"/>
                <a:gd name="T12" fmla="*/ 93 w 131"/>
                <a:gd name="T13" fmla="*/ 25 h 81"/>
                <a:gd name="T14" fmla="*/ 26 w 131"/>
                <a:gd name="T15" fmla="*/ 33 h 81"/>
                <a:gd name="T16" fmla="*/ 2 w 131"/>
                <a:gd name="T17" fmla="*/ 45 h 81"/>
                <a:gd name="T18" fmla="*/ 11 w 131"/>
                <a:gd name="T19" fmla="*/ 71 h 81"/>
                <a:gd name="T20" fmla="*/ 103 w 131"/>
                <a:gd name="T21" fmla="*/ 47 h 81"/>
                <a:gd name="T22" fmla="*/ 129 w 131"/>
                <a:gd name="T23" fmla="*/ 31 h 81"/>
                <a:gd name="T24" fmla="*/ 129 w 131"/>
                <a:gd name="T25" fmla="*/ 30 h 81"/>
                <a:gd name="T26" fmla="*/ 130 w 131"/>
                <a:gd name="T27" fmla="*/ 30 h 81"/>
                <a:gd name="T28" fmla="*/ 129 w 131"/>
                <a:gd name="T29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1" h="81">
                  <a:moveTo>
                    <a:pt x="129" y="26"/>
                  </a:moveTo>
                  <a:cubicBezTo>
                    <a:pt x="128" y="22"/>
                    <a:pt x="129" y="15"/>
                    <a:pt x="130" y="9"/>
                  </a:cubicBezTo>
                  <a:cubicBezTo>
                    <a:pt x="122" y="13"/>
                    <a:pt x="115" y="16"/>
                    <a:pt x="117" y="14"/>
                  </a:cubicBezTo>
                  <a:cubicBezTo>
                    <a:pt x="121" y="11"/>
                    <a:pt x="125" y="11"/>
                    <a:pt x="128" y="9"/>
                  </a:cubicBezTo>
                  <a:cubicBezTo>
                    <a:pt x="131" y="6"/>
                    <a:pt x="131" y="0"/>
                    <a:pt x="125" y="2"/>
                  </a:cubicBezTo>
                  <a:cubicBezTo>
                    <a:pt x="118" y="4"/>
                    <a:pt x="109" y="7"/>
                    <a:pt x="105" y="12"/>
                  </a:cubicBezTo>
                  <a:cubicBezTo>
                    <a:pt x="101" y="17"/>
                    <a:pt x="98" y="23"/>
                    <a:pt x="93" y="25"/>
                  </a:cubicBezTo>
                  <a:cubicBezTo>
                    <a:pt x="88" y="28"/>
                    <a:pt x="38" y="39"/>
                    <a:pt x="26" y="33"/>
                  </a:cubicBezTo>
                  <a:cubicBezTo>
                    <a:pt x="13" y="28"/>
                    <a:pt x="5" y="35"/>
                    <a:pt x="2" y="45"/>
                  </a:cubicBezTo>
                  <a:cubicBezTo>
                    <a:pt x="0" y="54"/>
                    <a:pt x="3" y="65"/>
                    <a:pt x="11" y="71"/>
                  </a:cubicBezTo>
                  <a:cubicBezTo>
                    <a:pt x="24" y="81"/>
                    <a:pt x="62" y="62"/>
                    <a:pt x="103" y="47"/>
                  </a:cubicBezTo>
                  <a:cubicBezTo>
                    <a:pt x="109" y="45"/>
                    <a:pt x="131" y="34"/>
                    <a:pt x="129" y="31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0"/>
                    <a:pt x="129" y="30"/>
                    <a:pt x="130" y="30"/>
                  </a:cubicBezTo>
                  <a:cubicBezTo>
                    <a:pt x="129" y="29"/>
                    <a:pt x="129" y="27"/>
                    <a:pt x="129" y="26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6" name="Freeform 849"/>
            <p:cNvSpPr>
              <a:spLocks/>
            </p:cNvSpPr>
            <p:nvPr/>
          </p:nvSpPr>
          <p:spPr bwMode="auto">
            <a:xfrm>
              <a:off x="17196660" y="4854176"/>
              <a:ext cx="523855" cy="459710"/>
            </a:xfrm>
            <a:custGeom>
              <a:avLst/>
              <a:gdLst>
                <a:gd name="T0" fmla="*/ 35 w 49"/>
                <a:gd name="T1" fmla="*/ 40 h 43"/>
                <a:gd name="T2" fmla="*/ 49 w 49"/>
                <a:gd name="T3" fmla="*/ 6 h 43"/>
                <a:gd name="T4" fmla="*/ 15 w 49"/>
                <a:gd name="T5" fmla="*/ 0 h 43"/>
                <a:gd name="T6" fmla="*/ 3 w 49"/>
                <a:gd name="T7" fmla="*/ 1 h 43"/>
                <a:gd name="T8" fmla="*/ 0 w 49"/>
                <a:gd name="T9" fmla="*/ 25 h 43"/>
                <a:gd name="T10" fmla="*/ 1 w 49"/>
                <a:gd name="T11" fmla="*/ 43 h 43"/>
                <a:gd name="T12" fmla="*/ 13 w 49"/>
                <a:gd name="T13" fmla="*/ 43 h 43"/>
                <a:gd name="T14" fmla="*/ 35 w 49"/>
                <a:gd name="T1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3">
                  <a:moveTo>
                    <a:pt x="35" y="40"/>
                  </a:moveTo>
                  <a:cubicBezTo>
                    <a:pt x="42" y="34"/>
                    <a:pt x="49" y="12"/>
                    <a:pt x="49" y="6"/>
                  </a:cubicBezTo>
                  <a:cubicBezTo>
                    <a:pt x="46" y="4"/>
                    <a:pt x="34" y="0"/>
                    <a:pt x="15" y="0"/>
                  </a:cubicBezTo>
                  <a:cubicBezTo>
                    <a:pt x="10" y="0"/>
                    <a:pt x="6" y="0"/>
                    <a:pt x="3" y="1"/>
                  </a:cubicBezTo>
                  <a:cubicBezTo>
                    <a:pt x="1" y="8"/>
                    <a:pt x="0" y="16"/>
                    <a:pt x="0" y="25"/>
                  </a:cubicBezTo>
                  <a:cubicBezTo>
                    <a:pt x="0" y="31"/>
                    <a:pt x="0" y="37"/>
                    <a:pt x="1" y="43"/>
                  </a:cubicBezTo>
                  <a:cubicBezTo>
                    <a:pt x="4" y="43"/>
                    <a:pt x="8" y="43"/>
                    <a:pt x="13" y="43"/>
                  </a:cubicBezTo>
                  <a:cubicBezTo>
                    <a:pt x="26" y="43"/>
                    <a:pt x="34" y="41"/>
                    <a:pt x="35" y="4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7" name="Freeform 850"/>
            <p:cNvSpPr>
              <a:spLocks/>
            </p:cNvSpPr>
            <p:nvPr/>
          </p:nvSpPr>
          <p:spPr bwMode="auto">
            <a:xfrm>
              <a:off x="17282187" y="4052357"/>
              <a:ext cx="2058004" cy="3378331"/>
            </a:xfrm>
            <a:custGeom>
              <a:avLst/>
              <a:gdLst>
                <a:gd name="T0" fmla="*/ 162 w 192"/>
                <a:gd name="T1" fmla="*/ 230 h 316"/>
                <a:gd name="T2" fmla="*/ 154 w 192"/>
                <a:gd name="T3" fmla="*/ 226 h 316"/>
                <a:gd name="T4" fmla="*/ 154 w 192"/>
                <a:gd name="T5" fmla="*/ 226 h 316"/>
                <a:gd name="T6" fmla="*/ 118 w 192"/>
                <a:gd name="T7" fmla="*/ 216 h 316"/>
                <a:gd name="T8" fmla="*/ 119 w 192"/>
                <a:gd name="T9" fmla="*/ 196 h 316"/>
                <a:gd name="T10" fmla="*/ 192 w 192"/>
                <a:gd name="T11" fmla="*/ 100 h 316"/>
                <a:gd name="T12" fmla="*/ 92 w 192"/>
                <a:gd name="T13" fmla="*/ 0 h 316"/>
                <a:gd name="T14" fmla="*/ 4 w 192"/>
                <a:gd name="T15" fmla="*/ 52 h 316"/>
                <a:gd name="T16" fmla="*/ 7 w 192"/>
                <a:gd name="T17" fmla="*/ 52 h 316"/>
                <a:gd name="T18" fmla="*/ 24 w 192"/>
                <a:gd name="T19" fmla="*/ 54 h 316"/>
                <a:gd name="T20" fmla="*/ 64 w 192"/>
                <a:gd name="T21" fmla="*/ 58 h 316"/>
                <a:gd name="T22" fmla="*/ 64 w 192"/>
                <a:gd name="T23" fmla="*/ 58 h 316"/>
                <a:gd name="T24" fmla="*/ 103 w 192"/>
                <a:gd name="T25" fmla="*/ 54 h 316"/>
                <a:gd name="T26" fmla="*/ 120 w 192"/>
                <a:gd name="T27" fmla="*/ 52 h 316"/>
                <a:gd name="T28" fmla="*/ 174 w 192"/>
                <a:gd name="T29" fmla="*/ 75 h 316"/>
                <a:gd name="T30" fmla="*/ 157 w 192"/>
                <a:gd name="T31" fmla="*/ 133 h 316"/>
                <a:gd name="T32" fmla="*/ 122 w 192"/>
                <a:gd name="T33" fmla="*/ 141 h 316"/>
                <a:gd name="T34" fmla="*/ 86 w 192"/>
                <a:gd name="T35" fmla="*/ 133 h 316"/>
                <a:gd name="T36" fmla="*/ 64 w 192"/>
                <a:gd name="T37" fmla="*/ 83 h 316"/>
                <a:gd name="T38" fmla="*/ 64 w 192"/>
                <a:gd name="T39" fmla="*/ 83 h 316"/>
                <a:gd name="T40" fmla="*/ 63 w 192"/>
                <a:gd name="T41" fmla="*/ 83 h 316"/>
                <a:gd name="T42" fmla="*/ 41 w 192"/>
                <a:gd name="T43" fmla="*/ 133 h 316"/>
                <a:gd name="T44" fmla="*/ 5 w 192"/>
                <a:gd name="T45" fmla="*/ 141 h 316"/>
                <a:gd name="T46" fmla="*/ 0 w 192"/>
                <a:gd name="T47" fmla="*/ 141 h 316"/>
                <a:gd name="T48" fmla="*/ 62 w 192"/>
                <a:gd name="T49" fmla="*/ 195 h 316"/>
                <a:gd name="T50" fmla="*/ 55 w 192"/>
                <a:gd name="T51" fmla="*/ 218 h 316"/>
                <a:gd name="T52" fmla="*/ 33 w 192"/>
                <a:gd name="T53" fmla="*/ 224 h 316"/>
                <a:gd name="T54" fmla="*/ 50 w 192"/>
                <a:gd name="T55" fmla="*/ 235 h 316"/>
                <a:gd name="T56" fmla="*/ 55 w 192"/>
                <a:gd name="T57" fmla="*/ 234 h 316"/>
                <a:gd name="T58" fmla="*/ 63 w 192"/>
                <a:gd name="T59" fmla="*/ 237 h 316"/>
                <a:gd name="T60" fmla="*/ 77 w 192"/>
                <a:gd name="T61" fmla="*/ 258 h 316"/>
                <a:gd name="T62" fmla="*/ 77 w 192"/>
                <a:gd name="T63" fmla="*/ 263 h 316"/>
                <a:gd name="T64" fmla="*/ 95 w 192"/>
                <a:gd name="T65" fmla="*/ 259 h 316"/>
                <a:gd name="T66" fmla="*/ 101 w 192"/>
                <a:gd name="T67" fmla="*/ 252 h 316"/>
                <a:gd name="T68" fmla="*/ 105 w 192"/>
                <a:gd name="T69" fmla="*/ 248 h 316"/>
                <a:gd name="T70" fmla="*/ 127 w 192"/>
                <a:gd name="T71" fmla="*/ 236 h 316"/>
                <a:gd name="T72" fmla="*/ 131 w 192"/>
                <a:gd name="T73" fmla="*/ 236 h 316"/>
                <a:gd name="T74" fmla="*/ 138 w 192"/>
                <a:gd name="T75" fmla="*/ 239 h 316"/>
                <a:gd name="T76" fmla="*/ 138 w 192"/>
                <a:gd name="T77" fmla="*/ 241 h 316"/>
                <a:gd name="T78" fmla="*/ 139 w 192"/>
                <a:gd name="T79" fmla="*/ 268 h 316"/>
                <a:gd name="T80" fmla="*/ 139 w 192"/>
                <a:gd name="T81" fmla="*/ 269 h 316"/>
                <a:gd name="T82" fmla="*/ 139 w 192"/>
                <a:gd name="T83" fmla="*/ 273 h 316"/>
                <a:gd name="T84" fmla="*/ 138 w 192"/>
                <a:gd name="T85" fmla="*/ 275 h 316"/>
                <a:gd name="T86" fmla="*/ 138 w 192"/>
                <a:gd name="T87" fmla="*/ 275 h 316"/>
                <a:gd name="T88" fmla="*/ 126 w 192"/>
                <a:gd name="T89" fmla="*/ 285 h 316"/>
                <a:gd name="T90" fmla="*/ 109 w 192"/>
                <a:gd name="T91" fmla="*/ 293 h 316"/>
                <a:gd name="T92" fmla="*/ 95 w 192"/>
                <a:gd name="T93" fmla="*/ 298 h 316"/>
                <a:gd name="T94" fmla="*/ 159 w 192"/>
                <a:gd name="T95" fmla="*/ 310 h 316"/>
                <a:gd name="T96" fmla="*/ 175 w 192"/>
                <a:gd name="T97" fmla="*/ 276 h 316"/>
                <a:gd name="T98" fmla="*/ 162 w 192"/>
                <a:gd name="T99" fmla="*/ 23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2" h="316">
                  <a:moveTo>
                    <a:pt x="162" y="230"/>
                  </a:moveTo>
                  <a:cubicBezTo>
                    <a:pt x="159" y="227"/>
                    <a:pt x="157" y="226"/>
                    <a:pt x="154" y="226"/>
                  </a:cubicBezTo>
                  <a:cubicBezTo>
                    <a:pt x="154" y="226"/>
                    <a:pt x="154" y="226"/>
                    <a:pt x="154" y="226"/>
                  </a:cubicBezTo>
                  <a:cubicBezTo>
                    <a:pt x="145" y="222"/>
                    <a:pt x="135" y="221"/>
                    <a:pt x="118" y="216"/>
                  </a:cubicBezTo>
                  <a:cubicBezTo>
                    <a:pt x="113" y="215"/>
                    <a:pt x="114" y="204"/>
                    <a:pt x="119" y="196"/>
                  </a:cubicBezTo>
                  <a:cubicBezTo>
                    <a:pt x="161" y="184"/>
                    <a:pt x="192" y="145"/>
                    <a:pt x="192" y="100"/>
                  </a:cubicBezTo>
                  <a:cubicBezTo>
                    <a:pt x="192" y="44"/>
                    <a:pt x="147" y="0"/>
                    <a:pt x="92" y="0"/>
                  </a:cubicBezTo>
                  <a:cubicBezTo>
                    <a:pt x="54" y="0"/>
                    <a:pt x="20" y="21"/>
                    <a:pt x="4" y="52"/>
                  </a:cubicBezTo>
                  <a:cubicBezTo>
                    <a:pt x="5" y="52"/>
                    <a:pt x="6" y="52"/>
                    <a:pt x="7" y="52"/>
                  </a:cubicBezTo>
                  <a:cubicBezTo>
                    <a:pt x="10" y="52"/>
                    <a:pt x="15" y="53"/>
                    <a:pt x="24" y="54"/>
                  </a:cubicBezTo>
                  <a:cubicBezTo>
                    <a:pt x="36" y="56"/>
                    <a:pt x="53" y="58"/>
                    <a:pt x="64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74" y="58"/>
                    <a:pt x="91" y="56"/>
                    <a:pt x="103" y="54"/>
                  </a:cubicBezTo>
                  <a:cubicBezTo>
                    <a:pt x="112" y="53"/>
                    <a:pt x="118" y="52"/>
                    <a:pt x="120" y="52"/>
                  </a:cubicBezTo>
                  <a:cubicBezTo>
                    <a:pt x="135" y="52"/>
                    <a:pt x="170" y="55"/>
                    <a:pt x="174" y="75"/>
                  </a:cubicBezTo>
                  <a:cubicBezTo>
                    <a:pt x="180" y="101"/>
                    <a:pt x="167" y="124"/>
                    <a:pt x="157" y="133"/>
                  </a:cubicBezTo>
                  <a:cubicBezTo>
                    <a:pt x="150" y="139"/>
                    <a:pt x="134" y="141"/>
                    <a:pt x="122" y="141"/>
                  </a:cubicBezTo>
                  <a:cubicBezTo>
                    <a:pt x="113" y="141"/>
                    <a:pt x="95" y="140"/>
                    <a:pt x="86" y="133"/>
                  </a:cubicBezTo>
                  <a:cubicBezTo>
                    <a:pt x="75" y="124"/>
                    <a:pt x="65" y="100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2" y="100"/>
                    <a:pt x="52" y="124"/>
                    <a:pt x="41" y="133"/>
                  </a:cubicBezTo>
                  <a:cubicBezTo>
                    <a:pt x="33" y="140"/>
                    <a:pt x="15" y="141"/>
                    <a:pt x="5" y="141"/>
                  </a:cubicBezTo>
                  <a:cubicBezTo>
                    <a:pt x="3" y="141"/>
                    <a:pt x="2" y="141"/>
                    <a:pt x="0" y="141"/>
                  </a:cubicBezTo>
                  <a:cubicBezTo>
                    <a:pt x="12" y="167"/>
                    <a:pt x="35" y="187"/>
                    <a:pt x="62" y="195"/>
                  </a:cubicBezTo>
                  <a:cubicBezTo>
                    <a:pt x="72" y="207"/>
                    <a:pt x="66" y="215"/>
                    <a:pt x="55" y="218"/>
                  </a:cubicBezTo>
                  <a:cubicBezTo>
                    <a:pt x="45" y="220"/>
                    <a:pt x="38" y="222"/>
                    <a:pt x="33" y="224"/>
                  </a:cubicBezTo>
                  <a:cubicBezTo>
                    <a:pt x="40" y="226"/>
                    <a:pt x="46" y="230"/>
                    <a:pt x="50" y="235"/>
                  </a:cubicBezTo>
                  <a:cubicBezTo>
                    <a:pt x="52" y="234"/>
                    <a:pt x="53" y="234"/>
                    <a:pt x="55" y="234"/>
                  </a:cubicBezTo>
                  <a:cubicBezTo>
                    <a:pt x="57" y="234"/>
                    <a:pt x="60" y="234"/>
                    <a:pt x="63" y="237"/>
                  </a:cubicBezTo>
                  <a:cubicBezTo>
                    <a:pt x="68" y="243"/>
                    <a:pt x="75" y="250"/>
                    <a:pt x="77" y="258"/>
                  </a:cubicBezTo>
                  <a:cubicBezTo>
                    <a:pt x="77" y="259"/>
                    <a:pt x="77" y="262"/>
                    <a:pt x="77" y="263"/>
                  </a:cubicBezTo>
                  <a:cubicBezTo>
                    <a:pt x="78" y="263"/>
                    <a:pt x="91" y="260"/>
                    <a:pt x="95" y="259"/>
                  </a:cubicBezTo>
                  <a:cubicBezTo>
                    <a:pt x="97" y="258"/>
                    <a:pt x="100" y="255"/>
                    <a:pt x="101" y="252"/>
                  </a:cubicBezTo>
                  <a:cubicBezTo>
                    <a:pt x="102" y="251"/>
                    <a:pt x="104" y="250"/>
                    <a:pt x="105" y="248"/>
                  </a:cubicBezTo>
                  <a:cubicBezTo>
                    <a:pt x="110" y="242"/>
                    <a:pt x="120" y="239"/>
                    <a:pt x="127" y="236"/>
                  </a:cubicBezTo>
                  <a:cubicBezTo>
                    <a:pt x="128" y="236"/>
                    <a:pt x="130" y="236"/>
                    <a:pt x="131" y="236"/>
                  </a:cubicBezTo>
                  <a:cubicBezTo>
                    <a:pt x="134" y="236"/>
                    <a:pt x="137" y="237"/>
                    <a:pt x="138" y="239"/>
                  </a:cubicBezTo>
                  <a:cubicBezTo>
                    <a:pt x="138" y="240"/>
                    <a:pt x="138" y="240"/>
                    <a:pt x="138" y="241"/>
                  </a:cubicBezTo>
                  <a:cubicBezTo>
                    <a:pt x="136" y="249"/>
                    <a:pt x="138" y="261"/>
                    <a:pt x="139" y="268"/>
                  </a:cubicBezTo>
                  <a:cubicBezTo>
                    <a:pt x="139" y="268"/>
                    <a:pt x="139" y="268"/>
                    <a:pt x="139" y="269"/>
                  </a:cubicBezTo>
                  <a:cubicBezTo>
                    <a:pt x="140" y="270"/>
                    <a:pt x="140" y="272"/>
                    <a:pt x="139" y="273"/>
                  </a:cubicBezTo>
                  <a:cubicBezTo>
                    <a:pt x="139" y="274"/>
                    <a:pt x="139" y="275"/>
                    <a:pt x="138" y="275"/>
                  </a:cubicBezTo>
                  <a:cubicBezTo>
                    <a:pt x="138" y="275"/>
                    <a:pt x="138" y="275"/>
                    <a:pt x="138" y="275"/>
                  </a:cubicBezTo>
                  <a:cubicBezTo>
                    <a:pt x="136" y="278"/>
                    <a:pt x="132" y="281"/>
                    <a:pt x="126" y="285"/>
                  </a:cubicBezTo>
                  <a:cubicBezTo>
                    <a:pt x="120" y="289"/>
                    <a:pt x="112" y="292"/>
                    <a:pt x="109" y="293"/>
                  </a:cubicBezTo>
                  <a:cubicBezTo>
                    <a:pt x="104" y="295"/>
                    <a:pt x="100" y="296"/>
                    <a:pt x="95" y="298"/>
                  </a:cubicBezTo>
                  <a:cubicBezTo>
                    <a:pt x="120" y="307"/>
                    <a:pt x="151" y="316"/>
                    <a:pt x="159" y="310"/>
                  </a:cubicBezTo>
                  <a:cubicBezTo>
                    <a:pt x="168" y="303"/>
                    <a:pt x="172" y="295"/>
                    <a:pt x="175" y="276"/>
                  </a:cubicBezTo>
                  <a:cubicBezTo>
                    <a:pt x="178" y="260"/>
                    <a:pt x="177" y="242"/>
                    <a:pt x="162" y="23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8" name="Freeform 851"/>
            <p:cNvSpPr>
              <a:spLocks/>
            </p:cNvSpPr>
            <p:nvPr/>
          </p:nvSpPr>
          <p:spPr bwMode="auto">
            <a:xfrm>
              <a:off x="18201606" y="4854176"/>
              <a:ext cx="753711" cy="459710"/>
            </a:xfrm>
            <a:custGeom>
              <a:avLst/>
              <a:gdLst>
                <a:gd name="T0" fmla="*/ 36 w 70"/>
                <a:gd name="T1" fmla="*/ 43 h 43"/>
                <a:gd name="T2" fmla="*/ 57 w 70"/>
                <a:gd name="T3" fmla="*/ 41 h 43"/>
                <a:gd name="T4" fmla="*/ 66 w 70"/>
                <a:gd name="T5" fmla="*/ 6 h 43"/>
                <a:gd name="T6" fmla="*/ 34 w 70"/>
                <a:gd name="T7" fmla="*/ 0 h 43"/>
                <a:gd name="T8" fmla="*/ 0 w 70"/>
                <a:gd name="T9" fmla="*/ 6 h 43"/>
                <a:gd name="T10" fmla="*/ 14 w 70"/>
                <a:gd name="T11" fmla="*/ 40 h 43"/>
                <a:gd name="T12" fmla="*/ 36 w 70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43">
                  <a:moveTo>
                    <a:pt x="36" y="43"/>
                  </a:moveTo>
                  <a:cubicBezTo>
                    <a:pt x="48" y="43"/>
                    <a:pt x="55" y="42"/>
                    <a:pt x="57" y="41"/>
                  </a:cubicBezTo>
                  <a:cubicBezTo>
                    <a:pt x="62" y="36"/>
                    <a:pt x="70" y="21"/>
                    <a:pt x="66" y="6"/>
                  </a:cubicBezTo>
                  <a:cubicBezTo>
                    <a:pt x="64" y="4"/>
                    <a:pt x="54" y="0"/>
                    <a:pt x="34" y="0"/>
                  </a:cubicBezTo>
                  <a:cubicBezTo>
                    <a:pt x="15" y="0"/>
                    <a:pt x="3" y="4"/>
                    <a:pt x="0" y="6"/>
                  </a:cubicBezTo>
                  <a:cubicBezTo>
                    <a:pt x="0" y="12"/>
                    <a:pt x="7" y="34"/>
                    <a:pt x="14" y="40"/>
                  </a:cubicBezTo>
                  <a:cubicBezTo>
                    <a:pt x="15" y="41"/>
                    <a:pt x="23" y="43"/>
                    <a:pt x="36" y="43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19" name="Freeform 852"/>
            <p:cNvSpPr>
              <a:spLocks/>
            </p:cNvSpPr>
            <p:nvPr/>
          </p:nvSpPr>
          <p:spPr bwMode="auto">
            <a:xfrm>
              <a:off x="17324951" y="6489887"/>
              <a:ext cx="726983" cy="438328"/>
            </a:xfrm>
            <a:custGeom>
              <a:avLst/>
              <a:gdLst>
                <a:gd name="T0" fmla="*/ 7 w 68"/>
                <a:gd name="T1" fmla="*/ 29 h 41"/>
                <a:gd name="T2" fmla="*/ 25 w 68"/>
                <a:gd name="T3" fmla="*/ 30 h 41"/>
                <a:gd name="T4" fmla="*/ 8 w 68"/>
                <a:gd name="T5" fmla="*/ 31 h 41"/>
                <a:gd name="T6" fmla="*/ 4 w 68"/>
                <a:gd name="T7" fmla="*/ 34 h 41"/>
                <a:gd name="T8" fmla="*/ 7 w 68"/>
                <a:gd name="T9" fmla="*/ 40 h 41"/>
                <a:gd name="T10" fmla="*/ 10 w 68"/>
                <a:gd name="T11" fmla="*/ 39 h 41"/>
                <a:gd name="T12" fmla="*/ 11 w 68"/>
                <a:gd name="T13" fmla="*/ 39 h 41"/>
                <a:gd name="T14" fmla="*/ 11 w 68"/>
                <a:gd name="T15" fmla="*/ 38 h 41"/>
                <a:gd name="T16" fmla="*/ 16 w 68"/>
                <a:gd name="T17" fmla="*/ 37 h 41"/>
                <a:gd name="T18" fmla="*/ 18 w 68"/>
                <a:gd name="T19" fmla="*/ 37 h 41"/>
                <a:gd name="T20" fmla="*/ 28 w 68"/>
                <a:gd name="T21" fmla="*/ 40 h 41"/>
                <a:gd name="T22" fmla="*/ 36 w 68"/>
                <a:gd name="T23" fmla="*/ 41 h 41"/>
                <a:gd name="T24" fmla="*/ 36 w 68"/>
                <a:gd name="T25" fmla="*/ 41 h 41"/>
                <a:gd name="T26" fmla="*/ 68 w 68"/>
                <a:gd name="T27" fmla="*/ 36 h 41"/>
                <a:gd name="T28" fmla="*/ 67 w 68"/>
                <a:gd name="T29" fmla="*/ 31 h 41"/>
                <a:gd name="T30" fmla="*/ 54 w 68"/>
                <a:gd name="T31" fmla="*/ 14 h 41"/>
                <a:gd name="T32" fmla="*/ 48 w 68"/>
                <a:gd name="T33" fmla="*/ 18 h 41"/>
                <a:gd name="T34" fmla="*/ 55 w 68"/>
                <a:gd name="T35" fmla="*/ 28 h 41"/>
                <a:gd name="T36" fmla="*/ 43 w 68"/>
                <a:gd name="T37" fmla="*/ 12 h 41"/>
                <a:gd name="T38" fmla="*/ 26 w 68"/>
                <a:gd name="T39" fmla="*/ 2 h 41"/>
                <a:gd name="T40" fmla="*/ 24 w 68"/>
                <a:gd name="T41" fmla="*/ 9 h 41"/>
                <a:gd name="T42" fmla="*/ 39 w 68"/>
                <a:gd name="T43" fmla="*/ 20 h 41"/>
                <a:gd name="T44" fmla="*/ 20 w 68"/>
                <a:gd name="T45" fmla="*/ 10 h 41"/>
                <a:gd name="T46" fmla="*/ 9 w 68"/>
                <a:gd name="T47" fmla="*/ 11 h 41"/>
                <a:gd name="T48" fmla="*/ 11 w 68"/>
                <a:gd name="T49" fmla="*/ 18 h 41"/>
                <a:gd name="T50" fmla="*/ 31 w 68"/>
                <a:gd name="T51" fmla="*/ 25 h 41"/>
                <a:gd name="T52" fmla="*/ 11 w 68"/>
                <a:gd name="T53" fmla="*/ 20 h 41"/>
                <a:gd name="T54" fmla="*/ 3 w 68"/>
                <a:gd name="T55" fmla="*/ 23 h 41"/>
                <a:gd name="T56" fmla="*/ 7 w 68"/>
                <a:gd name="T57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" h="41">
                  <a:moveTo>
                    <a:pt x="7" y="29"/>
                  </a:moveTo>
                  <a:cubicBezTo>
                    <a:pt x="15" y="26"/>
                    <a:pt x="22" y="28"/>
                    <a:pt x="25" y="30"/>
                  </a:cubicBezTo>
                  <a:cubicBezTo>
                    <a:pt x="26" y="31"/>
                    <a:pt x="16" y="26"/>
                    <a:pt x="8" y="31"/>
                  </a:cubicBezTo>
                  <a:cubicBezTo>
                    <a:pt x="7" y="31"/>
                    <a:pt x="4" y="33"/>
                    <a:pt x="4" y="34"/>
                  </a:cubicBezTo>
                  <a:cubicBezTo>
                    <a:pt x="2" y="37"/>
                    <a:pt x="4" y="41"/>
                    <a:pt x="7" y="40"/>
                  </a:cubicBezTo>
                  <a:cubicBezTo>
                    <a:pt x="8" y="40"/>
                    <a:pt x="9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3" y="38"/>
                    <a:pt x="15" y="37"/>
                    <a:pt x="16" y="37"/>
                  </a:cubicBezTo>
                  <a:cubicBezTo>
                    <a:pt x="17" y="37"/>
                    <a:pt x="17" y="37"/>
                    <a:pt x="18" y="37"/>
                  </a:cubicBezTo>
                  <a:cubicBezTo>
                    <a:pt x="21" y="37"/>
                    <a:pt x="25" y="38"/>
                    <a:pt x="28" y="40"/>
                  </a:cubicBezTo>
                  <a:cubicBezTo>
                    <a:pt x="29" y="40"/>
                    <a:pt x="32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45" y="41"/>
                    <a:pt x="56" y="39"/>
                    <a:pt x="68" y="36"/>
                  </a:cubicBezTo>
                  <a:cubicBezTo>
                    <a:pt x="67" y="35"/>
                    <a:pt x="67" y="33"/>
                    <a:pt x="67" y="31"/>
                  </a:cubicBezTo>
                  <a:cubicBezTo>
                    <a:pt x="65" y="25"/>
                    <a:pt x="59" y="18"/>
                    <a:pt x="54" y="14"/>
                  </a:cubicBezTo>
                  <a:cubicBezTo>
                    <a:pt x="50" y="9"/>
                    <a:pt x="46" y="14"/>
                    <a:pt x="48" y="18"/>
                  </a:cubicBezTo>
                  <a:cubicBezTo>
                    <a:pt x="50" y="21"/>
                    <a:pt x="54" y="23"/>
                    <a:pt x="55" y="28"/>
                  </a:cubicBezTo>
                  <a:cubicBezTo>
                    <a:pt x="57" y="31"/>
                    <a:pt x="49" y="22"/>
                    <a:pt x="43" y="12"/>
                  </a:cubicBezTo>
                  <a:cubicBezTo>
                    <a:pt x="39" y="7"/>
                    <a:pt x="34" y="3"/>
                    <a:pt x="26" y="2"/>
                  </a:cubicBezTo>
                  <a:cubicBezTo>
                    <a:pt x="19" y="0"/>
                    <a:pt x="18" y="7"/>
                    <a:pt x="24" y="9"/>
                  </a:cubicBezTo>
                  <a:cubicBezTo>
                    <a:pt x="30" y="11"/>
                    <a:pt x="35" y="15"/>
                    <a:pt x="39" y="20"/>
                  </a:cubicBezTo>
                  <a:cubicBezTo>
                    <a:pt x="39" y="22"/>
                    <a:pt x="31" y="10"/>
                    <a:pt x="20" y="10"/>
                  </a:cubicBezTo>
                  <a:cubicBezTo>
                    <a:pt x="16" y="10"/>
                    <a:pt x="12" y="10"/>
                    <a:pt x="9" y="11"/>
                  </a:cubicBezTo>
                  <a:cubicBezTo>
                    <a:pt x="5" y="14"/>
                    <a:pt x="6" y="19"/>
                    <a:pt x="11" y="18"/>
                  </a:cubicBezTo>
                  <a:cubicBezTo>
                    <a:pt x="20" y="17"/>
                    <a:pt x="25" y="19"/>
                    <a:pt x="31" y="25"/>
                  </a:cubicBezTo>
                  <a:cubicBezTo>
                    <a:pt x="33" y="27"/>
                    <a:pt x="21" y="16"/>
                    <a:pt x="11" y="20"/>
                  </a:cubicBezTo>
                  <a:cubicBezTo>
                    <a:pt x="8" y="21"/>
                    <a:pt x="4" y="22"/>
                    <a:pt x="3" y="23"/>
                  </a:cubicBezTo>
                  <a:cubicBezTo>
                    <a:pt x="0" y="27"/>
                    <a:pt x="3" y="31"/>
                    <a:pt x="7" y="29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20" name="Овал 119"/>
            <p:cNvSpPr/>
            <p:nvPr/>
          </p:nvSpPr>
          <p:spPr>
            <a:xfrm rot="10800000">
              <a:off x="19560611" y="3978590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21" name="Овал 120"/>
            <p:cNvSpPr/>
            <p:nvPr/>
          </p:nvSpPr>
          <p:spPr>
            <a:xfrm rot="10800000">
              <a:off x="17450163" y="3978587"/>
              <a:ext cx="1943431" cy="176675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22" name="Freeform 798"/>
            <p:cNvSpPr>
              <a:spLocks/>
            </p:cNvSpPr>
            <p:nvPr/>
          </p:nvSpPr>
          <p:spPr bwMode="auto">
            <a:xfrm>
              <a:off x="19415027" y="3646099"/>
              <a:ext cx="2426839" cy="1379129"/>
            </a:xfrm>
            <a:custGeom>
              <a:avLst/>
              <a:gdLst>
                <a:gd name="T0" fmla="*/ 25 w 227"/>
                <a:gd name="T1" fmla="*/ 87 h 129"/>
                <a:gd name="T2" fmla="*/ 196 w 227"/>
                <a:gd name="T3" fmla="*/ 111 h 129"/>
                <a:gd name="T4" fmla="*/ 225 w 227"/>
                <a:gd name="T5" fmla="*/ 94 h 129"/>
                <a:gd name="T6" fmla="*/ 146 w 227"/>
                <a:gd name="T7" fmla="*/ 29 h 129"/>
                <a:gd name="T8" fmla="*/ 21 w 227"/>
                <a:gd name="T9" fmla="*/ 38 h 129"/>
                <a:gd name="T10" fmla="*/ 25 w 227"/>
                <a:gd name="T11" fmla="*/ 8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7" h="129">
                  <a:moveTo>
                    <a:pt x="25" y="87"/>
                  </a:moveTo>
                  <a:cubicBezTo>
                    <a:pt x="49" y="68"/>
                    <a:pt x="167" y="76"/>
                    <a:pt x="196" y="111"/>
                  </a:cubicBezTo>
                  <a:cubicBezTo>
                    <a:pt x="211" y="129"/>
                    <a:pt x="227" y="104"/>
                    <a:pt x="225" y="94"/>
                  </a:cubicBezTo>
                  <a:cubicBezTo>
                    <a:pt x="220" y="71"/>
                    <a:pt x="187" y="70"/>
                    <a:pt x="146" y="29"/>
                  </a:cubicBezTo>
                  <a:cubicBezTo>
                    <a:pt x="117" y="0"/>
                    <a:pt x="54" y="10"/>
                    <a:pt x="21" y="38"/>
                  </a:cubicBezTo>
                  <a:cubicBezTo>
                    <a:pt x="4" y="53"/>
                    <a:pt x="0" y="108"/>
                    <a:pt x="25" y="8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23" name="Freeform 800"/>
            <p:cNvSpPr>
              <a:spLocks noEditPoints="1"/>
            </p:cNvSpPr>
            <p:nvPr/>
          </p:nvSpPr>
          <p:spPr bwMode="auto">
            <a:xfrm>
              <a:off x="16779714" y="4672427"/>
              <a:ext cx="2368040" cy="823201"/>
            </a:xfrm>
            <a:custGeom>
              <a:avLst/>
              <a:gdLst>
                <a:gd name="T0" fmla="*/ 215 w 221"/>
                <a:gd name="T1" fmla="*/ 19 h 77"/>
                <a:gd name="T2" fmla="*/ 167 w 221"/>
                <a:gd name="T3" fmla="*/ 0 h 77"/>
                <a:gd name="T4" fmla="*/ 111 w 221"/>
                <a:gd name="T5" fmla="*/ 6 h 77"/>
                <a:gd name="T6" fmla="*/ 54 w 221"/>
                <a:gd name="T7" fmla="*/ 0 h 77"/>
                <a:gd name="T8" fmla="*/ 6 w 221"/>
                <a:gd name="T9" fmla="*/ 19 h 77"/>
                <a:gd name="T10" fmla="*/ 21 w 221"/>
                <a:gd name="T11" fmla="*/ 70 h 77"/>
                <a:gd name="T12" fmla="*/ 52 w 221"/>
                <a:gd name="T13" fmla="*/ 77 h 77"/>
                <a:gd name="T14" fmla="*/ 52 w 221"/>
                <a:gd name="T15" fmla="*/ 77 h 77"/>
                <a:gd name="T16" fmla="*/ 84 w 221"/>
                <a:gd name="T17" fmla="*/ 70 h 77"/>
                <a:gd name="T18" fmla="*/ 104 w 221"/>
                <a:gd name="T19" fmla="*/ 22 h 77"/>
                <a:gd name="T20" fmla="*/ 111 w 221"/>
                <a:gd name="T21" fmla="*/ 19 h 77"/>
                <a:gd name="T22" fmla="*/ 117 w 221"/>
                <a:gd name="T23" fmla="*/ 22 h 77"/>
                <a:gd name="T24" fmla="*/ 137 w 221"/>
                <a:gd name="T25" fmla="*/ 70 h 77"/>
                <a:gd name="T26" fmla="*/ 169 w 221"/>
                <a:gd name="T27" fmla="*/ 77 h 77"/>
                <a:gd name="T28" fmla="*/ 200 w 221"/>
                <a:gd name="T29" fmla="*/ 70 h 77"/>
                <a:gd name="T30" fmla="*/ 215 w 221"/>
                <a:gd name="T31" fmla="*/ 19 h 77"/>
                <a:gd name="T32" fmla="*/ 78 w 221"/>
                <a:gd name="T33" fmla="*/ 62 h 77"/>
                <a:gd name="T34" fmla="*/ 52 w 221"/>
                <a:gd name="T35" fmla="*/ 66 h 77"/>
                <a:gd name="T36" fmla="*/ 28 w 221"/>
                <a:gd name="T37" fmla="*/ 62 h 77"/>
                <a:gd name="T38" fmla="*/ 16 w 221"/>
                <a:gd name="T39" fmla="*/ 21 h 77"/>
                <a:gd name="T40" fmla="*/ 54 w 221"/>
                <a:gd name="T41" fmla="*/ 11 h 77"/>
                <a:gd name="T42" fmla="*/ 93 w 221"/>
                <a:gd name="T43" fmla="*/ 20 h 77"/>
                <a:gd name="T44" fmla="*/ 78 w 221"/>
                <a:gd name="T45" fmla="*/ 62 h 77"/>
                <a:gd name="T46" fmla="*/ 193 w 221"/>
                <a:gd name="T47" fmla="*/ 62 h 77"/>
                <a:gd name="T48" fmla="*/ 169 w 221"/>
                <a:gd name="T49" fmla="*/ 66 h 77"/>
                <a:gd name="T50" fmla="*/ 144 w 221"/>
                <a:gd name="T51" fmla="*/ 62 h 77"/>
                <a:gd name="T52" fmla="*/ 128 w 221"/>
                <a:gd name="T53" fmla="*/ 20 h 77"/>
                <a:gd name="T54" fmla="*/ 167 w 221"/>
                <a:gd name="T55" fmla="*/ 11 h 77"/>
                <a:gd name="T56" fmla="*/ 205 w 221"/>
                <a:gd name="T57" fmla="*/ 21 h 77"/>
                <a:gd name="T58" fmla="*/ 193 w 221"/>
                <a:gd name="T59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1" h="77">
                  <a:moveTo>
                    <a:pt x="215" y="19"/>
                  </a:moveTo>
                  <a:cubicBezTo>
                    <a:pt x="212" y="2"/>
                    <a:pt x="178" y="0"/>
                    <a:pt x="167" y="0"/>
                  </a:cubicBezTo>
                  <a:cubicBezTo>
                    <a:pt x="161" y="0"/>
                    <a:pt x="127" y="6"/>
                    <a:pt x="111" y="6"/>
                  </a:cubicBezTo>
                  <a:cubicBezTo>
                    <a:pt x="93" y="6"/>
                    <a:pt x="60" y="0"/>
                    <a:pt x="54" y="0"/>
                  </a:cubicBezTo>
                  <a:cubicBezTo>
                    <a:pt x="44" y="0"/>
                    <a:pt x="10" y="2"/>
                    <a:pt x="6" y="19"/>
                  </a:cubicBezTo>
                  <a:cubicBezTo>
                    <a:pt x="0" y="42"/>
                    <a:pt x="12" y="63"/>
                    <a:pt x="21" y="70"/>
                  </a:cubicBezTo>
                  <a:cubicBezTo>
                    <a:pt x="27" y="76"/>
                    <a:pt x="45" y="77"/>
                    <a:pt x="52" y="77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7" y="77"/>
                    <a:pt x="77" y="76"/>
                    <a:pt x="84" y="70"/>
                  </a:cubicBezTo>
                  <a:cubicBezTo>
                    <a:pt x="94" y="62"/>
                    <a:pt x="105" y="37"/>
                    <a:pt x="104" y="22"/>
                  </a:cubicBezTo>
                  <a:cubicBezTo>
                    <a:pt x="106" y="20"/>
                    <a:pt x="108" y="19"/>
                    <a:pt x="111" y="19"/>
                  </a:cubicBezTo>
                  <a:cubicBezTo>
                    <a:pt x="113" y="19"/>
                    <a:pt x="115" y="20"/>
                    <a:pt x="117" y="22"/>
                  </a:cubicBezTo>
                  <a:cubicBezTo>
                    <a:pt x="116" y="36"/>
                    <a:pt x="127" y="62"/>
                    <a:pt x="137" y="70"/>
                  </a:cubicBezTo>
                  <a:cubicBezTo>
                    <a:pt x="144" y="76"/>
                    <a:pt x="164" y="77"/>
                    <a:pt x="169" y="77"/>
                  </a:cubicBezTo>
                  <a:cubicBezTo>
                    <a:pt x="177" y="77"/>
                    <a:pt x="194" y="76"/>
                    <a:pt x="200" y="70"/>
                  </a:cubicBezTo>
                  <a:cubicBezTo>
                    <a:pt x="209" y="63"/>
                    <a:pt x="221" y="42"/>
                    <a:pt x="215" y="19"/>
                  </a:cubicBezTo>
                  <a:close/>
                  <a:moveTo>
                    <a:pt x="78" y="62"/>
                  </a:moveTo>
                  <a:cubicBezTo>
                    <a:pt x="75" y="64"/>
                    <a:pt x="65" y="66"/>
                    <a:pt x="52" y="66"/>
                  </a:cubicBezTo>
                  <a:cubicBezTo>
                    <a:pt x="38" y="66"/>
                    <a:pt x="30" y="64"/>
                    <a:pt x="28" y="62"/>
                  </a:cubicBezTo>
                  <a:cubicBezTo>
                    <a:pt x="21" y="56"/>
                    <a:pt x="12" y="39"/>
                    <a:pt x="16" y="21"/>
                  </a:cubicBezTo>
                  <a:cubicBezTo>
                    <a:pt x="17" y="16"/>
                    <a:pt x="32" y="11"/>
                    <a:pt x="54" y="11"/>
                  </a:cubicBezTo>
                  <a:cubicBezTo>
                    <a:pt x="76" y="11"/>
                    <a:pt x="92" y="16"/>
                    <a:pt x="93" y="20"/>
                  </a:cubicBezTo>
                  <a:cubicBezTo>
                    <a:pt x="96" y="28"/>
                    <a:pt x="87" y="54"/>
                    <a:pt x="78" y="62"/>
                  </a:cubicBezTo>
                  <a:close/>
                  <a:moveTo>
                    <a:pt x="193" y="62"/>
                  </a:moveTo>
                  <a:cubicBezTo>
                    <a:pt x="192" y="64"/>
                    <a:pt x="183" y="66"/>
                    <a:pt x="169" y="66"/>
                  </a:cubicBezTo>
                  <a:cubicBezTo>
                    <a:pt x="156" y="66"/>
                    <a:pt x="146" y="64"/>
                    <a:pt x="144" y="62"/>
                  </a:cubicBezTo>
                  <a:cubicBezTo>
                    <a:pt x="134" y="54"/>
                    <a:pt x="125" y="28"/>
                    <a:pt x="128" y="20"/>
                  </a:cubicBezTo>
                  <a:cubicBezTo>
                    <a:pt x="129" y="16"/>
                    <a:pt x="145" y="11"/>
                    <a:pt x="167" y="11"/>
                  </a:cubicBezTo>
                  <a:cubicBezTo>
                    <a:pt x="189" y="11"/>
                    <a:pt x="204" y="16"/>
                    <a:pt x="205" y="21"/>
                  </a:cubicBezTo>
                  <a:cubicBezTo>
                    <a:pt x="209" y="39"/>
                    <a:pt x="200" y="56"/>
                    <a:pt x="193" y="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136466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1353409" y="1474861"/>
            <a:ext cx="2358028" cy="2491327"/>
            <a:chOff x="3313529" y="4282598"/>
            <a:chExt cx="5188262" cy="5481553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3335810" y="4377356"/>
              <a:ext cx="5165981" cy="5386795"/>
              <a:chOff x="22242661" y="11683330"/>
              <a:chExt cx="1597025" cy="1665288"/>
            </a:xfrm>
          </p:grpSpPr>
          <p:sp>
            <p:nvSpPr>
              <p:cNvPr id="69" name="Freeform 509"/>
              <p:cNvSpPr>
                <a:spLocks/>
              </p:cNvSpPr>
              <p:nvPr/>
            </p:nvSpPr>
            <p:spPr bwMode="auto">
              <a:xfrm>
                <a:off x="22687161" y="11965905"/>
                <a:ext cx="1152525" cy="1152525"/>
              </a:xfrm>
              <a:custGeom>
                <a:avLst/>
                <a:gdLst>
                  <a:gd name="T0" fmla="*/ 66 w 363"/>
                  <a:gd name="T1" fmla="*/ 0 h 363"/>
                  <a:gd name="T2" fmla="*/ 66 w 363"/>
                  <a:gd name="T3" fmla="*/ 11 h 363"/>
                  <a:gd name="T4" fmla="*/ 0 w 363"/>
                  <a:gd name="T5" fmla="*/ 109 h 363"/>
                  <a:gd name="T6" fmla="*/ 0 w 363"/>
                  <a:gd name="T7" fmla="*/ 119 h 363"/>
                  <a:gd name="T8" fmla="*/ 49 w 363"/>
                  <a:gd name="T9" fmla="*/ 150 h 363"/>
                  <a:gd name="T10" fmla="*/ 59 w 363"/>
                  <a:gd name="T11" fmla="*/ 157 h 363"/>
                  <a:gd name="T12" fmla="*/ 104 w 363"/>
                  <a:gd name="T13" fmla="*/ 171 h 363"/>
                  <a:gd name="T14" fmla="*/ 121 w 363"/>
                  <a:gd name="T15" fmla="*/ 161 h 363"/>
                  <a:gd name="T16" fmla="*/ 146 w 363"/>
                  <a:gd name="T17" fmla="*/ 159 h 363"/>
                  <a:gd name="T18" fmla="*/ 155 w 363"/>
                  <a:gd name="T19" fmla="*/ 163 h 363"/>
                  <a:gd name="T20" fmla="*/ 155 w 363"/>
                  <a:gd name="T21" fmla="*/ 163 h 363"/>
                  <a:gd name="T22" fmla="*/ 296 w 363"/>
                  <a:gd name="T23" fmla="*/ 74 h 363"/>
                  <a:gd name="T24" fmla="*/ 297 w 363"/>
                  <a:gd name="T25" fmla="*/ 73 h 363"/>
                  <a:gd name="T26" fmla="*/ 302 w 363"/>
                  <a:gd name="T27" fmla="*/ 72 h 363"/>
                  <a:gd name="T28" fmla="*/ 309 w 363"/>
                  <a:gd name="T29" fmla="*/ 76 h 363"/>
                  <a:gd name="T30" fmla="*/ 305 w 363"/>
                  <a:gd name="T31" fmla="*/ 86 h 363"/>
                  <a:gd name="T32" fmla="*/ 305 w 363"/>
                  <a:gd name="T33" fmla="*/ 86 h 363"/>
                  <a:gd name="T34" fmla="*/ 153 w 363"/>
                  <a:gd name="T35" fmla="*/ 189 h 363"/>
                  <a:gd name="T36" fmla="*/ 151 w 363"/>
                  <a:gd name="T37" fmla="*/ 196 h 363"/>
                  <a:gd name="T38" fmla="*/ 149 w 363"/>
                  <a:gd name="T39" fmla="*/ 198 h 363"/>
                  <a:gd name="T40" fmla="*/ 147 w 363"/>
                  <a:gd name="T41" fmla="*/ 205 h 363"/>
                  <a:gd name="T42" fmla="*/ 143 w 363"/>
                  <a:gd name="T43" fmla="*/ 208 h 363"/>
                  <a:gd name="T44" fmla="*/ 142 w 363"/>
                  <a:gd name="T45" fmla="*/ 213 h 363"/>
                  <a:gd name="T46" fmla="*/ 136 w 363"/>
                  <a:gd name="T47" fmla="*/ 217 h 363"/>
                  <a:gd name="T48" fmla="*/ 135 w 363"/>
                  <a:gd name="T49" fmla="*/ 220 h 363"/>
                  <a:gd name="T50" fmla="*/ 121 w 363"/>
                  <a:gd name="T51" fmla="*/ 222 h 363"/>
                  <a:gd name="T52" fmla="*/ 115 w 363"/>
                  <a:gd name="T53" fmla="*/ 218 h 363"/>
                  <a:gd name="T54" fmla="*/ 115 w 363"/>
                  <a:gd name="T55" fmla="*/ 218 h 363"/>
                  <a:gd name="T56" fmla="*/ 110 w 363"/>
                  <a:gd name="T57" fmla="*/ 217 h 363"/>
                  <a:gd name="T58" fmla="*/ 110 w 363"/>
                  <a:gd name="T59" fmla="*/ 217 h 363"/>
                  <a:gd name="T60" fmla="*/ 106 w 363"/>
                  <a:gd name="T61" fmla="*/ 220 h 363"/>
                  <a:gd name="T62" fmla="*/ 95 w 363"/>
                  <a:gd name="T63" fmla="*/ 226 h 363"/>
                  <a:gd name="T64" fmla="*/ 91 w 363"/>
                  <a:gd name="T65" fmla="*/ 226 h 363"/>
                  <a:gd name="T66" fmla="*/ 90 w 363"/>
                  <a:gd name="T67" fmla="*/ 223 h 363"/>
                  <a:gd name="T68" fmla="*/ 83 w 363"/>
                  <a:gd name="T69" fmla="*/ 214 h 363"/>
                  <a:gd name="T70" fmla="*/ 84 w 363"/>
                  <a:gd name="T71" fmla="*/ 211 h 363"/>
                  <a:gd name="T72" fmla="*/ 88 w 363"/>
                  <a:gd name="T73" fmla="*/ 206 h 363"/>
                  <a:gd name="T74" fmla="*/ 72 w 363"/>
                  <a:gd name="T75" fmla="*/ 204 h 363"/>
                  <a:gd name="T76" fmla="*/ 45 w 363"/>
                  <a:gd name="T77" fmla="*/ 199 h 363"/>
                  <a:gd name="T78" fmla="*/ 23 w 363"/>
                  <a:gd name="T79" fmla="*/ 183 h 363"/>
                  <a:gd name="T80" fmla="*/ 19 w 363"/>
                  <a:gd name="T81" fmla="*/ 180 h 363"/>
                  <a:gd name="T82" fmla="*/ 24 w 363"/>
                  <a:gd name="T83" fmla="*/ 272 h 363"/>
                  <a:gd name="T84" fmla="*/ 26 w 363"/>
                  <a:gd name="T85" fmla="*/ 288 h 363"/>
                  <a:gd name="T86" fmla="*/ 30 w 363"/>
                  <a:gd name="T87" fmla="*/ 338 h 363"/>
                  <a:gd name="T88" fmla="*/ 26 w 363"/>
                  <a:gd name="T89" fmla="*/ 361 h 363"/>
                  <a:gd name="T90" fmla="*/ 25 w 363"/>
                  <a:gd name="T91" fmla="*/ 363 h 363"/>
                  <a:gd name="T92" fmla="*/ 363 w 363"/>
                  <a:gd name="T93" fmla="*/ 363 h 363"/>
                  <a:gd name="T94" fmla="*/ 363 w 363"/>
                  <a:gd name="T95" fmla="*/ 0 h 363"/>
                  <a:gd name="T96" fmla="*/ 66 w 363"/>
                  <a:gd name="T97" fmla="*/ 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3" h="363">
                    <a:moveTo>
                      <a:pt x="66" y="0"/>
                    </a:moveTo>
                    <a:cubicBezTo>
                      <a:pt x="66" y="4"/>
                      <a:pt x="66" y="7"/>
                      <a:pt x="66" y="11"/>
                    </a:cubicBezTo>
                    <a:cubicBezTo>
                      <a:pt x="66" y="55"/>
                      <a:pt x="39" y="93"/>
                      <a:pt x="0" y="109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18" y="126"/>
                      <a:pt x="36" y="139"/>
                      <a:pt x="49" y="150"/>
                    </a:cubicBezTo>
                    <a:cubicBezTo>
                      <a:pt x="53" y="153"/>
                      <a:pt x="56" y="155"/>
                      <a:pt x="59" y="157"/>
                    </a:cubicBezTo>
                    <a:cubicBezTo>
                      <a:pt x="65" y="162"/>
                      <a:pt x="90" y="169"/>
                      <a:pt x="104" y="171"/>
                    </a:cubicBezTo>
                    <a:cubicBezTo>
                      <a:pt x="109" y="166"/>
                      <a:pt x="115" y="162"/>
                      <a:pt x="121" y="161"/>
                    </a:cubicBezTo>
                    <a:cubicBezTo>
                      <a:pt x="133" y="159"/>
                      <a:pt x="138" y="159"/>
                      <a:pt x="146" y="159"/>
                    </a:cubicBezTo>
                    <a:cubicBezTo>
                      <a:pt x="152" y="159"/>
                      <a:pt x="154" y="162"/>
                      <a:pt x="155" y="163"/>
                    </a:cubicBezTo>
                    <a:cubicBezTo>
                      <a:pt x="155" y="163"/>
                      <a:pt x="155" y="163"/>
                      <a:pt x="155" y="163"/>
                    </a:cubicBezTo>
                    <a:cubicBezTo>
                      <a:pt x="296" y="74"/>
                      <a:pt x="296" y="74"/>
                      <a:pt x="296" y="74"/>
                    </a:cubicBezTo>
                    <a:cubicBezTo>
                      <a:pt x="297" y="73"/>
                      <a:pt x="297" y="73"/>
                      <a:pt x="297" y="73"/>
                    </a:cubicBezTo>
                    <a:cubicBezTo>
                      <a:pt x="299" y="72"/>
                      <a:pt x="301" y="72"/>
                      <a:pt x="302" y="72"/>
                    </a:cubicBezTo>
                    <a:cubicBezTo>
                      <a:pt x="305" y="72"/>
                      <a:pt x="308" y="74"/>
                      <a:pt x="309" y="76"/>
                    </a:cubicBezTo>
                    <a:cubicBezTo>
                      <a:pt x="310" y="81"/>
                      <a:pt x="306" y="84"/>
                      <a:pt x="305" y="86"/>
                    </a:cubicBezTo>
                    <a:cubicBezTo>
                      <a:pt x="305" y="86"/>
                      <a:pt x="305" y="86"/>
                      <a:pt x="305" y="86"/>
                    </a:cubicBezTo>
                    <a:cubicBezTo>
                      <a:pt x="153" y="189"/>
                      <a:pt x="153" y="189"/>
                      <a:pt x="153" y="189"/>
                    </a:cubicBezTo>
                    <a:cubicBezTo>
                      <a:pt x="153" y="191"/>
                      <a:pt x="153" y="194"/>
                      <a:pt x="151" y="196"/>
                    </a:cubicBezTo>
                    <a:cubicBezTo>
                      <a:pt x="150" y="197"/>
                      <a:pt x="150" y="198"/>
                      <a:pt x="149" y="198"/>
                    </a:cubicBezTo>
                    <a:cubicBezTo>
                      <a:pt x="149" y="201"/>
                      <a:pt x="148" y="203"/>
                      <a:pt x="147" y="205"/>
                    </a:cubicBezTo>
                    <a:cubicBezTo>
                      <a:pt x="146" y="206"/>
                      <a:pt x="145" y="207"/>
                      <a:pt x="143" y="208"/>
                    </a:cubicBezTo>
                    <a:cubicBezTo>
                      <a:pt x="143" y="210"/>
                      <a:pt x="143" y="211"/>
                      <a:pt x="142" y="213"/>
                    </a:cubicBezTo>
                    <a:cubicBezTo>
                      <a:pt x="140" y="215"/>
                      <a:pt x="138" y="216"/>
                      <a:pt x="136" y="217"/>
                    </a:cubicBezTo>
                    <a:cubicBezTo>
                      <a:pt x="136" y="218"/>
                      <a:pt x="136" y="219"/>
                      <a:pt x="135" y="220"/>
                    </a:cubicBezTo>
                    <a:cubicBezTo>
                      <a:pt x="132" y="224"/>
                      <a:pt x="126" y="225"/>
                      <a:pt x="121" y="222"/>
                    </a:cubicBezTo>
                    <a:cubicBezTo>
                      <a:pt x="115" y="218"/>
                      <a:pt x="115" y="218"/>
                      <a:pt x="115" y="218"/>
                    </a:cubicBezTo>
                    <a:cubicBezTo>
                      <a:pt x="115" y="218"/>
                      <a:pt x="115" y="218"/>
                      <a:pt x="115" y="218"/>
                    </a:cubicBezTo>
                    <a:cubicBezTo>
                      <a:pt x="113" y="218"/>
                      <a:pt x="112" y="218"/>
                      <a:pt x="110" y="217"/>
                    </a:cubicBezTo>
                    <a:cubicBezTo>
                      <a:pt x="110" y="217"/>
                      <a:pt x="110" y="217"/>
                      <a:pt x="110" y="217"/>
                    </a:cubicBezTo>
                    <a:cubicBezTo>
                      <a:pt x="106" y="220"/>
                      <a:pt x="106" y="220"/>
                      <a:pt x="106" y="220"/>
                    </a:cubicBezTo>
                    <a:cubicBezTo>
                      <a:pt x="97" y="226"/>
                      <a:pt x="96" y="226"/>
                      <a:pt x="95" y="226"/>
                    </a:cubicBezTo>
                    <a:cubicBezTo>
                      <a:pt x="91" y="226"/>
                      <a:pt x="91" y="226"/>
                      <a:pt x="91" y="226"/>
                    </a:cubicBezTo>
                    <a:cubicBezTo>
                      <a:pt x="90" y="223"/>
                      <a:pt x="90" y="223"/>
                      <a:pt x="90" y="223"/>
                    </a:cubicBezTo>
                    <a:cubicBezTo>
                      <a:pt x="83" y="214"/>
                      <a:pt x="83" y="214"/>
                      <a:pt x="83" y="214"/>
                    </a:cubicBezTo>
                    <a:cubicBezTo>
                      <a:pt x="84" y="211"/>
                      <a:pt x="84" y="211"/>
                      <a:pt x="84" y="211"/>
                    </a:cubicBezTo>
                    <a:cubicBezTo>
                      <a:pt x="84" y="210"/>
                      <a:pt x="85" y="209"/>
                      <a:pt x="88" y="206"/>
                    </a:cubicBezTo>
                    <a:cubicBezTo>
                      <a:pt x="83" y="205"/>
                      <a:pt x="77" y="204"/>
                      <a:pt x="72" y="204"/>
                    </a:cubicBezTo>
                    <a:cubicBezTo>
                      <a:pt x="61" y="202"/>
                      <a:pt x="51" y="200"/>
                      <a:pt x="45" y="199"/>
                    </a:cubicBezTo>
                    <a:cubicBezTo>
                      <a:pt x="37" y="196"/>
                      <a:pt x="29" y="189"/>
                      <a:pt x="23" y="183"/>
                    </a:cubicBezTo>
                    <a:cubicBezTo>
                      <a:pt x="22" y="182"/>
                      <a:pt x="20" y="181"/>
                      <a:pt x="19" y="180"/>
                    </a:cubicBezTo>
                    <a:cubicBezTo>
                      <a:pt x="17" y="205"/>
                      <a:pt x="21" y="250"/>
                      <a:pt x="24" y="272"/>
                    </a:cubicBezTo>
                    <a:cubicBezTo>
                      <a:pt x="25" y="277"/>
                      <a:pt x="25" y="282"/>
                      <a:pt x="26" y="288"/>
                    </a:cubicBezTo>
                    <a:cubicBezTo>
                      <a:pt x="29" y="303"/>
                      <a:pt x="32" y="319"/>
                      <a:pt x="30" y="338"/>
                    </a:cubicBezTo>
                    <a:cubicBezTo>
                      <a:pt x="29" y="346"/>
                      <a:pt x="28" y="353"/>
                      <a:pt x="26" y="361"/>
                    </a:cubicBezTo>
                    <a:cubicBezTo>
                      <a:pt x="26" y="362"/>
                      <a:pt x="26" y="362"/>
                      <a:pt x="25" y="363"/>
                    </a:cubicBezTo>
                    <a:cubicBezTo>
                      <a:pt x="363" y="363"/>
                      <a:pt x="363" y="363"/>
                      <a:pt x="363" y="363"/>
                    </a:cubicBezTo>
                    <a:cubicBezTo>
                      <a:pt x="363" y="0"/>
                      <a:pt x="363" y="0"/>
                      <a:pt x="363" y="0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510"/>
              <p:cNvSpPr>
                <a:spLocks/>
              </p:cNvSpPr>
              <p:nvPr/>
            </p:nvSpPr>
            <p:spPr bwMode="auto">
              <a:xfrm>
                <a:off x="22782411" y="12118305"/>
                <a:ext cx="987425" cy="901700"/>
              </a:xfrm>
              <a:custGeom>
                <a:avLst/>
                <a:gdLst>
                  <a:gd name="T0" fmla="*/ 301 w 311"/>
                  <a:gd name="T1" fmla="*/ 0 h 284"/>
                  <a:gd name="T2" fmla="*/ 246 w 311"/>
                  <a:gd name="T3" fmla="*/ 177 h 284"/>
                  <a:gd name="T4" fmla="*/ 182 w 311"/>
                  <a:gd name="T5" fmla="*/ 245 h 284"/>
                  <a:gd name="T6" fmla="*/ 135 w 311"/>
                  <a:gd name="T7" fmla="*/ 231 h 284"/>
                  <a:gd name="T8" fmla="*/ 89 w 311"/>
                  <a:gd name="T9" fmla="*/ 210 h 284"/>
                  <a:gd name="T10" fmla="*/ 0 w 311"/>
                  <a:gd name="T11" fmla="*/ 266 h 284"/>
                  <a:gd name="T12" fmla="*/ 1 w 311"/>
                  <a:gd name="T13" fmla="*/ 284 h 284"/>
                  <a:gd name="T14" fmla="*/ 87 w 311"/>
                  <a:gd name="T15" fmla="*/ 220 h 284"/>
                  <a:gd name="T16" fmla="*/ 130 w 311"/>
                  <a:gd name="T17" fmla="*/ 240 h 284"/>
                  <a:gd name="T18" fmla="*/ 185 w 311"/>
                  <a:gd name="T19" fmla="*/ 255 h 284"/>
                  <a:gd name="T20" fmla="*/ 255 w 311"/>
                  <a:gd name="T21" fmla="*/ 182 h 284"/>
                  <a:gd name="T22" fmla="*/ 311 w 311"/>
                  <a:gd name="T23" fmla="*/ 1 h 284"/>
                  <a:gd name="T24" fmla="*/ 301 w 311"/>
                  <a:gd name="T25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1" h="284">
                    <a:moveTo>
                      <a:pt x="301" y="0"/>
                    </a:moveTo>
                    <a:cubicBezTo>
                      <a:pt x="294" y="82"/>
                      <a:pt x="268" y="142"/>
                      <a:pt x="246" y="177"/>
                    </a:cubicBezTo>
                    <a:cubicBezTo>
                      <a:pt x="219" y="222"/>
                      <a:pt x="193" y="242"/>
                      <a:pt x="182" y="245"/>
                    </a:cubicBezTo>
                    <a:cubicBezTo>
                      <a:pt x="163" y="250"/>
                      <a:pt x="151" y="242"/>
                      <a:pt x="135" y="231"/>
                    </a:cubicBezTo>
                    <a:cubicBezTo>
                      <a:pt x="123" y="223"/>
                      <a:pt x="109" y="214"/>
                      <a:pt x="89" y="210"/>
                    </a:cubicBezTo>
                    <a:cubicBezTo>
                      <a:pt x="54" y="203"/>
                      <a:pt x="21" y="234"/>
                      <a:pt x="0" y="266"/>
                    </a:cubicBezTo>
                    <a:cubicBezTo>
                      <a:pt x="1" y="272"/>
                      <a:pt x="1" y="278"/>
                      <a:pt x="1" y="284"/>
                    </a:cubicBezTo>
                    <a:cubicBezTo>
                      <a:pt x="19" y="252"/>
                      <a:pt x="53" y="213"/>
                      <a:pt x="87" y="220"/>
                    </a:cubicBezTo>
                    <a:cubicBezTo>
                      <a:pt x="105" y="223"/>
                      <a:pt x="118" y="232"/>
                      <a:pt x="130" y="240"/>
                    </a:cubicBezTo>
                    <a:cubicBezTo>
                      <a:pt x="146" y="250"/>
                      <a:pt x="161" y="261"/>
                      <a:pt x="185" y="255"/>
                    </a:cubicBezTo>
                    <a:cubicBezTo>
                      <a:pt x="199" y="251"/>
                      <a:pt x="228" y="227"/>
                      <a:pt x="255" y="182"/>
                    </a:cubicBezTo>
                    <a:cubicBezTo>
                      <a:pt x="277" y="146"/>
                      <a:pt x="304" y="85"/>
                      <a:pt x="311" y="1"/>
                    </a:cubicBez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511"/>
              <p:cNvSpPr>
                <a:spLocks/>
              </p:cNvSpPr>
              <p:nvPr/>
            </p:nvSpPr>
            <p:spPr bwMode="auto">
              <a:xfrm>
                <a:off x="23706336" y="12048455"/>
                <a:ext cx="95250" cy="88900"/>
              </a:xfrm>
              <a:custGeom>
                <a:avLst/>
                <a:gdLst>
                  <a:gd name="T0" fmla="*/ 30 w 60"/>
                  <a:gd name="T1" fmla="*/ 54 h 56"/>
                  <a:gd name="T2" fmla="*/ 0 w 60"/>
                  <a:gd name="T3" fmla="*/ 50 h 56"/>
                  <a:gd name="T4" fmla="*/ 18 w 60"/>
                  <a:gd name="T5" fmla="*/ 26 h 56"/>
                  <a:gd name="T6" fmla="*/ 36 w 60"/>
                  <a:gd name="T7" fmla="*/ 0 h 56"/>
                  <a:gd name="T8" fmla="*/ 48 w 60"/>
                  <a:gd name="T9" fmla="*/ 28 h 56"/>
                  <a:gd name="T10" fmla="*/ 60 w 60"/>
                  <a:gd name="T11" fmla="*/ 56 h 56"/>
                  <a:gd name="T12" fmla="*/ 30 w 60"/>
                  <a:gd name="T13" fmla="*/ 5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56">
                    <a:moveTo>
                      <a:pt x="30" y="54"/>
                    </a:moveTo>
                    <a:lnTo>
                      <a:pt x="0" y="50"/>
                    </a:lnTo>
                    <a:lnTo>
                      <a:pt x="18" y="26"/>
                    </a:lnTo>
                    <a:lnTo>
                      <a:pt x="36" y="0"/>
                    </a:lnTo>
                    <a:lnTo>
                      <a:pt x="48" y="28"/>
                    </a:lnTo>
                    <a:lnTo>
                      <a:pt x="60" y="56"/>
                    </a:lnTo>
                    <a:lnTo>
                      <a:pt x="30" y="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512"/>
              <p:cNvSpPr>
                <a:spLocks/>
              </p:cNvSpPr>
              <p:nvPr/>
            </p:nvSpPr>
            <p:spPr bwMode="auto">
              <a:xfrm>
                <a:off x="22903061" y="12893005"/>
                <a:ext cx="6350" cy="149225"/>
              </a:xfrm>
              <a:custGeom>
                <a:avLst/>
                <a:gdLst>
                  <a:gd name="T0" fmla="*/ 2 w 2"/>
                  <a:gd name="T1" fmla="*/ 47 h 47"/>
                  <a:gd name="T2" fmla="*/ 2 w 2"/>
                  <a:gd name="T3" fmla="*/ 0 h 47"/>
                  <a:gd name="T4" fmla="*/ 0 w 2"/>
                  <a:gd name="T5" fmla="*/ 1 h 47"/>
                  <a:gd name="T6" fmla="*/ 0 w 2"/>
                  <a:gd name="T7" fmla="*/ 47 h 47"/>
                  <a:gd name="T8" fmla="*/ 2 w 2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7">
                    <a:moveTo>
                      <a:pt x="2" y="47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47"/>
                      <a:pt x="0" y="47"/>
                      <a:pt x="0" y="47"/>
                    </a:cubicBezTo>
                    <a:lnTo>
                      <a:pt x="2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513"/>
              <p:cNvSpPr>
                <a:spLocks/>
              </p:cNvSpPr>
              <p:nvPr/>
            </p:nvSpPr>
            <p:spPr bwMode="auto">
              <a:xfrm>
                <a:off x="22982436" y="12842205"/>
                <a:ext cx="6350" cy="200025"/>
              </a:xfrm>
              <a:custGeom>
                <a:avLst/>
                <a:gdLst>
                  <a:gd name="T0" fmla="*/ 2 w 2"/>
                  <a:gd name="T1" fmla="*/ 63 h 63"/>
                  <a:gd name="T2" fmla="*/ 2 w 2"/>
                  <a:gd name="T3" fmla="*/ 0 h 63"/>
                  <a:gd name="T4" fmla="*/ 0 w 2"/>
                  <a:gd name="T5" fmla="*/ 0 h 63"/>
                  <a:gd name="T6" fmla="*/ 0 w 2"/>
                  <a:gd name="T7" fmla="*/ 63 h 63"/>
                  <a:gd name="T8" fmla="*/ 2 w 2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3">
                    <a:moveTo>
                      <a:pt x="2" y="6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63"/>
                      <a:pt x="0" y="63"/>
                      <a:pt x="0" y="63"/>
                    </a:cubicBezTo>
                    <a:lnTo>
                      <a:pt x="2" y="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514"/>
              <p:cNvSpPr>
                <a:spLocks/>
              </p:cNvSpPr>
              <p:nvPr/>
            </p:nvSpPr>
            <p:spPr bwMode="auto">
              <a:xfrm>
                <a:off x="23061811" y="12835855"/>
                <a:ext cx="6350" cy="206375"/>
              </a:xfrm>
              <a:custGeom>
                <a:avLst/>
                <a:gdLst>
                  <a:gd name="T0" fmla="*/ 2 w 2"/>
                  <a:gd name="T1" fmla="*/ 65 h 65"/>
                  <a:gd name="T2" fmla="*/ 2 w 2"/>
                  <a:gd name="T3" fmla="*/ 0 h 65"/>
                  <a:gd name="T4" fmla="*/ 0 w 2"/>
                  <a:gd name="T5" fmla="*/ 0 h 65"/>
                  <a:gd name="T6" fmla="*/ 0 w 2"/>
                  <a:gd name="T7" fmla="*/ 65 h 65"/>
                  <a:gd name="T8" fmla="*/ 2 w 2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5">
                    <a:moveTo>
                      <a:pt x="2" y="65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lnTo>
                      <a:pt x="2" y="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515"/>
              <p:cNvSpPr>
                <a:spLocks/>
              </p:cNvSpPr>
              <p:nvPr/>
            </p:nvSpPr>
            <p:spPr bwMode="auto">
              <a:xfrm>
                <a:off x="23141186" y="12867605"/>
                <a:ext cx="6350" cy="174625"/>
              </a:xfrm>
              <a:custGeom>
                <a:avLst/>
                <a:gdLst>
                  <a:gd name="T0" fmla="*/ 2 w 2"/>
                  <a:gd name="T1" fmla="*/ 55 h 55"/>
                  <a:gd name="T2" fmla="*/ 2 w 2"/>
                  <a:gd name="T3" fmla="*/ 1 h 55"/>
                  <a:gd name="T4" fmla="*/ 0 w 2"/>
                  <a:gd name="T5" fmla="*/ 0 h 55"/>
                  <a:gd name="T6" fmla="*/ 0 w 2"/>
                  <a:gd name="T7" fmla="*/ 55 h 55"/>
                  <a:gd name="T8" fmla="*/ 2 w 2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5">
                    <a:moveTo>
                      <a:pt x="2" y="55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lnTo>
                      <a:pt x="2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516"/>
              <p:cNvSpPr>
                <a:spLocks/>
              </p:cNvSpPr>
              <p:nvPr/>
            </p:nvSpPr>
            <p:spPr bwMode="auto">
              <a:xfrm>
                <a:off x="23217386" y="12918405"/>
                <a:ext cx="6350" cy="123825"/>
              </a:xfrm>
              <a:custGeom>
                <a:avLst/>
                <a:gdLst>
                  <a:gd name="T0" fmla="*/ 2 w 2"/>
                  <a:gd name="T1" fmla="*/ 39 h 39"/>
                  <a:gd name="T2" fmla="*/ 2 w 2"/>
                  <a:gd name="T3" fmla="*/ 1 h 39"/>
                  <a:gd name="T4" fmla="*/ 0 w 2"/>
                  <a:gd name="T5" fmla="*/ 0 h 39"/>
                  <a:gd name="T6" fmla="*/ 0 w 2"/>
                  <a:gd name="T7" fmla="*/ 39 h 39"/>
                  <a:gd name="T8" fmla="*/ 2 w 2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9">
                    <a:moveTo>
                      <a:pt x="2" y="39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lnTo>
                      <a:pt x="2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517"/>
              <p:cNvSpPr>
                <a:spLocks/>
              </p:cNvSpPr>
              <p:nvPr/>
            </p:nvSpPr>
            <p:spPr bwMode="auto">
              <a:xfrm>
                <a:off x="23296761" y="12950155"/>
                <a:ext cx="6350" cy="92075"/>
              </a:xfrm>
              <a:custGeom>
                <a:avLst/>
                <a:gdLst>
                  <a:gd name="T0" fmla="*/ 2 w 2"/>
                  <a:gd name="T1" fmla="*/ 29 h 29"/>
                  <a:gd name="T2" fmla="*/ 2 w 2"/>
                  <a:gd name="T3" fmla="*/ 0 h 29"/>
                  <a:gd name="T4" fmla="*/ 0 w 2"/>
                  <a:gd name="T5" fmla="*/ 0 h 29"/>
                  <a:gd name="T6" fmla="*/ 0 w 2"/>
                  <a:gd name="T7" fmla="*/ 29 h 29"/>
                  <a:gd name="T8" fmla="*/ 2 w 2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9">
                    <a:moveTo>
                      <a:pt x="2" y="29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lnTo>
                      <a:pt x="2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518"/>
              <p:cNvSpPr>
                <a:spLocks/>
              </p:cNvSpPr>
              <p:nvPr/>
            </p:nvSpPr>
            <p:spPr bwMode="auto">
              <a:xfrm>
                <a:off x="23376136" y="12940630"/>
                <a:ext cx="6350" cy="101600"/>
              </a:xfrm>
              <a:custGeom>
                <a:avLst/>
                <a:gdLst>
                  <a:gd name="T0" fmla="*/ 2 w 2"/>
                  <a:gd name="T1" fmla="*/ 32 h 32"/>
                  <a:gd name="T2" fmla="*/ 2 w 2"/>
                  <a:gd name="T3" fmla="*/ 0 h 32"/>
                  <a:gd name="T4" fmla="*/ 0 w 2"/>
                  <a:gd name="T5" fmla="*/ 1 h 32"/>
                  <a:gd name="T6" fmla="*/ 0 w 2"/>
                  <a:gd name="T7" fmla="*/ 32 h 32"/>
                  <a:gd name="T8" fmla="*/ 2 w 2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2">
                    <a:moveTo>
                      <a:pt x="2" y="3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2"/>
                      <a:pt x="0" y="32"/>
                      <a:pt x="0" y="32"/>
                    </a:cubicBezTo>
                    <a:lnTo>
                      <a:pt x="2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519"/>
              <p:cNvSpPr>
                <a:spLocks/>
              </p:cNvSpPr>
              <p:nvPr/>
            </p:nvSpPr>
            <p:spPr bwMode="auto">
              <a:xfrm>
                <a:off x="23455511" y="12889830"/>
                <a:ext cx="6350" cy="152400"/>
              </a:xfrm>
              <a:custGeom>
                <a:avLst/>
                <a:gdLst>
                  <a:gd name="T0" fmla="*/ 2 w 2"/>
                  <a:gd name="T1" fmla="*/ 48 h 48"/>
                  <a:gd name="T2" fmla="*/ 2 w 2"/>
                  <a:gd name="T3" fmla="*/ 0 h 48"/>
                  <a:gd name="T4" fmla="*/ 0 w 2"/>
                  <a:gd name="T5" fmla="*/ 1 h 48"/>
                  <a:gd name="T6" fmla="*/ 0 w 2"/>
                  <a:gd name="T7" fmla="*/ 48 h 48"/>
                  <a:gd name="T8" fmla="*/ 2 w 2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8">
                    <a:moveTo>
                      <a:pt x="2" y="48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48"/>
                      <a:pt x="0" y="48"/>
                      <a:pt x="0" y="48"/>
                    </a:cubicBez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0" name="Freeform 520"/>
              <p:cNvSpPr>
                <a:spLocks/>
              </p:cNvSpPr>
              <p:nvPr/>
            </p:nvSpPr>
            <p:spPr bwMode="auto">
              <a:xfrm>
                <a:off x="23534886" y="12800930"/>
                <a:ext cx="6350" cy="241300"/>
              </a:xfrm>
              <a:custGeom>
                <a:avLst/>
                <a:gdLst>
                  <a:gd name="T0" fmla="*/ 2 w 2"/>
                  <a:gd name="T1" fmla="*/ 76 h 76"/>
                  <a:gd name="T2" fmla="*/ 2 w 2"/>
                  <a:gd name="T3" fmla="*/ 0 h 76"/>
                  <a:gd name="T4" fmla="*/ 0 w 2"/>
                  <a:gd name="T5" fmla="*/ 3 h 76"/>
                  <a:gd name="T6" fmla="*/ 0 w 2"/>
                  <a:gd name="T7" fmla="*/ 76 h 76"/>
                  <a:gd name="T8" fmla="*/ 2 w 2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6">
                    <a:moveTo>
                      <a:pt x="2" y="76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76"/>
                      <a:pt x="0" y="76"/>
                      <a:pt x="0" y="76"/>
                    </a:cubicBezTo>
                    <a:lnTo>
                      <a:pt x="2" y="7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1" name="Freeform 521"/>
              <p:cNvSpPr>
                <a:spLocks/>
              </p:cNvSpPr>
              <p:nvPr/>
            </p:nvSpPr>
            <p:spPr bwMode="auto">
              <a:xfrm>
                <a:off x="23614261" y="12683455"/>
                <a:ext cx="6350" cy="358775"/>
              </a:xfrm>
              <a:custGeom>
                <a:avLst/>
                <a:gdLst>
                  <a:gd name="T0" fmla="*/ 2 w 2"/>
                  <a:gd name="T1" fmla="*/ 113 h 113"/>
                  <a:gd name="T2" fmla="*/ 2 w 2"/>
                  <a:gd name="T3" fmla="*/ 0 h 113"/>
                  <a:gd name="T4" fmla="*/ 0 w 2"/>
                  <a:gd name="T5" fmla="*/ 3 h 113"/>
                  <a:gd name="T6" fmla="*/ 0 w 2"/>
                  <a:gd name="T7" fmla="*/ 113 h 113"/>
                  <a:gd name="T8" fmla="*/ 2 w 2"/>
                  <a:gd name="T9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13">
                    <a:moveTo>
                      <a:pt x="2" y="11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113"/>
                      <a:pt x="0" y="113"/>
                      <a:pt x="0" y="113"/>
                    </a:cubicBezTo>
                    <a:lnTo>
                      <a:pt x="2" y="1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2" name="Freeform 522"/>
              <p:cNvSpPr>
                <a:spLocks/>
              </p:cNvSpPr>
              <p:nvPr/>
            </p:nvSpPr>
            <p:spPr bwMode="auto">
              <a:xfrm>
                <a:off x="23773011" y="12213555"/>
                <a:ext cx="6350" cy="828675"/>
              </a:xfrm>
              <a:custGeom>
                <a:avLst/>
                <a:gdLst>
                  <a:gd name="T0" fmla="*/ 2 w 2"/>
                  <a:gd name="T1" fmla="*/ 261 h 261"/>
                  <a:gd name="T2" fmla="*/ 2 w 2"/>
                  <a:gd name="T3" fmla="*/ 0 h 261"/>
                  <a:gd name="T4" fmla="*/ 0 w 2"/>
                  <a:gd name="T5" fmla="*/ 13 h 261"/>
                  <a:gd name="T6" fmla="*/ 0 w 2"/>
                  <a:gd name="T7" fmla="*/ 261 h 261"/>
                  <a:gd name="T8" fmla="*/ 2 w 2"/>
                  <a:gd name="T9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61">
                    <a:moveTo>
                      <a:pt x="2" y="26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1" y="9"/>
                      <a:pt x="0" y="13"/>
                    </a:cubicBezTo>
                    <a:cubicBezTo>
                      <a:pt x="0" y="261"/>
                      <a:pt x="0" y="261"/>
                      <a:pt x="0" y="261"/>
                    </a:cubicBezTo>
                    <a:lnTo>
                      <a:pt x="2" y="2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3" name="Freeform 523"/>
              <p:cNvSpPr>
                <a:spLocks/>
              </p:cNvSpPr>
              <p:nvPr/>
            </p:nvSpPr>
            <p:spPr bwMode="auto">
              <a:xfrm>
                <a:off x="23693636" y="12515180"/>
                <a:ext cx="6350" cy="527050"/>
              </a:xfrm>
              <a:custGeom>
                <a:avLst/>
                <a:gdLst>
                  <a:gd name="T0" fmla="*/ 2 w 2"/>
                  <a:gd name="T1" fmla="*/ 166 h 166"/>
                  <a:gd name="T2" fmla="*/ 2 w 2"/>
                  <a:gd name="T3" fmla="*/ 0 h 166"/>
                  <a:gd name="T4" fmla="*/ 0 w 2"/>
                  <a:gd name="T5" fmla="*/ 5 h 166"/>
                  <a:gd name="T6" fmla="*/ 0 w 2"/>
                  <a:gd name="T7" fmla="*/ 166 h 166"/>
                  <a:gd name="T8" fmla="*/ 2 w 2"/>
                  <a:gd name="T9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66">
                    <a:moveTo>
                      <a:pt x="2" y="166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4"/>
                      <a:pt x="0" y="5"/>
                    </a:cubicBezTo>
                    <a:cubicBezTo>
                      <a:pt x="0" y="166"/>
                      <a:pt x="0" y="166"/>
                      <a:pt x="0" y="166"/>
                    </a:cubicBezTo>
                    <a:lnTo>
                      <a:pt x="2" y="1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524"/>
              <p:cNvSpPr>
                <a:spLocks/>
              </p:cNvSpPr>
              <p:nvPr/>
            </p:nvSpPr>
            <p:spPr bwMode="auto">
              <a:xfrm>
                <a:off x="22823686" y="12985080"/>
                <a:ext cx="6350" cy="57150"/>
              </a:xfrm>
              <a:custGeom>
                <a:avLst/>
                <a:gdLst>
                  <a:gd name="T0" fmla="*/ 2 w 2"/>
                  <a:gd name="T1" fmla="*/ 18 h 18"/>
                  <a:gd name="T2" fmla="*/ 2 w 2"/>
                  <a:gd name="T3" fmla="*/ 0 h 18"/>
                  <a:gd name="T4" fmla="*/ 0 w 2"/>
                  <a:gd name="T5" fmla="*/ 3 h 18"/>
                  <a:gd name="T6" fmla="*/ 0 w 2"/>
                  <a:gd name="T7" fmla="*/ 18 h 18"/>
                  <a:gd name="T8" fmla="*/ 2 w 2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8">
                    <a:moveTo>
                      <a:pt x="2" y="18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8"/>
                      <a:pt x="0" y="18"/>
                      <a:pt x="0" y="18"/>
                    </a:cubicBez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525"/>
              <p:cNvSpPr>
                <a:spLocks/>
              </p:cNvSpPr>
              <p:nvPr/>
            </p:nvSpPr>
            <p:spPr bwMode="auto">
              <a:xfrm>
                <a:off x="22779236" y="13061280"/>
                <a:ext cx="1019175" cy="12700"/>
              </a:xfrm>
              <a:custGeom>
                <a:avLst/>
                <a:gdLst>
                  <a:gd name="T0" fmla="*/ 0 w 321"/>
                  <a:gd name="T1" fmla="*/ 0 h 4"/>
                  <a:gd name="T2" fmla="*/ 0 w 321"/>
                  <a:gd name="T3" fmla="*/ 4 h 4"/>
                  <a:gd name="T4" fmla="*/ 321 w 321"/>
                  <a:gd name="T5" fmla="*/ 4 h 4"/>
                  <a:gd name="T6" fmla="*/ 321 w 321"/>
                  <a:gd name="T7" fmla="*/ 0 h 4"/>
                  <a:gd name="T8" fmla="*/ 0 w 32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321" y="4"/>
                      <a:pt x="321" y="4"/>
                      <a:pt x="321" y="4"/>
                    </a:cubicBezTo>
                    <a:cubicBezTo>
                      <a:pt x="321" y="0"/>
                      <a:pt x="321" y="0"/>
                      <a:pt x="32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526"/>
              <p:cNvSpPr>
                <a:spLocks/>
              </p:cNvSpPr>
              <p:nvPr/>
            </p:nvSpPr>
            <p:spPr bwMode="auto">
              <a:xfrm>
                <a:off x="23045936" y="12610430"/>
                <a:ext cx="63500" cy="53975"/>
              </a:xfrm>
              <a:custGeom>
                <a:avLst/>
                <a:gdLst>
                  <a:gd name="T0" fmla="*/ 9 w 20"/>
                  <a:gd name="T1" fmla="*/ 3 h 17"/>
                  <a:gd name="T2" fmla="*/ 15 w 20"/>
                  <a:gd name="T3" fmla="*/ 7 h 17"/>
                  <a:gd name="T4" fmla="*/ 11 w 20"/>
                  <a:gd name="T5" fmla="*/ 14 h 17"/>
                  <a:gd name="T6" fmla="*/ 5 w 20"/>
                  <a:gd name="T7" fmla="*/ 10 h 17"/>
                  <a:gd name="T8" fmla="*/ 9 w 20"/>
                  <a:gd name="T9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9" y="3"/>
                    </a:moveTo>
                    <a:cubicBezTo>
                      <a:pt x="15" y="7"/>
                      <a:pt x="15" y="7"/>
                      <a:pt x="15" y="7"/>
                    </a:cubicBezTo>
                    <a:cubicBezTo>
                      <a:pt x="20" y="11"/>
                      <a:pt x="16" y="17"/>
                      <a:pt x="11" y="14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0" y="7"/>
                      <a:pt x="5" y="0"/>
                      <a:pt x="9" y="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527"/>
              <p:cNvSpPr>
                <a:spLocks/>
              </p:cNvSpPr>
              <p:nvPr/>
            </p:nvSpPr>
            <p:spPr bwMode="auto">
              <a:xfrm>
                <a:off x="23077686" y="12556455"/>
                <a:ext cx="73025" cy="60325"/>
              </a:xfrm>
              <a:custGeom>
                <a:avLst/>
                <a:gdLst>
                  <a:gd name="T0" fmla="*/ 9 w 23"/>
                  <a:gd name="T1" fmla="*/ 4 h 19"/>
                  <a:gd name="T2" fmla="*/ 18 w 23"/>
                  <a:gd name="T3" fmla="*/ 9 h 19"/>
                  <a:gd name="T4" fmla="*/ 13 w 23"/>
                  <a:gd name="T5" fmla="*/ 16 h 19"/>
                  <a:gd name="T6" fmla="*/ 4 w 23"/>
                  <a:gd name="T7" fmla="*/ 10 h 19"/>
                  <a:gd name="T8" fmla="*/ 9 w 23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9">
                    <a:moveTo>
                      <a:pt x="9" y="4"/>
                    </a:moveTo>
                    <a:cubicBezTo>
                      <a:pt x="18" y="9"/>
                      <a:pt x="18" y="9"/>
                      <a:pt x="18" y="9"/>
                    </a:cubicBezTo>
                    <a:cubicBezTo>
                      <a:pt x="23" y="13"/>
                      <a:pt x="18" y="19"/>
                      <a:pt x="13" y="16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0" y="7"/>
                      <a:pt x="4" y="0"/>
                      <a:pt x="9" y="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528"/>
              <p:cNvSpPr>
                <a:spLocks/>
              </p:cNvSpPr>
              <p:nvPr/>
            </p:nvSpPr>
            <p:spPr bwMode="auto">
              <a:xfrm>
                <a:off x="23058636" y="12581855"/>
                <a:ext cx="73025" cy="60325"/>
              </a:xfrm>
              <a:custGeom>
                <a:avLst/>
                <a:gdLst>
                  <a:gd name="T0" fmla="*/ 10 w 23"/>
                  <a:gd name="T1" fmla="*/ 3 h 19"/>
                  <a:gd name="T2" fmla="*/ 18 w 23"/>
                  <a:gd name="T3" fmla="*/ 9 h 19"/>
                  <a:gd name="T4" fmla="*/ 14 w 23"/>
                  <a:gd name="T5" fmla="*/ 16 h 19"/>
                  <a:gd name="T6" fmla="*/ 5 w 23"/>
                  <a:gd name="T7" fmla="*/ 10 h 19"/>
                  <a:gd name="T8" fmla="*/ 10 w 23"/>
                  <a:gd name="T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9">
                    <a:moveTo>
                      <a:pt x="10" y="3"/>
                    </a:moveTo>
                    <a:cubicBezTo>
                      <a:pt x="18" y="9"/>
                      <a:pt x="18" y="9"/>
                      <a:pt x="18" y="9"/>
                    </a:cubicBezTo>
                    <a:cubicBezTo>
                      <a:pt x="23" y="13"/>
                      <a:pt x="19" y="19"/>
                      <a:pt x="14" y="16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0" y="7"/>
                      <a:pt x="5" y="0"/>
                      <a:pt x="10" y="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0" name="Freeform 529"/>
              <p:cNvSpPr>
                <a:spLocks/>
              </p:cNvSpPr>
              <p:nvPr/>
            </p:nvSpPr>
            <p:spPr bwMode="auto">
              <a:xfrm>
                <a:off x="23096736" y="12534230"/>
                <a:ext cx="66675" cy="57150"/>
              </a:xfrm>
              <a:custGeom>
                <a:avLst/>
                <a:gdLst>
                  <a:gd name="T0" fmla="*/ 11 w 21"/>
                  <a:gd name="T1" fmla="*/ 14 h 18"/>
                  <a:gd name="T2" fmla="*/ 5 w 21"/>
                  <a:gd name="T3" fmla="*/ 10 h 18"/>
                  <a:gd name="T4" fmla="*/ 10 w 21"/>
                  <a:gd name="T5" fmla="*/ 4 h 18"/>
                  <a:gd name="T6" fmla="*/ 16 w 21"/>
                  <a:gd name="T7" fmla="*/ 8 h 18"/>
                  <a:gd name="T8" fmla="*/ 11 w 21"/>
                  <a:gd name="T9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">
                    <a:moveTo>
                      <a:pt x="11" y="14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0" y="7"/>
                      <a:pt x="5" y="0"/>
                      <a:pt x="10" y="4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21" y="11"/>
                      <a:pt x="16" y="18"/>
                      <a:pt x="11" y="1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530"/>
              <p:cNvSpPr>
                <a:spLocks/>
              </p:cNvSpPr>
              <p:nvPr/>
            </p:nvSpPr>
            <p:spPr bwMode="auto">
              <a:xfrm>
                <a:off x="22242661" y="11683330"/>
                <a:ext cx="920750" cy="1665288"/>
              </a:xfrm>
              <a:custGeom>
                <a:avLst/>
                <a:gdLst>
                  <a:gd name="T0" fmla="*/ 155 w 290"/>
                  <a:gd name="T1" fmla="*/ 477 h 524"/>
                  <a:gd name="T2" fmla="*/ 158 w 290"/>
                  <a:gd name="T3" fmla="*/ 361 h 524"/>
                  <a:gd name="T4" fmla="*/ 187 w 290"/>
                  <a:gd name="T5" fmla="*/ 282 h 524"/>
                  <a:gd name="T6" fmla="*/ 290 w 290"/>
                  <a:gd name="T7" fmla="*/ 256 h 524"/>
                  <a:gd name="T8" fmla="*/ 263 w 290"/>
                  <a:gd name="T9" fmla="*/ 256 h 524"/>
                  <a:gd name="T10" fmla="*/ 195 w 290"/>
                  <a:gd name="T11" fmla="*/ 251 h 524"/>
                  <a:gd name="T12" fmla="*/ 127 w 290"/>
                  <a:gd name="T13" fmla="*/ 196 h 524"/>
                  <a:gd name="T14" fmla="*/ 100 w 290"/>
                  <a:gd name="T15" fmla="*/ 0 h 524"/>
                  <a:gd name="T16" fmla="*/ 77 w 290"/>
                  <a:gd name="T17" fmla="*/ 197 h 524"/>
                  <a:gd name="T18" fmla="*/ 39 w 290"/>
                  <a:gd name="T19" fmla="*/ 224 h 524"/>
                  <a:gd name="T20" fmla="*/ 34 w 290"/>
                  <a:gd name="T21" fmla="*/ 303 h 524"/>
                  <a:gd name="T22" fmla="*/ 34 w 290"/>
                  <a:gd name="T23" fmla="*/ 303 h 524"/>
                  <a:gd name="T24" fmla="*/ 39 w 290"/>
                  <a:gd name="T25" fmla="*/ 307 h 524"/>
                  <a:gd name="T26" fmla="*/ 117 w 290"/>
                  <a:gd name="T27" fmla="*/ 329 h 524"/>
                  <a:gd name="T28" fmla="*/ 72 w 290"/>
                  <a:gd name="T29" fmla="*/ 314 h 524"/>
                  <a:gd name="T30" fmla="*/ 57 w 290"/>
                  <a:gd name="T31" fmla="*/ 296 h 524"/>
                  <a:gd name="T32" fmla="*/ 31 w 290"/>
                  <a:gd name="T33" fmla="*/ 267 h 524"/>
                  <a:gd name="T34" fmla="*/ 51 w 290"/>
                  <a:gd name="T35" fmla="*/ 284 h 524"/>
                  <a:gd name="T36" fmla="*/ 59 w 290"/>
                  <a:gd name="T37" fmla="*/ 290 h 524"/>
                  <a:gd name="T38" fmla="*/ 92 w 290"/>
                  <a:gd name="T39" fmla="*/ 317 h 524"/>
                  <a:gd name="T40" fmla="*/ 102 w 290"/>
                  <a:gd name="T41" fmla="*/ 318 h 524"/>
                  <a:gd name="T42" fmla="*/ 120 w 290"/>
                  <a:gd name="T43" fmla="*/ 322 h 524"/>
                  <a:gd name="T44" fmla="*/ 101 w 290"/>
                  <a:gd name="T45" fmla="*/ 341 h 524"/>
                  <a:gd name="T46" fmla="*/ 48 w 290"/>
                  <a:gd name="T47" fmla="*/ 322 h 524"/>
                  <a:gd name="T48" fmla="*/ 48 w 290"/>
                  <a:gd name="T49" fmla="*/ 439 h 524"/>
                  <a:gd name="T50" fmla="*/ 45 w 290"/>
                  <a:gd name="T51" fmla="*/ 516 h 524"/>
                  <a:gd name="T52" fmla="*/ 96 w 290"/>
                  <a:gd name="T53" fmla="*/ 516 h 524"/>
                  <a:gd name="T54" fmla="*/ 97 w 290"/>
                  <a:gd name="T55" fmla="*/ 443 h 524"/>
                  <a:gd name="T56" fmla="*/ 112 w 290"/>
                  <a:gd name="T57" fmla="*/ 434 h 524"/>
                  <a:gd name="T58" fmla="*/ 111 w 290"/>
                  <a:gd name="T59" fmla="*/ 507 h 524"/>
                  <a:gd name="T60" fmla="*/ 179 w 290"/>
                  <a:gd name="T61" fmla="*/ 523 h 524"/>
                  <a:gd name="T62" fmla="*/ 179 w 290"/>
                  <a:gd name="T63" fmla="*/ 49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0" h="524">
                    <a:moveTo>
                      <a:pt x="179" y="492"/>
                    </a:moveTo>
                    <a:cubicBezTo>
                      <a:pt x="162" y="493"/>
                      <a:pt x="153" y="495"/>
                      <a:pt x="155" y="477"/>
                    </a:cubicBezTo>
                    <a:cubicBezTo>
                      <a:pt x="157" y="456"/>
                      <a:pt x="163" y="443"/>
                      <a:pt x="164" y="426"/>
                    </a:cubicBezTo>
                    <a:cubicBezTo>
                      <a:pt x="167" y="402"/>
                      <a:pt x="161" y="382"/>
                      <a:pt x="158" y="361"/>
                    </a:cubicBezTo>
                    <a:cubicBezTo>
                      <a:pt x="155" y="341"/>
                      <a:pt x="150" y="288"/>
                      <a:pt x="154" y="263"/>
                    </a:cubicBezTo>
                    <a:cubicBezTo>
                      <a:pt x="156" y="253"/>
                      <a:pt x="172" y="277"/>
                      <a:pt x="187" y="282"/>
                    </a:cubicBezTo>
                    <a:cubicBezTo>
                      <a:pt x="196" y="285"/>
                      <a:pt x="221" y="287"/>
                      <a:pt x="236" y="291"/>
                    </a:cubicBezTo>
                    <a:cubicBezTo>
                      <a:pt x="290" y="256"/>
                      <a:pt x="290" y="256"/>
                      <a:pt x="290" y="256"/>
                    </a:cubicBezTo>
                    <a:cubicBezTo>
                      <a:pt x="290" y="254"/>
                      <a:pt x="288" y="254"/>
                      <a:pt x="286" y="254"/>
                    </a:cubicBezTo>
                    <a:cubicBezTo>
                      <a:pt x="278" y="254"/>
                      <a:pt x="273" y="254"/>
                      <a:pt x="263" y="256"/>
                    </a:cubicBezTo>
                    <a:cubicBezTo>
                      <a:pt x="256" y="257"/>
                      <a:pt x="251" y="261"/>
                      <a:pt x="247" y="266"/>
                    </a:cubicBezTo>
                    <a:cubicBezTo>
                      <a:pt x="232" y="265"/>
                      <a:pt x="204" y="257"/>
                      <a:pt x="195" y="251"/>
                    </a:cubicBezTo>
                    <a:cubicBezTo>
                      <a:pt x="179" y="239"/>
                      <a:pt x="152" y="215"/>
                      <a:pt x="127" y="210"/>
                    </a:cubicBezTo>
                    <a:cubicBezTo>
                      <a:pt x="122" y="209"/>
                      <a:pt x="124" y="202"/>
                      <a:pt x="127" y="196"/>
                    </a:cubicBezTo>
                    <a:cubicBezTo>
                      <a:pt x="169" y="185"/>
                      <a:pt x="200" y="146"/>
                      <a:pt x="200" y="100"/>
                    </a:cubicBezTo>
                    <a:cubicBezTo>
                      <a:pt x="200" y="45"/>
                      <a:pt x="156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7"/>
                      <a:pt x="33" y="187"/>
                      <a:pt x="77" y="197"/>
                    </a:cubicBezTo>
                    <a:cubicBezTo>
                      <a:pt x="79" y="202"/>
                      <a:pt x="80" y="207"/>
                      <a:pt x="77" y="209"/>
                    </a:cubicBezTo>
                    <a:cubicBezTo>
                      <a:pt x="55" y="217"/>
                      <a:pt x="50" y="216"/>
                      <a:pt x="39" y="224"/>
                    </a:cubicBezTo>
                    <a:cubicBezTo>
                      <a:pt x="26" y="232"/>
                      <a:pt x="8" y="248"/>
                      <a:pt x="6" y="263"/>
                    </a:cubicBezTo>
                    <a:cubicBezTo>
                      <a:pt x="5" y="269"/>
                      <a:pt x="13" y="283"/>
                      <a:pt x="34" y="303"/>
                    </a:cubicBezTo>
                    <a:cubicBezTo>
                      <a:pt x="34" y="303"/>
                      <a:pt x="34" y="303"/>
                      <a:pt x="34" y="303"/>
                    </a:cubicBezTo>
                    <a:cubicBezTo>
                      <a:pt x="34" y="303"/>
                      <a:pt x="34" y="303"/>
                      <a:pt x="34" y="303"/>
                    </a:cubicBezTo>
                    <a:cubicBezTo>
                      <a:pt x="36" y="304"/>
                      <a:pt x="37" y="305"/>
                      <a:pt x="38" y="306"/>
                    </a:cubicBezTo>
                    <a:cubicBezTo>
                      <a:pt x="38" y="307"/>
                      <a:pt x="39" y="307"/>
                      <a:pt x="39" y="307"/>
                    </a:cubicBezTo>
                    <a:cubicBezTo>
                      <a:pt x="49" y="315"/>
                      <a:pt x="61" y="326"/>
                      <a:pt x="71" y="329"/>
                    </a:cubicBezTo>
                    <a:cubicBezTo>
                      <a:pt x="93" y="338"/>
                      <a:pt x="116" y="337"/>
                      <a:pt x="117" y="329"/>
                    </a:cubicBezTo>
                    <a:cubicBezTo>
                      <a:pt x="118" y="321"/>
                      <a:pt x="101" y="326"/>
                      <a:pt x="91" y="323"/>
                    </a:cubicBezTo>
                    <a:cubicBezTo>
                      <a:pt x="80" y="319"/>
                      <a:pt x="66" y="313"/>
                      <a:pt x="72" y="314"/>
                    </a:cubicBezTo>
                    <a:cubicBezTo>
                      <a:pt x="77" y="315"/>
                      <a:pt x="84" y="320"/>
                      <a:pt x="86" y="315"/>
                    </a:cubicBezTo>
                    <a:cubicBezTo>
                      <a:pt x="89" y="308"/>
                      <a:pt x="71" y="301"/>
                      <a:pt x="57" y="296"/>
                    </a:cubicBezTo>
                    <a:cubicBezTo>
                      <a:pt x="53" y="294"/>
                      <a:pt x="51" y="291"/>
                      <a:pt x="45" y="287"/>
                    </a:cubicBezTo>
                    <a:cubicBezTo>
                      <a:pt x="35" y="279"/>
                      <a:pt x="31" y="269"/>
                      <a:pt x="31" y="267"/>
                    </a:cubicBezTo>
                    <a:cubicBezTo>
                      <a:pt x="30" y="262"/>
                      <a:pt x="53" y="246"/>
                      <a:pt x="53" y="253"/>
                    </a:cubicBezTo>
                    <a:cubicBezTo>
                      <a:pt x="54" y="264"/>
                      <a:pt x="53" y="275"/>
                      <a:pt x="51" y="284"/>
                    </a:cubicBezTo>
                    <a:cubicBezTo>
                      <a:pt x="52" y="285"/>
                      <a:pt x="53" y="286"/>
                      <a:pt x="54" y="287"/>
                    </a:cubicBezTo>
                    <a:cubicBezTo>
                      <a:pt x="57" y="289"/>
                      <a:pt x="58" y="290"/>
                      <a:pt x="59" y="290"/>
                    </a:cubicBezTo>
                    <a:cubicBezTo>
                      <a:pt x="76" y="296"/>
                      <a:pt x="88" y="302"/>
                      <a:pt x="91" y="309"/>
                    </a:cubicBezTo>
                    <a:cubicBezTo>
                      <a:pt x="93" y="312"/>
                      <a:pt x="93" y="314"/>
                      <a:pt x="92" y="317"/>
                    </a:cubicBezTo>
                    <a:cubicBezTo>
                      <a:pt x="92" y="317"/>
                      <a:pt x="93" y="317"/>
                      <a:pt x="93" y="317"/>
                    </a:cubicBezTo>
                    <a:cubicBezTo>
                      <a:pt x="96" y="318"/>
                      <a:pt x="99" y="318"/>
                      <a:pt x="102" y="318"/>
                    </a:cubicBezTo>
                    <a:cubicBezTo>
                      <a:pt x="106" y="318"/>
                      <a:pt x="106" y="318"/>
                      <a:pt x="106" y="318"/>
                    </a:cubicBezTo>
                    <a:cubicBezTo>
                      <a:pt x="110" y="318"/>
                      <a:pt x="117" y="318"/>
                      <a:pt x="120" y="322"/>
                    </a:cubicBezTo>
                    <a:cubicBezTo>
                      <a:pt x="122" y="323"/>
                      <a:pt x="123" y="326"/>
                      <a:pt x="123" y="330"/>
                    </a:cubicBezTo>
                    <a:cubicBezTo>
                      <a:pt x="122" y="333"/>
                      <a:pt x="120" y="341"/>
                      <a:pt x="101" y="341"/>
                    </a:cubicBezTo>
                    <a:cubicBezTo>
                      <a:pt x="90" y="341"/>
                      <a:pt x="79" y="339"/>
                      <a:pt x="69" y="335"/>
                    </a:cubicBezTo>
                    <a:cubicBezTo>
                      <a:pt x="62" y="332"/>
                      <a:pt x="55" y="327"/>
                      <a:pt x="48" y="322"/>
                    </a:cubicBezTo>
                    <a:cubicBezTo>
                      <a:pt x="45" y="337"/>
                      <a:pt x="43" y="350"/>
                      <a:pt x="43" y="361"/>
                    </a:cubicBezTo>
                    <a:cubicBezTo>
                      <a:pt x="41" y="373"/>
                      <a:pt x="41" y="415"/>
                      <a:pt x="48" y="439"/>
                    </a:cubicBezTo>
                    <a:cubicBezTo>
                      <a:pt x="56" y="472"/>
                      <a:pt x="58" y="491"/>
                      <a:pt x="54" y="498"/>
                    </a:cubicBezTo>
                    <a:cubicBezTo>
                      <a:pt x="51" y="502"/>
                      <a:pt x="45" y="507"/>
                      <a:pt x="45" y="516"/>
                    </a:cubicBezTo>
                    <a:cubicBezTo>
                      <a:pt x="45" y="524"/>
                      <a:pt x="59" y="522"/>
                      <a:pt x="74" y="522"/>
                    </a:cubicBezTo>
                    <a:cubicBezTo>
                      <a:pt x="88" y="522"/>
                      <a:pt x="96" y="524"/>
                      <a:pt x="96" y="516"/>
                    </a:cubicBezTo>
                    <a:cubicBezTo>
                      <a:pt x="96" y="505"/>
                      <a:pt x="90" y="501"/>
                      <a:pt x="90" y="490"/>
                    </a:cubicBezTo>
                    <a:cubicBezTo>
                      <a:pt x="90" y="486"/>
                      <a:pt x="95" y="465"/>
                      <a:pt x="97" y="443"/>
                    </a:cubicBezTo>
                    <a:cubicBezTo>
                      <a:pt x="99" y="421"/>
                      <a:pt x="98" y="388"/>
                      <a:pt x="100" y="394"/>
                    </a:cubicBezTo>
                    <a:cubicBezTo>
                      <a:pt x="103" y="400"/>
                      <a:pt x="104" y="414"/>
                      <a:pt x="112" y="434"/>
                    </a:cubicBezTo>
                    <a:cubicBezTo>
                      <a:pt x="124" y="465"/>
                      <a:pt x="121" y="476"/>
                      <a:pt x="118" y="487"/>
                    </a:cubicBezTo>
                    <a:cubicBezTo>
                      <a:pt x="115" y="497"/>
                      <a:pt x="111" y="496"/>
                      <a:pt x="111" y="507"/>
                    </a:cubicBezTo>
                    <a:cubicBezTo>
                      <a:pt x="111" y="523"/>
                      <a:pt x="128" y="523"/>
                      <a:pt x="142" y="523"/>
                    </a:cubicBezTo>
                    <a:cubicBezTo>
                      <a:pt x="156" y="523"/>
                      <a:pt x="162" y="523"/>
                      <a:pt x="179" y="523"/>
                    </a:cubicBezTo>
                    <a:cubicBezTo>
                      <a:pt x="196" y="523"/>
                      <a:pt x="205" y="524"/>
                      <a:pt x="205" y="516"/>
                    </a:cubicBezTo>
                    <a:cubicBezTo>
                      <a:pt x="205" y="504"/>
                      <a:pt x="196" y="491"/>
                      <a:pt x="179" y="49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Freeform 531"/>
              <p:cNvSpPr>
                <a:spLocks/>
              </p:cNvSpPr>
              <p:nvPr/>
            </p:nvSpPr>
            <p:spPr bwMode="auto">
              <a:xfrm>
                <a:off x="23141186" y="12210380"/>
                <a:ext cx="511175" cy="336550"/>
              </a:xfrm>
              <a:custGeom>
                <a:avLst/>
                <a:gdLst>
                  <a:gd name="T0" fmla="*/ 156 w 161"/>
                  <a:gd name="T1" fmla="*/ 2 h 106"/>
                  <a:gd name="T2" fmla="*/ 0 w 161"/>
                  <a:gd name="T3" fmla="*/ 101 h 106"/>
                  <a:gd name="T4" fmla="*/ 5 w 161"/>
                  <a:gd name="T5" fmla="*/ 105 h 106"/>
                  <a:gd name="T6" fmla="*/ 7 w 161"/>
                  <a:gd name="T7" fmla="*/ 106 h 106"/>
                  <a:gd name="T8" fmla="*/ 158 w 161"/>
                  <a:gd name="T9" fmla="*/ 5 h 106"/>
                  <a:gd name="T10" fmla="*/ 156 w 161"/>
                  <a:gd name="T11" fmla="*/ 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06">
                    <a:moveTo>
                      <a:pt x="156" y="2"/>
                    </a:moveTo>
                    <a:cubicBezTo>
                      <a:pt x="0" y="101"/>
                      <a:pt x="0" y="101"/>
                      <a:pt x="0" y="101"/>
                    </a:cubicBezTo>
                    <a:cubicBezTo>
                      <a:pt x="5" y="105"/>
                      <a:pt x="5" y="105"/>
                      <a:pt x="5" y="105"/>
                    </a:cubicBezTo>
                    <a:cubicBezTo>
                      <a:pt x="6" y="105"/>
                      <a:pt x="6" y="106"/>
                      <a:pt x="7" y="106"/>
                    </a:cubicBezTo>
                    <a:cubicBezTo>
                      <a:pt x="158" y="5"/>
                      <a:pt x="158" y="5"/>
                      <a:pt x="158" y="5"/>
                    </a:cubicBezTo>
                    <a:cubicBezTo>
                      <a:pt x="161" y="1"/>
                      <a:pt x="161" y="0"/>
                      <a:pt x="156" y="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Freeform 532"/>
              <p:cNvSpPr>
                <a:spLocks/>
              </p:cNvSpPr>
              <p:nvPr/>
            </p:nvSpPr>
            <p:spPr bwMode="auto">
              <a:xfrm>
                <a:off x="22972911" y="12588205"/>
                <a:ext cx="79375" cy="76200"/>
              </a:xfrm>
              <a:custGeom>
                <a:avLst/>
                <a:gdLst>
                  <a:gd name="T0" fmla="*/ 22 w 25"/>
                  <a:gd name="T1" fmla="*/ 8 h 24"/>
                  <a:gd name="T2" fmla="*/ 24 w 25"/>
                  <a:gd name="T3" fmla="*/ 5 h 24"/>
                  <a:gd name="T4" fmla="*/ 25 w 25"/>
                  <a:gd name="T5" fmla="*/ 0 h 24"/>
                  <a:gd name="T6" fmla="*/ 7 w 25"/>
                  <a:gd name="T7" fmla="*/ 12 h 24"/>
                  <a:gd name="T8" fmla="*/ 0 w 25"/>
                  <a:gd name="T9" fmla="*/ 17 h 24"/>
                  <a:gd name="T10" fmla="*/ 5 w 25"/>
                  <a:gd name="T11" fmla="*/ 24 h 24"/>
                  <a:gd name="T12" fmla="*/ 12 w 25"/>
                  <a:gd name="T13" fmla="*/ 19 h 24"/>
                  <a:gd name="T14" fmla="*/ 20 w 25"/>
                  <a:gd name="T15" fmla="*/ 14 h 24"/>
                  <a:gd name="T16" fmla="*/ 22 w 25"/>
                  <a:gd name="T17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2" y="8"/>
                    </a:moveTo>
                    <a:cubicBezTo>
                      <a:pt x="22" y="7"/>
                      <a:pt x="23" y="6"/>
                      <a:pt x="24" y="5"/>
                    </a:cubicBezTo>
                    <a:cubicBezTo>
                      <a:pt x="24" y="4"/>
                      <a:pt x="24" y="2"/>
                      <a:pt x="25" y="0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4"/>
                      <a:pt x="0" y="17"/>
                      <a:pt x="0" y="17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8" y="22"/>
                      <a:pt x="12" y="19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2"/>
                      <a:pt x="20" y="10"/>
                      <a:pt x="22" y="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3313529" y="4282598"/>
              <a:ext cx="1896090" cy="1723718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14" name="Группа 113"/>
          <p:cNvGrpSpPr/>
          <p:nvPr/>
        </p:nvGrpSpPr>
        <p:grpSpPr>
          <a:xfrm>
            <a:off x="4819464" y="1185702"/>
            <a:ext cx="1584355" cy="2783296"/>
            <a:chOff x="10561181" y="2949715"/>
            <a:chExt cx="3834583" cy="6736357"/>
          </a:xfrm>
        </p:grpSpPr>
        <p:grpSp>
          <p:nvGrpSpPr>
            <p:cNvPr id="115" name="Группа 114"/>
            <p:cNvGrpSpPr/>
            <p:nvPr/>
          </p:nvGrpSpPr>
          <p:grpSpPr>
            <a:xfrm>
              <a:off x="10680626" y="2949715"/>
              <a:ext cx="3715138" cy="6736357"/>
              <a:chOff x="14641066" y="11323290"/>
              <a:chExt cx="1104900" cy="2003425"/>
            </a:xfrm>
          </p:grpSpPr>
          <p:sp>
            <p:nvSpPr>
              <p:cNvPr id="117" name="Freeform 582"/>
              <p:cNvSpPr>
                <a:spLocks/>
              </p:cNvSpPr>
              <p:nvPr/>
            </p:nvSpPr>
            <p:spPr bwMode="auto">
              <a:xfrm>
                <a:off x="15231616" y="12694890"/>
                <a:ext cx="311150" cy="631825"/>
              </a:xfrm>
              <a:custGeom>
                <a:avLst/>
                <a:gdLst>
                  <a:gd name="T0" fmla="*/ 71 w 98"/>
                  <a:gd name="T1" fmla="*/ 167 h 199"/>
                  <a:gd name="T2" fmla="*/ 47 w 98"/>
                  <a:gd name="T3" fmla="*/ 152 h 199"/>
                  <a:gd name="T4" fmla="*/ 57 w 98"/>
                  <a:gd name="T5" fmla="*/ 101 h 199"/>
                  <a:gd name="T6" fmla="*/ 47 w 98"/>
                  <a:gd name="T7" fmla="*/ 0 h 199"/>
                  <a:gd name="T8" fmla="*/ 30 w 98"/>
                  <a:gd name="T9" fmla="*/ 54 h 199"/>
                  <a:gd name="T10" fmla="*/ 0 w 98"/>
                  <a:gd name="T11" fmla="*/ 98 h 199"/>
                  <a:gd name="T12" fmla="*/ 4 w 98"/>
                  <a:gd name="T13" fmla="*/ 109 h 199"/>
                  <a:gd name="T14" fmla="*/ 10 w 98"/>
                  <a:gd name="T15" fmla="*/ 162 h 199"/>
                  <a:gd name="T16" fmla="*/ 3 w 98"/>
                  <a:gd name="T17" fmla="*/ 182 h 199"/>
                  <a:gd name="T18" fmla="*/ 34 w 98"/>
                  <a:gd name="T19" fmla="*/ 198 h 199"/>
                  <a:gd name="T20" fmla="*/ 71 w 98"/>
                  <a:gd name="T21" fmla="*/ 198 h 199"/>
                  <a:gd name="T22" fmla="*/ 98 w 98"/>
                  <a:gd name="T23" fmla="*/ 191 h 199"/>
                  <a:gd name="T24" fmla="*/ 71 w 98"/>
                  <a:gd name="T25" fmla="*/ 16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" h="199">
                    <a:moveTo>
                      <a:pt x="71" y="167"/>
                    </a:moveTo>
                    <a:cubicBezTo>
                      <a:pt x="54" y="168"/>
                      <a:pt x="45" y="170"/>
                      <a:pt x="47" y="152"/>
                    </a:cubicBezTo>
                    <a:cubicBezTo>
                      <a:pt x="49" y="131"/>
                      <a:pt x="55" y="118"/>
                      <a:pt x="57" y="101"/>
                    </a:cubicBezTo>
                    <a:cubicBezTo>
                      <a:pt x="59" y="80"/>
                      <a:pt x="55" y="34"/>
                      <a:pt x="47" y="0"/>
                    </a:cubicBezTo>
                    <a:cubicBezTo>
                      <a:pt x="43" y="25"/>
                      <a:pt x="36" y="42"/>
                      <a:pt x="30" y="54"/>
                    </a:cubicBezTo>
                    <a:cubicBezTo>
                      <a:pt x="20" y="74"/>
                      <a:pt x="10" y="87"/>
                      <a:pt x="0" y="98"/>
                    </a:cubicBezTo>
                    <a:cubicBezTo>
                      <a:pt x="1" y="101"/>
                      <a:pt x="2" y="105"/>
                      <a:pt x="4" y="109"/>
                    </a:cubicBezTo>
                    <a:cubicBezTo>
                      <a:pt x="16" y="140"/>
                      <a:pt x="13" y="151"/>
                      <a:pt x="10" y="162"/>
                    </a:cubicBezTo>
                    <a:cubicBezTo>
                      <a:pt x="8" y="172"/>
                      <a:pt x="3" y="171"/>
                      <a:pt x="3" y="182"/>
                    </a:cubicBezTo>
                    <a:cubicBezTo>
                      <a:pt x="3" y="198"/>
                      <a:pt x="20" y="198"/>
                      <a:pt x="34" y="198"/>
                    </a:cubicBezTo>
                    <a:cubicBezTo>
                      <a:pt x="48" y="198"/>
                      <a:pt x="54" y="198"/>
                      <a:pt x="71" y="198"/>
                    </a:cubicBezTo>
                    <a:cubicBezTo>
                      <a:pt x="89" y="198"/>
                      <a:pt x="98" y="199"/>
                      <a:pt x="98" y="191"/>
                    </a:cubicBezTo>
                    <a:cubicBezTo>
                      <a:pt x="98" y="179"/>
                      <a:pt x="88" y="166"/>
                      <a:pt x="71" y="16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583"/>
              <p:cNvSpPr>
                <a:spLocks/>
              </p:cNvSpPr>
              <p:nvPr/>
            </p:nvSpPr>
            <p:spPr bwMode="auto">
              <a:xfrm>
                <a:off x="14641066" y="11650315"/>
                <a:ext cx="723900" cy="1673225"/>
              </a:xfrm>
              <a:custGeom>
                <a:avLst/>
                <a:gdLst>
                  <a:gd name="T0" fmla="*/ 211 w 228"/>
                  <a:gd name="T1" fmla="*/ 315 h 527"/>
                  <a:gd name="T2" fmla="*/ 162 w 228"/>
                  <a:gd name="T3" fmla="*/ 299 h 527"/>
                  <a:gd name="T4" fmla="*/ 133 w 228"/>
                  <a:gd name="T5" fmla="*/ 268 h 527"/>
                  <a:gd name="T6" fmla="*/ 125 w 228"/>
                  <a:gd name="T7" fmla="*/ 256 h 527"/>
                  <a:gd name="T8" fmla="*/ 118 w 228"/>
                  <a:gd name="T9" fmla="*/ 222 h 527"/>
                  <a:gd name="T10" fmla="*/ 143 w 228"/>
                  <a:gd name="T11" fmla="*/ 206 h 527"/>
                  <a:gd name="T12" fmla="*/ 162 w 228"/>
                  <a:gd name="T13" fmla="*/ 214 h 527"/>
                  <a:gd name="T14" fmla="*/ 178 w 228"/>
                  <a:gd name="T15" fmla="*/ 239 h 527"/>
                  <a:gd name="T16" fmla="*/ 192 w 228"/>
                  <a:gd name="T17" fmla="*/ 259 h 527"/>
                  <a:gd name="T18" fmla="*/ 192 w 228"/>
                  <a:gd name="T19" fmla="*/ 223 h 527"/>
                  <a:gd name="T20" fmla="*/ 177 w 228"/>
                  <a:gd name="T21" fmla="*/ 206 h 527"/>
                  <a:gd name="T22" fmla="*/ 167 w 228"/>
                  <a:gd name="T23" fmla="*/ 175 h 527"/>
                  <a:gd name="T24" fmla="*/ 200 w 228"/>
                  <a:gd name="T25" fmla="*/ 100 h 527"/>
                  <a:gd name="T26" fmla="*/ 100 w 228"/>
                  <a:gd name="T27" fmla="*/ 0 h 527"/>
                  <a:gd name="T28" fmla="*/ 0 w 228"/>
                  <a:gd name="T29" fmla="*/ 100 h 527"/>
                  <a:gd name="T30" fmla="*/ 100 w 228"/>
                  <a:gd name="T31" fmla="*/ 200 h 527"/>
                  <a:gd name="T32" fmla="*/ 124 w 228"/>
                  <a:gd name="T33" fmla="*/ 197 h 527"/>
                  <a:gd name="T34" fmla="*/ 123 w 228"/>
                  <a:gd name="T35" fmla="*/ 204 h 527"/>
                  <a:gd name="T36" fmla="*/ 127 w 228"/>
                  <a:gd name="T37" fmla="*/ 288 h 527"/>
                  <a:gd name="T38" fmla="*/ 138 w 228"/>
                  <a:gd name="T39" fmla="*/ 360 h 527"/>
                  <a:gd name="T40" fmla="*/ 110 w 228"/>
                  <a:gd name="T41" fmla="*/ 407 h 527"/>
                  <a:gd name="T42" fmla="*/ 92 w 228"/>
                  <a:gd name="T43" fmla="*/ 456 h 527"/>
                  <a:gd name="T44" fmla="*/ 72 w 228"/>
                  <a:gd name="T45" fmla="*/ 464 h 527"/>
                  <a:gd name="T46" fmla="*/ 80 w 228"/>
                  <a:gd name="T47" fmla="*/ 498 h 527"/>
                  <a:gd name="T48" fmla="*/ 123 w 228"/>
                  <a:gd name="T49" fmla="*/ 526 h 527"/>
                  <a:gd name="T50" fmla="*/ 149 w 228"/>
                  <a:gd name="T51" fmla="*/ 519 h 527"/>
                  <a:gd name="T52" fmla="*/ 123 w 228"/>
                  <a:gd name="T53" fmla="*/ 495 h 527"/>
                  <a:gd name="T54" fmla="*/ 130 w 228"/>
                  <a:gd name="T55" fmla="*/ 462 h 527"/>
                  <a:gd name="T56" fmla="*/ 210 w 228"/>
                  <a:gd name="T57" fmla="*/ 381 h 527"/>
                  <a:gd name="T58" fmla="*/ 228 w 228"/>
                  <a:gd name="T59" fmla="*/ 320 h 527"/>
                  <a:gd name="T60" fmla="*/ 211 w 228"/>
                  <a:gd name="T61" fmla="*/ 315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8" h="527">
                    <a:moveTo>
                      <a:pt x="211" y="315"/>
                    </a:moveTo>
                    <a:cubicBezTo>
                      <a:pt x="194" y="310"/>
                      <a:pt x="173" y="304"/>
                      <a:pt x="162" y="299"/>
                    </a:cubicBezTo>
                    <a:cubicBezTo>
                      <a:pt x="150" y="292"/>
                      <a:pt x="142" y="280"/>
                      <a:pt x="133" y="268"/>
                    </a:cubicBezTo>
                    <a:cubicBezTo>
                      <a:pt x="131" y="264"/>
                      <a:pt x="128" y="260"/>
                      <a:pt x="125" y="256"/>
                    </a:cubicBezTo>
                    <a:cubicBezTo>
                      <a:pt x="112" y="240"/>
                      <a:pt x="115" y="227"/>
                      <a:pt x="118" y="222"/>
                    </a:cubicBezTo>
                    <a:cubicBezTo>
                      <a:pt x="122" y="213"/>
                      <a:pt x="133" y="206"/>
                      <a:pt x="143" y="206"/>
                    </a:cubicBezTo>
                    <a:cubicBezTo>
                      <a:pt x="151" y="206"/>
                      <a:pt x="157" y="209"/>
                      <a:pt x="162" y="214"/>
                    </a:cubicBezTo>
                    <a:cubicBezTo>
                      <a:pt x="168" y="221"/>
                      <a:pt x="173" y="230"/>
                      <a:pt x="178" y="239"/>
                    </a:cubicBezTo>
                    <a:cubicBezTo>
                      <a:pt x="183" y="246"/>
                      <a:pt x="188" y="255"/>
                      <a:pt x="192" y="259"/>
                    </a:cubicBezTo>
                    <a:cubicBezTo>
                      <a:pt x="192" y="223"/>
                      <a:pt x="192" y="223"/>
                      <a:pt x="192" y="223"/>
                    </a:cubicBezTo>
                    <a:cubicBezTo>
                      <a:pt x="186" y="216"/>
                      <a:pt x="181" y="211"/>
                      <a:pt x="177" y="206"/>
                    </a:cubicBezTo>
                    <a:cubicBezTo>
                      <a:pt x="168" y="196"/>
                      <a:pt x="167" y="183"/>
                      <a:pt x="167" y="175"/>
                    </a:cubicBezTo>
                    <a:cubicBezTo>
                      <a:pt x="187" y="156"/>
                      <a:pt x="200" y="130"/>
                      <a:pt x="200" y="100"/>
                    </a:cubicBezTo>
                    <a:cubicBezTo>
                      <a:pt x="200" y="44"/>
                      <a:pt x="156" y="0"/>
                      <a:pt x="100" y="0"/>
                    </a:cubicBezTo>
                    <a:cubicBezTo>
                      <a:pt x="45" y="0"/>
                      <a:pt x="0" y="44"/>
                      <a:pt x="0" y="100"/>
                    </a:cubicBezTo>
                    <a:cubicBezTo>
                      <a:pt x="0" y="155"/>
                      <a:pt x="45" y="200"/>
                      <a:pt x="100" y="200"/>
                    </a:cubicBezTo>
                    <a:cubicBezTo>
                      <a:pt x="108" y="200"/>
                      <a:pt x="116" y="199"/>
                      <a:pt x="124" y="197"/>
                    </a:cubicBezTo>
                    <a:cubicBezTo>
                      <a:pt x="126" y="199"/>
                      <a:pt x="126" y="201"/>
                      <a:pt x="123" y="204"/>
                    </a:cubicBezTo>
                    <a:cubicBezTo>
                      <a:pt x="109" y="215"/>
                      <a:pt x="95" y="247"/>
                      <a:pt x="127" y="288"/>
                    </a:cubicBezTo>
                    <a:cubicBezTo>
                      <a:pt x="158" y="327"/>
                      <a:pt x="139" y="332"/>
                      <a:pt x="138" y="360"/>
                    </a:cubicBezTo>
                    <a:cubicBezTo>
                      <a:pt x="138" y="391"/>
                      <a:pt x="120" y="387"/>
                      <a:pt x="110" y="407"/>
                    </a:cubicBezTo>
                    <a:cubicBezTo>
                      <a:pt x="94" y="440"/>
                      <a:pt x="101" y="449"/>
                      <a:pt x="92" y="456"/>
                    </a:cubicBezTo>
                    <a:cubicBezTo>
                      <a:pt x="85" y="461"/>
                      <a:pt x="81" y="457"/>
                      <a:pt x="72" y="464"/>
                    </a:cubicBezTo>
                    <a:cubicBezTo>
                      <a:pt x="60" y="474"/>
                      <a:pt x="71" y="487"/>
                      <a:pt x="80" y="498"/>
                    </a:cubicBezTo>
                    <a:cubicBezTo>
                      <a:pt x="89" y="508"/>
                      <a:pt x="105" y="526"/>
                      <a:pt x="123" y="526"/>
                    </a:cubicBezTo>
                    <a:cubicBezTo>
                      <a:pt x="140" y="526"/>
                      <a:pt x="149" y="527"/>
                      <a:pt x="149" y="519"/>
                    </a:cubicBezTo>
                    <a:cubicBezTo>
                      <a:pt x="149" y="507"/>
                      <a:pt x="141" y="496"/>
                      <a:pt x="123" y="495"/>
                    </a:cubicBezTo>
                    <a:cubicBezTo>
                      <a:pt x="116" y="495"/>
                      <a:pt x="115" y="475"/>
                      <a:pt x="130" y="462"/>
                    </a:cubicBezTo>
                    <a:cubicBezTo>
                      <a:pt x="149" y="443"/>
                      <a:pt x="181" y="439"/>
                      <a:pt x="210" y="381"/>
                    </a:cubicBezTo>
                    <a:cubicBezTo>
                      <a:pt x="216" y="369"/>
                      <a:pt x="225" y="350"/>
                      <a:pt x="228" y="320"/>
                    </a:cubicBezTo>
                    <a:cubicBezTo>
                      <a:pt x="225" y="319"/>
                      <a:pt x="218" y="317"/>
                      <a:pt x="211" y="31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584"/>
              <p:cNvSpPr>
                <a:spLocks/>
              </p:cNvSpPr>
              <p:nvPr/>
            </p:nvSpPr>
            <p:spPr bwMode="auto">
              <a:xfrm>
                <a:off x="14974441" y="12294840"/>
                <a:ext cx="679450" cy="403225"/>
              </a:xfrm>
              <a:custGeom>
                <a:avLst/>
                <a:gdLst>
                  <a:gd name="T0" fmla="*/ 212 w 214"/>
                  <a:gd name="T1" fmla="*/ 111 h 127"/>
                  <a:gd name="T2" fmla="*/ 184 w 214"/>
                  <a:gd name="T3" fmla="*/ 113 h 127"/>
                  <a:gd name="T4" fmla="*/ 163 w 214"/>
                  <a:gd name="T5" fmla="*/ 102 h 127"/>
                  <a:gd name="T6" fmla="*/ 185 w 214"/>
                  <a:gd name="T7" fmla="*/ 89 h 127"/>
                  <a:gd name="T8" fmla="*/ 157 w 214"/>
                  <a:gd name="T9" fmla="*/ 89 h 127"/>
                  <a:gd name="T10" fmla="*/ 129 w 214"/>
                  <a:gd name="T11" fmla="*/ 86 h 127"/>
                  <a:gd name="T12" fmla="*/ 87 w 214"/>
                  <a:gd name="T13" fmla="*/ 64 h 127"/>
                  <a:gd name="T14" fmla="*/ 53 w 214"/>
                  <a:gd name="T15" fmla="*/ 15 h 127"/>
                  <a:gd name="T16" fmla="*/ 25 w 214"/>
                  <a:gd name="T17" fmla="*/ 49 h 127"/>
                  <a:gd name="T18" fmla="*/ 60 w 214"/>
                  <a:gd name="T19" fmla="*/ 90 h 127"/>
                  <a:gd name="T20" fmla="*/ 126 w 214"/>
                  <a:gd name="T21" fmla="*/ 112 h 127"/>
                  <a:gd name="T22" fmla="*/ 166 w 214"/>
                  <a:gd name="T23" fmla="*/ 127 h 127"/>
                  <a:gd name="T24" fmla="*/ 212 w 214"/>
                  <a:gd name="T25" fmla="*/ 11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4" h="127">
                    <a:moveTo>
                      <a:pt x="212" y="111"/>
                    </a:moveTo>
                    <a:cubicBezTo>
                      <a:pt x="209" y="102"/>
                      <a:pt x="194" y="113"/>
                      <a:pt x="184" y="113"/>
                    </a:cubicBezTo>
                    <a:cubicBezTo>
                      <a:pt x="171" y="113"/>
                      <a:pt x="161" y="109"/>
                      <a:pt x="163" y="102"/>
                    </a:cubicBezTo>
                    <a:cubicBezTo>
                      <a:pt x="165" y="96"/>
                      <a:pt x="185" y="94"/>
                      <a:pt x="185" y="89"/>
                    </a:cubicBezTo>
                    <a:cubicBezTo>
                      <a:pt x="184" y="81"/>
                      <a:pt x="172" y="85"/>
                      <a:pt x="157" y="89"/>
                    </a:cubicBezTo>
                    <a:cubicBezTo>
                      <a:pt x="151" y="90"/>
                      <a:pt x="145" y="93"/>
                      <a:pt x="129" y="86"/>
                    </a:cubicBezTo>
                    <a:cubicBezTo>
                      <a:pt x="113" y="80"/>
                      <a:pt x="101" y="72"/>
                      <a:pt x="87" y="64"/>
                    </a:cubicBezTo>
                    <a:cubicBezTo>
                      <a:pt x="76" y="58"/>
                      <a:pt x="65" y="29"/>
                      <a:pt x="53" y="15"/>
                    </a:cubicBezTo>
                    <a:cubicBezTo>
                      <a:pt x="38" y="0"/>
                      <a:pt x="0" y="17"/>
                      <a:pt x="25" y="49"/>
                    </a:cubicBezTo>
                    <a:cubicBezTo>
                      <a:pt x="37" y="65"/>
                      <a:pt x="45" y="82"/>
                      <a:pt x="60" y="90"/>
                    </a:cubicBezTo>
                    <a:cubicBezTo>
                      <a:pt x="75" y="98"/>
                      <a:pt x="118" y="108"/>
                      <a:pt x="126" y="112"/>
                    </a:cubicBezTo>
                    <a:cubicBezTo>
                      <a:pt x="134" y="115"/>
                      <a:pt x="152" y="127"/>
                      <a:pt x="166" y="127"/>
                    </a:cubicBezTo>
                    <a:cubicBezTo>
                      <a:pt x="190" y="126"/>
                      <a:pt x="214" y="118"/>
                      <a:pt x="212" y="11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603"/>
              <p:cNvSpPr>
                <a:spLocks/>
              </p:cNvSpPr>
              <p:nvPr/>
            </p:nvSpPr>
            <p:spPr bwMode="auto">
              <a:xfrm>
                <a:off x="15241141" y="11323290"/>
                <a:ext cx="425450" cy="425450"/>
              </a:xfrm>
              <a:custGeom>
                <a:avLst/>
                <a:gdLst>
                  <a:gd name="T0" fmla="*/ 0 w 134"/>
                  <a:gd name="T1" fmla="*/ 4 h 134"/>
                  <a:gd name="T2" fmla="*/ 4 w 134"/>
                  <a:gd name="T3" fmla="*/ 0 h 134"/>
                  <a:gd name="T4" fmla="*/ 130 w 134"/>
                  <a:gd name="T5" fmla="*/ 0 h 134"/>
                  <a:gd name="T6" fmla="*/ 134 w 134"/>
                  <a:gd name="T7" fmla="*/ 4 h 134"/>
                  <a:gd name="T8" fmla="*/ 134 w 134"/>
                  <a:gd name="T9" fmla="*/ 130 h 134"/>
                  <a:gd name="T10" fmla="*/ 130 w 134"/>
                  <a:gd name="T11" fmla="*/ 134 h 134"/>
                  <a:gd name="T12" fmla="*/ 4 w 134"/>
                  <a:gd name="T13" fmla="*/ 134 h 134"/>
                  <a:gd name="T14" fmla="*/ 0 w 134"/>
                  <a:gd name="T15" fmla="*/ 130 h 134"/>
                  <a:gd name="T16" fmla="*/ 0 w 134"/>
                  <a:gd name="T17" fmla="*/ 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134">
                    <a:moveTo>
                      <a:pt x="0" y="4"/>
                    </a:moveTo>
                    <a:cubicBezTo>
                      <a:pt x="0" y="1"/>
                      <a:pt x="2" y="0"/>
                      <a:pt x="4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4" y="4"/>
                    </a:cubicBezTo>
                    <a:cubicBezTo>
                      <a:pt x="134" y="130"/>
                      <a:pt x="134" y="130"/>
                      <a:pt x="134" y="130"/>
                    </a:cubicBezTo>
                    <a:cubicBezTo>
                      <a:pt x="134" y="132"/>
                      <a:pt x="132" y="134"/>
                      <a:pt x="130" y="134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604"/>
              <p:cNvSpPr>
                <a:spLocks/>
              </p:cNvSpPr>
              <p:nvPr/>
            </p:nvSpPr>
            <p:spPr bwMode="auto">
              <a:xfrm>
                <a:off x="15380841" y="11653490"/>
                <a:ext cx="76200" cy="76200"/>
              </a:xfrm>
              <a:custGeom>
                <a:avLst/>
                <a:gdLst>
                  <a:gd name="T0" fmla="*/ 24 w 24"/>
                  <a:gd name="T1" fmla="*/ 20 h 24"/>
                  <a:gd name="T2" fmla="*/ 20 w 24"/>
                  <a:gd name="T3" fmla="*/ 24 h 24"/>
                  <a:gd name="T4" fmla="*/ 4 w 24"/>
                  <a:gd name="T5" fmla="*/ 24 h 24"/>
                  <a:gd name="T6" fmla="*/ 0 w 24"/>
                  <a:gd name="T7" fmla="*/ 20 h 24"/>
                  <a:gd name="T8" fmla="*/ 0 w 24"/>
                  <a:gd name="T9" fmla="*/ 3 h 24"/>
                  <a:gd name="T10" fmla="*/ 4 w 24"/>
                  <a:gd name="T11" fmla="*/ 0 h 24"/>
                  <a:gd name="T12" fmla="*/ 20 w 24"/>
                  <a:gd name="T13" fmla="*/ 0 h 24"/>
                  <a:gd name="T14" fmla="*/ 24 w 24"/>
                  <a:gd name="T15" fmla="*/ 3 h 24"/>
                  <a:gd name="T16" fmla="*/ 24 w 24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0"/>
                    </a:moveTo>
                    <a:cubicBezTo>
                      <a:pt x="24" y="22"/>
                      <a:pt x="22" y="24"/>
                      <a:pt x="20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0"/>
                      <a:pt x="24" y="1"/>
                      <a:pt x="24" y="3"/>
                    </a:cubicBez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605"/>
              <p:cNvSpPr>
                <a:spLocks/>
              </p:cNvSpPr>
              <p:nvPr/>
            </p:nvSpPr>
            <p:spPr bwMode="auto">
              <a:xfrm>
                <a:off x="15269716" y="12212290"/>
                <a:ext cx="425450" cy="425450"/>
              </a:xfrm>
              <a:custGeom>
                <a:avLst/>
                <a:gdLst>
                  <a:gd name="T0" fmla="*/ 130 w 134"/>
                  <a:gd name="T1" fmla="*/ 0 h 134"/>
                  <a:gd name="T2" fmla="*/ 4 w 134"/>
                  <a:gd name="T3" fmla="*/ 0 h 134"/>
                  <a:gd name="T4" fmla="*/ 0 w 134"/>
                  <a:gd name="T5" fmla="*/ 4 h 134"/>
                  <a:gd name="T6" fmla="*/ 0 w 134"/>
                  <a:gd name="T7" fmla="*/ 87 h 134"/>
                  <a:gd name="T8" fmla="*/ 11 w 134"/>
                  <a:gd name="T9" fmla="*/ 93 h 134"/>
                  <a:gd name="T10" fmla="*/ 38 w 134"/>
                  <a:gd name="T11" fmla="*/ 107 h 134"/>
                  <a:gd name="T12" fmla="*/ 54 w 134"/>
                  <a:gd name="T13" fmla="*/ 111 h 134"/>
                  <a:gd name="T14" fmla="*/ 61 w 134"/>
                  <a:gd name="T15" fmla="*/ 110 h 134"/>
                  <a:gd name="T16" fmla="*/ 63 w 134"/>
                  <a:gd name="T17" fmla="*/ 109 h 134"/>
                  <a:gd name="T18" fmla="*/ 69 w 134"/>
                  <a:gd name="T19" fmla="*/ 108 h 134"/>
                  <a:gd name="T20" fmla="*/ 86 w 134"/>
                  <a:gd name="T21" fmla="*/ 104 h 134"/>
                  <a:gd name="T22" fmla="*/ 98 w 134"/>
                  <a:gd name="T23" fmla="*/ 115 h 134"/>
                  <a:gd name="T24" fmla="*/ 84 w 134"/>
                  <a:gd name="T25" fmla="*/ 127 h 134"/>
                  <a:gd name="T26" fmla="*/ 76 w 134"/>
                  <a:gd name="T27" fmla="*/ 130 h 134"/>
                  <a:gd name="T28" fmla="*/ 90 w 134"/>
                  <a:gd name="T29" fmla="*/ 133 h 134"/>
                  <a:gd name="T30" fmla="*/ 91 w 134"/>
                  <a:gd name="T31" fmla="*/ 133 h 134"/>
                  <a:gd name="T32" fmla="*/ 101 w 134"/>
                  <a:gd name="T33" fmla="*/ 130 h 134"/>
                  <a:gd name="T34" fmla="*/ 114 w 134"/>
                  <a:gd name="T35" fmla="*/ 127 h 134"/>
                  <a:gd name="T36" fmla="*/ 124 w 134"/>
                  <a:gd name="T37" fmla="*/ 134 h 134"/>
                  <a:gd name="T38" fmla="*/ 130 w 134"/>
                  <a:gd name="T39" fmla="*/ 134 h 134"/>
                  <a:gd name="T40" fmla="*/ 134 w 134"/>
                  <a:gd name="T41" fmla="*/ 130 h 134"/>
                  <a:gd name="T42" fmla="*/ 134 w 134"/>
                  <a:gd name="T43" fmla="*/ 4 h 134"/>
                  <a:gd name="T44" fmla="*/ 130 w 134"/>
                  <a:gd name="T45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4" h="134">
                    <a:moveTo>
                      <a:pt x="1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4" y="89"/>
                      <a:pt x="7" y="91"/>
                      <a:pt x="11" y="93"/>
                    </a:cubicBezTo>
                    <a:cubicBezTo>
                      <a:pt x="19" y="98"/>
                      <a:pt x="28" y="103"/>
                      <a:pt x="38" y="107"/>
                    </a:cubicBezTo>
                    <a:cubicBezTo>
                      <a:pt x="44" y="109"/>
                      <a:pt x="49" y="111"/>
                      <a:pt x="54" y="111"/>
                    </a:cubicBezTo>
                    <a:cubicBezTo>
                      <a:pt x="57" y="111"/>
                      <a:pt x="59" y="110"/>
                      <a:pt x="61" y="110"/>
                    </a:cubicBezTo>
                    <a:cubicBezTo>
                      <a:pt x="63" y="109"/>
                      <a:pt x="63" y="109"/>
                      <a:pt x="63" y="109"/>
                    </a:cubicBezTo>
                    <a:cubicBezTo>
                      <a:pt x="65" y="109"/>
                      <a:pt x="67" y="108"/>
                      <a:pt x="69" y="108"/>
                    </a:cubicBezTo>
                    <a:cubicBezTo>
                      <a:pt x="76" y="106"/>
                      <a:pt x="81" y="104"/>
                      <a:pt x="86" y="104"/>
                    </a:cubicBezTo>
                    <a:cubicBezTo>
                      <a:pt x="94" y="104"/>
                      <a:pt x="98" y="110"/>
                      <a:pt x="98" y="115"/>
                    </a:cubicBezTo>
                    <a:cubicBezTo>
                      <a:pt x="98" y="122"/>
                      <a:pt x="91" y="124"/>
                      <a:pt x="84" y="127"/>
                    </a:cubicBezTo>
                    <a:cubicBezTo>
                      <a:pt x="81" y="128"/>
                      <a:pt x="78" y="129"/>
                      <a:pt x="76" y="130"/>
                    </a:cubicBezTo>
                    <a:cubicBezTo>
                      <a:pt x="78" y="131"/>
                      <a:pt x="83" y="133"/>
                      <a:pt x="90" y="133"/>
                    </a:cubicBezTo>
                    <a:cubicBezTo>
                      <a:pt x="91" y="133"/>
                      <a:pt x="91" y="133"/>
                      <a:pt x="91" y="133"/>
                    </a:cubicBezTo>
                    <a:cubicBezTo>
                      <a:pt x="93" y="133"/>
                      <a:pt x="97" y="132"/>
                      <a:pt x="101" y="130"/>
                    </a:cubicBezTo>
                    <a:cubicBezTo>
                      <a:pt x="106" y="129"/>
                      <a:pt x="110" y="127"/>
                      <a:pt x="114" y="127"/>
                    </a:cubicBezTo>
                    <a:cubicBezTo>
                      <a:pt x="119" y="127"/>
                      <a:pt x="122" y="130"/>
                      <a:pt x="124" y="134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32" y="134"/>
                      <a:pt x="134" y="132"/>
                      <a:pt x="134" y="130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4" y="1"/>
                      <a:pt x="132" y="0"/>
                      <a:pt x="1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606"/>
              <p:cNvSpPr>
                <a:spLocks/>
              </p:cNvSpPr>
              <p:nvPr/>
            </p:nvSpPr>
            <p:spPr bwMode="auto">
              <a:xfrm>
                <a:off x="15599916" y="1253931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3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607"/>
              <p:cNvSpPr>
                <a:spLocks/>
              </p:cNvSpPr>
              <p:nvPr/>
            </p:nvSpPr>
            <p:spPr bwMode="auto">
              <a:xfrm>
                <a:off x="15320516" y="11767790"/>
                <a:ext cx="425450" cy="425450"/>
              </a:xfrm>
              <a:custGeom>
                <a:avLst/>
                <a:gdLst>
                  <a:gd name="T0" fmla="*/ 0 w 134"/>
                  <a:gd name="T1" fmla="*/ 4 h 134"/>
                  <a:gd name="T2" fmla="*/ 4 w 134"/>
                  <a:gd name="T3" fmla="*/ 0 h 134"/>
                  <a:gd name="T4" fmla="*/ 130 w 134"/>
                  <a:gd name="T5" fmla="*/ 0 h 134"/>
                  <a:gd name="T6" fmla="*/ 134 w 134"/>
                  <a:gd name="T7" fmla="*/ 4 h 134"/>
                  <a:gd name="T8" fmla="*/ 134 w 134"/>
                  <a:gd name="T9" fmla="*/ 130 h 134"/>
                  <a:gd name="T10" fmla="*/ 130 w 134"/>
                  <a:gd name="T11" fmla="*/ 134 h 134"/>
                  <a:gd name="T12" fmla="*/ 4 w 134"/>
                  <a:gd name="T13" fmla="*/ 134 h 134"/>
                  <a:gd name="T14" fmla="*/ 0 w 134"/>
                  <a:gd name="T15" fmla="*/ 130 h 134"/>
                  <a:gd name="T16" fmla="*/ 0 w 134"/>
                  <a:gd name="T17" fmla="*/ 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134">
                    <a:moveTo>
                      <a:pt x="0" y="4"/>
                    </a:moveTo>
                    <a:cubicBezTo>
                      <a:pt x="0" y="1"/>
                      <a:pt x="2" y="0"/>
                      <a:pt x="4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3" y="0"/>
                      <a:pt x="134" y="1"/>
                      <a:pt x="134" y="4"/>
                    </a:cubicBezTo>
                    <a:cubicBezTo>
                      <a:pt x="134" y="130"/>
                      <a:pt x="134" y="130"/>
                      <a:pt x="134" y="130"/>
                    </a:cubicBezTo>
                    <a:cubicBezTo>
                      <a:pt x="134" y="132"/>
                      <a:pt x="133" y="134"/>
                      <a:pt x="130" y="134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5" name="Freeform 608"/>
              <p:cNvSpPr>
                <a:spLocks/>
              </p:cNvSpPr>
              <p:nvPr/>
            </p:nvSpPr>
            <p:spPr bwMode="auto">
              <a:xfrm>
                <a:off x="15555466" y="12097990"/>
                <a:ext cx="76200" cy="76200"/>
              </a:xfrm>
              <a:custGeom>
                <a:avLst/>
                <a:gdLst>
                  <a:gd name="T0" fmla="*/ 24 w 24"/>
                  <a:gd name="T1" fmla="*/ 20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0 h 24"/>
                  <a:gd name="T8" fmla="*/ 0 w 24"/>
                  <a:gd name="T9" fmla="*/ 3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3 h 24"/>
                  <a:gd name="T16" fmla="*/ 24 w 24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0"/>
                    </a:moveTo>
                    <a:cubicBezTo>
                      <a:pt x="24" y="22"/>
                      <a:pt x="23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1"/>
                      <a:pt x="24" y="3"/>
                    </a:cubicBez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6" name="Freeform 610"/>
              <p:cNvSpPr>
                <a:spLocks/>
              </p:cNvSpPr>
              <p:nvPr/>
            </p:nvSpPr>
            <p:spPr bwMode="auto">
              <a:xfrm>
                <a:off x="15460215" y="12097991"/>
                <a:ext cx="76200" cy="76200"/>
              </a:xfrm>
              <a:custGeom>
                <a:avLst/>
                <a:gdLst>
                  <a:gd name="T0" fmla="*/ 24 w 24"/>
                  <a:gd name="T1" fmla="*/ 20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0 h 24"/>
                  <a:gd name="T8" fmla="*/ 0 w 24"/>
                  <a:gd name="T9" fmla="*/ 3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3 h 24"/>
                  <a:gd name="T16" fmla="*/ 24 w 24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0"/>
                    </a:moveTo>
                    <a:cubicBezTo>
                      <a:pt x="24" y="22"/>
                      <a:pt x="23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1"/>
                      <a:pt x="24" y="3"/>
                    </a:cubicBez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7" name="Freeform 611"/>
              <p:cNvSpPr>
                <a:spLocks/>
              </p:cNvSpPr>
              <p:nvPr/>
            </p:nvSpPr>
            <p:spPr bwMode="auto">
              <a:xfrm>
                <a:off x="15650715" y="12097991"/>
                <a:ext cx="76200" cy="76200"/>
              </a:xfrm>
              <a:custGeom>
                <a:avLst/>
                <a:gdLst>
                  <a:gd name="T0" fmla="*/ 24 w 24"/>
                  <a:gd name="T1" fmla="*/ 20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0 h 24"/>
                  <a:gd name="T8" fmla="*/ 0 w 24"/>
                  <a:gd name="T9" fmla="*/ 3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3 h 24"/>
                  <a:gd name="T16" fmla="*/ 24 w 24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0"/>
                    </a:moveTo>
                    <a:cubicBezTo>
                      <a:pt x="24" y="22"/>
                      <a:pt x="23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1"/>
                      <a:pt x="24" y="3"/>
                    </a:cubicBez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8" name="Freeform 612"/>
              <p:cNvSpPr>
                <a:spLocks/>
              </p:cNvSpPr>
              <p:nvPr/>
            </p:nvSpPr>
            <p:spPr bwMode="auto">
              <a:xfrm>
                <a:off x="15476090" y="11653491"/>
                <a:ext cx="76200" cy="76200"/>
              </a:xfrm>
              <a:custGeom>
                <a:avLst/>
                <a:gdLst>
                  <a:gd name="T0" fmla="*/ 24 w 24"/>
                  <a:gd name="T1" fmla="*/ 20 h 24"/>
                  <a:gd name="T2" fmla="*/ 20 w 24"/>
                  <a:gd name="T3" fmla="*/ 24 h 24"/>
                  <a:gd name="T4" fmla="*/ 4 w 24"/>
                  <a:gd name="T5" fmla="*/ 24 h 24"/>
                  <a:gd name="T6" fmla="*/ 0 w 24"/>
                  <a:gd name="T7" fmla="*/ 20 h 24"/>
                  <a:gd name="T8" fmla="*/ 0 w 24"/>
                  <a:gd name="T9" fmla="*/ 3 h 24"/>
                  <a:gd name="T10" fmla="*/ 4 w 24"/>
                  <a:gd name="T11" fmla="*/ 0 h 24"/>
                  <a:gd name="T12" fmla="*/ 20 w 24"/>
                  <a:gd name="T13" fmla="*/ 0 h 24"/>
                  <a:gd name="T14" fmla="*/ 24 w 24"/>
                  <a:gd name="T15" fmla="*/ 3 h 24"/>
                  <a:gd name="T16" fmla="*/ 24 w 24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0"/>
                    </a:moveTo>
                    <a:cubicBezTo>
                      <a:pt x="24" y="22"/>
                      <a:pt x="22" y="24"/>
                      <a:pt x="20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0"/>
                      <a:pt x="24" y="1"/>
                      <a:pt x="24" y="3"/>
                    </a:cubicBez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9" name="Freeform 613"/>
              <p:cNvSpPr>
                <a:spLocks/>
              </p:cNvSpPr>
              <p:nvPr/>
            </p:nvSpPr>
            <p:spPr bwMode="auto">
              <a:xfrm>
                <a:off x="15571340" y="11653491"/>
                <a:ext cx="76200" cy="76200"/>
              </a:xfrm>
              <a:custGeom>
                <a:avLst/>
                <a:gdLst>
                  <a:gd name="T0" fmla="*/ 24 w 24"/>
                  <a:gd name="T1" fmla="*/ 20 h 24"/>
                  <a:gd name="T2" fmla="*/ 20 w 24"/>
                  <a:gd name="T3" fmla="*/ 24 h 24"/>
                  <a:gd name="T4" fmla="*/ 4 w 24"/>
                  <a:gd name="T5" fmla="*/ 24 h 24"/>
                  <a:gd name="T6" fmla="*/ 0 w 24"/>
                  <a:gd name="T7" fmla="*/ 20 h 24"/>
                  <a:gd name="T8" fmla="*/ 0 w 24"/>
                  <a:gd name="T9" fmla="*/ 3 h 24"/>
                  <a:gd name="T10" fmla="*/ 4 w 24"/>
                  <a:gd name="T11" fmla="*/ 0 h 24"/>
                  <a:gd name="T12" fmla="*/ 20 w 24"/>
                  <a:gd name="T13" fmla="*/ 0 h 24"/>
                  <a:gd name="T14" fmla="*/ 24 w 24"/>
                  <a:gd name="T15" fmla="*/ 3 h 24"/>
                  <a:gd name="T16" fmla="*/ 24 w 24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0"/>
                    </a:moveTo>
                    <a:cubicBezTo>
                      <a:pt x="24" y="22"/>
                      <a:pt x="22" y="24"/>
                      <a:pt x="20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0"/>
                      <a:pt x="24" y="1"/>
                      <a:pt x="24" y="3"/>
                    </a:cubicBez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0" name="Freeform 614"/>
              <p:cNvSpPr>
                <a:spLocks/>
              </p:cNvSpPr>
              <p:nvPr/>
            </p:nvSpPr>
            <p:spPr bwMode="auto">
              <a:xfrm>
                <a:off x="15409415" y="12539316"/>
                <a:ext cx="76200" cy="25400"/>
              </a:xfrm>
              <a:custGeom>
                <a:avLst/>
                <a:gdLst>
                  <a:gd name="T0" fmla="*/ 10 w 24"/>
                  <a:gd name="T1" fmla="*/ 8 h 8"/>
                  <a:gd name="T2" fmla="*/ 17 w 24"/>
                  <a:gd name="T3" fmla="*/ 7 h 8"/>
                  <a:gd name="T4" fmla="*/ 19 w 24"/>
                  <a:gd name="T5" fmla="*/ 6 h 8"/>
                  <a:gd name="T6" fmla="*/ 24 w 24"/>
                  <a:gd name="T7" fmla="*/ 5 h 8"/>
                  <a:gd name="T8" fmla="*/ 24 w 24"/>
                  <a:gd name="T9" fmla="*/ 4 h 8"/>
                  <a:gd name="T10" fmla="*/ 21 w 24"/>
                  <a:gd name="T11" fmla="*/ 0 h 8"/>
                  <a:gd name="T12" fmla="*/ 4 w 24"/>
                  <a:gd name="T13" fmla="*/ 0 h 8"/>
                  <a:gd name="T14" fmla="*/ 0 w 24"/>
                  <a:gd name="T15" fmla="*/ 4 h 8"/>
                  <a:gd name="T16" fmla="*/ 0 w 24"/>
                  <a:gd name="T17" fmla="*/ 6 h 8"/>
                  <a:gd name="T18" fmla="*/ 10 w 24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8">
                    <a:moveTo>
                      <a:pt x="10" y="8"/>
                    </a:moveTo>
                    <a:cubicBezTo>
                      <a:pt x="13" y="8"/>
                      <a:pt x="15" y="7"/>
                      <a:pt x="17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1" y="6"/>
                      <a:pt x="22" y="5"/>
                      <a:pt x="24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2"/>
                      <a:pt x="23" y="0"/>
                      <a:pt x="2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7" y="8"/>
                      <a:pt x="1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52" name="Freeform 615"/>
              <p:cNvSpPr>
                <a:spLocks/>
              </p:cNvSpPr>
              <p:nvPr/>
            </p:nvSpPr>
            <p:spPr bwMode="auto">
              <a:xfrm>
                <a:off x="15504665" y="12539316"/>
                <a:ext cx="76200" cy="76200"/>
              </a:xfrm>
              <a:custGeom>
                <a:avLst/>
                <a:gdLst>
                  <a:gd name="T0" fmla="*/ 12 w 24"/>
                  <a:gd name="T1" fmla="*/ 1 h 24"/>
                  <a:gd name="T2" fmla="*/ 24 w 24"/>
                  <a:gd name="T3" fmla="*/ 12 h 24"/>
                  <a:gd name="T4" fmla="*/ 10 w 24"/>
                  <a:gd name="T5" fmla="*/ 24 h 24"/>
                  <a:gd name="T6" fmla="*/ 9 w 24"/>
                  <a:gd name="T7" fmla="*/ 24 h 24"/>
                  <a:gd name="T8" fmla="*/ 21 w 24"/>
                  <a:gd name="T9" fmla="*/ 24 h 24"/>
                  <a:gd name="T10" fmla="*/ 24 w 24"/>
                  <a:gd name="T11" fmla="*/ 21 h 24"/>
                  <a:gd name="T12" fmla="*/ 24 w 24"/>
                  <a:gd name="T13" fmla="*/ 4 h 24"/>
                  <a:gd name="T14" fmla="*/ 21 w 24"/>
                  <a:gd name="T15" fmla="*/ 0 h 24"/>
                  <a:gd name="T16" fmla="*/ 4 w 24"/>
                  <a:gd name="T17" fmla="*/ 0 h 24"/>
                  <a:gd name="T18" fmla="*/ 0 w 24"/>
                  <a:gd name="T19" fmla="*/ 3 h 24"/>
                  <a:gd name="T20" fmla="*/ 12 w 24"/>
                  <a:gd name="T21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4">
                    <a:moveTo>
                      <a:pt x="12" y="1"/>
                    </a:moveTo>
                    <a:cubicBezTo>
                      <a:pt x="20" y="1"/>
                      <a:pt x="24" y="7"/>
                      <a:pt x="24" y="12"/>
                    </a:cubicBezTo>
                    <a:cubicBezTo>
                      <a:pt x="24" y="19"/>
                      <a:pt x="17" y="21"/>
                      <a:pt x="10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3" y="24"/>
                      <a:pt x="24" y="23"/>
                      <a:pt x="24" y="21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2"/>
                      <a:pt x="23" y="0"/>
                      <a:pt x="2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2"/>
                      <a:pt x="0" y="3"/>
                    </a:cubicBezTo>
                    <a:cubicBezTo>
                      <a:pt x="5" y="2"/>
                      <a:pt x="9" y="1"/>
                      <a:pt x="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16" name="Овал 115"/>
            <p:cNvSpPr/>
            <p:nvPr/>
          </p:nvSpPr>
          <p:spPr>
            <a:xfrm rot="10800000">
              <a:off x="10561181" y="3906467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74" name="Группа 173"/>
          <p:cNvGrpSpPr/>
          <p:nvPr/>
        </p:nvGrpSpPr>
        <p:grpSpPr>
          <a:xfrm>
            <a:off x="8042095" y="1363364"/>
            <a:ext cx="2589884" cy="2582267"/>
            <a:chOff x="16297250" y="4050482"/>
            <a:chExt cx="5698405" cy="5681645"/>
          </a:xfrm>
        </p:grpSpPr>
        <p:grpSp>
          <p:nvGrpSpPr>
            <p:cNvPr id="175" name="Группа 174"/>
            <p:cNvGrpSpPr/>
            <p:nvPr/>
          </p:nvGrpSpPr>
          <p:grpSpPr>
            <a:xfrm>
              <a:off x="16542104" y="4196413"/>
              <a:ext cx="5453551" cy="5535714"/>
              <a:chOff x="19899515" y="11828561"/>
              <a:chExt cx="1685925" cy="1711325"/>
            </a:xfrm>
          </p:grpSpPr>
          <p:sp>
            <p:nvSpPr>
              <p:cNvPr id="177" name="Freeform 566"/>
              <p:cNvSpPr>
                <a:spLocks/>
              </p:cNvSpPr>
              <p:nvPr/>
            </p:nvSpPr>
            <p:spPr bwMode="auto">
              <a:xfrm>
                <a:off x="20715490" y="13108085"/>
                <a:ext cx="425450" cy="425450"/>
              </a:xfrm>
              <a:custGeom>
                <a:avLst/>
                <a:gdLst>
                  <a:gd name="T0" fmla="*/ 0 w 134"/>
                  <a:gd name="T1" fmla="*/ 4 h 134"/>
                  <a:gd name="T2" fmla="*/ 4 w 134"/>
                  <a:gd name="T3" fmla="*/ 0 h 134"/>
                  <a:gd name="T4" fmla="*/ 130 w 134"/>
                  <a:gd name="T5" fmla="*/ 0 h 134"/>
                  <a:gd name="T6" fmla="*/ 134 w 134"/>
                  <a:gd name="T7" fmla="*/ 4 h 134"/>
                  <a:gd name="T8" fmla="*/ 134 w 134"/>
                  <a:gd name="T9" fmla="*/ 130 h 134"/>
                  <a:gd name="T10" fmla="*/ 130 w 134"/>
                  <a:gd name="T11" fmla="*/ 134 h 134"/>
                  <a:gd name="T12" fmla="*/ 4 w 134"/>
                  <a:gd name="T13" fmla="*/ 134 h 134"/>
                  <a:gd name="T14" fmla="*/ 0 w 134"/>
                  <a:gd name="T15" fmla="*/ 130 h 134"/>
                  <a:gd name="T16" fmla="*/ 0 w 134"/>
                  <a:gd name="T17" fmla="*/ 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134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2"/>
                      <a:pt x="134" y="4"/>
                    </a:cubicBezTo>
                    <a:cubicBezTo>
                      <a:pt x="134" y="130"/>
                      <a:pt x="134" y="130"/>
                      <a:pt x="134" y="130"/>
                    </a:cubicBezTo>
                    <a:cubicBezTo>
                      <a:pt x="134" y="132"/>
                      <a:pt x="132" y="134"/>
                      <a:pt x="130" y="134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8" name="Freeform 567"/>
              <p:cNvSpPr>
                <a:spLocks/>
              </p:cNvSpPr>
              <p:nvPr/>
            </p:nvSpPr>
            <p:spPr bwMode="auto">
              <a:xfrm>
                <a:off x="20950440" y="134382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9" name="Freeform 568"/>
              <p:cNvSpPr>
                <a:spLocks/>
              </p:cNvSpPr>
              <p:nvPr/>
            </p:nvSpPr>
            <p:spPr bwMode="auto">
              <a:xfrm>
                <a:off x="20855190" y="134382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0" name="Freeform 569"/>
              <p:cNvSpPr>
                <a:spLocks/>
              </p:cNvSpPr>
              <p:nvPr/>
            </p:nvSpPr>
            <p:spPr bwMode="auto">
              <a:xfrm>
                <a:off x="21045690" y="134382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1" name="Freeform 570"/>
              <p:cNvSpPr>
                <a:spLocks/>
              </p:cNvSpPr>
              <p:nvPr/>
            </p:nvSpPr>
            <p:spPr bwMode="auto">
              <a:xfrm>
                <a:off x="20715490" y="12663585"/>
                <a:ext cx="425450" cy="425450"/>
              </a:xfrm>
              <a:custGeom>
                <a:avLst/>
                <a:gdLst>
                  <a:gd name="T0" fmla="*/ 0 w 134"/>
                  <a:gd name="T1" fmla="*/ 4 h 134"/>
                  <a:gd name="T2" fmla="*/ 4 w 134"/>
                  <a:gd name="T3" fmla="*/ 0 h 134"/>
                  <a:gd name="T4" fmla="*/ 130 w 134"/>
                  <a:gd name="T5" fmla="*/ 0 h 134"/>
                  <a:gd name="T6" fmla="*/ 134 w 134"/>
                  <a:gd name="T7" fmla="*/ 4 h 134"/>
                  <a:gd name="T8" fmla="*/ 134 w 134"/>
                  <a:gd name="T9" fmla="*/ 130 h 134"/>
                  <a:gd name="T10" fmla="*/ 130 w 134"/>
                  <a:gd name="T11" fmla="*/ 134 h 134"/>
                  <a:gd name="T12" fmla="*/ 4 w 134"/>
                  <a:gd name="T13" fmla="*/ 134 h 134"/>
                  <a:gd name="T14" fmla="*/ 0 w 134"/>
                  <a:gd name="T15" fmla="*/ 130 h 134"/>
                  <a:gd name="T16" fmla="*/ 0 w 134"/>
                  <a:gd name="T17" fmla="*/ 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134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2"/>
                      <a:pt x="134" y="4"/>
                    </a:cubicBezTo>
                    <a:cubicBezTo>
                      <a:pt x="134" y="130"/>
                      <a:pt x="134" y="130"/>
                      <a:pt x="134" y="130"/>
                    </a:cubicBezTo>
                    <a:cubicBezTo>
                      <a:pt x="134" y="132"/>
                      <a:pt x="132" y="134"/>
                      <a:pt x="130" y="134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2" name="Freeform 571"/>
              <p:cNvSpPr>
                <a:spLocks/>
              </p:cNvSpPr>
              <p:nvPr/>
            </p:nvSpPr>
            <p:spPr bwMode="auto">
              <a:xfrm>
                <a:off x="20950440" y="129937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3" name="Freeform 572"/>
              <p:cNvSpPr>
                <a:spLocks/>
              </p:cNvSpPr>
              <p:nvPr/>
            </p:nvSpPr>
            <p:spPr bwMode="auto">
              <a:xfrm>
                <a:off x="20855190" y="129937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4" name="Freeform 573"/>
              <p:cNvSpPr>
                <a:spLocks/>
              </p:cNvSpPr>
              <p:nvPr/>
            </p:nvSpPr>
            <p:spPr bwMode="auto">
              <a:xfrm>
                <a:off x="21045690" y="129937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5" name="Freeform 574"/>
              <p:cNvSpPr>
                <a:spLocks/>
              </p:cNvSpPr>
              <p:nvPr/>
            </p:nvSpPr>
            <p:spPr bwMode="auto">
              <a:xfrm>
                <a:off x="21159990" y="13108085"/>
                <a:ext cx="425450" cy="425450"/>
              </a:xfrm>
              <a:custGeom>
                <a:avLst/>
                <a:gdLst>
                  <a:gd name="T0" fmla="*/ 0 w 134"/>
                  <a:gd name="T1" fmla="*/ 4 h 134"/>
                  <a:gd name="T2" fmla="*/ 4 w 134"/>
                  <a:gd name="T3" fmla="*/ 0 h 134"/>
                  <a:gd name="T4" fmla="*/ 130 w 134"/>
                  <a:gd name="T5" fmla="*/ 0 h 134"/>
                  <a:gd name="T6" fmla="*/ 134 w 134"/>
                  <a:gd name="T7" fmla="*/ 4 h 134"/>
                  <a:gd name="T8" fmla="*/ 134 w 134"/>
                  <a:gd name="T9" fmla="*/ 130 h 134"/>
                  <a:gd name="T10" fmla="*/ 130 w 134"/>
                  <a:gd name="T11" fmla="*/ 134 h 134"/>
                  <a:gd name="T12" fmla="*/ 4 w 134"/>
                  <a:gd name="T13" fmla="*/ 134 h 134"/>
                  <a:gd name="T14" fmla="*/ 0 w 134"/>
                  <a:gd name="T15" fmla="*/ 130 h 134"/>
                  <a:gd name="T16" fmla="*/ 0 w 134"/>
                  <a:gd name="T17" fmla="*/ 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134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2"/>
                      <a:pt x="134" y="4"/>
                    </a:cubicBezTo>
                    <a:cubicBezTo>
                      <a:pt x="134" y="130"/>
                      <a:pt x="134" y="130"/>
                      <a:pt x="134" y="130"/>
                    </a:cubicBezTo>
                    <a:cubicBezTo>
                      <a:pt x="134" y="132"/>
                      <a:pt x="132" y="134"/>
                      <a:pt x="130" y="134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6" name="Freeform 575"/>
              <p:cNvSpPr>
                <a:spLocks/>
              </p:cNvSpPr>
              <p:nvPr/>
            </p:nvSpPr>
            <p:spPr bwMode="auto">
              <a:xfrm>
                <a:off x="21394940" y="134382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7" name="Freeform 576"/>
              <p:cNvSpPr>
                <a:spLocks/>
              </p:cNvSpPr>
              <p:nvPr/>
            </p:nvSpPr>
            <p:spPr bwMode="auto">
              <a:xfrm>
                <a:off x="21299690" y="134382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8" name="Freeform 577"/>
              <p:cNvSpPr>
                <a:spLocks/>
              </p:cNvSpPr>
              <p:nvPr/>
            </p:nvSpPr>
            <p:spPr bwMode="auto">
              <a:xfrm>
                <a:off x="21490190" y="134382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9" name="Freeform 578"/>
              <p:cNvSpPr>
                <a:spLocks/>
              </p:cNvSpPr>
              <p:nvPr/>
            </p:nvSpPr>
            <p:spPr bwMode="auto">
              <a:xfrm>
                <a:off x="21159990" y="12663585"/>
                <a:ext cx="425450" cy="425450"/>
              </a:xfrm>
              <a:custGeom>
                <a:avLst/>
                <a:gdLst>
                  <a:gd name="T0" fmla="*/ 0 w 134"/>
                  <a:gd name="T1" fmla="*/ 4 h 134"/>
                  <a:gd name="T2" fmla="*/ 4 w 134"/>
                  <a:gd name="T3" fmla="*/ 0 h 134"/>
                  <a:gd name="T4" fmla="*/ 130 w 134"/>
                  <a:gd name="T5" fmla="*/ 0 h 134"/>
                  <a:gd name="T6" fmla="*/ 134 w 134"/>
                  <a:gd name="T7" fmla="*/ 4 h 134"/>
                  <a:gd name="T8" fmla="*/ 134 w 134"/>
                  <a:gd name="T9" fmla="*/ 130 h 134"/>
                  <a:gd name="T10" fmla="*/ 130 w 134"/>
                  <a:gd name="T11" fmla="*/ 134 h 134"/>
                  <a:gd name="T12" fmla="*/ 4 w 134"/>
                  <a:gd name="T13" fmla="*/ 134 h 134"/>
                  <a:gd name="T14" fmla="*/ 0 w 134"/>
                  <a:gd name="T15" fmla="*/ 130 h 134"/>
                  <a:gd name="T16" fmla="*/ 0 w 134"/>
                  <a:gd name="T17" fmla="*/ 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134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2"/>
                      <a:pt x="134" y="4"/>
                    </a:cubicBezTo>
                    <a:cubicBezTo>
                      <a:pt x="134" y="130"/>
                      <a:pt x="134" y="130"/>
                      <a:pt x="134" y="130"/>
                    </a:cubicBezTo>
                    <a:cubicBezTo>
                      <a:pt x="134" y="132"/>
                      <a:pt x="132" y="134"/>
                      <a:pt x="130" y="134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0" name="Freeform 579"/>
              <p:cNvSpPr>
                <a:spLocks/>
              </p:cNvSpPr>
              <p:nvPr/>
            </p:nvSpPr>
            <p:spPr bwMode="auto">
              <a:xfrm>
                <a:off x="21394940" y="129937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1" name="Freeform 580"/>
              <p:cNvSpPr>
                <a:spLocks/>
              </p:cNvSpPr>
              <p:nvPr/>
            </p:nvSpPr>
            <p:spPr bwMode="auto">
              <a:xfrm>
                <a:off x="21299690" y="129937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2" name="Freeform 581"/>
              <p:cNvSpPr>
                <a:spLocks/>
              </p:cNvSpPr>
              <p:nvPr/>
            </p:nvSpPr>
            <p:spPr bwMode="auto">
              <a:xfrm>
                <a:off x="21490190" y="12993785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3" name="Freeform 627"/>
              <p:cNvSpPr>
                <a:spLocks/>
              </p:cNvSpPr>
              <p:nvPr/>
            </p:nvSpPr>
            <p:spPr bwMode="auto">
              <a:xfrm>
                <a:off x="20363065" y="12876311"/>
                <a:ext cx="304800" cy="663575"/>
              </a:xfrm>
              <a:custGeom>
                <a:avLst/>
                <a:gdLst>
                  <a:gd name="T0" fmla="*/ 69 w 96"/>
                  <a:gd name="T1" fmla="*/ 177 h 209"/>
                  <a:gd name="T2" fmla="*/ 45 w 96"/>
                  <a:gd name="T3" fmla="*/ 162 h 209"/>
                  <a:gd name="T4" fmla="*/ 54 w 96"/>
                  <a:gd name="T5" fmla="*/ 111 h 209"/>
                  <a:gd name="T6" fmla="*/ 42 w 96"/>
                  <a:gd name="T7" fmla="*/ 0 h 209"/>
                  <a:gd name="T8" fmla="*/ 27 w 96"/>
                  <a:gd name="T9" fmla="*/ 60 h 209"/>
                  <a:gd name="T10" fmla="*/ 0 w 96"/>
                  <a:gd name="T11" fmla="*/ 115 h 209"/>
                  <a:gd name="T12" fmla="*/ 2 w 96"/>
                  <a:gd name="T13" fmla="*/ 119 h 209"/>
                  <a:gd name="T14" fmla="*/ 8 w 96"/>
                  <a:gd name="T15" fmla="*/ 172 h 209"/>
                  <a:gd name="T16" fmla="*/ 1 w 96"/>
                  <a:gd name="T17" fmla="*/ 192 h 209"/>
                  <a:gd name="T18" fmla="*/ 32 w 96"/>
                  <a:gd name="T19" fmla="*/ 208 h 209"/>
                  <a:gd name="T20" fmla="*/ 69 w 96"/>
                  <a:gd name="T21" fmla="*/ 208 h 209"/>
                  <a:gd name="T22" fmla="*/ 96 w 96"/>
                  <a:gd name="T23" fmla="*/ 201 h 209"/>
                  <a:gd name="T24" fmla="*/ 69 w 96"/>
                  <a:gd name="T25" fmla="*/ 177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209">
                    <a:moveTo>
                      <a:pt x="69" y="177"/>
                    </a:moveTo>
                    <a:cubicBezTo>
                      <a:pt x="52" y="178"/>
                      <a:pt x="43" y="180"/>
                      <a:pt x="45" y="162"/>
                    </a:cubicBezTo>
                    <a:cubicBezTo>
                      <a:pt x="47" y="141"/>
                      <a:pt x="53" y="128"/>
                      <a:pt x="54" y="111"/>
                    </a:cubicBezTo>
                    <a:cubicBezTo>
                      <a:pt x="57" y="88"/>
                      <a:pt x="52" y="34"/>
                      <a:pt x="42" y="0"/>
                    </a:cubicBezTo>
                    <a:cubicBezTo>
                      <a:pt x="39" y="18"/>
                      <a:pt x="34" y="38"/>
                      <a:pt x="27" y="60"/>
                    </a:cubicBezTo>
                    <a:cubicBezTo>
                      <a:pt x="17" y="87"/>
                      <a:pt x="8" y="104"/>
                      <a:pt x="0" y="115"/>
                    </a:cubicBezTo>
                    <a:cubicBezTo>
                      <a:pt x="1" y="116"/>
                      <a:pt x="1" y="118"/>
                      <a:pt x="2" y="119"/>
                    </a:cubicBezTo>
                    <a:cubicBezTo>
                      <a:pt x="14" y="150"/>
                      <a:pt x="11" y="161"/>
                      <a:pt x="8" y="172"/>
                    </a:cubicBezTo>
                    <a:cubicBezTo>
                      <a:pt x="5" y="182"/>
                      <a:pt x="1" y="181"/>
                      <a:pt x="1" y="192"/>
                    </a:cubicBezTo>
                    <a:cubicBezTo>
                      <a:pt x="1" y="208"/>
                      <a:pt x="18" y="208"/>
                      <a:pt x="32" y="208"/>
                    </a:cubicBezTo>
                    <a:cubicBezTo>
                      <a:pt x="46" y="208"/>
                      <a:pt x="52" y="208"/>
                      <a:pt x="69" y="208"/>
                    </a:cubicBezTo>
                    <a:cubicBezTo>
                      <a:pt x="87" y="208"/>
                      <a:pt x="96" y="209"/>
                      <a:pt x="96" y="201"/>
                    </a:cubicBezTo>
                    <a:cubicBezTo>
                      <a:pt x="96" y="189"/>
                      <a:pt x="86" y="176"/>
                      <a:pt x="69" y="17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4" name="Freeform 628"/>
              <p:cNvSpPr>
                <a:spLocks/>
              </p:cNvSpPr>
              <p:nvPr/>
            </p:nvSpPr>
            <p:spPr bwMode="auto">
              <a:xfrm>
                <a:off x="19899515" y="11828561"/>
                <a:ext cx="635000" cy="1708150"/>
              </a:xfrm>
              <a:custGeom>
                <a:avLst/>
                <a:gdLst>
                  <a:gd name="T0" fmla="*/ 118 w 200"/>
                  <a:gd name="T1" fmla="*/ 279 h 538"/>
                  <a:gd name="T2" fmla="*/ 101 w 200"/>
                  <a:gd name="T3" fmla="*/ 243 h 538"/>
                  <a:gd name="T4" fmla="*/ 120 w 200"/>
                  <a:gd name="T5" fmla="*/ 225 h 538"/>
                  <a:gd name="T6" fmla="*/ 127 w 200"/>
                  <a:gd name="T7" fmla="*/ 224 h 538"/>
                  <a:gd name="T8" fmla="*/ 159 w 200"/>
                  <a:gd name="T9" fmla="*/ 242 h 538"/>
                  <a:gd name="T10" fmla="*/ 174 w 200"/>
                  <a:gd name="T11" fmla="*/ 253 h 538"/>
                  <a:gd name="T12" fmla="*/ 179 w 200"/>
                  <a:gd name="T13" fmla="*/ 252 h 538"/>
                  <a:gd name="T14" fmla="*/ 164 w 200"/>
                  <a:gd name="T15" fmla="*/ 218 h 538"/>
                  <a:gd name="T16" fmla="*/ 155 w 200"/>
                  <a:gd name="T17" fmla="*/ 183 h 538"/>
                  <a:gd name="T18" fmla="*/ 200 w 200"/>
                  <a:gd name="T19" fmla="*/ 100 h 538"/>
                  <a:gd name="T20" fmla="*/ 100 w 200"/>
                  <a:gd name="T21" fmla="*/ 0 h 538"/>
                  <a:gd name="T22" fmla="*/ 0 w 200"/>
                  <a:gd name="T23" fmla="*/ 100 h 538"/>
                  <a:gd name="T24" fmla="*/ 100 w 200"/>
                  <a:gd name="T25" fmla="*/ 200 h 538"/>
                  <a:gd name="T26" fmla="*/ 106 w 200"/>
                  <a:gd name="T27" fmla="*/ 200 h 538"/>
                  <a:gd name="T28" fmla="*/ 112 w 200"/>
                  <a:gd name="T29" fmla="*/ 215 h 538"/>
                  <a:gd name="T30" fmla="*/ 100 w 200"/>
                  <a:gd name="T31" fmla="*/ 305 h 538"/>
                  <a:gd name="T32" fmla="*/ 93 w 200"/>
                  <a:gd name="T33" fmla="*/ 374 h 538"/>
                  <a:gd name="T34" fmla="*/ 80 w 200"/>
                  <a:gd name="T35" fmla="*/ 434 h 538"/>
                  <a:gd name="T36" fmla="*/ 62 w 200"/>
                  <a:gd name="T37" fmla="*/ 475 h 538"/>
                  <a:gd name="T38" fmla="*/ 70 w 200"/>
                  <a:gd name="T39" fmla="*/ 509 h 538"/>
                  <a:gd name="T40" fmla="*/ 112 w 200"/>
                  <a:gd name="T41" fmla="*/ 537 h 538"/>
                  <a:gd name="T42" fmla="*/ 139 w 200"/>
                  <a:gd name="T43" fmla="*/ 530 h 538"/>
                  <a:gd name="T44" fmla="*/ 113 w 200"/>
                  <a:gd name="T45" fmla="*/ 506 h 538"/>
                  <a:gd name="T46" fmla="*/ 110 w 200"/>
                  <a:gd name="T47" fmla="*/ 473 h 538"/>
                  <a:gd name="T48" fmla="*/ 167 w 200"/>
                  <a:gd name="T49" fmla="*/ 388 h 538"/>
                  <a:gd name="T50" fmla="*/ 184 w 200"/>
                  <a:gd name="T51" fmla="*/ 302 h 538"/>
                  <a:gd name="T52" fmla="*/ 184 w 200"/>
                  <a:gd name="T53" fmla="*/ 302 h 538"/>
                  <a:gd name="T54" fmla="*/ 118 w 200"/>
                  <a:gd name="T55" fmla="*/ 279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0" h="538">
                    <a:moveTo>
                      <a:pt x="118" y="279"/>
                    </a:moveTo>
                    <a:cubicBezTo>
                      <a:pt x="106" y="269"/>
                      <a:pt x="99" y="255"/>
                      <a:pt x="101" y="243"/>
                    </a:cubicBezTo>
                    <a:cubicBezTo>
                      <a:pt x="103" y="234"/>
                      <a:pt x="110" y="228"/>
                      <a:pt x="120" y="225"/>
                    </a:cubicBezTo>
                    <a:cubicBezTo>
                      <a:pt x="122" y="225"/>
                      <a:pt x="125" y="224"/>
                      <a:pt x="127" y="224"/>
                    </a:cubicBezTo>
                    <a:cubicBezTo>
                      <a:pt x="140" y="224"/>
                      <a:pt x="150" y="234"/>
                      <a:pt x="159" y="242"/>
                    </a:cubicBezTo>
                    <a:cubicBezTo>
                      <a:pt x="164" y="248"/>
                      <a:pt x="170" y="253"/>
                      <a:pt x="174" y="253"/>
                    </a:cubicBezTo>
                    <a:cubicBezTo>
                      <a:pt x="176" y="253"/>
                      <a:pt x="177" y="253"/>
                      <a:pt x="179" y="252"/>
                    </a:cubicBezTo>
                    <a:cubicBezTo>
                      <a:pt x="176" y="238"/>
                      <a:pt x="170" y="226"/>
                      <a:pt x="164" y="218"/>
                    </a:cubicBezTo>
                    <a:cubicBezTo>
                      <a:pt x="156" y="206"/>
                      <a:pt x="155" y="193"/>
                      <a:pt x="155" y="183"/>
                    </a:cubicBezTo>
                    <a:cubicBezTo>
                      <a:pt x="182" y="165"/>
                      <a:pt x="200" y="135"/>
                      <a:pt x="200" y="100"/>
                    </a:cubicBezTo>
                    <a:cubicBezTo>
                      <a:pt x="200" y="44"/>
                      <a:pt x="155" y="0"/>
                      <a:pt x="100" y="0"/>
                    </a:cubicBezTo>
                    <a:cubicBezTo>
                      <a:pt x="45" y="0"/>
                      <a:pt x="0" y="44"/>
                      <a:pt x="0" y="100"/>
                    </a:cubicBezTo>
                    <a:cubicBezTo>
                      <a:pt x="0" y="155"/>
                      <a:pt x="45" y="200"/>
                      <a:pt x="100" y="200"/>
                    </a:cubicBezTo>
                    <a:cubicBezTo>
                      <a:pt x="102" y="200"/>
                      <a:pt x="104" y="200"/>
                      <a:pt x="106" y="200"/>
                    </a:cubicBezTo>
                    <a:cubicBezTo>
                      <a:pt x="110" y="205"/>
                      <a:pt x="119" y="210"/>
                      <a:pt x="112" y="215"/>
                    </a:cubicBezTo>
                    <a:cubicBezTo>
                      <a:pt x="98" y="226"/>
                      <a:pt x="85" y="248"/>
                      <a:pt x="100" y="305"/>
                    </a:cubicBezTo>
                    <a:cubicBezTo>
                      <a:pt x="110" y="345"/>
                      <a:pt x="93" y="346"/>
                      <a:pt x="93" y="374"/>
                    </a:cubicBezTo>
                    <a:cubicBezTo>
                      <a:pt x="92" y="405"/>
                      <a:pt x="81" y="413"/>
                      <a:pt x="80" y="434"/>
                    </a:cubicBezTo>
                    <a:cubicBezTo>
                      <a:pt x="77" y="478"/>
                      <a:pt x="71" y="468"/>
                      <a:pt x="62" y="475"/>
                    </a:cubicBezTo>
                    <a:cubicBezTo>
                      <a:pt x="49" y="485"/>
                      <a:pt x="61" y="498"/>
                      <a:pt x="70" y="509"/>
                    </a:cubicBezTo>
                    <a:cubicBezTo>
                      <a:pt x="79" y="519"/>
                      <a:pt x="95" y="537"/>
                      <a:pt x="112" y="537"/>
                    </a:cubicBezTo>
                    <a:cubicBezTo>
                      <a:pt x="130" y="537"/>
                      <a:pt x="139" y="538"/>
                      <a:pt x="139" y="530"/>
                    </a:cubicBezTo>
                    <a:cubicBezTo>
                      <a:pt x="139" y="518"/>
                      <a:pt x="130" y="507"/>
                      <a:pt x="113" y="506"/>
                    </a:cubicBezTo>
                    <a:cubicBezTo>
                      <a:pt x="106" y="506"/>
                      <a:pt x="96" y="487"/>
                      <a:pt x="110" y="473"/>
                    </a:cubicBezTo>
                    <a:cubicBezTo>
                      <a:pt x="129" y="454"/>
                      <a:pt x="145" y="450"/>
                      <a:pt x="167" y="388"/>
                    </a:cubicBezTo>
                    <a:cubicBezTo>
                      <a:pt x="178" y="356"/>
                      <a:pt x="183" y="327"/>
                      <a:pt x="184" y="302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69" y="302"/>
                      <a:pt x="134" y="292"/>
                      <a:pt x="118" y="27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5" name="Freeform 629"/>
              <p:cNvSpPr>
                <a:spLocks/>
              </p:cNvSpPr>
              <p:nvPr/>
            </p:nvSpPr>
            <p:spPr bwMode="auto">
              <a:xfrm>
                <a:off x="20213840" y="12374661"/>
                <a:ext cx="600075" cy="393700"/>
              </a:xfrm>
              <a:custGeom>
                <a:avLst/>
                <a:gdLst>
                  <a:gd name="T0" fmla="*/ 180 w 189"/>
                  <a:gd name="T1" fmla="*/ 34 h 124"/>
                  <a:gd name="T2" fmla="*/ 166 w 189"/>
                  <a:gd name="T3" fmla="*/ 44 h 124"/>
                  <a:gd name="T4" fmla="*/ 165 w 189"/>
                  <a:gd name="T5" fmla="*/ 43 h 124"/>
                  <a:gd name="T6" fmla="*/ 184 w 189"/>
                  <a:gd name="T7" fmla="*/ 27 h 124"/>
                  <a:gd name="T8" fmla="*/ 179 w 189"/>
                  <a:gd name="T9" fmla="*/ 21 h 124"/>
                  <a:gd name="T10" fmla="*/ 160 w 189"/>
                  <a:gd name="T11" fmla="*/ 37 h 124"/>
                  <a:gd name="T12" fmla="*/ 159 w 189"/>
                  <a:gd name="T13" fmla="*/ 36 h 124"/>
                  <a:gd name="T14" fmla="*/ 178 w 189"/>
                  <a:gd name="T15" fmla="*/ 17 h 124"/>
                  <a:gd name="T16" fmla="*/ 173 w 189"/>
                  <a:gd name="T17" fmla="*/ 11 h 124"/>
                  <a:gd name="T18" fmla="*/ 153 w 189"/>
                  <a:gd name="T19" fmla="*/ 30 h 124"/>
                  <a:gd name="T20" fmla="*/ 152 w 189"/>
                  <a:gd name="T21" fmla="*/ 29 h 124"/>
                  <a:gd name="T22" fmla="*/ 169 w 189"/>
                  <a:gd name="T23" fmla="*/ 10 h 124"/>
                  <a:gd name="T24" fmla="*/ 163 w 189"/>
                  <a:gd name="T25" fmla="*/ 5 h 124"/>
                  <a:gd name="T26" fmla="*/ 145 w 189"/>
                  <a:gd name="T27" fmla="*/ 25 h 124"/>
                  <a:gd name="T28" fmla="*/ 134 w 189"/>
                  <a:gd name="T29" fmla="*/ 35 h 124"/>
                  <a:gd name="T30" fmla="*/ 131 w 189"/>
                  <a:gd name="T31" fmla="*/ 32 h 124"/>
                  <a:gd name="T32" fmla="*/ 135 w 189"/>
                  <a:gd name="T33" fmla="*/ 17 h 124"/>
                  <a:gd name="T34" fmla="*/ 127 w 189"/>
                  <a:gd name="T35" fmla="*/ 13 h 124"/>
                  <a:gd name="T36" fmla="*/ 119 w 189"/>
                  <a:gd name="T37" fmla="*/ 35 h 124"/>
                  <a:gd name="T38" fmla="*/ 109 w 189"/>
                  <a:gd name="T39" fmla="*/ 59 h 124"/>
                  <a:gd name="T40" fmla="*/ 76 w 189"/>
                  <a:gd name="T41" fmla="*/ 87 h 124"/>
                  <a:gd name="T42" fmla="*/ 23 w 189"/>
                  <a:gd name="T43" fmla="*/ 59 h 124"/>
                  <a:gd name="T44" fmla="*/ 23 w 189"/>
                  <a:gd name="T45" fmla="*/ 102 h 124"/>
                  <a:gd name="T46" fmla="*/ 86 w 189"/>
                  <a:gd name="T47" fmla="*/ 124 h 124"/>
                  <a:gd name="T48" fmla="*/ 133 w 189"/>
                  <a:gd name="T49" fmla="*/ 75 h 124"/>
                  <a:gd name="T50" fmla="*/ 153 w 189"/>
                  <a:gd name="T51" fmla="*/ 65 h 124"/>
                  <a:gd name="T52" fmla="*/ 171 w 189"/>
                  <a:gd name="T53" fmla="*/ 51 h 124"/>
                  <a:gd name="T54" fmla="*/ 184 w 189"/>
                  <a:gd name="T55" fmla="*/ 41 h 124"/>
                  <a:gd name="T56" fmla="*/ 180 w 189"/>
                  <a:gd name="T57" fmla="*/ 3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9" h="124">
                    <a:moveTo>
                      <a:pt x="180" y="34"/>
                    </a:moveTo>
                    <a:cubicBezTo>
                      <a:pt x="180" y="34"/>
                      <a:pt x="168" y="43"/>
                      <a:pt x="166" y="44"/>
                    </a:cubicBezTo>
                    <a:cubicBezTo>
                      <a:pt x="165" y="45"/>
                      <a:pt x="164" y="44"/>
                      <a:pt x="165" y="43"/>
                    </a:cubicBezTo>
                    <a:cubicBezTo>
                      <a:pt x="166" y="42"/>
                      <a:pt x="184" y="27"/>
                      <a:pt x="184" y="27"/>
                    </a:cubicBezTo>
                    <a:cubicBezTo>
                      <a:pt x="188" y="24"/>
                      <a:pt x="183" y="17"/>
                      <a:pt x="179" y="21"/>
                    </a:cubicBezTo>
                    <a:cubicBezTo>
                      <a:pt x="179" y="21"/>
                      <a:pt x="161" y="36"/>
                      <a:pt x="160" y="37"/>
                    </a:cubicBezTo>
                    <a:cubicBezTo>
                      <a:pt x="159" y="38"/>
                      <a:pt x="158" y="37"/>
                      <a:pt x="159" y="36"/>
                    </a:cubicBezTo>
                    <a:cubicBezTo>
                      <a:pt x="160" y="35"/>
                      <a:pt x="178" y="17"/>
                      <a:pt x="178" y="17"/>
                    </a:cubicBezTo>
                    <a:cubicBezTo>
                      <a:pt x="182" y="13"/>
                      <a:pt x="177" y="7"/>
                      <a:pt x="173" y="11"/>
                    </a:cubicBezTo>
                    <a:cubicBezTo>
                      <a:pt x="173" y="11"/>
                      <a:pt x="155" y="29"/>
                      <a:pt x="153" y="30"/>
                    </a:cubicBezTo>
                    <a:cubicBezTo>
                      <a:pt x="152" y="31"/>
                      <a:pt x="151" y="30"/>
                      <a:pt x="152" y="29"/>
                    </a:cubicBezTo>
                    <a:cubicBezTo>
                      <a:pt x="154" y="28"/>
                      <a:pt x="169" y="10"/>
                      <a:pt x="169" y="10"/>
                    </a:cubicBezTo>
                    <a:cubicBezTo>
                      <a:pt x="173" y="6"/>
                      <a:pt x="167" y="0"/>
                      <a:pt x="163" y="5"/>
                    </a:cubicBezTo>
                    <a:cubicBezTo>
                      <a:pt x="163" y="5"/>
                      <a:pt x="147" y="23"/>
                      <a:pt x="145" y="25"/>
                    </a:cubicBezTo>
                    <a:cubicBezTo>
                      <a:pt x="142" y="28"/>
                      <a:pt x="143" y="27"/>
                      <a:pt x="134" y="35"/>
                    </a:cubicBezTo>
                    <a:cubicBezTo>
                      <a:pt x="133" y="36"/>
                      <a:pt x="131" y="37"/>
                      <a:pt x="131" y="32"/>
                    </a:cubicBezTo>
                    <a:cubicBezTo>
                      <a:pt x="131" y="28"/>
                      <a:pt x="135" y="17"/>
                      <a:pt x="135" y="17"/>
                    </a:cubicBezTo>
                    <a:cubicBezTo>
                      <a:pt x="138" y="11"/>
                      <a:pt x="129" y="7"/>
                      <a:pt x="127" y="13"/>
                    </a:cubicBezTo>
                    <a:cubicBezTo>
                      <a:pt x="127" y="13"/>
                      <a:pt x="121" y="29"/>
                      <a:pt x="119" y="35"/>
                    </a:cubicBezTo>
                    <a:cubicBezTo>
                      <a:pt x="117" y="42"/>
                      <a:pt x="114" y="54"/>
                      <a:pt x="109" y="59"/>
                    </a:cubicBezTo>
                    <a:cubicBezTo>
                      <a:pt x="106" y="62"/>
                      <a:pt x="88" y="87"/>
                      <a:pt x="76" y="87"/>
                    </a:cubicBezTo>
                    <a:cubicBezTo>
                      <a:pt x="60" y="87"/>
                      <a:pt x="45" y="53"/>
                      <a:pt x="23" y="59"/>
                    </a:cubicBezTo>
                    <a:cubicBezTo>
                      <a:pt x="0" y="65"/>
                      <a:pt x="6" y="89"/>
                      <a:pt x="23" y="102"/>
                    </a:cubicBezTo>
                    <a:cubicBezTo>
                      <a:pt x="39" y="115"/>
                      <a:pt x="74" y="124"/>
                      <a:pt x="86" y="124"/>
                    </a:cubicBezTo>
                    <a:cubicBezTo>
                      <a:pt x="102" y="123"/>
                      <a:pt x="126" y="79"/>
                      <a:pt x="133" y="75"/>
                    </a:cubicBezTo>
                    <a:cubicBezTo>
                      <a:pt x="142" y="70"/>
                      <a:pt x="146" y="70"/>
                      <a:pt x="153" y="65"/>
                    </a:cubicBezTo>
                    <a:cubicBezTo>
                      <a:pt x="159" y="61"/>
                      <a:pt x="166" y="56"/>
                      <a:pt x="171" y="51"/>
                    </a:cubicBezTo>
                    <a:cubicBezTo>
                      <a:pt x="172" y="50"/>
                      <a:pt x="184" y="41"/>
                      <a:pt x="184" y="41"/>
                    </a:cubicBezTo>
                    <a:cubicBezTo>
                      <a:pt x="189" y="38"/>
                      <a:pt x="185" y="31"/>
                      <a:pt x="180" y="3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6" name="Freeform 630"/>
              <p:cNvSpPr>
                <a:spLocks/>
              </p:cNvSpPr>
              <p:nvPr/>
            </p:nvSpPr>
            <p:spPr bwMode="auto">
              <a:xfrm>
                <a:off x="20471015" y="12508011"/>
                <a:ext cx="69850" cy="107950"/>
              </a:xfrm>
              <a:custGeom>
                <a:avLst/>
                <a:gdLst>
                  <a:gd name="T0" fmla="*/ 20 w 22"/>
                  <a:gd name="T1" fmla="*/ 16 h 34"/>
                  <a:gd name="T2" fmla="*/ 22 w 22"/>
                  <a:gd name="T3" fmla="*/ 14 h 34"/>
                  <a:gd name="T4" fmla="*/ 22 w 22"/>
                  <a:gd name="T5" fmla="*/ 0 h 34"/>
                  <a:gd name="T6" fmla="*/ 19 w 22"/>
                  <a:gd name="T7" fmla="*/ 4 h 34"/>
                  <a:gd name="T8" fmla="*/ 0 w 22"/>
                  <a:gd name="T9" fmla="*/ 21 h 34"/>
                  <a:gd name="T10" fmla="*/ 4 w 22"/>
                  <a:gd name="T11" fmla="*/ 34 h 34"/>
                  <a:gd name="T12" fmla="*/ 20 w 22"/>
                  <a:gd name="T13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4">
                    <a:moveTo>
                      <a:pt x="20" y="16"/>
                    </a:moveTo>
                    <a:cubicBezTo>
                      <a:pt x="21" y="15"/>
                      <a:pt x="22" y="15"/>
                      <a:pt x="22" y="14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1"/>
                      <a:pt x="20" y="3"/>
                      <a:pt x="19" y="4"/>
                    </a:cubicBezTo>
                    <a:cubicBezTo>
                      <a:pt x="17" y="5"/>
                      <a:pt x="9" y="14"/>
                      <a:pt x="0" y="21"/>
                    </a:cubicBezTo>
                    <a:cubicBezTo>
                      <a:pt x="2" y="25"/>
                      <a:pt x="3" y="29"/>
                      <a:pt x="4" y="34"/>
                    </a:cubicBezTo>
                    <a:cubicBezTo>
                      <a:pt x="8" y="30"/>
                      <a:pt x="14" y="25"/>
                      <a:pt x="20" y="1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7" name="Freeform 631"/>
              <p:cNvSpPr>
                <a:spLocks/>
              </p:cNvSpPr>
              <p:nvPr/>
            </p:nvSpPr>
            <p:spPr bwMode="auto">
              <a:xfrm>
                <a:off x="20559915" y="12152411"/>
                <a:ext cx="425450" cy="425450"/>
              </a:xfrm>
              <a:custGeom>
                <a:avLst/>
                <a:gdLst>
                  <a:gd name="T0" fmla="*/ 130 w 134"/>
                  <a:gd name="T1" fmla="*/ 0 h 134"/>
                  <a:gd name="T2" fmla="*/ 4 w 134"/>
                  <a:gd name="T3" fmla="*/ 0 h 134"/>
                  <a:gd name="T4" fmla="*/ 0 w 134"/>
                  <a:gd name="T5" fmla="*/ 3 h 134"/>
                  <a:gd name="T6" fmla="*/ 0 w 134"/>
                  <a:gd name="T7" fmla="*/ 116 h 134"/>
                  <a:gd name="T8" fmla="*/ 4 w 134"/>
                  <a:gd name="T9" fmla="*/ 103 h 134"/>
                  <a:gd name="T10" fmla="*/ 12 w 134"/>
                  <a:gd name="T11" fmla="*/ 81 h 134"/>
                  <a:gd name="T12" fmla="*/ 12 w 134"/>
                  <a:gd name="T13" fmla="*/ 80 h 134"/>
                  <a:gd name="T14" fmla="*/ 12 w 134"/>
                  <a:gd name="T15" fmla="*/ 80 h 134"/>
                  <a:gd name="T16" fmla="*/ 22 w 134"/>
                  <a:gd name="T17" fmla="*/ 74 h 134"/>
                  <a:gd name="T18" fmla="*/ 31 w 134"/>
                  <a:gd name="T19" fmla="*/ 79 h 134"/>
                  <a:gd name="T20" fmla="*/ 32 w 134"/>
                  <a:gd name="T21" fmla="*/ 89 h 134"/>
                  <a:gd name="T22" fmla="*/ 31 w 134"/>
                  <a:gd name="T23" fmla="*/ 91 h 134"/>
                  <a:gd name="T24" fmla="*/ 32 w 134"/>
                  <a:gd name="T25" fmla="*/ 90 h 134"/>
                  <a:gd name="T26" fmla="*/ 49 w 134"/>
                  <a:gd name="T27" fmla="*/ 71 h 134"/>
                  <a:gd name="T28" fmla="*/ 57 w 134"/>
                  <a:gd name="T29" fmla="*/ 67 h 134"/>
                  <a:gd name="T30" fmla="*/ 66 w 134"/>
                  <a:gd name="T31" fmla="*/ 73 h 134"/>
                  <a:gd name="T32" fmla="*/ 66 w 134"/>
                  <a:gd name="T33" fmla="*/ 74 h 134"/>
                  <a:gd name="T34" fmla="*/ 67 w 134"/>
                  <a:gd name="T35" fmla="*/ 74 h 134"/>
                  <a:gd name="T36" fmla="*/ 76 w 134"/>
                  <a:gd name="T37" fmla="*/ 80 h 134"/>
                  <a:gd name="T38" fmla="*/ 76 w 134"/>
                  <a:gd name="T39" fmla="*/ 85 h 134"/>
                  <a:gd name="T40" fmla="*/ 82 w 134"/>
                  <a:gd name="T41" fmla="*/ 91 h 134"/>
                  <a:gd name="T42" fmla="*/ 80 w 134"/>
                  <a:gd name="T43" fmla="*/ 100 h 134"/>
                  <a:gd name="T44" fmla="*/ 83 w 134"/>
                  <a:gd name="T45" fmla="*/ 105 h 134"/>
                  <a:gd name="T46" fmla="*/ 79 w 134"/>
                  <a:gd name="T47" fmla="*/ 116 h 134"/>
                  <a:gd name="T48" fmla="*/ 66 w 134"/>
                  <a:gd name="T49" fmla="*/ 126 h 134"/>
                  <a:gd name="T50" fmla="*/ 56 w 134"/>
                  <a:gd name="T51" fmla="*/ 134 h 134"/>
                  <a:gd name="T52" fmla="*/ 130 w 134"/>
                  <a:gd name="T53" fmla="*/ 134 h 134"/>
                  <a:gd name="T54" fmla="*/ 134 w 134"/>
                  <a:gd name="T55" fmla="*/ 130 h 134"/>
                  <a:gd name="T56" fmla="*/ 134 w 134"/>
                  <a:gd name="T57" fmla="*/ 3 h 134"/>
                  <a:gd name="T58" fmla="*/ 130 w 134"/>
                  <a:gd name="T59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4" h="134">
                    <a:moveTo>
                      <a:pt x="1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1" y="113"/>
                      <a:pt x="3" y="109"/>
                      <a:pt x="4" y="103"/>
                    </a:cubicBezTo>
                    <a:cubicBezTo>
                      <a:pt x="6" y="97"/>
                      <a:pt x="12" y="81"/>
                      <a:pt x="12" y="81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4" y="76"/>
                      <a:pt x="18" y="74"/>
                      <a:pt x="22" y="74"/>
                    </a:cubicBezTo>
                    <a:cubicBezTo>
                      <a:pt x="25" y="74"/>
                      <a:pt x="29" y="76"/>
                      <a:pt x="31" y="79"/>
                    </a:cubicBezTo>
                    <a:cubicBezTo>
                      <a:pt x="33" y="82"/>
                      <a:pt x="33" y="86"/>
                      <a:pt x="32" y="89"/>
                    </a:cubicBezTo>
                    <a:cubicBezTo>
                      <a:pt x="31" y="90"/>
                      <a:pt x="31" y="91"/>
                      <a:pt x="31" y="91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3" y="89"/>
                      <a:pt x="42" y="79"/>
                      <a:pt x="49" y="71"/>
                    </a:cubicBezTo>
                    <a:cubicBezTo>
                      <a:pt x="51" y="68"/>
                      <a:pt x="54" y="67"/>
                      <a:pt x="57" y="67"/>
                    </a:cubicBezTo>
                    <a:cubicBezTo>
                      <a:pt x="61" y="67"/>
                      <a:pt x="64" y="69"/>
                      <a:pt x="66" y="73"/>
                    </a:cubicBezTo>
                    <a:cubicBezTo>
                      <a:pt x="66" y="73"/>
                      <a:pt x="66" y="73"/>
                      <a:pt x="66" y="74"/>
                    </a:cubicBezTo>
                    <a:cubicBezTo>
                      <a:pt x="66" y="74"/>
                      <a:pt x="67" y="74"/>
                      <a:pt x="67" y="74"/>
                    </a:cubicBezTo>
                    <a:cubicBezTo>
                      <a:pt x="71" y="74"/>
                      <a:pt x="75" y="76"/>
                      <a:pt x="76" y="80"/>
                    </a:cubicBezTo>
                    <a:cubicBezTo>
                      <a:pt x="77" y="82"/>
                      <a:pt x="77" y="83"/>
                      <a:pt x="76" y="85"/>
                    </a:cubicBezTo>
                    <a:cubicBezTo>
                      <a:pt x="79" y="86"/>
                      <a:pt x="81" y="88"/>
                      <a:pt x="82" y="91"/>
                    </a:cubicBezTo>
                    <a:cubicBezTo>
                      <a:pt x="83" y="94"/>
                      <a:pt x="83" y="97"/>
                      <a:pt x="80" y="100"/>
                    </a:cubicBezTo>
                    <a:cubicBezTo>
                      <a:pt x="82" y="101"/>
                      <a:pt x="83" y="103"/>
                      <a:pt x="83" y="105"/>
                    </a:cubicBezTo>
                    <a:cubicBezTo>
                      <a:pt x="84" y="109"/>
                      <a:pt x="83" y="113"/>
                      <a:pt x="79" y="116"/>
                    </a:cubicBezTo>
                    <a:cubicBezTo>
                      <a:pt x="73" y="120"/>
                      <a:pt x="67" y="125"/>
                      <a:pt x="66" y="126"/>
                    </a:cubicBezTo>
                    <a:cubicBezTo>
                      <a:pt x="63" y="128"/>
                      <a:pt x="60" y="131"/>
                      <a:pt x="56" y="134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32" y="134"/>
                      <a:pt x="134" y="132"/>
                      <a:pt x="134" y="130"/>
                    </a:cubicBezTo>
                    <a:cubicBezTo>
                      <a:pt x="134" y="3"/>
                      <a:pt x="134" y="3"/>
                      <a:pt x="134" y="3"/>
                    </a:cubicBezTo>
                    <a:cubicBezTo>
                      <a:pt x="134" y="1"/>
                      <a:pt x="132" y="0"/>
                      <a:pt x="1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8" name="Freeform 632"/>
              <p:cNvSpPr>
                <a:spLocks/>
              </p:cNvSpPr>
              <p:nvPr/>
            </p:nvSpPr>
            <p:spPr bwMode="auto">
              <a:xfrm>
                <a:off x="20890115" y="12482611"/>
                <a:ext cx="76200" cy="76200"/>
              </a:xfrm>
              <a:custGeom>
                <a:avLst/>
                <a:gdLst>
                  <a:gd name="T0" fmla="*/ 24 w 24"/>
                  <a:gd name="T1" fmla="*/ 20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0 h 24"/>
                  <a:gd name="T8" fmla="*/ 0 w 24"/>
                  <a:gd name="T9" fmla="*/ 3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3 h 24"/>
                  <a:gd name="T16" fmla="*/ 24 w 24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0"/>
                    </a:moveTo>
                    <a:cubicBezTo>
                      <a:pt x="24" y="22"/>
                      <a:pt x="22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2"/>
                      <a:pt x="0" y="2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4" y="1"/>
                      <a:pt x="24" y="3"/>
                    </a:cubicBezTo>
                    <a:lnTo>
                      <a:pt x="2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99" name="Freeform 633"/>
              <p:cNvSpPr>
                <a:spLocks/>
              </p:cNvSpPr>
              <p:nvPr/>
            </p:nvSpPr>
            <p:spPr bwMode="auto">
              <a:xfrm>
                <a:off x="20794865" y="12482611"/>
                <a:ext cx="76200" cy="76200"/>
              </a:xfrm>
              <a:custGeom>
                <a:avLst/>
                <a:gdLst>
                  <a:gd name="T0" fmla="*/ 21 w 24"/>
                  <a:gd name="T1" fmla="*/ 0 h 24"/>
                  <a:gd name="T2" fmla="*/ 9 w 24"/>
                  <a:gd name="T3" fmla="*/ 0 h 24"/>
                  <a:gd name="T4" fmla="*/ 9 w 24"/>
                  <a:gd name="T5" fmla="*/ 1 h 24"/>
                  <a:gd name="T6" fmla="*/ 5 w 24"/>
                  <a:gd name="T7" fmla="*/ 12 h 24"/>
                  <a:gd name="T8" fmla="*/ 0 w 24"/>
                  <a:gd name="T9" fmla="*/ 15 h 24"/>
                  <a:gd name="T10" fmla="*/ 0 w 24"/>
                  <a:gd name="T11" fmla="*/ 20 h 24"/>
                  <a:gd name="T12" fmla="*/ 4 w 24"/>
                  <a:gd name="T13" fmla="*/ 24 h 24"/>
                  <a:gd name="T14" fmla="*/ 21 w 24"/>
                  <a:gd name="T15" fmla="*/ 24 h 24"/>
                  <a:gd name="T16" fmla="*/ 24 w 24"/>
                  <a:gd name="T17" fmla="*/ 20 h 24"/>
                  <a:gd name="T18" fmla="*/ 24 w 24"/>
                  <a:gd name="T19" fmla="*/ 3 h 24"/>
                  <a:gd name="T20" fmla="*/ 21 w 24"/>
                  <a:gd name="T2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4">
                    <a:moveTo>
                      <a:pt x="2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10" y="5"/>
                      <a:pt x="9" y="9"/>
                      <a:pt x="5" y="12"/>
                    </a:cubicBezTo>
                    <a:cubicBezTo>
                      <a:pt x="3" y="13"/>
                      <a:pt x="2" y="14"/>
                      <a:pt x="0" y="1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2" y="24"/>
                      <a:pt x="24" y="22"/>
                      <a:pt x="24" y="20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1"/>
                      <a:pt x="22" y="0"/>
                      <a:pt x="2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76" name="Овал 175"/>
            <p:cNvSpPr/>
            <p:nvPr/>
          </p:nvSpPr>
          <p:spPr>
            <a:xfrm rot="10800000">
              <a:off x="16297250" y="4050482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0687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200" name="Группа 199"/>
          <p:cNvGrpSpPr/>
          <p:nvPr/>
        </p:nvGrpSpPr>
        <p:grpSpPr>
          <a:xfrm>
            <a:off x="1306119" y="1630448"/>
            <a:ext cx="1922375" cy="2418709"/>
            <a:chOff x="3152576" y="3856750"/>
            <a:chExt cx="4652687" cy="5853952"/>
          </a:xfrm>
        </p:grpSpPr>
        <p:grpSp>
          <p:nvGrpSpPr>
            <p:cNvPr id="201" name="Группа 200"/>
            <p:cNvGrpSpPr/>
            <p:nvPr/>
          </p:nvGrpSpPr>
          <p:grpSpPr>
            <a:xfrm>
              <a:off x="3152576" y="3892093"/>
              <a:ext cx="4652687" cy="5818609"/>
              <a:chOff x="7285138" y="9379074"/>
              <a:chExt cx="1343025" cy="1679575"/>
            </a:xfrm>
          </p:grpSpPr>
          <p:sp>
            <p:nvSpPr>
              <p:cNvPr id="203" name="Freeform 979"/>
              <p:cNvSpPr>
                <a:spLocks/>
              </p:cNvSpPr>
              <p:nvPr/>
            </p:nvSpPr>
            <p:spPr bwMode="auto">
              <a:xfrm>
                <a:off x="7516913" y="10871324"/>
                <a:ext cx="165100" cy="187325"/>
              </a:xfrm>
              <a:custGeom>
                <a:avLst/>
                <a:gdLst>
                  <a:gd name="T0" fmla="*/ 42 w 52"/>
                  <a:gd name="T1" fmla="*/ 34 h 59"/>
                  <a:gd name="T2" fmla="*/ 43 w 52"/>
                  <a:gd name="T3" fmla="*/ 10 h 59"/>
                  <a:gd name="T4" fmla="*/ 45 w 52"/>
                  <a:gd name="T5" fmla="*/ 0 h 59"/>
                  <a:gd name="T6" fmla="*/ 9 w 52"/>
                  <a:gd name="T7" fmla="*/ 4 h 59"/>
                  <a:gd name="T8" fmla="*/ 10 w 52"/>
                  <a:gd name="T9" fmla="*/ 10 h 59"/>
                  <a:gd name="T10" fmla="*/ 10 w 52"/>
                  <a:gd name="T11" fmla="*/ 34 h 59"/>
                  <a:gd name="T12" fmla="*/ 0 w 52"/>
                  <a:gd name="T13" fmla="*/ 51 h 59"/>
                  <a:gd name="T14" fmla="*/ 26 w 52"/>
                  <a:gd name="T15" fmla="*/ 57 h 59"/>
                  <a:gd name="T16" fmla="*/ 52 w 52"/>
                  <a:gd name="T17" fmla="*/ 51 h 59"/>
                  <a:gd name="T18" fmla="*/ 42 w 52"/>
                  <a:gd name="T19" fmla="*/ 3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9">
                    <a:moveTo>
                      <a:pt x="42" y="34"/>
                    </a:moveTo>
                    <a:cubicBezTo>
                      <a:pt x="42" y="29"/>
                      <a:pt x="41" y="22"/>
                      <a:pt x="43" y="10"/>
                    </a:cubicBezTo>
                    <a:cubicBezTo>
                      <a:pt x="43" y="6"/>
                      <a:pt x="44" y="3"/>
                      <a:pt x="45" y="0"/>
                    </a:cubicBezTo>
                    <a:cubicBezTo>
                      <a:pt x="31" y="2"/>
                      <a:pt x="17" y="3"/>
                      <a:pt x="9" y="4"/>
                    </a:cubicBezTo>
                    <a:cubicBezTo>
                      <a:pt x="9" y="6"/>
                      <a:pt x="9" y="8"/>
                      <a:pt x="10" y="10"/>
                    </a:cubicBezTo>
                    <a:cubicBezTo>
                      <a:pt x="11" y="22"/>
                      <a:pt x="10" y="29"/>
                      <a:pt x="10" y="34"/>
                    </a:cubicBezTo>
                    <a:cubicBezTo>
                      <a:pt x="4" y="38"/>
                      <a:pt x="0" y="44"/>
                      <a:pt x="0" y="51"/>
                    </a:cubicBezTo>
                    <a:cubicBezTo>
                      <a:pt x="0" y="59"/>
                      <a:pt x="12" y="57"/>
                      <a:pt x="26" y="57"/>
                    </a:cubicBezTo>
                    <a:cubicBezTo>
                      <a:pt x="41" y="57"/>
                      <a:pt x="52" y="59"/>
                      <a:pt x="52" y="51"/>
                    </a:cubicBezTo>
                    <a:cubicBezTo>
                      <a:pt x="52" y="44"/>
                      <a:pt x="48" y="38"/>
                      <a:pt x="42" y="3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4" name="Freeform 980"/>
              <p:cNvSpPr>
                <a:spLocks/>
              </p:cNvSpPr>
              <p:nvPr/>
            </p:nvSpPr>
            <p:spPr bwMode="auto">
              <a:xfrm>
                <a:off x="7824888" y="10487149"/>
                <a:ext cx="44450" cy="190500"/>
              </a:xfrm>
              <a:custGeom>
                <a:avLst/>
                <a:gdLst>
                  <a:gd name="T0" fmla="*/ 4 w 14"/>
                  <a:gd name="T1" fmla="*/ 0 h 60"/>
                  <a:gd name="T2" fmla="*/ 2 w 14"/>
                  <a:gd name="T3" fmla="*/ 10 h 60"/>
                  <a:gd name="T4" fmla="*/ 7 w 14"/>
                  <a:gd name="T5" fmla="*/ 60 h 60"/>
                  <a:gd name="T6" fmla="*/ 14 w 14"/>
                  <a:gd name="T7" fmla="*/ 22 h 60"/>
                  <a:gd name="T8" fmla="*/ 14 w 14"/>
                  <a:gd name="T9" fmla="*/ 5 h 60"/>
                  <a:gd name="T10" fmla="*/ 4 w 14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0">
                    <a:moveTo>
                      <a:pt x="4" y="0"/>
                    </a:moveTo>
                    <a:cubicBezTo>
                      <a:pt x="4" y="3"/>
                      <a:pt x="3" y="7"/>
                      <a:pt x="2" y="10"/>
                    </a:cubicBezTo>
                    <a:cubicBezTo>
                      <a:pt x="0" y="27"/>
                      <a:pt x="1" y="45"/>
                      <a:pt x="7" y="60"/>
                    </a:cubicBezTo>
                    <a:cubicBezTo>
                      <a:pt x="12" y="47"/>
                      <a:pt x="14" y="32"/>
                      <a:pt x="14" y="22"/>
                    </a:cubicBezTo>
                    <a:cubicBezTo>
                      <a:pt x="14" y="16"/>
                      <a:pt x="14" y="11"/>
                      <a:pt x="14" y="5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5" name="Freeform 981"/>
              <p:cNvSpPr>
                <a:spLocks/>
              </p:cNvSpPr>
              <p:nvPr/>
            </p:nvSpPr>
            <p:spPr bwMode="auto">
              <a:xfrm>
                <a:off x="7285138" y="9379074"/>
                <a:ext cx="688975" cy="1352550"/>
              </a:xfrm>
              <a:custGeom>
                <a:avLst/>
                <a:gdLst>
                  <a:gd name="T0" fmla="*/ 208 w 217"/>
                  <a:gd name="T1" fmla="*/ 239 h 426"/>
                  <a:gd name="T2" fmla="*/ 208 w 217"/>
                  <a:gd name="T3" fmla="*/ 233 h 426"/>
                  <a:gd name="T4" fmla="*/ 151 w 217"/>
                  <a:gd name="T5" fmla="*/ 194 h 426"/>
                  <a:gd name="T6" fmla="*/ 117 w 217"/>
                  <a:gd name="T7" fmla="*/ 0 h 426"/>
                  <a:gd name="T8" fmla="*/ 102 w 217"/>
                  <a:gd name="T9" fmla="*/ 199 h 426"/>
                  <a:gd name="T10" fmla="*/ 2 w 217"/>
                  <a:gd name="T11" fmla="*/ 273 h 426"/>
                  <a:gd name="T12" fmla="*/ 23 w 217"/>
                  <a:gd name="T13" fmla="*/ 309 h 426"/>
                  <a:gd name="T14" fmla="*/ 47 w 217"/>
                  <a:gd name="T15" fmla="*/ 343 h 426"/>
                  <a:gd name="T16" fmla="*/ 48 w 217"/>
                  <a:gd name="T17" fmla="*/ 357 h 426"/>
                  <a:gd name="T18" fmla="*/ 56 w 217"/>
                  <a:gd name="T19" fmla="*/ 357 h 426"/>
                  <a:gd name="T20" fmla="*/ 54 w 217"/>
                  <a:gd name="T21" fmla="*/ 343 h 426"/>
                  <a:gd name="T22" fmla="*/ 56 w 217"/>
                  <a:gd name="T23" fmla="*/ 348 h 426"/>
                  <a:gd name="T24" fmla="*/ 56 w 217"/>
                  <a:gd name="T25" fmla="*/ 360 h 426"/>
                  <a:gd name="T26" fmla="*/ 63 w 217"/>
                  <a:gd name="T27" fmla="*/ 362 h 426"/>
                  <a:gd name="T28" fmla="*/ 64 w 217"/>
                  <a:gd name="T29" fmla="*/ 347 h 426"/>
                  <a:gd name="T30" fmla="*/ 62 w 217"/>
                  <a:gd name="T31" fmla="*/ 340 h 426"/>
                  <a:gd name="T32" fmla="*/ 68 w 217"/>
                  <a:gd name="T33" fmla="*/ 314 h 426"/>
                  <a:gd name="T34" fmla="*/ 51 w 217"/>
                  <a:gd name="T35" fmla="*/ 303 h 426"/>
                  <a:gd name="T36" fmla="*/ 35 w 217"/>
                  <a:gd name="T37" fmla="*/ 276 h 426"/>
                  <a:gd name="T38" fmla="*/ 74 w 217"/>
                  <a:gd name="T39" fmla="*/ 314 h 426"/>
                  <a:gd name="T40" fmla="*/ 69 w 217"/>
                  <a:gd name="T41" fmla="*/ 413 h 426"/>
                  <a:gd name="T42" fmla="*/ 85 w 217"/>
                  <a:gd name="T43" fmla="*/ 420 h 426"/>
                  <a:gd name="T44" fmla="*/ 114 w 217"/>
                  <a:gd name="T45" fmla="*/ 388 h 426"/>
                  <a:gd name="T46" fmla="*/ 113 w 217"/>
                  <a:gd name="T47" fmla="*/ 377 h 426"/>
                  <a:gd name="T48" fmla="*/ 127 w 217"/>
                  <a:gd name="T49" fmla="*/ 365 h 426"/>
                  <a:gd name="T50" fmla="*/ 139 w 217"/>
                  <a:gd name="T51" fmla="*/ 364 h 426"/>
                  <a:gd name="T52" fmla="*/ 136 w 217"/>
                  <a:gd name="T53" fmla="*/ 360 h 426"/>
                  <a:gd name="T54" fmla="*/ 122 w 217"/>
                  <a:gd name="T55" fmla="*/ 355 h 426"/>
                  <a:gd name="T56" fmla="*/ 117 w 217"/>
                  <a:gd name="T57" fmla="*/ 338 h 426"/>
                  <a:gd name="T58" fmla="*/ 128 w 217"/>
                  <a:gd name="T59" fmla="*/ 329 h 426"/>
                  <a:gd name="T60" fmla="*/ 142 w 217"/>
                  <a:gd name="T61" fmla="*/ 331 h 426"/>
                  <a:gd name="T62" fmla="*/ 147 w 217"/>
                  <a:gd name="T63" fmla="*/ 329 h 426"/>
                  <a:gd name="T64" fmla="*/ 136 w 217"/>
                  <a:gd name="T65" fmla="*/ 322 h 426"/>
                  <a:gd name="T66" fmla="*/ 129 w 217"/>
                  <a:gd name="T67" fmla="*/ 306 h 426"/>
                  <a:gd name="T68" fmla="*/ 141 w 217"/>
                  <a:gd name="T69" fmla="*/ 295 h 426"/>
                  <a:gd name="T70" fmla="*/ 149 w 217"/>
                  <a:gd name="T71" fmla="*/ 297 h 426"/>
                  <a:gd name="T72" fmla="*/ 161 w 217"/>
                  <a:gd name="T73" fmla="*/ 302 h 426"/>
                  <a:gd name="T74" fmla="*/ 160 w 217"/>
                  <a:gd name="T75" fmla="*/ 297 h 426"/>
                  <a:gd name="T76" fmla="*/ 150 w 217"/>
                  <a:gd name="T77" fmla="*/ 286 h 426"/>
                  <a:gd name="T78" fmla="*/ 154 w 217"/>
                  <a:gd name="T79" fmla="*/ 268 h 426"/>
                  <a:gd name="T80" fmla="*/ 168 w 217"/>
                  <a:gd name="T81" fmla="*/ 266 h 426"/>
                  <a:gd name="T82" fmla="*/ 180 w 217"/>
                  <a:gd name="T83" fmla="*/ 274 h 426"/>
                  <a:gd name="T84" fmla="*/ 180 w 217"/>
                  <a:gd name="T85" fmla="*/ 268 h 426"/>
                  <a:gd name="T86" fmla="*/ 176 w 217"/>
                  <a:gd name="T87" fmla="*/ 259 h 426"/>
                  <a:gd name="T88" fmla="*/ 184 w 217"/>
                  <a:gd name="T89" fmla="*/ 242 h 426"/>
                  <a:gd name="T90" fmla="*/ 198 w 217"/>
                  <a:gd name="T91" fmla="*/ 244 h 426"/>
                  <a:gd name="T92" fmla="*/ 208 w 217"/>
                  <a:gd name="T93" fmla="*/ 255 h 426"/>
                  <a:gd name="T94" fmla="*/ 212 w 217"/>
                  <a:gd name="T95" fmla="*/ 256 h 426"/>
                  <a:gd name="T96" fmla="*/ 209 w 217"/>
                  <a:gd name="T97" fmla="*/ 24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426">
                    <a:moveTo>
                      <a:pt x="209" y="244"/>
                    </a:moveTo>
                    <a:cubicBezTo>
                      <a:pt x="208" y="239"/>
                      <a:pt x="208" y="239"/>
                      <a:pt x="208" y="239"/>
                    </a:cubicBezTo>
                    <a:cubicBezTo>
                      <a:pt x="208" y="237"/>
                      <a:pt x="208" y="235"/>
                      <a:pt x="208" y="233"/>
                    </a:cubicBezTo>
                    <a:cubicBezTo>
                      <a:pt x="208" y="233"/>
                      <a:pt x="208" y="233"/>
                      <a:pt x="208" y="233"/>
                    </a:cubicBezTo>
                    <a:cubicBezTo>
                      <a:pt x="201" y="228"/>
                      <a:pt x="186" y="218"/>
                      <a:pt x="152" y="215"/>
                    </a:cubicBezTo>
                    <a:cubicBezTo>
                      <a:pt x="146" y="215"/>
                      <a:pt x="147" y="201"/>
                      <a:pt x="151" y="194"/>
                    </a:cubicBezTo>
                    <a:cubicBezTo>
                      <a:pt x="190" y="180"/>
                      <a:pt x="217" y="144"/>
                      <a:pt x="217" y="100"/>
                    </a:cubicBezTo>
                    <a:cubicBezTo>
                      <a:pt x="217" y="45"/>
                      <a:pt x="172" y="0"/>
                      <a:pt x="117" y="0"/>
                    </a:cubicBezTo>
                    <a:cubicBezTo>
                      <a:pt x="62" y="0"/>
                      <a:pt x="17" y="45"/>
                      <a:pt x="17" y="100"/>
                    </a:cubicBezTo>
                    <a:cubicBezTo>
                      <a:pt x="17" y="151"/>
                      <a:pt x="54" y="192"/>
                      <a:pt x="102" y="199"/>
                    </a:cubicBezTo>
                    <a:cubicBezTo>
                      <a:pt x="107" y="205"/>
                      <a:pt x="107" y="215"/>
                      <a:pt x="104" y="215"/>
                    </a:cubicBezTo>
                    <a:cubicBezTo>
                      <a:pt x="75" y="222"/>
                      <a:pt x="7" y="246"/>
                      <a:pt x="2" y="273"/>
                    </a:cubicBezTo>
                    <a:cubicBezTo>
                      <a:pt x="0" y="284"/>
                      <a:pt x="10" y="293"/>
                      <a:pt x="23" y="309"/>
                    </a:cubicBezTo>
                    <a:cubicBezTo>
                      <a:pt x="23" y="309"/>
                      <a:pt x="23" y="309"/>
                      <a:pt x="23" y="309"/>
                    </a:cubicBezTo>
                    <a:cubicBezTo>
                      <a:pt x="29" y="316"/>
                      <a:pt x="34" y="322"/>
                      <a:pt x="36" y="326"/>
                    </a:cubicBezTo>
                    <a:cubicBezTo>
                      <a:pt x="37" y="329"/>
                      <a:pt x="47" y="343"/>
                      <a:pt x="47" y="343"/>
                    </a:cubicBezTo>
                    <a:cubicBezTo>
                      <a:pt x="47" y="344"/>
                      <a:pt x="48" y="352"/>
                      <a:pt x="48" y="352"/>
                    </a:cubicBezTo>
                    <a:cubicBezTo>
                      <a:pt x="48" y="357"/>
                      <a:pt x="48" y="357"/>
                      <a:pt x="48" y="357"/>
                    </a:cubicBezTo>
                    <a:cubicBezTo>
                      <a:pt x="48" y="359"/>
                      <a:pt x="50" y="361"/>
                      <a:pt x="52" y="361"/>
                    </a:cubicBezTo>
                    <a:cubicBezTo>
                      <a:pt x="54" y="361"/>
                      <a:pt x="56" y="359"/>
                      <a:pt x="56" y="357"/>
                    </a:cubicBezTo>
                    <a:cubicBezTo>
                      <a:pt x="56" y="357"/>
                      <a:pt x="56" y="351"/>
                      <a:pt x="56" y="351"/>
                    </a:cubicBezTo>
                    <a:cubicBezTo>
                      <a:pt x="54" y="343"/>
                      <a:pt x="54" y="343"/>
                      <a:pt x="54" y="343"/>
                    </a:cubicBezTo>
                    <a:cubicBezTo>
                      <a:pt x="56" y="348"/>
                      <a:pt x="56" y="348"/>
                      <a:pt x="56" y="348"/>
                    </a:cubicBezTo>
                    <a:cubicBezTo>
                      <a:pt x="56" y="348"/>
                      <a:pt x="56" y="348"/>
                      <a:pt x="56" y="348"/>
                    </a:cubicBezTo>
                    <a:cubicBezTo>
                      <a:pt x="57" y="357"/>
                      <a:pt x="57" y="357"/>
                      <a:pt x="57" y="357"/>
                    </a:cubicBezTo>
                    <a:cubicBezTo>
                      <a:pt x="56" y="360"/>
                      <a:pt x="56" y="360"/>
                      <a:pt x="56" y="360"/>
                    </a:cubicBezTo>
                    <a:cubicBezTo>
                      <a:pt x="56" y="362"/>
                      <a:pt x="57" y="364"/>
                      <a:pt x="59" y="365"/>
                    </a:cubicBezTo>
                    <a:cubicBezTo>
                      <a:pt x="61" y="365"/>
                      <a:pt x="62" y="364"/>
                      <a:pt x="63" y="362"/>
                    </a:cubicBezTo>
                    <a:cubicBezTo>
                      <a:pt x="64" y="359"/>
                      <a:pt x="64" y="354"/>
                      <a:pt x="65" y="349"/>
                    </a:cubicBezTo>
                    <a:cubicBezTo>
                      <a:pt x="65" y="349"/>
                      <a:pt x="65" y="348"/>
                      <a:pt x="64" y="347"/>
                    </a:cubicBezTo>
                    <a:cubicBezTo>
                      <a:pt x="64" y="345"/>
                      <a:pt x="63" y="343"/>
                      <a:pt x="62" y="341"/>
                    </a:cubicBezTo>
                    <a:cubicBezTo>
                      <a:pt x="62" y="340"/>
                      <a:pt x="62" y="340"/>
                      <a:pt x="62" y="340"/>
                    </a:cubicBezTo>
                    <a:cubicBezTo>
                      <a:pt x="63" y="340"/>
                      <a:pt x="64" y="344"/>
                      <a:pt x="65" y="346"/>
                    </a:cubicBezTo>
                    <a:cubicBezTo>
                      <a:pt x="66" y="335"/>
                      <a:pt x="67" y="323"/>
                      <a:pt x="68" y="314"/>
                    </a:cubicBezTo>
                    <a:cubicBezTo>
                      <a:pt x="68" y="311"/>
                      <a:pt x="68" y="309"/>
                      <a:pt x="68" y="306"/>
                    </a:cubicBezTo>
                    <a:cubicBezTo>
                      <a:pt x="63" y="304"/>
                      <a:pt x="57" y="302"/>
                      <a:pt x="51" y="303"/>
                    </a:cubicBezTo>
                    <a:cubicBezTo>
                      <a:pt x="51" y="301"/>
                      <a:pt x="50" y="299"/>
                      <a:pt x="48" y="298"/>
                    </a:cubicBezTo>
                    <a:cubicBezTo>
                      <a:pt x="43" y="289"/>
                      <a:pt x="35" y="278"/>
                      <a:pt x="35" y="276"/>
                    </a:cubicBezTo>
                    <a:cubicBezTo>
                      <a:pt x="36" y="274"/>
                      <a:pt x="66" y="273"/>
                      <a:pt x="74" y="268"/>
                    </a:cubicBezTo>
                    <a:cubicBezTo>
                      <a:pt x="73" y="279"/>
                      <a:pt x="75" y="296"/>
                      <a:pt x="74" y="314"/>
                    </a:cubicBezTo>
                    <a:cubicBezTo>
                      <a:pt x="72" y="333"/>
                      <a:pt x="69" y="368"/>
                      <a:pt x="69" y="368"/>
                    </a:cubicBezTo>
                    <a:cubicBezTo>
                      <a:pt x="69" y="368"/>
                      <a:pt x="66" y="396"/>
                      <a:pt x="69" y="413"/>
                    </a:cubicBezTo>
                    <a:cubicBezTo>
                      <a:pt x="69" y="417"/>
                      <a:pt x="70" y="422"/>
                      <a:pt x="71" y="426"/>
                    </a:cubicBezTo>
                    <a:cubicBezTo>
                      <a:pt x="76" y="424"/>
                      <a:pt x="81" y="423"/>
                      <a:pt x="85" y="420"/>
                    </a:cubicBezTo>
                    <a:cubicBezTo>
                      <a:pt x="92" y="416"/>
                      <a:pt x="101" y="412"/>
                      <a:pt x="110" y="409"/>
                    </a:cubicBezTo>
                    <a:cubicBezTo>
                      <a:pt x="111" y="400"/>
                      <a:pt x="112" y="393"/>
                      <a:pt x="114" y="388"/>
                    </a:cubicBezTo>
                    <a:cubicBezTo>
                      <a:pt x="114" y="386"/>
                      <a:pt x="113" y="384"/>
                      <a:pt x="113" y="383"/>
                    </a:cubicBezTo>
                    <a:cubicBezTo>
                      <a:pt x="113" y="377"/>
                      <a:pt x="113" y="377"/>
                      <a:pt x="113" y="377"/>
                    </a:cubicBezTo>
                    <a:cubicBezTo>
                      <a:pt x="113" y="372"/>
                      <a:pt x="116" y="367"/>
                      <a:pt x="121" y="366"/>
                    </a:cubicBezTo>
                    <a:cubicBezTo>
                      <a:pt x="127" y="365"/>
                      <a:pt x="127" y="365"/>
                      <a:pt x="127" y="365"/>
                    </a:cubicBezTo>
                    <a:cubicBezTo>
                      <a:pt x="129" y="365"/>
                      <a:pt x="133" y="364"/>
                      <a:pt x="136" y="364"/>
                    </a:cubicBezTo>
                    <a:cubicBezTo>
                      <a:pt x="139" y="364"/>
                      <a:pt x="139" y="364"/>
                      <a:pt x="139" y="364"/>
                    </a:cubicBezTo>
                    <a:cubicBezTo>
                      <a:pt x="140" y="361"/>
                      <a:pt x="140" y="361"/>
                      <a:pt x="140" y="361"/>
                    </a:cubicBezTo>
                    <a:cubicBezTo>
                      <a:pt x="136" y="360"/>
                      <a:pt x="136" y="360"/>
                      <a:pt x="136" y="360"/>
                    </a:cubicBezTo>
                    <a:cubicBezTo>
                      <a:pt x="133" y="360"/>
                      <a:pt x="130" y="358"/>
                      <a:pt x="127" y="357"/>
                    </a:cubicBezTo>
                    <a:cubicBezTo>
                      <a:pt x="122" y="355"/>
                      <a:pt x="122" y="355"/>
                      <a:pt x="122" y="355"/>
                    </a:cubicBezTo>
                    <a:cubicBezTo>
                      <a:pt x="118" y="353"/>
                      <a:pt x="115" y="348"/>
                      <a:pt x="116" y="343"/>
                    </a:cubicBezTo>
                    <a:cubicBezTo>
                      <a:pt x="117" y="338"/>
                      <a:pt x="117" y="338"/>
                      <a:pt x="117" y="338"/>
                    </a:cubicBezTo>
                    <a:cubicBezTo>
                      <a:pt x="118" y="333"/>
                      <a:pt x="123" y="329"/>
                      <a:pt x="128" y="329"/>
                    </a:cubicBezTo>
                    <a:cubicBezTo>
                      <a:pt x="128" y="329"/>
                      <a:pt x="128" y="329"/>
                      <a:pt x="128" y="329"/>
                    </a:cubicBezTo>
                    <a:cubicBezTo>
                      <a:pt x="134" y="329"/>
                      <a:pt x="134" y="329"/>
                      <a:pt x="134" y="329"/>
                    </a:cubicBezTo>
                    <a:cubicBezTo>
                      <a:pt x="136" y="330"/>
                      <a:pt x="140" y="330"/>
                      <a:pt x="142" y="331"/>
                    </a:cubicBezTo>
                    <a:cubicBezTo>
                      <a:pt x="146" y="331"/>
                      <a:pt x="146" y="331"/>
                      <a:pt x="146" y="331"/>
                    </a:cubicBezTo>
                    <a:cubicBezTo>
                      <a:pt x="147" y="329"/>
                      <a:pt x="147" y="329"/>
                      <a:pt x="147" y="329"/>
                    </a:cubicBezTo>
                    <a:cubicBezTo>
                      <a:pt x="144" y="327"/>
                      <a:pt x="144" y="327"/>
                      <a:pt x="144" y="327"/>
                    </a:cubicBezTo>
                    <a:cubicBezTo>
                      <a:pt x="142" y="326"/>
                      <a:pt x="138" y="324"/>
                      <a:pt x="136" y="322"/>
                    </a:cubicBezTo>
                    <a:cubicBezTo>
                      <a:pt x="132" y="319"/>
                      <a:pt x="132" y="319"/>
                      <a:pt x="132" y="319"/>
                    </a:cubicBezTo>
                    <a:cubicBezTo>
                      <a:pt x="128" y="316"/>
                      <a:pt x="126" y="310"/>
                      <a:pt x="129" y="306"/>
                    </a:cubicBezTo>
                    <a:cubicBezTo>
                      <a:pt x="131" y="301"/>
                      <a:pt x="131" y="301"/>
                      <a:pt x="131" y="301"/>
                    </a:cubicBezTo>
                    <a:cubicBezTo>
                      <a:pt x="133" y="297"/>
                      <a:pt x="137" y="295"/>
                      <a:pt x="141" y="295"/>
                    </a:cubicBezTo>
                    <a:cubicBezTo>
                      <a:pt x="142" y="295"/>
                      <a:pt x="143" y="295"/>
                      <a:pt x="144" y="295"/>
                    </a:cubicBezTo>
                    <a:cubicBezTo>
                      <a:pt x="149" y="297"/>
                      <a:pt x="149" y="297"/>
                      <a:pt x="149" y="297"/>
                    </a:cubicBezTo>
                    <a:cubicBezTo>
                      <a:pt x="152" y="297"/>
                      <a:pt x="155" y="299"/>
                      <a:pt x="158" y="300"/>
                    </a:cubicBezTo>
                    <a:cubicBezTo>
                      <a:pt x="161" y="302"/>
                      <a:pt x="161" y="302"/>
                      <a:pt x="161" y="302"/>
                    </a:cubicBezTo>
                    <a:cubicBezTo>
                      <a:pt x="162" y="299"/>
                      <a:pt x="162" y="299"/>
                      <a:pt x="162" y="299"/>
                    </a:cubicBezTo>
                    <a:cubicBezTo>
                      <a:pt x="160" y="297"/>
                      <a:pt x="160" y="297"/>
                      <a:pt x="160" y="297"/>
                    </a:cubicBezTo>
                    <a:cubicBezTo>
                      <a:pt x="158" y="295"/>
                      <a:pt x="155" y="292"/>
                      <a:pt x="153" y="290"/>
                    </a:cubicBezTo>
                    <a:cubicBezTo>
                      <a:pt x="150" y="286"/>
                      <a:pt x="150" y="286"/>
                      <a:pt x="150" y="286"/>
                    </a:cubicBezTo>
                    <a:cubicBezTo>
                      <a:pt x="147" y="282"/>
                      <a:pt x="147" y="276"/>
                      <a:pt x="151" y="272"/>
                    </a:cubicBezTo>
                    <a:cubicBezTo>
                      <a:pt x="154" y="268"/>
                      <a:pt x="154" y="268"/>
                      <a:pt x="154" y="268"/>
                    </a:cubicBezTo>
                    <a:cubicBezTo>
                      <a:pt x="156" y="266"/>
                      <a:pt x="159" y="265"/>
                      <a:pt x="162" y="265"/>
                    </a:cubicBezTo>
                    <a:cubicBezTo>
                      <a:pt x="164" y="265"/>
                      <a:pt x="166" y="265"/>
                      <a:pt x="168" y="266"/>
                    </a:cubicBezTo>
                    <a:cubicBezTo>
                      <a:pt x="172" y="269"/>
                      <a:pt x="172" y="269"/>
                      <a:pt x="172" y="269"/>
                    </a:cubicBezTo>
                    <a:cubicBezTo>
                      <a:pt x="175" y="270"/>
                      <a:pt x="178" y="272"/>
                      <a:pt x="180" y="274"/>
                    </a:cubicBezTo>
                    <a:cubicBezTo>
                      <a:pt x="181" y="275"/>
                      <a:pt x="181" y="275"/>
                      <a:pt x="181" y="275"/>
                    </a:cubicBezTo>
                    <a:cubicBezTo>
                      <a:pt x="181" y="272"/>
                      <a:pt x="180" y="270"/>
                      <a:pt x="180" y="268"/>
                    </a:cubicBezTo>
                    <a:cubicBezTo>
                      <a:pt x="179" y="266"/>
                      <a:pt x="179" y="265"/>
                      <a:pt x="178" y="264"/>
                    </a:cubicBezTo>
                    <a:cubicBezTo>
                      <a:pt x="176" y="259"/>
                      <a:pt x="176" y="259"/>
                      <a:pt x="176" y="259"/>
                    </a:cubicBezTo>
                    <a:cubicBezTo>
                      <a:pt x="174" y="254"/>
                      <a:pt x="176" y="248"/>
                      <a:pt x="180" y="246"/>
                    </a:cubicBezTo>
                    <a:cubicBezTo>
                      <a:pt x="184" y="242"/>
                      <a:pt x="184" y="242"/>
                      <a:pt x="184" y="242"/>
                    </a:cubicBezTo>
                    <a:cubicBezTo>
                      <a:pt x="186" y="241"/>
                      <a:pt x="188" y="241"/>
                      <a:pt x="190" y="241"/>
                    </a:cubicBezTo>
                    <a:cubicBezTo>
                      <a:pt x="193" y="241"/>
                      <a:pt x="196" y="242"/>
                      <a:pt x="198" y="244"/>
                    </a:cubicBezTo>
                    <a:cubicBezTo>
                      <a:pt x="202" y="248"/>
                      <a:pt x="202" y="248"/>
                      <a:pt x="202" y="248"/>
                    </a:cubicBezTo>
                    <a:cubicBezTo>
                      <a:pt x="204" y="249"/>
                      <a:pt x="206" y="253"/>
                      <a:pt x="208" y="255"/>
                    </a:cubicBezTo>
                    <a:cubicBezTo>
                      <a:pt x="210" y="258"/>
                      <a:pt x="210" y="258"/>
                      <a:pt x="210" y="258"/>
                    </a:cubicBezTo>
                    <a:cubicBezTo>
                      <a:pt x="212" y="256"/>
                      <a:pt x="212" y="256"/>
                      <a:pt x="212" y="256"/>
                    </a:cubicBezTo>
                    <a:cubicBezTo>
                      <a:pt x="211" y="253"/>
                      <a:pt x="211" y="253"/>
                      <a:pt x="211" y="253"/>
                    </a:cubicBezTo>
                    <a:cubicBezTo>
                      <a:pt x="210" y="250"/>
                      <a:pt x="209" y="247"/>
                      <a:pt x="209" y="24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6" name="Freeform 982"/>
              <p:cNvSpPr>
                <a:spLocks/>
              </p:cNvSpPr>
              <p:nvPr/>
            </p:nvSpPr>
            <p:spPr bwMode="auto">
              <a:xfrm>
                <a:off x="7345463" y="10620499"/>
                <a:ext cx="415925" cy="434975"/>
              </a:xfrm>
              <a:custGeom>
                <a:avLst/>
                <a:gdLst>
                  <a:gd name="T0" fmla="*/ 127 w 131"/>
                  <a:gd name="T1" fmla="*/ 36 h 137"/>
                  <a:gd name="T2" fmla="*/ 118 w 131"/>
                  <a:gd name="T3" fmla="*/ 38 h 137"/>
                  <a:gd name="T4" fmla="*/ 112 w 131"/>
                  <a:gd name="T5" fmla="*/ 38 h 137"/>
                  <a:gd name="T6" fmla="*/ 111 w 131"/>
                  <a:gd name="T7" fmla="*/ 39 h 137"/>
                  <a:gd name="T8" fmla="*/ 101 w 131"/>
                  <a:gd name="T9" fmla="*/ 31 h 137"/>
                  <a:gd name="T10" fmla="*/ 99 w 131"/>
                  <a:gd name="T11" fmla="*/ 25 h 137"/>
                  <a:gd name="T12" fmla="*/ 105 w 131"/>
                  <a:gd name="T13" fmla="*/ 13 h 137"/>
                  <a:gd name="T14" fmla="*/ 110 w 131"/>
                  <a:gd name="T15" fmla="*/ 10 h 137"/>
                  <a:gd name="T16" fmla="*/ 118 w 131"/>
                  <a:gd name="T17" fmla="*/ 7 h 137"/>
                  <a:gd name="T18" fmla="*/ 122 w 131"/>
                  <a:gd name="T19" fmla="*/ 6 h 137"/>
                  <a:gd name="T20" fmla="*/ 121 w 131"/>
                  <a:gd name="T21" fmla="*/ 3 h 137"/>
                  <a:gd name="T22" fmla="*/ 117 w 131"/>
                  <a:gd name="T23" fmla="*/ 3 h 137"/>
                  <a:gd name="T24" fmla="*/ 116 w 131"/>
                  <a:gd name="T25" fmla="*/ 3 h 137"/>
                  <a:gd name="T26" fmla="*/ 108 w 131"/>
                  <a:gd name="T27" fmla="*/ 3 h 137"/>
                  <a:gd name="T28" fmla="*/ 103 w 131"/>
                  <a:gd name="T29" fmla="*/ 2 h 137"/>
                  <a:gd name="T30" fmla="*/ 98 w 131"/>
                  <a:gd name="T31" fmla="*/ 0 h 137"/>
                  <a:gd name="T32" fmla="*/ 96 w 131"/>
                  <a:gd name="T33" fmla="*/ 21 h 137"/>
                  <a:gd name="T34" fmla="*/ 71 w 131"/>
                  <a:gd name="T35" fmla="*/ 33 h 137"/>
                  <a:gd name="T36" fmla="*/ 36 w 131"/>
                  <a:gd name="T37" fmla="*/ 43 h 137"/>
                  <a:gd name="T38" fmla="*/ 36 w 131"/>
                  <a:gd name="T39" fmla="*/ 43 h 137"/>
                  <a:gd name="T40" fmla="*/ 30 w 131"/>
                  <a:gd name="T41" fmla="*/ 43 h 137"/>
                  <a:gd name="T42" fmla="*/ 17 w 131"/>
                  <a:gd name="T43" fmla="*/ 97 h 137"/>
                  <a:gd name="T44" fmla="*/ 39 w 131"/>
                  <a:gd name="T45" fmla="*/ 136 h 137"/>
                  <a:gd name="T46" fmla="*/ 54 w 131"/>
                  <a:gd name="T47" fmla="*/ 105 h 137"/>
                  <a:gd name="T48" fmla="*/ 48 w 131"/>
                  <a:gd name="T49" fmla="*/ 91 h 137"/>
                  <a:gd name="T50" fmla="*/ 60 w 131"/>
                  <a:gd name="T51" fmla="*/ 76 h 137"/>
                  <a:gd name="T52" fmla="*/ 117 w 131"/>
                  <a:gd name="T53" fmla="*/ 66 h 137"/>
                  <a:gd name="T54" fmla="*/ 114 w 131"/>
                  <a:gd name="T55" fmla="*/ 62 h 137"/>
                  <a:gd name="T56" fmla="*/ 117 w 131"/>
                  <a:gd name="T57" fmla="*/ 49 h 137"/>
                  <a:gd name="T58" fmla="*/ 121 w 131"/>
                  <a:gd name="T59" fmla="*/ 45 h 137"/>
                  <a:gd name="T60" fmla="*/ 128 w 131"/>
                  <a:gd name="T61" fmla="*/ 40 h 137"/>
                  <a:gd name="T62" fmla="*/ 131 w 131"/>
                  <a:gd name="T63" fmla="*/ 38 h 137"/>
                  <a:gd name="T64" fmla="*/ 130 w 131"/>
                  <a:gd name="T65" fmla="*/ 35 h 137"/>
                  <a:gd name="T66" fmla="*/ 127 w 131"/>
                  <a:gd name="T67" fmla="*/ 36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1" h="137">
                    <a:moveTo>
                      <a:pt x="127" y="36"/>
                    </a:moveTo>
                    <a:cubicBezTo>
                      <a:pt x="124" y="37"/>
                      <a:pt x="120" y="38"/>
                      <a:pt x="118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9"/>
                      <a:pt x="112" y="39"/>
                      <a:pt x="111" y="39"/>
                    </a:cubicBezTo>
                    <a:cubicBezTo>
                      <a:pt x="107" y="39"/>
                      <a:pt x="102" y="35"/>
                      <a:pt x="101" y="31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8" y="21"/>
                      <a:pt x="100" y="15"/>
                      <a:pt x="105" y="13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2" y="9"/>
                      <a:pt x="116" y="8"/>
                      <a:pt x="118" y="7"/>
                    </a:cubicBezTo>
                    <a:cubicBezTo>
                      <a:pt x="122" y="6"/>
                      <a:pt x="122" y="6"/>
                      <a:pt x="122" y="6"/>
                    </a:cubicBezTo>
                    <a:cubicBezTo>
                      <a:pt x="121" y="3"/>
                      <a:pt x="121" y="3"/>
                      <a:pt x="121" y="3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17" y="3"/>
                      <a:pt x="117" y="3"/>
                      <a:pt x="116" y="3"/>
                    </a:cubicBezTo>
                    <a:cubicBezTo>
                      <a:pt x="114" y="3"/>
                      <a:pt x="111" y="3"/>
                      <a:pt x="108" y="3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1" y="2"/>
                      <a:pt x="100" y="1"/>
                      <a:pt x="98" y="0"/>
                    </a:cubicBezTo>
                    <a:cubicBezTo>
                      <a:pt x="97" y="5"/>
                      <a:pt x="96" y="12"/>
                      <a:pt x="96" y="21"/>
                    </a:cubicBezTo>
                    <a:cubicBezTo>
                      <a:pt x="92" y="22"/>
                      <a:pt x="78" y="29"/>
                      <a:pt x="71" y="33"/>
                    </a:cubicBezTo>
                    <a:cubicBezTo>
                      <a:pt x="61" y="39"/>
                      <a:pt x="44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3" y="43"/>
                      <a:pt x="31" y="43"/>
                      <a:pt x="30" y="43"/>
                    </a:cubicBezTo>
                    <a:cubicBezTo>
                      <a:pt x="0" y="45"/>
                      <a:pt x="12" y="81"/>
                      <a:pt x="17" y="97"/>
                    </a:cubicBezTo>
                    <a:cubicBezTo>
                      <a:pt x="22" y="113"/>
                      <a:pt x="27" y="137"/>
                      <a:pt x="39" y="136"/>
                    </a:cubicBezTo>
                    <a:cubicBezTo>
                      <a:pt x="51" y="136"/>
                      <a:pt x="60" y="118"/>
                      <a:pt x="54" y="105"/>
                    </a:cubicBezTo>
                    <a:cubicBezTo>
                      <a:pt x="52" y="102"/>
                      <a:pt x="49" y="99"/>
                      <a:pt x="48" y="91"/>
                    </a:cubicBezTo>
                    <a:cubicBezTo>
                      <a:pt x="47" y="88"/>
                      <a:pt x="42" y="76"/>
                      <a:pt x="60" y="76"/>
                    </a:cubicBezTo>
                    <a:cubicBezTo>
                      <a:pt x="70" y="76"/>
                      <a:pt x="94" y="75"/>
                      <a:pt x="117" y="66"/>
                    </a:cubicBezTo>
                    <a:cubicBezTo>
                      <a:pt x="114" y="62"/>
                      <a:pt x="114" y="62"/>
                      <a:pt x="114" y="62"/>
                    </a:cubicBezTo>
                    <a:cubicBezTo>
                      <a:pt x="112" y="58"/>
                      <a:pt x="113" y="52"/>
                      <a:pt x="117" y="49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3" y="43"/>
                      <a:pt x="126" y="41"/>
                      <a:pt x="128" y="40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0" y="35"/>
                      <a:pt x="130" y="35"/>
                      <a:pt x="130" y="35"/>
                    </a:cubicBezTo>
                    <a:lnTo>
                      <a:pt x="127" y="36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7" name="Freeform 983"/>
              <p:cNvSpPr>
                <a:spLocks/>
              </p:cNvSpPr>
              <p:nvPr/>
            </p:nvSpPr>
            <p:spPr bwMode="auto">
              <a:xfrm>
                <a:off x="7961413" y="10271249"/>
                <a:ext cx="200025" cy="215900"/>
              </a:xfrm>
              <a:custGeom>
                <a:avLst/>
                <a:gdLst>
                  <a:gd name="T0" fmla="*/ 60 w 63"/>
                  <a:gd name="T1" fmla="*/ 36 h 68"/>
                  <a:gd name="T2" fmla="*/ 57 w 63"/>
                  <a:gd name="T3" fmla="*/ 29 h 68"/>
                  <a:gd name="T4" fmla="*/ 40 w 63"/>
                  <a:gd name="T5" fmla="*/ 24 h 68"/>
                  <a:gd name="T6" fmla="*/ 24 w 63"/>
                  <a:gd name="T7" fmla="*/ 0 h 68"/>
                  <a:gd name="T8" fmla="*/ 1 w 63"/>
                  <a:gd name="T9" fmla="*/ 12 h 68"/>
                  <a:gd name="T10" fmla="*/ 15 w 63"/>
                  <a:gd name="T11" fmla="*/ 31 h 68"/>
                  <a:gd name="T12" fmla="*/ 7 w 63"/>
                  <a:gd name="T13" fmla="*/ 37 h 68"/>
                  <a:gd name="T14" fmla="*/ 8 w 63"/>
                  <a:gd name="T15" fmla="*/ 54 h 68"/>
                  <a:gd name="T16" fmla="*/ 19 w 63"/>
                  <a:gd name="T17" fmla="*/ 53 h 68"/>
                  <a:gd name="T18" fmla="*/ 16 w 63"/>
                  <a:gd name="T19" fmla="*/ 44 h 68"/>
                  <a:gd name="T20" fmla="*/ 11 w 63"/>
                  <a:gd name="T21" fmla="*/ 44 h 68"/>
                  <a:gd name="T22" fmla="*/ 18 w 63"/>
                  <a:gd name="T23" fmla="*/ 43 h 68"/>
                  <a:gd name="T24" fmla="*/ 28 w 63"/>
                  <a:gd name="T25" fmla="*/ 48 h 68"/>
                  <a:gd name="T26" fmla="*/ 35 w 63"/>
                  <a:gd name="T27" fmla="*/ 63 h 68"/>
                  <a:gd name="T28" fmla="*/ 42 w 63"/>
                  <a:gd name="T29" fmla="*/ 59 h 68"/>
                  <a:gd name="T30" fmla="*/ 35 w 63"/>
                  <a:gd name="T31" fmla="*/ 45 h 68"/>
                  <a:gd name="T32" fmla="*/ 38 w 63"/>
                  <a:gd name="T33" fmla="*/ 47 h 68"/>
                  <a:gd name="T34" fmla="*/ 45 w 63"/>
                  <a:gd name="T35" fmla="*/ 62 h 68"/>
                  <a:gd name="T36" fmla="*/ 52 w 63"/>
                  <a:gd name="T37" fmla="*/ 58 h 68"/>
                  <a:gd name="T38" fmla="*/ 44 w 63"/>
                  <a:gd name="T39" fmla="*/ 42 h 68"/>
                  <a:gd name="T40" fmla="*/ 42 w 63"/>
                  <a:gd name="T41" fmla="*/ 39 h 68"/>
                  <a:gd name="T42" fmla="*/ 46 w 63"/>
                  <a:gd name="T43" fmla="*/ 42 h 68"/>
                  <a:gd name="T44" fmla="*/ 52 w 63"/>
                  <a:gd name="T45" fmla="*/ 55 h 68"/>
                  <a:gd name="T46" fmla="*/ 59 w 63"/>
                  <a:gd name="T47" fmla="*/ 51 h 68"/>
                  <a:gd name="T48" fmla="*/ 52 w 63"/>
                  <a:gd name="T49" fmla="*/ 36 h 68"/>
                  <a:gd name="T50" fmla="*/ 49 w 63"/>
                  <a:gd name="T51" fmla="*/ 33 h 68"/>
                  <a:gd name="T52" fmla="*/ 52 w 63"/>
                  <a:gd name="T53" fmla="*/ 35 h 68"/>
                  <a:gd name="T54" fmla="*/ 54 w 63"/>
                  <a:gd name="T55" fmla="*/ 39 h 68"/>
                  <a:gd name="T56" fmla="*/ 60 w 63"/>
                  <a:gd name="T57" fmla="*/ 3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3" h="68">
                    <a:moveTo>
                      <a:pt x="60" y="36"/>
                    </a:moveTo>
                    <a:cubicBezTo>
                      <a:pt x="60" y="36"/>
                      <a:pt x="60" y="35"/>
                      <a:pt x="57" y="29"/>
                    </a:cubicBezTo>
                    <a:cubicBezTo>
                      <a:pt x="56" y="27"/>
                      <a:pt x="49" y="23"/>
                      <a:pt x="40" y="24"/>
                    </a:cubicBezTo>
                    <a:cubicBezTo>
                      <a:pt x="35" y="17"/>
                      <a:pt x="29" y="8"/>
                      <a:pt x="24" y="0"/>
                    </a:cubicBezTo>
                    <a:cubicBezTo>
                      <a:pt x="16" y="3"/>
                      <a:pt x="8" y="7"/>
                      <a:pt x="1" y="12"/>
                    </a:cubicBezTo>
                    <a:cubicBezTo>
                      <a:pt x="6" y="19"/>
                      <a:pt x="12" y="26"/>
                      <a:pt x="15" y="31"/>
                    </a:cubicBezTo>
                    <a:cubicBezTo>
                      <a:pt x="12" y="33"/>
                      <a:pt x="10" y="35"/>
                      <a:pt x="7" y="37"/>
                    </a:cubicBezTo>
                    <a:cubicBezTo>
                      <a:pt x="0" y="43"/>
                      <a:pt x="2" y="50"/>
                      <a:pt x="8" y="54"/>
                    </a:cubicBezTo>
                    <a:cubicBezTo>
                      <a:pt x="11" y="56"/>
                      <a:pt x="19" y="53"/>
                      <a:pt x="19" y="53"/>
                    </a:cubicBezTo>
                    <a:cubicBezTo>
                      <a:pt x="25" y="50"/>
                      <a:pt x="22" y="42"/>
                      <a:pt x="16" y="44"/>
                    </a:cubicBezTo>
                    <a:cubicBezTo>
                      <a:pt x="14" y="45"/>
                      <a:pt x="12" y="45"/>
                      <a:pt x="11" y="44"/>
                    </a:cubicBezTo>
                    <a:cubicBezTo>
                      <a:pt x="11" y="43"/>
                      <a:pt x="15" y="44"/>
                      <a:pt x="18" y="43"/>
                    </a:cubicBezTo>
                    <a:cubicBezTo>
                      <a:pt x="20" y="42"/>
                      <a:pt x="26" y="45"/>
                      <a:pt x="28" y="48"/>
                    </a:cubicBezTo>
                    <a:cubicBezTo>
                      <a:pt x="31" y="55"/>
                      <a:pt x="35" y="63"/>
                      <a:pt x="35" y="63"/>
                    </a:cubicBezTo>
                    <a:cubicBezTo>
                      <a:pt x="38" y="68"/>
                      <a:pt x="45" y="64"/>
                      <a:pt x="42" y="59"/>
                    </a:cubicBezTo>
                    <a:cubicBezTo>
                      <a:pt x="42" y="59"/>
                      <a:pt x="38" y="51"/>
                      <a:pt x="35" y="45"/>
                    </a:cubicBezTo>
                    <a:cubicBezTo>
                      <a:pt x="36" y="45"/>
                      <a:pt x="37" y="46"/>
                      <a:pt x="38" y="47"/>
                    </a:cubicBezTo>
                    <a:cubicBezTo>
                      <a:pt x="41" y="54"/>
                      <a:pt x="45" y="62"/>
                      <a:pt x="45" y="62"/>
                    </a:cubicBezTo>
                    <a:cubicBezTo>
                      <a:pt x="48" y="67"/>
                      <a:pt x="55" y="64"/>
                      <a:pt x="52" y="58"/>
                    </a:cubicBezTo>
                    <a:cubicBezTo>
                      <a:pt x="52" y="58"/>
                      <a:pt x="48" y="49"/>
                      <a:pt x="44" y="42"/>
                    </a:cubicBezTo>
                    <a:cubicBezTo>
                      <a:pt x="44" y="42"/>
                      <a:pt x="43" y="40"/>
                      <a:pt x="42" y="39"/>
                    </a:cubicBezTo>
                    <a:cubicBezTo>
                      <a:pt x="44" y="40"/>
                      <a:pt x="45" y="41"/>
                      <a:pt x="46" y="42"/>
                    </a:cubicBezTo>
                    <a:cubicBezTo>
                      <a:pt x="50" y="49"/>
                      <a:pt x="52" y="55"/>
                      <a:pt x="52" y="55"/>
                    </a:cubicBezTo>
                    <a:cubicBezTo>
                      <a:pt x="55" y="60"/>
                      <a:pt x="62" y="56"/>
                      <a:pt x="59" y="51"/>
                    </a:cubicBezTo>
                    <a:cubicBezTo>
                      <a:pt x="59" y="51"/>
                      <a:pt x="55" y="42"/>
                      <a:pt x="52" y="36"/>
                    </a:cubicBezTo>
                    <a:cubicBezTo>
                      <a:pt x="51" y="35"/>
                      <a:pt x="50" y="34"/>
                      <a:pt x="49" y="33"/>
                    </a:cubicBezTo>
                    <a:cubicBezTo>
                      <a:pt x="50" y="33"/>
                      <a:pt x="52" y="34"/>
                      <a:pt x="52" y="35"/>
                    </a:cubicBezTo>
                    <a:cubicBezTo>
                      <a:pt x="56" y="42"/>
                      <a:pt x="54" y="39"/>
                      <a:pt x="54" y="39"/>
                    </a:cubicBezTo>
                    <a:cubicBezTo>
                      <a:pt x="57" y="44"/>
                      <a:pt x="63" y="41"/>
                      <a:pt x="60" y="3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08" name="Freeform 984"/>
              <p:cNvSpPr>
                <a:spLocks noEditPoints="1"/>
              </p:cNvSpPr>
              <p:nvPr/>
            </p:nvSpPr>
            <p:spPr bwMode="auto">
              <a:xfrm>
                <a:off x="7662963" y="10087099"/>
                <a:ext cx="965200" cy="965200"/>
              </a:xfrm>
              <a:custGeom>
                <a:avLst/>
                <a:gdLst>
                  <a:gd name="T0" fmla="*/ 278 w 304"/>
                  <a:gd name="T1" fmla="*/ 145 h 304"/>
                  <a:gd name="T2" fmla="*/ 302 w 304"/>
                  <a:gd name="T3" fmla="*/ 125 h 304"/>
                  <a:gd name="T4" fmla="*/ 273 w 304"/>
                  <a:gd name="T5" fmla="*/ 114 h 304"/>
                  <a:gd name="T6" fmla="*/ 291 w 304"/>
                  <a:gd name="T7" fmla="*/ 89 h 304"/>
                  <a:gd name="T8" fmla="*/ 259 w 304"/>
                  <a:gd name="T9" fmla="*/ 85 h 304"/>
                  <a:gd name="T10" fmla="*/ 271 w 304"/>
                  <a:gd name="T11" fmla="*/ 56 h 304"/>
                  <a:gd name="T12" fmla="*/ 239 w 304"/>
                  <a:gd name="T13" fmla="*/ 61 h 304"/>
                  <a:gd name="T14" fmla="*/ 243 w 304"/>
                  <a:gd name="T15" fmla="*/ 30 h 304"/>
                  <a:gd name="T16" fmla="*/ 214 w 304"/>
                  <a:gd name="T17" fmla="*/ 42 h 304"/>
                  <a:gd name="T18" fmla="*/ 210 w 304"/>
                  <a:gd name="T19" fmla="*/ 11 h 304"/>
                  <a:gd name="T20" fmla="*/ 185 w 304"/>
                  <a:gd name="T21" fmla="*/ 30 h 304"/>
                  <a:gd name="T22" fmla="*/ 173 w 304"/>
                  <a:gd name="T23" fmla="*/ 1 h 304"/>
                  <a:gd name="T24" fmla="*/ 153 w 304"/>
                  <a:gd name="T25" fmla="*/ 26 h 304"/>
                  <a:gd name="T26" fmla="*/ 135 w 304"/>
                  <a:gd name="T27" fmla="*/ 1 h 304"/>
                  <a:gd name="T28" fmla="*/ 122 w 304"/>
                  <a:gd name="T29" fmla="*/ 29 h 304"/>
                  <a:gd name="T30" fmla="*/ 98 w 304"/>
                  <a:gd name="T31" fmla="*/ 10 h 304"/>
                  <a:gd name="T32" fmla="*/ 92 w 304"/>
                  <a:gd name="T33" fmla="*/ 41 h 304"/>
                  <a:gd name="T34" fmla="*/ 64 w 304"/>
                  <a:gd name="T35" fmla="*/ 27 h 304"/>
                  <a:gd name="T36" fmla="*/ 67 w 304"/>
                  <a:gd name="T37" fmla="*/ 59 h 304"/>
                  <a:gd name="T38" fmla="*/ 36 w 304"/>
                  <a:gd name="T39" fmla="*/ 53 h 304"/>
                  <a:gd name="T40" fmla="*/ 46 w 304"/>
                  <a:gd name="T41" fmla="*/ 83 h 304"/>
                  <a:gd name="T42" fmla="*/ 15 w 304"/>
                  <a:gd name="T43" fmla="*/ 85 h 304"/>
                  <a:gd name="T44" fmla="*/ 32 w 304"/>
                  <a:gd name="T45" fmla="*/ 112 h 304"/>
                  <a:gd name="T46" fmla="*/ 3 w 304"/>
                  <a:gd name="T47" fmla="*/ 121 h 304"/>
                  <a:gd name="T48" fmla="*/ 26 w 304"/>
                  <a:gd name="T49" fmla="*/ 143 h 304"/>
                  <a:gd name="T50" fmla="*/ 0 w 304"/>
                  <a:gd name="T51" fmla="*/ 159 h 304"/>
                  <a:gd name="T52" fmla="*/ 28 w 304"/>
                  <a:gd name="T53" fmla="*/ 174 h 304"/>
                  <a:gd name="T54" fmla="*/ 7 w 304"/>
                  <a:gd name="T55" fmla="*/ 197 h 304"/>
                  <a:gd name="T56" fmla="*/ 37 w 304"/>
                  <a:gd name="T57" fmla="*/ 205 h 304"/>
                  <a:gd name="T58" fmla="*/ 22 w 304"/>
                  <a:gd name="T59" fmla="*/ 232 h 304"/>
                  <a:gd name="T60" fmla="*/ 54 w 304"/>
                  <a:gd name="T61" fmla="*/ 231 h 304"/>
                  <a:gd name="T62" fmla="*/ 46 w 304"/>
                  <a:gd name="T63" fmla="*/ 262 h 304"/>
                  <a:gd name="T64" fmla="*/ 77 w 304"/>
                  <a:gd name="T65" fmla="*/ 253 h 304"/>
                  <a:gd name="T66" fmla="*/ 77 w 304"/>
                  <a:gd name="T67" fmla="*/ 284 h 304"/>
                  <a:gd name="T68" fmla="*/ 104 w 304"/>
                  <a:gd name="T69" fmla="*/ 269 h 304"/>
                  <a:gd name="T70" fmla="*/ 112 w 304"/>
                  <a:gd name="T71" fmla="*/ 299 h 304"/>
                  <a:gd name="T72" fmla="*/ 132 w 304"/>
                  <a:gd name="T73" fmla="*/ 277 h 304"/>
                  <a:gd name="T74" fmla="*/ 145 w 304"/>
                  <a:gd name="T75" fmla="*/ 304 h 304"/>
                  <a:gd name="T76" fmla="*/ 161 w 304"/>
                  <a:gd name="T77" fmla="*/ 278 h 304"/>
                  <a:gd name="T78" fmla="*/ 183 w 304"/>
                  <a:gd name="T79" fmla="*/ 301 h 304"/>
                  <a:gd name="T80" fmla="*/ 192 w 304"/>
                  <a:gd name="T81" fmla="*/ 272 h 304"/>
                  <a:gd name="T82" fmla="*/ 219 w 304"/>
                  <a:gd name="T83" fmla="*/ 289 h 304"/>
                  <a:gd name="T84" fmla="*/ 221 w 304"/>
                  <a:gd name="T85" fmla="*/ 258 h 304"/>
                  <a:gd name="T86" fmla="*/ 251 w 304"/>
                  <a:gd name="T87" fmla="*/ 268 h 304"/>
                  <a:gd name="T88" fmla="*/ 245 w 304"/>
                  <a:gd name="T89" fmla="*/ 237 h 304"/>
                  <a:gd name="T90" fmla="*/ 277 w 304"/>
                  <a:gd name="T91" fmla="*/ 240 h 304"/>
                  <a:gd name="T92" fmla="*/ 263 w 304"/>
                  <a:gd name="T93" fmla="*/ 212 h 304"/>
                  <a:gd name="T94" fmla="*/ 295 w 304"/>
                  <a:gd name="T95" fmla="*/ 206 h 304"/>
                  <a:gd name="T96" fmla="*/ 275 w 304"/>
                  <a:gd name="T97" fmla="*/ 182 h 304"/>
                  <a:gd name="T98" fmla="*/ 304 w 304"/>
                  <a:gd name="T99" fmla="*/ 169 h 304"/>
                  <a:gd name="T100" fmla="*/ 160 w 304"/>
                  <a:gd name="T101" fmla="*/ 92 h 304"/>
                  <a:gd name="T102" fmla="*/ 151 w 304"/>
                  <a:gd name="T103" fmla="*/ 124 h 304"/>
                  <a:gd name="T104" fmla="*/ 123 w 304"/>
                  <a:gd name="T105" fmla="*/ 123 h 304"/>
                  <a:gd name="T106" fmla="*/ 65 w 304"/>
                  <a:gd name="T107" fmla="*/ 91 h 304"/>
                  <a:gd name="T108" fmla="*/ 88 w 304"/>
                  <a:gd name="T109" fmla="*/ 142 h 304"/>
                  <a:gd name="T110" fmla="*/ 142 w 304"/>
                  <a:gd name="T111" fmla="*/ 216 h 304"/>
                  <a:gd name="T112" fmla="*/ 254 w 304"/>
                  <a:gd name="T113" fmla="*/ 121 h 304"/>
                  <a:gd name="T114" fmla="*/ 216 w 304"/>
                  <a:gd name="T115" fmla="*/ 16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4" h="304">
                    <a:moveTo>
                      <a:pt x="301" y="158"/>
                    </a:moveTo>
                    <a:cubicBezTo>
                      <a:pt x="295" y="157"/>
                      <a:pt x="295" y="157"/>
                      <a:pt x="295" y="157"/>
                    </a:cubicBezTo>
                    <a:cubicBezTo>
                      <a:pt x="293" y="156"/>
                      <a:pt x="290" y="156"/>
                      <a:pt x="288" y="155"/>
                    </a:cubicBezTo>
                    <a:cubicBezTo>
                      <a:pt x="282" y="155"/>
                      <a:pt x="282" y="155"/>
                      <a:pt x="282" y="155"/>
                    </a:cubicBezTo>
                    <a:cubicBezTo>
                      <a:pt x="280" y="155"/>
                      <a:pt x="278" y="153"/>
                      <a:pt x="278" y="151"/>
                    </a:cubicBezTo>
                    <a:cubicBezTo>
                      <a:pt x="278" y="145"/>
                      <a:pt x="278" y="145"/>
                      <a:pt x="278" y="145"/>
                    </a:cubicBezTo>
                    <a:cubicBezTo>
                      <a:pt x="278" y="143"/>
                      <a:pt x="280" y="141"/>
                      <a:pt x="282" y="141"/>
                    </a:cubicBezTo>
                    <a:cubicBezTo>
                      <a:pt x="287" y="140"/>
                      <a:pt x="287" y="140"/>
                      <a:pt x="287" y="140"/>
                    </a:cubicBezTo>
                    <a:cubicBezTo>
                      <a:pt x="289" y="139"/>
                      <a:pt x="293" y="139"/>
                      <a:pt x="295" y="138"/>
                    </a:cubicBezTo>
                    <a:cubicBezTo>
                      <a:pt x="300" y="136"/>
                      <a:pt x="300" y="136"/>
                      <a:pt x="300" y="136"/>
                    </a:cubicBezTo>
                    <a:cubicBezTo>
                      <a:pt x="302" y="135"/>
                      <a:pt x="303" y="133"/>
                      <a:pt x="303" y="131"/>
                    </a:cubicBezTo>
                    <a:cubicBezTo>
                      <a:pt x="302" y="125"/>
                      <a:pt x="302" y="125"/>
                      <a:pt x="302" y="125"/>
                    </a:cubicBezTo>
                    <a:cubicBezTo>
                      <a:pt x="302" y="123"/>
                      <a:pt x="300" y="121"/>
                      <a:pt x="298" y="121"/>
                    </a:cubicBezTo>
                    <a:cubicBezTo>
                      <a:pt x="292" y="121"/>
                      <a:pt x="292" y="121"/>
                      <a:pt x="292" y="121"/>
                    </a:cubicBezTo>
                    <a:cubicBezTo>
                      <a:pt x="290" y="121"/>
                      <a:pt x="286" y="121"/>
                      <a:pt x="284" y="122"/>
                    </a:cubicBezTo>
                    <a:cubicBezTo>
                      <a:pt x="279" y="123"/>
                      <a:pt x="279" y="123"/>
                      <a:pt x="279" y="123"/>
                    </a:cubicBezTo>
                    <a:cubicBezTo>
                      <a:pt x="277" y="123"/>
                      <a:pt x="275" y="121"/>
                      <a:pt x="274" y="119"/>
                    </a:cubicBezTo>
                    <a:cubicBezTo>
                      <a:pt x="273" y="114"/>
                      <a:pt x="273" y="114"/>
                      <a:pt x="273" y="114"/>
                    </a:cubicBezTo>
                    <a:cubicBezTo>
                      <a:pt x="272" y="112"/>
                      <a:pt x="273" y="110"/>
                      <a:pt x="275" y="109"/>
                    </a:cubicBezTo>
                    <a:cubicBezTo>
                      <a:pt x="280" y="107"/>
                      <a:pt x="280" y="107"/>
                      <a:pt x="280" y="107"/>
                    </a:cubicBezTo>
                    <a:cubicBezTo>
                      <a:pt x="282" y="106"/>
                      <a:pt x="285" y="104"/>
                      <a:pt x="287" y="103"/>
                    </a:cubicBezTo>
                    <a:cubicBezTo>
                      <a:pt x="291" y="100"/>
                      <a:pt x="291" y="100"/>
                      <a:pt x="291" y="100"/>
                    </a:cubicBezTo>
                    <a:cubicBezTo>
                      <a:pt x="293" y="99"/>
                      <a:pt x="294" y="96"/>
                      <a:pt x="293" y="94"/>
                    </a:cubicBezTo>
                    <a:cubicBezTo>
                      <a:pt x="291" y="89"/>
                      <a:pt x="291" y="89"/>
                      <a:pt x="291" y="89"/>
                    </a:cubicBezTo>
                    <a:cubicBezTo>
                      <a:pt x="290" y="87"/>
                      <a:pt x="287" y="86"/>
                      <a:pt x="285" y="86"/>
                    </a:cubicBezTo>
                    <a:cubicBezTo>
                      <a:pt x="280" y="87"/>
                      <a:pt x="280" y="87"/>
                      <a:pt x="280" y="87"/>
                    </a:cubicBezTo>
                    <a:cubicBezTo>
                      <a:pt x="278" y="88"/>
                      <a:pt x="275" y="89"/>
                      <a:pt x="273" y="90"/>
                    </a:cubicBezTo>
                    <a:cubicBezTo>
                      <a:pt x="268" y="92"/>
                      <a:pt x="268" y="92"/>
                      <a:pt x="268" y="92"/>
                    </a:cubicBezTo>
                    <a:cubicBezTo>
                      <a:pt x="266" y="93"/>
                      <a:pt x="263" y="92"/>
                      <a:pt x="262" y="90"/>
                    </a:cubicBezTo>
                    <a:cubicBezTo>
                      <a:pt x="259" y="85"/>
                      <a:pt x="259" y="85"/>
                      <a:pt x="259" y="85"/>
                    </a:cubicBezTo>
                    <a:cubicBezTo>
                      <a:pt x="258" y="83"/>
                      <a:pt x="259" y="81"/>
                      <a:pt x="260" y="79"/>
                    </a:cubicBezTo>
                    <a:cubicBezTo>
                      <a:pt x="265" y="76"/>
                      <a:pt x="265" y="76"/>
                      <a:pt x="265" y="76"/>
                    </a:cubicBezTo>
                    <a:cubicBezTo>
                      <a:pt x="266" y="75"/>
                      <a:pt x="269" y="72"/>
                      <a:pt x="270" y="71"/>
                    </a:cubicBezTo>
                    <a:cubicBezTo>
                      <a:pt x="274" y="67"/>
                      <a:pt x="274" y="67"/>
                      <a:pt x="274" y="67"/>
                    </a:cubicBezTo>
                    <a:cubicBezTo>
                      <a:pt x="275" y="65"/>
                      <a:pt x="275" y="62"/>
                      <a:pt x="274" y="61"/>
                    </a:cubicBezTo>
                    <a:cubicBezTo>
                      <a:pt x="271" y="56"/>
                      <a:pt x="271" y="56"/>
                      <a:pt x="271" y="56"/>
                    </a:cubicBezTo>
                    <a:cubicBezTo>
                      <a:pt x="269" y="55"/>
                      <a:pt x="267" y="54"/>
                      <a:pt x="265" y="55"/>
                    </a:cubicBezTo>
                    <a:cubicBezTo>
                      <a:pt x="260" y="58"/>
                      <a:pt x="260" y="58"/>
                      <a:pt x="260" y="58"/>
                    </a:cubicBezTo>
                    <a:cubicBezTo>
                      <a:pt x="258" y="59"/>
                      <a:pt x="255" y="60"/>
                      <a:pt x="253" y="62"/>
                    </a:cubicBezTo>
                    <a:cubicBezTo>
                      <a:pt x="249" y="65"/>
                      <a:pt x="249" y="65"/>
                      <a:pt x="249" y="65"/>
                    </a:cubicBezTo>
                    <a:cubicBezTo>
                      <a:pt x="247" y="66"/>
                      <a:pt x="245" y="66"/>
                      <a:pt x="243" y="65"/>
                    </a:cubicBezTo>
                    <a:cubicBezTo>
                      <a:pt x="239" y="61"/>
                      <a:pt x="239" y="61"/>
                      <a:pt x="239" y="61"/>
                    </a:cubicBezTo>
                    <a:cubicBezTo>
                      <a:pt x="238" y="59"/>
                      <a:pt x="238" y="57"/>
                      <a:pt x="239" y="55"/>
                    </a:cubicBezTo>
                    <a:cubicBezTo>
                      <a:pt x="242" y="51"/>
                      <a:pt x="242" y="51"/>
                      <a:pt x="242" y="51"/>
                    </a:cubicBezTo>
                    <a:cubicBezTo>
                      <a:pt x="244" y="49"/>
                      <a:pt x="245" y="46"/>
                      <a:pt x="246" y="44"/>
                    </a:cubicBezTo>
                    <a:cubicBezTo>
                      <a:pt x="249" y="39"/>
                      <a:pt x="249" y="39"/>
                      <a:pt x="249" y="39"/>
                    </a:cubicBezTo>
                    <a:cubicBezTo>
                      <a:pt x="250" y="37"/>
                      <a:pt x="249" y="35"/>
                      <a:pt x="248" y="33"/>
                    </a:cubicBezTo>
                    <a:cubicBezTo>
                      <a:pt x="243" y="30"/>
                      <a:pt x="243" y="30"/>
                      <a:pt x="243" y="30"/>
                    </a:cubicBezTo>
                    <a:cubicBezTo>
                      <a:pt x="242" y="28"/>
                      <a:pt x="239" y="29"/>
                      <a:pt x="237" y="30"/>
                    </a:cubicBezTo>
                    <a:cubicBezTo>
                      <a:pt x="233" y="34"/>
                      <a:pt x="233" y="34"/>
                      <a:pt x="233" y="34"/>
                    </a:cubicBezTo>
                    <a:cubicBezTo>
                      <a:pt x="231" y="35"/>
                      <a:pt x="229" y="38"/>
                      <a:pt x="228" y="39"/>
                    </a:cubicBezTo>
                    <a:cubicBezTo>
                      <a:pt x="225" y="44"/>
                      <a:pt x="225" y="44"/>
                      <a:pt x="225" y="44"/>
                    </a:cubicBezTo>
                    <a:cubicBezTo>
                      <a:pt x="223" y="45"/>
                      <a:pt x="221" y="46"/>
                      <a:pt x="219" y="45"/>
                    </a:cubicBezTo>
                    <a:cubicBezTo>
                      <a:pt x="214" y="42"/>
                      <a:pt x="214" y="42"/>
                      <a:pt x="214" y="42"/>
                    </a:cubicBezTo>
                    <a:cubicBezTo>
                      <a:pt x="212" y="41"/>
                      <a:pt x="211" y="38"/>
                      <a:pt x="212" y="36"/>
                    </a:cubicBezTo>
                    <a:cubicBezTo>
                      <a:pt x="214" y="31"/>
                      <a:pt x="214" y="31"/>
                      <a:pt x="214" y="31"/>
                    </a:cubicBezTo>
                    <a:cubicBezTo>
                      <a:pt x="215" y="29"/>
                      <a:pt x="216" y="26"/>
                      <a:pt x="217" y="24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8" y="17"/>
                      <a:pt x="217" y="14"/>
                      <a:pt x="215" y="13"/>
                    </a:cubicBezTo>
                    <a:cubicBezTo>
                      <a:pt x="210" y="11"/>
                      <a:pt x="210" y="11"/>
                      <a:pt x="210" y="11"/>
                    </a:cubicBezTo>
                    <a:cubicBezTo>
                      <a:pt x="208" y="10"/>
                      <a:pt x="205" y="11"/>
                      <a:pt x="204" y="13"/>
                    </a:cubicBezTo>
                    <a:cubicBezTo>
                      <a:pt x="201" y="17"/>
                      <a:pt x="201" y="17"/>
                      <a:pt x="201" y="17"/>
                    </a:cubicBezTo>
                    <a:cubicBezTo>
                      <a:pt x="200" y="19"/>
                      <a:pt x="198" y="22"/>
                      <a:pt x="197" y="24"/>
                    </a:cubicBezTo>
                    <a:cubicBezTo>
                      <a:pt x="195" y="29"/>
                      <a:pt x="195" y="29"/>
                      <a:pt x="195" y="29"/>
                    </a:cubicBezTo>
                    <a:cubicBezTo>
                      <a:pt x="194" y="31"/>
                      <a:pt x="192" y="32"/>
                      <a:pt x="190" y="31"/>
                    </a:cubicBezTo>
                    <a:cubicBezTo>
                      <a:pt x="185" y="30"/>
                      <a:pt x="185" y="30"/>
                      <a:pt x="185" y="30"/>
                    </a:cubicBezTo>
                    <a:cubicBezTo>
                      <a:pt x="183" y="29"/>
                      <a:pt x="181" y="27"/>
                      <a:pt x="181" y="25"/>
                    </a:cubicBezTo>
                    <a:cubicBezTo>
                      <a:pt x="182" y="20"/>
                      <a:pt x="182" y="20"/>
                      <a:pt x="182" y="20"/>
                    </a:cubicBezTo>
                    <a:cubicBezTo>
                      <a:pt x="183" y="18"/>
                      <a:pt x="183" y="14"/>
                      <a:pt x="183" y="12"/>
                    </a:cubicBezTo>
                    <a:cubicBezTo>
                      <a:pt x="183" y="7"/>
                      <a:pt x="183" y="7"/>
                      <a:pt x="183" y="7"/>
                    </a:cubicBezTo>
                    <a:cubicBezTo>
                      <a:pt x="183" y="4"/>
                      <a:pt x="181" y="2"/>
                      <a:pt x="179" y="2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1" y="1"/>
                      <a:pt x="169" y="2"/>
                      <a:pt x="168" y="4"/>
                    </a:cubicBezTo>
                    <a:cubicBezTo>
                      <a:pt x="166" y="9"/>
                      <a:pt x="166" y="9"/>
                      <a:pt x="166" y="9"/>
                    </a:cubicBezTo>
                    <a:cubicBezTo>
                      <a:pt x="165" y="11"/>
                      <a:pt x="165" y="15"/>
                      <a:pt x="164" y="17"/>
                    </a:cubicBezTo>
                    <a:cubicBezTo>
                      <a:pt x="163" y="22"/>
                      <a:pt x="163" y="22"/>
                      <a:pt x="163" y="22"/>
                    </a:cubicBezTo>
                    <a:cubicBezTo>
                      <a:pt x="163" y="24"/>
                      <a:pt x="161" y="26"/>
                      <a:pt x="159" y="26"/>
                    </a:cubicBezTo>
                    <a:cubicBezTo>
                      <a:pt x="153" y="26"/>
                      <a:pt x="153" y="26"/>
                      <a:pt x="153" y="26"/>
                    </a:cubicBezTo>
                    <a:cubicBezTo>
                      <a:pt x="151" y="26"/>
                      <a:pt x="149" y="24"/>
                      <a:pt x="149" y="22"/>
                    </a:cubicBezTo>
                    <a:cubicBezTo>
                      <a:pt x="148" y="16"/>
                      <a:pt x="148" y="16"/>
                      <a:pt x="148" y="16"/>
                    </a:cubicBezTo>
                    <a:cubicBezTo>
                      <a:pt x="148" y="14"/>
                      <a:pt x="148" y="11"/>
                      <a:pt x="147" y="9"/>
                    </a:cubicBezTo>
                    <a:cubicBezTo>
                      <a:pt x="146" y="3"/>
                      <a:pt x="146" y="3"/>
                      <a:pt x="146" y="3"/>
                    </a:cubicBezTo>
                    <a:cubicBezTo>
                      <a:pt x="145" y="1"/>
                      <a:pt x="143" y="0"/>
                      <a:pt x="140" y="0"/>
                    </a:cubicBezTo>
                    <a:cubicBezTo>
                      <a:pt x="135" y="1"/>
                      <a:pt x="135" y="1"/>
                      <a:pt x="135" y="1"/>
                    </a:cubicBezTo>
                    <a:cubicBezTo>
                      <a:pt x="133" y="1"/>
                      <a:pt x="131" y="3"/>
                      <a:pt x="131" y="5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30" y="12"/>
                      <a:pt x="130" y="16"/>
                      <a:pt x="130" y="18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31" y="26"/>
                      <a:pt x="129" y="28"/>
                      <a:pt x="127" y="28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0" y="30"/>
                      <a:pt x="117" y="29"/>
                      <a:pt x="117" y="27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14" y="20"/>
                      <a:pt x="113" y="16"/>
                      <a:pt x="112" y="14"/>
                    </a:cubicBezTo>
                    <a:cubicBezTo>
                      <a:pt x="109" y="10"/>
                      <a:pt x="109" y="10"/>
                      <a:pt x="109" y="10"/>
                    </a:cubicBezTo>
                    <a:cubicBezTo>
                      <a:pt x="108" y="8"/>
                      <a:pt x="105" y="7"/>
                      <a:pt x="103" y="8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6" y="10"/>
                      <a:pt x="94" y="13"/>
                      <a:pt x="95" y="15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2"/>
                      <a:pt x="97" y="26"/>
                      <a:pt x="98" y="28"/>
                    </a:cubicBezTo>
                    <a:cubicBezTo>
                      <a:pt x="99" y="33"/>
                      <a:pt x="99" y="33"/>
                      <a:pt x="99" y="33"/>
                    </a:cubicBezTo>
                    <a:cubicBezTo>
                      <a:pt x="100" y="35"/>
                      <a:pt x="99" y="37"/>
                      <a:pt x="97" y="38"/>
                    </a:cubicBezTo>
                    <a:cubicBezTo>
                      <a:pt x="92" y="41"/>
                      <a:pt x="92" y="41"/>
                      <a:pt x="92" y="41"/>
                    </a:cubicBezTo>
                    <a:cubicBezTo>
                      <a:pt x="90" y="42"/>
                      <a:pt x="88" y="41"/>
                      <a:pt x="87" y="39"/>
                    </a:cubicBezTo>
                    <a:cubicBezTo>
                      <a:pt x="84" y="35"/>
                      <a:pt x="84" y="35"/>
                      <a:pt x="84" y="35"/>
                    </a:cubicBezTo>
                    <a:cubicBezTo>
                      <a:pt x="82" y="33"/>
                      <a:pt x="80" y="30"/>
                      <a:pt x="79" y="29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3" y="23"/>
                      <a:pt x="71" y="23"/>
                      <a:pt x="69" y="24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2" y="29"/>
                      <a:pt x="62" y="31"/>
                      <a:pt x="62" y="33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6" y="40"/>
                      <a:pt x="67" y="43"/>
                      <a:pt x="69" y="45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3" y="51"/>
                      <a:pt x="72" y="54"/>
                      <a:pt x="71" y="55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5" y="61"/>
                      <a:pt x="62" y="61"/>
                      <a:pt x="61" y="59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4"/>
                      <a:pt x="52" y="52"/>
                      <a:pt x="50" y="51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4" y="47"/>
                      <a:pt x="41" y="47"/>
                      <a:pt x="40" y="49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5" y="55"/>
                      <a:pt x="34" y="58"/>
                      <a:pt x="36" y="59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41" y="65"/>
                      <a:pt x="43" y="68"/>
                      <a:pt x="45" y="69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0" y="74"/>
                      <a:pt x="50" y="77"/>
                      <a:pt x="49" y="79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5" y="85"/>
                      <a:pt x="42" y="86"/>
                      <a:pt x="40" y="85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4" y="81"/>
                      <a:pt x="31" y="80"/>
                      <a:pt x="28" y="79"/>
                    </a:cubicBezTo>
                    <a:cubicBezTo>
                      <a:pt x="23" y="78"/>
                      <a:pt x="23" y="78"/>
                      <a:pt x="23" y="78"/>
                    </a:cubicBezTo>
                    <a:cubicBezTo>
                      <a:pt x="21" y="77"/>
                      <a:pt x="19" y="78"/>
                      <a:pt x="18" y="80"/>
                    </a:cubicBezTo>
                    <a:cubicBezTo>
                      <a:pt x="15" y="85"/>
                      <a:pt x="15" y="85"/>
                      <a:pt x="15" y="85"/>
                    </a:cubicBezTo>
                    <a:cubicBezTo>
                      <a:pt x="14" y="87"/>
                      <a:pt x="15" y="90"/>
                      <a:pt x="16" y="91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3" y="96"/>
                      <a:pt x="26" y="98"/>
                      <a:pt x="27" y="99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4" y="102"/>
                      <a:pt x="35" y="105"/>
                      <a:pt x="34" y="107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4"/>
                      <a:pt x="29" y="115"/>
                      <a:pt x="27" y="115"/>
                    </a:cubicBezTo>
                    <a:cubicBezTo>
                      <a:pt x="22" y="114"/>
                      <a:pt x="22" y="114"/>
                      <a:pt x="22" y="114"/>
                    </a:cubicBezTo>
                    <a:cubicBezTo>
                      <a:pt x="20" y="113"/>
                      <a:pt x="16" y="113"/>
                      <a:pt x="14" y="112"/>
                    </a:cubicBezTo>
                    <a:cubicBezTo>
                      <a:pt x="9" y="112"/>
                      <a:pt x="9" y="112"/>
                      <a:pt x="9" y="112"/>
                    </a:cubicBezTo>
                    <a:cubicBezTo>
                      <a:pt x="7" y="112"/>
                      <a:pt x="5" y="114"/>
                      <a:pt x="4" y="116"/>
                    </a:cubicBezTo>
                    <a:cubicBezTo>
                      <a:pt x="3" y="121"/>
                      <a:pt x="3" y="121"/>
                      <a:pt x="3" y="121"/>
                    </a:cubicBezTo>
                    <a:cubicBezTo>
                      <a:pt x="2" y="124"/>
                      <a:pt x="4" y="126"/>
                      <a:pt x="6" y="127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13" y="130"/>
                      <a:pt x="16" y="131"/>
                      <a:pt x="18" y="131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5" y="133"/>
                      <a:pt x="27" y="135"/>
                      <a:pt x="27" y="137"/>
                    </a:cubicBezTo>
                    <a:cubicBezTo>
                      <a:pt x="26" y="143"/>
                      <a:pt x="26" y="143"/>
                      <a:pt x="26" y="143"/>
                    </a:cubicBezTo>
                    <a:cubicBezTo>
                      <a:pt x="26" y="145"/>
                      <a:pt x="24" y="147"/>
                      <a:pt x="22" y="147"/>
                    </a:cubicBezTo>
                    <a:cubicBezTo>
                      <a:pt x="17" y="147"/>
                      <a:pt x="17" y="147"/>
                      <a:pt x="17" y="147"/>
                    </a:cubicBezTo>
                    <a:cubicBezTo>
                      <a:pt x="15" y="147"/>
                      <a:pt x="11" y="148"/>
                      <a:pt x="9" y="148"/>
                    </a:cubicBezTo>
                    <a:cubicBezTo>
                      <a:pt x="4" y="149"/>
                      <a:pt x="4" y="149"/>
                      <a:pt x="4" y="149"/>
                    </a:cubicBezTo>
                    <a:cubicBezTo>
                      <a:pt x="1" y="150"/>
                      <a:pt x="0" y="152"/>
                      <a:pt x="0" y="154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62"/>
                      <a:pt x="2" y="164"/>
                      <a:pt x="4" y="164"/>
                    </a:cubicBezTo>
                    <a:cubicBezTo>
                      <a:pt x="9" y="165"/>
                      <a:pt x="9" y="165"/>
                      <a:pt x="9" y="165"/>
                    </a:cubicBezTo>
                    <a:cubicBezTo>
                      <a:pt x="12" y="165"/>
                      <a:pt x="15" y="165"/>
                      <a:pt x="17" y="165"/>
                    </a:cubicBezTo>
                    <a:cubicBezTo>
                      <a:pt x="22" y="165"/>
                      <a:pt x="22" y="165"/>
                      <a:pt x="22" y="165"/>
                    </a:cubicBezTo>
                    <a:cubicBezTo>
                      <a:pt x="25" y="165"/>
                      <a:pt x="27" y="167"/>
                      <a:pt x="27" y="169"/>
                    </a:cubicBezTo>
                    <a:cubicBezTo>
                      <a:pt x="28" y="174"/>
                      <a:pt x="28" y="174"/>
                      <a:pt x="28" y="174"/>
                    </a:cubicBezTo>
                    <a:cubicBezTo>
                      <a:pt x="28" y="177"/>
                      <a:pt x="27" y="179"/>
                      <a:pt x="25" y="179"/>
                    </a:cubicBezTo>
                    <a:cubicBezTo>
                      <a:pt x="20" y="181"/>
                      <a:pt x="20" y="181"/>
                      <a:pt x="20" y="181"/>
                    </a:cubicBezTo>
                    <a:cubicBezTo>
                      <a:pt x="18" y="181"/>
                      <a:pt x="14" y="183"/>
                      <a:pt x="12" y="184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6" y="187"/>
                      <a:pt x="4" y="190"/>
                      <a:pt x="5" y="192"/>
                    </a:cubicBezTo>
                    <a:cubicBezTo>
                      <a:pt x="7" y="197"/>
                      <a:pt x="7" y="197"/>
                      <a:pt x="7" y="197"/>
                    </a:cubicBezTo>
                    <a:cubicBezTo>
                      <a:pt x="7" y="199"/>
                      <a:pt x="10" y="201"/>
                      <a:pt x="12" y="201"/>
                    </a:cubicBezTo>
                    <a:cubicBezTo>
                      <a:pt x="17" y="200"/>
                      <a:pt x="17" y="200"/>
                      <a:pt x="17" y="200"/>
                    </a:cubicBezTo>
                    <a:cubicBezTo>
                      <a:pt x="19" y="200"/>
                      <a:pt x="23" y="199"/>
                      <a:pt x="25" y="198"/>
                    </a:cubicBezTo>
                    <a:cubicBezTo>
                      <a:pt x="30" y="197"/>
                      <a:pt x="30" y="197"/>
                      <a:pt x="30" y="197"/>
                    </a:cubicBezTo>
                    <a:cubicBezTo>
                      <a:pt x="32" y="196"/>
                      <a:pt x="34" y="198"/>
                      <a:pt x="35" y="200"/>
                    </a:cubicBezTo>
                    <a:cubicBezTo>
                      <a:pt x="37" y="205"/>
                      <a:pt x="37" y="205"/>
                      <a:pt x="37" y="205"/>
                    </a:cubicBezTo>
                    <a:cubicBezTo>
                      <a:pt x="38" y="207"/>
                      <a:pt x="37" y="209"/>
                      <a:pt x="36" y="210"/>
                    </a:cubicBezTo>
                    <a:cubicBezTo>
                      <a:pt x="31" y="213"/>
                      <a:pt x="31" y="213"/>
                      <a:pt x="31" y="213"/>
                    </a:cubicBezTo>
                    <a:cubicBezTo>
                      <a:pt x="29" y="214"/>
                      <a:pt x="26" y="216"/>
                      <a:pt x="25" y="218"/>
                    </a:cubicBezTo>
                    <a:cubicBezTo>
                      <a:pt x="21" y="221"/>
                      <a:pt x="21" y="221"/>
                      <a:pt x="21" y="221"/>
                    </a:cubicBezTo>
                    <a:cubicBezTo>
                      <a:pt x="19" y="222"/>
                      <a:pt x="18" y="225"/>
                      <a:pt x="20" y="227"/>
                    </a:cubicBezTo>
                    <a:cubicBezTo>
                      <a:pt x="22" y="232"/>
                      <a:pt x="22" y="232"/>
                      <a:pt x="22" y="232"/>
                    </a:cubicBezTo>
                    <a:cubicBezTo>
                      <a:pt x="24" y="234"/>
                      <a:pt x="26" y="235"/>
                      <a:pt x="28" y="234"/>
                    </a:cubicBezTo>
                    <a:cubicBezTo>
                      <a:pt x="33" y="232"/>
                      <a:pt x="33" y="232"/>
                      <a:pt x="33" y="232"/>
                    </a:cubicBezTo>
                    <a:cubicBezTo>
                      <a:pt x="35" y="231"/>
                      <a:pt x="39" y="230"/>
                      <a:pt x="40" y="229"/>
                    </a:cubicBezTo>
                    <a:cubicBezTo>
                      <a:pt x="45" y="226"/>
                      <a:pt x="45" y="226"/>
                      <a:pt x="45" y="226"/>
                    </a:cubicBezTo>
                    <a:cubicBezTo>
                      <a:pt x="47" y="225"/>
                      <a:pt x="49" y="225"/>
                      <a:pt x="51" y="227"/>
                    </a:cubicBezTo>
                    <a:cubicBezTo>
                      <a:pt x="54" y="231"/>
                      <a:pt x="54" y="231"/>
                      <a:pt x="54" y="231"/>
                    </a:cubicBezTo>
                    <a:cubicBezTo>
                      <a:pt x="55" y="233"/>
                      <a:pt x="55" y="236"/>
                      <a:pt x="54" y="237"/>
                    </a:cubicBezTo>
                    <a:cubicBezTo>
                      <a:pt x="50" y="241"/>
                      <a:pt x="50" y="241"/>
                      <a:pt x="50" y="241"/>
                    </a:cubicBezTo>
                    <a:cubicBezTo>
                      <a:pt x="49" y="243"/>
                      <a:pt x="46" y="245"/>
                      <a:pt x="45" y="247"/>
                    </a:cubicBezTo>
                    <a:cubicBezTo>
                      <a:pt x="42" y="252"/>
                      <a:pt x="42" y="252"/>
                      <a:pt x="42" y="252"/>
                    </a:cubicBezTo>
                    <a:cubicBezTo>
                      <a:pt x="41" y="253"/>
                      <a:pt x="41" y="256"/>
                      <a:pt x="42" y="258"/>
                    </a:cubicBezTo>
                    <a:cubicBezTo>
                      <a:pt x="46" y="262"/>
                      <a:pt x="46" y="262"/>
                      <a:pt x="46" y="262"/>
                    </a:cubicBezTo>
                    <a:cubicBezTo>
                      <a:pt x="48" y="263"/>
                      <a:pt x="51" y="263"/>
                      <a:pt x="52" y="262"/>
                    </a:cubicBezTo>
                    <a:cubicBezTo>
                      <a:pt x="57" y="259"/>
                      <a:pt x="57" y="259"/>
                      <a:pt x="57" y="259"/>
                    </a:cubicBezTo>
                    <a:cubicBezTo>
                      <a:pt x="59" y="258"/>
                      <a:pt x="61" y="256"/>
                      <a:pt x="63" y="254"/>
                    </a:cubicBezTo>
                    <a:cubicBezTo>
                      <a:pt x="67" y="250"/>
                      <a:pt x="67" y="250"/>
                      <a:pt x="67" y="250"/>
                    </a:cubicBezTo>
                    <a:cubicBezTo>
                      <a:pt x="68" y="249"/>
                      <a:pt x="71" y="249"/>
                      <a:pt x="73" y="250"/>
                    </a:cubicBezTo>
                    <a:cubicBezTo>
                      <a:pt x="77" y="253"/>
                      <a:pt x="77" y="253"/>
                      <a:pt x="77" y="253"/>
                    </a:cubicBezTo>
                    <a:cubicBezTo>
                      <a:pt x="79" y="255"/>
                      <a:pt x="79" y="257"/>
                      <a:pt x="78" y="259"/>
                    </a:cubicBezTo>
                    <a:cubicBezTo>
                      <a:pt x="75" y="264"/>
                      <a:pt x="75" y="264"/>
                      <a:pt x="75" y="264"/>
                    </a:cubicBezTo>
                    <a:cubicBezTo>
                      <a:pt x="74" y="265"/>
                      <a:pt x="73" y="269"/>
                      <a:pt x="72" y="271"/>
                    </a:cubicBezTo>
                    <a:cubicBezTo>
                      <a:pt x="70" y="276"/>
                      <a:pt x="70" y="276"/>
                      <a:pt x="70" y="276"/>
                    </a:cubicBezTo>
                    <a:cubicBezTo>
                      <a:pt x="69" y="278"/>
                      <a:pt x="70" y="281"/>
                      <a:pt x="72" y="282"/>
                    </a:cubicBezTo>
                    <a:cubicBezTo>
                      <a:pt x="77" y="284"/>
                      <a:pt x="77" y="284"/>
                      <a:pt x="77" y="284"/>
                    </a:cubicBezTo>
                    <a:cubicBezTo>
                      <a:pt x="79" y="286"/>
                      <a:pt x="82" y="285"/>
                      <a:pt x="83" y="283"/>
                    </a:cubicBezTo>
                    <a:cubicBezTo>
                      <a:pt x="87" y="279"/>
                      <a:pt x="87" y="279"/>
                      <a:pt x="87" y="279"/>
                    </a:cubicBezTo>
                    <a:cubicBezTo>
                      <a:pt x="88" y="278"/>
                      <a:pt x="90" y="275"/>
                      <a:pt x="91" y="273"/>
                    </a:cubicBezTo>
                    <a:cubicBezTo>
                      <a:pt x="94" y="269"/>
                      <a:pt x="94" y="269"/>
                      <a:pt x="94" y="269"/>
                    </a:cubicBezTo>
                    <a:cubicBezTo>
                      <a:pt x="95" y="267"/>
                      <a:pt x="97" y="266"/>
                      <a:pt x="99" y="267"/>
                    </a:cubicBezTo>
                    <a:cubicBezTo>
                      <a:pt x="104" y="269"/>
                      <a:pt x="104" y="269"/>
                      <a:pt x="104" y="269"/>
                    </a:cubicBezTo>
                    <a:cubicBezTo>
                      <a:pt x="106" y="270"/>
                      <a:pt x="108" y="272"/>
                      <a:pt x="107" y="274"/>
                    </a:cubicBezTo>
                    <a:cubicBezTo>
                      <a:pt x="106" y="279"/>
                      <a:pt x="106" y="279"/>
                      <a:pt x="106" y="279"/>
                    </a:cubicBezTo>
                    <a:cubicBezTo>
                      <a:pt x="105" y="281"/>
                      <a:pt x="104" y="285"/>
                      <a:pt x="104" y="287"/>
                    </a:cubicBezTo>
                    <a:cubicBezTo>
                      <a:pt x="104" y="292"/>
                      <a:pt x="104" y="292"/>
                      <a:pt x="104" y="292"/>
                    </a:cubicBezTo>
                    <a:cubicBezTo>
                      <a:pt x="103" y="295"/>
                      <a:pt x="105" y="297"/>
                      <a:pt x="107" y="297"/>
                    </a:cubicBezTo>
                    <a:cubicBezTo>
                      <a:pt x="112" y="299"/>
                      <a:pt x="112" y="299"/>
                      <a:pt x="112" y="299"/>
                    </a:cubicBezTo>
                    <a:cubicBezTo>
                      <a:pt x="114" y="300"/>
                      <a:pt x="117" y="298"/>
                      <a:pt x="118" y="297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1" y="290"/>
                      <a:pt x="123" y="286"/>
                      <a:pt x="123" y="284"/>
                    </a:cubicBezTo>
                    <a:cubicBezTo>
                      <a:pt x="125" y="279"/>
                      <a:pt x="125" y="279"/>
                      <a:pt x="125" y="279"/>
                    </a:cubicBezTo>
                    <a:cubicBezTo>
                      <a:pt x="125" y="277"/>
                      <a:pt x="128" y="276"/>
                      <a:pt x="130" y="276"/>
                    </a:cubicBezTo>
                    <a:cubicBezTo>
                      <a:pt x="130" y="276"/>
                      <a:pt x="130" y="276"/>
                      <a:pt x="132" y="277"/>
                    </a:cubicBezTo>
                    <a:cubicBezTo>
                      <a:pt x="135" y="277"/>
                      <a:pt x="135" y="277"/>
                      <a:pt x="135" y="277"/>
                    </a:cubicBezTo>
                    <a:cubicBezTo>
                      <a:pt x="137" y="277"/>
                      <a:pt x="139" y="279"/>
                      <a:pt x="139" y="282"/>
                    </a:cubicBezTo>
                    <a:cubicBezTo>
                      <a:pt x="139" y="287"/>
                      <a:pt x="139" y="287"/>
                      <a:pt x="139" y="287"/>
                    </a:cubicBezTo>
                    <a:cubicBezTo>
                      <a:pt x="139" y="289"/>
                      <a:pt x="139" y="293"/>
                      <a:pt x="139" y="295"/>
                    </a:cubicBezTo>
                    <a:cubicBezTo>
                      <a:pt x="140" y="300"/>
                      <a:pt x="140" y="300"/>
                      <a:pt x="140" y="300"/>
                    </a:cubicBezTo>
                    <a:cubicBezTo>
                      <a:pt x="140" y="302"/>
                      <a:pt x="142" y="304"/>
                      <a:pt x="145" y="304"/>
                    </a:cubicBezTo>
                    <a:cubicBezTo>
                      <a:pt x="150" y="304"/>
                      <a:pt x="150" y="304"/>
                      <a:pt x="150" y="304"/>
                    </a:cubicBezTo>
                    <a:cubicBezTo>
                      <a:pt x="152" y="304"/>
                      <a:pt x="154" y="303"/>
                      <a:pt x="155" y="300"/>
                    </a:cubicBezTo>
                    <a:cubicBezTo>
                      <a:pt x="156" y="295"/>
                      <a:pt x="156" y="295"/>
                      <a:pt x="156" y="295"/>
                    </a:cubicBezTo>
                    <a:cubicBezTo>
                      <a:pt x="157" y="293"/>
                      <a:pt x="157" y="290"/>
                      <a:pt x="157" y="287"/>
                    </a:cubicBezTo>
                    <a:cubicBezTo>
                      <a:pt x="157" y="282"/>
                      <a:pt x="157" y="282"/>
                      <a:pt x="157" y="282"/>
                    </a:cubicBezTo>
                    <a:cubicBezTo>
                      <a:pt x="157" y="280"/>
                      <a:pt x="159" y="278"/>
                      <a:pt x="161" y="278"/>
                    </a:cubicBezTo>
                    <a:cubicBezTo>
                      <a:pt x="167" y="277"/>
                      <a:pt x="167" y="277"/>
                      <a:pt x="167" y="277"/>
                    </a:cubicBezTo>
                    <a:cubicBezTo>
                      <a:pt x="169" y="277"/>
                      <a:pt x="171" y="279"/>
                      <a:pt x="172" y="281"/>
                    </a:cubicBezTo>
                    <a:cubicBezTo>
                      <a:pt x="173" y="286"/>
                      <a:pt x="173" y="286"/>
                      <a:pt x="173" y="286"/>
                    </a:cubicBezTo>
                    <a:cubicBezTo>
                      <a:pt x="173" y="288"/>
                      <a:pt x="174" y="291"/>
                      <a:pt x="175" y="293"/>
                    </a:cubicBezTo>
                    <a:cubicBezTo>
                      <a:pt x="177" y="298"/>
                      <a:pt x="177" y="298"/>
                      <a:pt x="177" y="298"/>
                    </a:cubicBezTo>
                    <a:cubicBezTo>
                      <a:pt x="178" y="300"/>
                      <a:pt x="181" y="302"/>
                      <a:pt x="183" y="301"/>
                    </a:cubicBezTo>
                    <a:cubicBezTo>
                      <a:pt x="188" y="300"/>
                      <a:pt x="188" y="300"/>
                      <a:pt x="188" y="300"/>
                    </a:cubicBezTo>
                    <a:cubicBezTo>
                      <a:pt x="190" y="299"/>
                      <a:pt x="192" y="297"/>
                      <a:pt x="192" y="295"/>
                    </a:cubicBezTo>
                    <a:cubicBezTo>
                      <a:pt x="192" y="290"/>
                      <a:pt x="192" y="290"/>
                      <a:pt x="192" y="290"/>
                    </a:cubicBezTo>
                    <a:cubicBezTo>
                      <a:pt x="192" y="288"/>
                      <a:pt x="191" y="284"/>
                      <a:pt x="191" y="282"/>
                    </a:cubicBezTo>
                    <a:cubicBezTo>
                      <a:pt x="189" y="277"/>
                      <a:pt x="189" y="277"/>
                      <a:pt x="189" y="277"/>
                    </a:cubicBezTo>
                    <a:cubicBezTo>
                      <a:pt x="189" y="275"/>
                      <a:pt x="190" y="272"/>
                      <a:pt x="192" y="272"/>
                    </a:cubicBezTo>
                    <a:cubicBezTo>
                      <a:pt x="197" y="270"/>
                      <a:pt x="197" y="270"/>
                      <a:pt x="197" y="270"/>
                    </a:cubicBezTo>
                    <a:cubicBezTo>
                      <a:pt x="199" y="269"/>
                      <a:pt x="202" y="270"/>
                      <a:pt x="203" y="272"/>
                    </a:cubicBezTo>
                    <a:cubicBezTo>
                      <a:pt x="205" y="277"/>
                      <a:pt x="205" y="277"/>
                      <a:pt x="205" y="277"/>
                    </a:cubicBezTo>
                    <a:cubicBezTo>
                      <a:pt x="206" y="278"/>
                      <a:pt x="208" y="281"/>
                      <a:pt x="210" y="283"/>
                    </a:cubicBezTo>
                    <a:cubicBezTo>
                      <a:pt x="213" y="288"/>
                      <a:pt x="213" y="288"/>
                      <a:pt x="213" y="288"/>
                    </a:cubicBezTo>
                    <a:cubicBezTo>
                      <a:pt x="214" y="289"/>
                      <a:pt x="217" y="290"/>
                      <a:pt x="219" y="289"/>
                    </a:cubicBezTo>
                    <a:cubicBezTo>
                      <a:pt x="224" y="286"/>
                      <a:pt x="224" y="286"/>
                      <a:pt x="224" y="286"/>
                    </a:cubicBezTo>
                    <a:cubicBezTo>
                      <a:pt x="226" y="285"/>
                      <a:pt x="227" y="283"/>
                      <a:pt x="226" y="281"/>
                    </a:cubicBezTo>
                    <a:cubicBezTo>
                      <a:pt x="225" y="276"/>
                      <a:pt x="225" y="276"/>
                      <a:pt x="225" y="276"/>
                    </a:cubicBezTo>
                    <a:cubicBezTo>
                      <a:pt x="224" y="273"/>
                      <a:pt x="223" y="270"/>
                      <a:pt x="222" y="268"/>
                    </a:cubicBezTo>
                    <a:cubicBezTo>
                      <a:pt x="219" y="264"/>
                      <a:pt x="219" y="264"/>
                      <a:pt x="219" y="264"/>
                    </a:cubicBezTo>
                    <a:cubicBezTo>
                      <a:pt x="218" y="262"/>
                      <a:pt x="219" y="259"/>
                      <a:pt x="221" y="258"/>
                    </a:cubicBezTo>
                    <a:cubicBezTo>
                      <a:pt x="225" y="255"/>
                      <a:pt x="225" y="255"/>
                      <a:pt x="225" y="255"/>
                    </a:cubicBezTo>
                    <a:cubicBezTo>
                      <a:pt x="227" y="254"/>
                      <a:pt x="230" y="254"/>
                      <a:pt x="231" y="255"/>
                    </a:cubicBezTo>
                    <a:cubicBezTo>
                      <a:pt x="235" y="259"/>
                      <a:pt x="235" y="259"/>
                      <a:pt x="235" y="259"/>
                    </a:cubicBezTo>
                    <a:cubicBezTo>
                      <a:pt x="236" y="261"/>
                      <a:pt x="239" y="263"/>
                      <a:pt x="240" y="265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6" y="270"/>
                      <a:pt x="249" y="269"/>
                      <a:pt x="251" y="268"/>
                    </a:cubicBezTo>
                    <a:cubicBezTo>
                      <a:pt x="255" y="264"/>
                      <a:pt x="255" y="264"/>
                      <a:pt x="255" y="264"/>
                    </a:cubicBezTo>
                    <a:cubicBezTo>
                      <a:pt x="257" y="263"/>
                      <a:pt x="257" y="260"/>
                      <a:pt x="256" y="258"/>
                    </a:cubicBezTo>
                    <a:cubicBezTo>
                      <a:pt x="253" y="254"/>
                      <a:pt x="253" y="254"/>
                      <a:pt x="253" y="254"/>
                    </a:cubicBezTo>
                    <a:cubicBezTo>
                      <a:pt x="252" y="252"/>
                      <a:pt x="250" y="249"/>
                      <a:pt x="248" y="247"/>
                    </a:cubicBezTo>
                    <a:cubicBezTo>
                      <a:pt x="245" y="243"/>
                      <a:pt x="245" y="243"/>
                      <a:pt x="245" y="243"/>
                    </a:cubicBezTo>
                    <a:cubicBezTo>
                      <a:pt x="243" y="242"/>
                      <a:pt x="244" y="239"/>
                      <a:pt x="245" y="237"/>
                    </a:cubicBezTo>
                    <a:cubicBezTo>
                      <a:pt x="249" y="233"/>
                      <a:pt x="249" y="233"/>
                      <a:pt x="249" y="233"/>
                    </a:cubicBezTo>
                    <a:cubicBezTo>
                      <a:pt x="250" y="232"/>
                      <a:pt x="253" y="231"/>
                      <a:pt x="254" y="233"/>
                    </a:cubicBezTo>
                    <a:cubicBezTo>
                      <a:pt x="259" y="235"/>
                      <a:pt x="259" y="235"/>
                      <a:pt x="259" y="235"/>
                    </a:cubicBezTo>
                    <a:cubicBezTo>
                      <a:pt x="261" y="237"/>
                      <a:pt x="264" y="238"/>
                      <a:pt x="266" y="239"/>
                    </a:cubicBezTo>
                    <a:cubicBezTo>
                      <a:pt x="271" y="241"/>
                      <a:pt x="271" y="241"/>
                      <a:pt x="271" y="241"/>
                    </a:cubicBezTo>
                    <a:cubicBezTo>
                      <a:pt x="273" y="242"/>
                      <a:pt x="275" y="242"/>
                      <a:pt x="277" y="240"/>
                    </a:cubicBezTo>
                    <a:cubicBezTo>
                      <a:pt x="280" y="235"/>
                      <a:pt x="280" y="235"/>
                      <a:pt x="280" y="235"/>
                    </a:cubicBezTo>
                    <a:cubicBezTo>
                      <a:pt x="281" y="233"/>
                      <a:pt x="281" y="231"/>
                      <a:pt x="279" y="229"/>
                    </a:cubicBezTo>
                    <a:cubicBezTo>
                      <a:pt x="275" y="225"/>
                      <a:pt x="275" y="225"/>
                      <a:pt x="275" y="225"/>
                    </a:cubicBezTo>
                    <a:cubicBezTo>
                      <a:pt x="274" y="224"/>
                      <a:pt x="271" y="222"/>
                      <a:pt x="269" y="220"/>
                    </a:cubicBezTo>
                    <a:cubicBezTo>
                      <a:pt x="265" y="217"/>
                      <a:pt x="265" y="217"/>
                      <a:pt x="265" y="217"/>
                    </a:cubicBezTo>
                    <a:cubicBezTo>
                      <a:pt x="263" y="216"/>
                      <a:pt x="262" y="214"/>
                      <a:pt x="263" y="212"/>
                    </a:cubicBezTo>
                    <a:cubicBezTo>
                      <a:pt x="266" y="207"/>
                      <a:pt x="266" y="207"/>
                      <a:pt x="266" y="207"/>
                    </a:cubicBezTo>
                    <a:cubicBezTo>
                      <a:pt x="267" y="205"/>
                      <a:pt x="269" y="204"/>
                      <a:pt x="271" y="205"/>
                    </a:cubicBezTo>
                    <a:cubicBezTo>
                      <a:pt x="276" y="206"/>
                      <a:pt x="276" y="206"/>
                      <a:pt x="276" y="206"/>
                    </a:cubicBezTo>
                    <a:cubicBezTo>
                      <a:pt x="278" y="207"/>
                      <a:pt x="282" y="208"/>
                      <a:pt x="284" y="208"/>
                    </a:cubicBezTo>
                    <a:cubicBezTo>
                      <a:pt x="289" y="209"/>
                      <a:pt x="289" y="209"/>
                      <a:pt x="289" y="209"/>
                    </a:cubicBezTo>
                    <a:cubicBezTo>
                      <a:pt x="291" y="210"/>
                      <a:pt x="294" y="208"/>
                      <a:pt x="295" y="206"/>
                    </a:cubicBezTo>
                    <a:cubicBezTo>
                      <a:pt x="296" y="201"/>
                      <a:pt x="296" y="201"/>
                      <a:pt x="296" y="201"/>
                    </a:cubicBezTo>
                    <a:cubicBezTo>
                      <a:pt x="297" y="199"/>
                      <a:pt x="296" y="196"/>
                      <a:pt x="294" y="195"/>
                    </a:cubicBezTo>
                    <a:cubicBezTo>
                      <a:pt x="290" y="192"/>
                      <a:pt x="290" y="192"/>
                      <a:pt x="290" y="192"/>
                    </a:cubicBezTo>
                    <a:cubicBezTo>
                      <a:pt x="288" y="191"/>
                      <a:pt x="284" y="190"/>
                      <a:pt x="282" y="189"/>
                    </a:cubicBezTo>
                    <a:cubicBezTo>
                      <a:pt x="278" y="187"/>
                      <a:pt x="278" y="187"/>
                      <a:pt x="278" y="187"/>
                    </a:cubicBezTo>
                    <a:cubicBezTo>
                      <a:pt x="275" y="187"/>
                      <a:pt x="274" y="184"/>
                      <a:pt x="275" y="182"/>
                    </a:cubicBezTo>
                    <a:cubicBezTo>
                      <a:pt x="276" y="177"/>
                      <a:pt x="276" y="177"/>
                      <a:pt x="276" y="177"/>
                    </a:cubicBezTo>
                    <a:cubicBezTo>
                      <a:pt x="276" y="175"/>
                      <a:pt x="278" y="173"/>
                      <a:pt x="281" y="173"/>
                    </a:cubicBezTo>
                    <a:cubicBezTo>
                      <a:pt x="286" y="174"/>
                      <a:pt x="286" y="174"/>
                      <a:pt x="286" y="174"/>
                    </a:cubicBezTo>
                    <a:cubicBezTo>
                      <a:pt x="288" y="174"/>
                      <a:pt x="292" y="174"/>
                      <a:pt x="294" y="174"/>
                    </a:cubicBezTo>
                    <a:cubicBezTo>
                      <a:pt x="299" y="173"/>
                      <a:pt x="299" y="173"/>
                      <a:pt x="299" y="173"/>
                    </a:cubicBezTo>
                    <a:cubicBezTo>
                      <a:pt x="301" y="173"/>
                      <a:pt x="303" y="171"/>
                      <a:pt x="304" y="169"/>
                    </a:cubicBezTo>
                    <a:cubicBezTo>
                      <a:pt x="304" y="163"/>
                      <a:pt x="304" y="163"/>
                      <a:pt x="304" y="163"/>
                    </a:cubicBezTo>
                    <a:cubicBezTo>
                      <a:pt x="304" y="161"/>
                      <a:pt x="303" y="159"/>
                      <a:pt x="301" y="158"/>
                    </a:cubicBezTo>
                    <a:close/>
                    <a:moveTo>
                      <a:pt x="154" y="46"/>
                    </a:moveTo>
                    <a:cubicBezTo>
                      <a:pt x="149" y="78"/>
                      <a:pt x="149" y="78"/>
                      <a:pt x="149" y="78"/>
                    </a:cubicBezTo>
                    <a:cubicBezTo>
                      <a:pt x="152" y="80"/>
                      <a:pt x="155" y="82"/>
                      <a:pt x="156" y="84"/>
                    </a:cubicBezTo>
                    <a:cubicBezTo>
                      <a:pt x="158" y="88"/>
                      <a:pt x="159" y="90"/>
                      <a:pt x="160" y="92"/>
                    </a:cubicBezTo>
                    <a:cubicBezTo>
                      <a:pt x="161" y="95"/>
                      <a:pt x="161" y="99"/>
                      <a:pt x="159" y="102"/>
                    </a:cubicBezTo>
                    <a:cubicBezTo>
                      <a:pt x="159" y="102"/>
                      <a:pt x="158" y="103"/>
                      <a:pt x="157" y="104"/>
                    </a:cubicBezTo>
                    <a:cubicBezTo>
                      <a:pt x="158" y="105"/>
                      <a:pt x="158" y="106"/>
                      <a:pt x="158" y="106"/>
                    </a:cubicBezTo>
                    <a:cubicBezTo>
                      <a:pt x="160" y="110"/>
                      <a:pt x="160" y="114"/>
                      <a:pt x="158" y="117"/>
                    </a:cubicBezTo>
                    <a:cubicBezTo>
                      <a:pt x="157" y="119"/>
                      <a:pt x="155" y="120"/>
                      <a:pt x="152" y="121"/>
                    </a:cubicBezTo>
                    <a:cubicBezTo>
                      <a:pt x="152" y="122"/>
                      <a:pt x="152" y="123"/>
                      <a:pt x="151" y="124"/>
                    </a:cubicBezTo>
                    <a:cubicBezTo>
                      <a:pt x="149" y="127"/>
                      <a:pt x="146" y="129"/>
                      <a:pt x="142" y="129"/>
                    </a:cubicBezTo>
                    <a:cubicBezTo>
                      <a:pt x="141" y="129"/>
                      <a:pt x="140" y="128"/>
                      <a:pt x="138" y="128"/>
                    </a:cubicBezTo>
                    <a:cubicBezTo>
                      <a:pt x="137" y="129"/>
                      <a:pt x="134" y="130"/>
                      <a:pt x="132" y="129"/>
                    </a:cubicBezTo>
                    <a:cubicBezTo>
                      <a:pt x="128" y="129"/>
                      <a:pt x="125" y="127"/>
                      <a:pt x="124" y="124"/>
                    </a:cubicBezTo>
                    <a:cubicBezTo>
                      <a:pt x="123" y="124"/>
                      <a:pt x="123" y="124"/>
                      <a:pt x="123" y="124"/>
                    </a:cubicBezTo>
                    <a:cubicBezTo>
                      <a:pt x="123" y="123"/>
                      <a:pt x="123" y="123"/>
                      <a:pt x="123" y="123"/>
                    </a:cubicBezTo>
                    <a:cubicBezTo>
                      <a:pt x="123" y="123"/>
                      <a:pt x="121" y="119"/>
                      <a:pt x="119" y="114"/>
                    </a:cubicBezTo>
                    <a:cubicBezTo>
                      <a:pt x="118" y="115"/>
                      <a:pt x="117" y="116"/>
                      <a:pt x="115" y="116"/>
                    </a:cubicBezTo>
                    <a:cubicBezTo>
                      <a:pt x="114" y="117"/>
                      <a:pt x="108" y="119"/>
                      <a:pt x="104" y="118"/>
                    </a:cubicBezTo>
                    <a:cubicBezTo>
                      <a:pt x="102" y="118"/>
                      <a:pt x="100" y="118"/>
                      <a:pt x="98" y="117"/>
                    </a:cubicBezTo>
                    <a:cubicBezTo>
                      <a:pt x="94" y="114"/>
                      <a:pt x="91" y="109"/>
                      <a:pt x="91" y="104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85" y="63"/>
                      <a:pt x="118" y="45"/>
                      <a:pt x="154" y="46"/>
                    </a:cubicBezTo>
                    <a:close/>
                    <a:moveTo>
                      <a:pt x="67" y="216"/>
                    </a:moveTo>
                    <a:cubicBezTo>
                      <a:pt x="51" y="194"/>
                      <a:pt x="43" y="165"/>
                      <a:pt x="47" y="135"/>
                    </a:cubicBezTo>
                    <a:cubicBezTo>
                      <a:pt x="48" y="129"/>
                      <a:pt x="50" y="123"/>
                      <a:pt x="52" y="117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38"/>
                      <a:pt x="88" y="140"/>
                      <a:pt x="88" y="142"/>
                    </a:cubicBezTo>
                    <a:cubicBezTo>
                      <a:pt x="85" y="158"/>
                      <a:pt x="89" y="173"/>
                      <a:pt x="97" y="186"/>
                    </a:cubicBezTo>
                    <a:lnTo>
                      <a:pt x="67" y="216"/>
                    </a:lnTo>
                    <a:close/>
                    <a:moveTo>
                      <a:pt x="136" y="257"/>
                    </a:moveTo>
                    <a:cubicBezTo>
                      <a:pt x="118" y="254"/>
                      <a:pt x="102" y="247"/>
                      <a:pt x="88" y="237"/>
                    </a:cubicBezTo>
                    <a:cubicBezTo>
                      <a:pt x="118" y="207"/>
                      <a:pt x="118" y="207"/>
                      <a:pt x="118" y="207"/>
                    </a:cubicBezTo>
                    <a:cubicBezTo>
                      <a:pt x="125" y="212"/>
                      <a:pt x="133" y="215"/>
                      <a:pt x="142" y="216"/>
                    </a:cubicBezTo>
                    <a:cubicBezTo>
                      <a:pt x="151" y="218"/>
                      <a:pt x="159" y="217"/>
                      <a:pt x="168" y="215"/>
                    </a:cubicBezTo>
                    <a:cubicBezTo>
                      <a:pt x="187" y="252"/>
                      <a:pt x="187" y="252"/>
                      <a:pt x="187" y="252"/>
                    </a:cubicBezTo>
                    <a:cubicBezTo>
                      <a:pt x="171" y="258"/>
                      <a:pt x="153" y="259"/>
                      <a:pt x="136" y="257"/>
                    </a:cubicBezTo>
                    <a:close/>
                    <a:moveTo>
                      <a:pt x="177" y="92"/>
                    </a:moveTo>
                    <a:cubicBezTo>
                      <a:pt x="183" y="51"/>
                      <a:pt x="183" y="51"/>
                      <a:pt x="183" y="51"/>
                    </a:cubicBezTo>
                    <a:cubicBezTo>
                      <a:pt x="217" y="61"/>
                      <a:pt x="243" y="88"/>
                      <a:pt x="254" y="121"/>
                    </a:cubicBezTo>
                    <a:cubicBezTo>
                      <a:pt x="212" y="127"/>
                      <a:pt x="212" y="127"/>
                      <a:pt x="212" y="127"/>
                    </a:cubicBezTo>
                    <a:cubicBezTo>
                      <a:pt x="206" y="111"/>
                      <a:pt x="193" y="98"/>
                      <a:pt x="177" y="92"/>
                    </a:cubicBezTo>
                    <a:close/>
                    <a:moveTo>
                      <a:pt x="257" y="168"/>
                    </a:moveTo>
                    <a:cubicBezTo>
                      <a:pt x="252" y="198"/>
                      <a:pt x="236" y="223"/>
                      <a:pt x="213" y="239"/>
                    </a:cubicBezTo>
                    <a:cubicBezTo>
                      <a:pt x="194" y="202"/>
                      <a:pt x="194" y="202"/>
                      <a:pt x="194" y="202"/>
                    </a:cubicBezTo>
                    <a:cubicBezTo>
                      <a:pt x="206" y="192"/>
                      <a:pt x="214" y="178"/>
                      <a:pt x="216" y="162"/>
                    </a:cubicBezTo>
                    <a:cubicBezTo>
                      <a:pt x="217" y="160"/>
                      <a:pt x="217" y="158"/>
                      <a:pt x="217" y="157"/>
                    </a:cubicBezTo>
                    <a:cubicBezTo>
                      <a:pt x="258" y="150"/>
                      <a:pt x="258" y="150"/>
                      <a:pt x="258" y="150"/>
                    </a:cubicBezTo>
                    <a:cubicBezTo>
                      <a:pt x="258" y="156"/>
                      <a:pt x="258" y="162"/>
                      <a:pt x="257" y="1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202" name="Овал 201"/>
            <p:cNvSpPr/>
            <p:nvPr/>
          </p:nvSpPr>
          <p:spPr>
            <a:xfrm rot="10800000">
              <a:off x="3278160" y="3856750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/>
                <a:t> </a:t>
              </a:r>
            </a:p>
          </p:txBody>
        </p:sp>
      </p:grpSp>
      <p:grpSp>
        <p:nvGrpSpPr>
          <p:cNvPr id="209" name="Группа 208"/>
          <p:cNvGrpSpPr/>
          <p:nvPr/>
        </p:nvGrpSpPr>
        <p:grpSpPr>
          <a:xfrm>
            <a:off x="4833186" y="1439635"/>
            <a:ext cx="1785429" cy="2580406"/>
            <a:chOff x="10031719" y="2869277"/>
            <a:chExt cx="4753363" cy="6869837"/>
          </a:xfrm>
        </p:grpSpPr>
        <p:grpSp>
          <p:nvGrpSpPr>
            <p:cNvPr id="210" name="Группа 209"/>
            <p:cNvGrpSpPr/>
            <p:nvPr/>
          </p:nvGrpSpPr>
          <p:grpSpPr>
            <a:xfrm>
              <a:off x="10031719" y="2955737"/>
              <a:ext cx="4753363" cy="6783377"/>
              <a:chOff x="9564889" y="9379074"/>
              <a:chExt cx="1208088" cy="1724025"/>
            </a:xfrm>
          </p:grpSpPr>
          <p:sp>
            <p:nvSpPr>
              <p:cNvPr id="212" name="Freeform 1057"/>
              <p:cNvSpPr>
                <a:spLocks/>
              </p:cNvSpPr>
              <p:nvPr/>
            </p:nvSpPr>
            <p:spPr bwMode="auto">
              <a:xfrm>
                <a:off x="10318952" y="10274424"/>
                <a:ext cx="142875" cy="152400"/>
              </a:xfrm>
              <a:custGeom>
                <a:avLst/>
                <a:gdLst>
                  <a:gd name="T0" fmla="*/ 16 w 45"/>
                  <a:gd name="T1" fmla="*/ 5 h 48"/>
                  <a:gd name="T2" fmla="*/ 27 w 45"/>
                  <a:gd name="T3" fmla="*/ 10 h 48"/>
                  <a:gd name="T4" fmla="*/ 33 w 45"/>
                  <a:gd name="T5" fmla="*/ 12 h 48"/>
                  <a:gd name="T6" fmla="*/ 38 w 45"/>
                  <a:gd name="T7" fmla="*/ 6 h 48"/>
                  <a:gd name="T8" fmla="*/ 43 w 45"/>
                  <a:gd name="T9" fmla="*/ 11 h 48"/>
                  <a:gd name="T10" fmla="*/ 29 w 45"/>
                  <a:gd name="T11" fmla="*/ 48 h 48"/>
                  <a:gd name="T12" fmla="*/ 13 w 45"/>
                  <a:gd name="T13" fmla="*/ 44 h 48"/>
                  <a:gd name="T14" fmla="*/ 6 w 45"/>
                  <a:gd name="T15" fmla="*/ 41 h 48"/>
                  <a:gd name="T16" fmla="*/ 9 w 45"/>
                  <a:gd name="T17" fmla="*/ 33 h 48"/>
                  <a:gd name="T18" fmla="*/ 15 w 45"/>
                  <a:gd name="T19" fmla="*/ 36 h 48"/>
                  <a:gd name="T20" fmla="*/ 15 w 45"/>
                  <a:gd name="T21" fmla="*/ 34 h 48"/>
                  <a:gd name="T22" fmla="*/ 6 w 45"/>
                  <a:gd name="T23" fmla="*/ 30 h 48"/>
                  <a:gd name="T24" fmla="*/ 9 w 45"/>
                  <a:gd name="T25" fmla="*/ 23 h 48"/>
                  <a:gd name="T26" fmla="*/ 18 w 45"/>
                  <a:gd name="T27" fmla="*/ 27 h 48"/>
                  <a:gd name="T28" fmla="*/ 19 w 45"/>
                  <a:gd name="T29" fmla="*/ 25 h 48"/>
                  <a:gd name="T30" fmla="*/ 7 w 45"/>
                  <a:gd name="T31" fmla="*/ 20 h 48"/>
                  <a:gd name="T32" fmla="*/ 10 w 45"/>
                  <a:gd name="T33" fmla="*/ 13 h 48"/>
                  <a:gd name="T34" fmla="*/ 22 w 45"/>
                  <a:gd name="T35" fmla="*/ 18 h 48"/>
                  <a:gd name="T36" fmla="*/ 23 w 45"/>
                  <a:gd name="T37" fmla="*/ 16 h 48"/>
                  <a:gd name="T38" fmla="*/ 13 w 45"/>
                  <a:gd name="T39" fmla="*/ 12 h 48"/>
                  <a:gd name="T40" fmla="*/ 16 w 45"/>
                  <a:gd name="T41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48">
                    <a:moveTo>
                      <a:pt x="16" y="5"/>
                    </a:moveTo>
                    <a:cubicBezTo>
                      <a:pt x="16" y="5"/>
                      <a:pt x="25" y="9"/>
                      <a:pt x="27" y="10"/>
                    </a:cubicBezTo>
                    <a:cubicBezTo>
                      <a:pt x="32" y="11"/>
                      <a:pt x="23" y="8"/>
                      <a:pt x="33" y="12"/>
                    </a:cubicBezTo>
                    <a:cubicBezTo>
                      <a:pt x="35" y="13"/>
                      <a:pt x="38" y="12"/>
                      <a:pt x="38" y="6"/>
                    </a:cubicBezTo>
                    <a:cubicBezTo>
                      <a:pt x="38" y="0"/>
                      <a:pt x="41" y="4"/>
                      <a:pt x="43" y="11"/>
                    </a:cubicBezTo>
                    <a:cubicBezTo>
                      <a:pt x="45" y="21"/>
                      <a:pt x="36" y="48"/>
                      <a:pt x="29" y="48"/>
                    </a:cubicBezTo>
                    <a:cubicBezTo>
                      <a:pt x="23" y="48"/>
                      <a:pt x="19" y="46"/>
                      <a:pt x="13" y="44"/>
                    </a:cubicBezTo>
                    <a:cubicBezTo>
                      <a:pt x="11" y="43"/>
                      <a:pt x="6" y="41"/>
                      <a:pt x="6" y="41"/>
                    </a:cubicBezTo>
                    <a:cubicBezTo>
                      <a:pt x="0" y="39"/>
                      <a:pt x="3" y="31"/>
                      <a:pt x="9" y="33"/>
                    </a:cubicBezTo>
                    <a:cubicBezTo>
                      <a:pt x="9" y="33"/>
                      <a:pt x="13" y="35"/>
                      <a:pt x="15" y="36"/>
                    </a:cubicBezTo>
                    <a:cubicBezTo>
                      <a:pt x="16" y="36"/>
                      <a:pt x="17" y="35"/>
                      <a:pt x="15" y="34"/>
                    </a:cubicBezTo>
                    <a:cubicBezTo>
                      <a:pt x="14" y="34"/>
                      <a:pt x="6" y="30"/>
                      <a:pt x="6" y="30"/>
                    </a:cubicBezTo>
                    <a:cubicBezTo>
                      <a:pt x="0" y="28"/>
                      <a:pt x="3" y="21"/>
                      <a:pt x="9" y="23"/>
                    </a:cubicBezTo>
                    <a:cubicBezTo>
                      <a:pt x="9" y="23"/>
                      <a:pt x="17" y="26"/>
                      <a:pt x="18" y="27"/>
                    </a:cubicBezTo>
                    <a:cubicBezTo>
                      <a:pt x="20" y="27"/>
                      <a:pt x="20" y="26"/>
                      <a:pt x="19" y="25"/>
                    </a:cubicBezTo>
                    <a:cubicBezTo>
                      <a:pt x="17" y="25"/>
                      <a:pt x="7" y="20"/>
                      <a:pt x="7" y="20"/>
                    </a:cubicBezTo>
                    <a:cubicBezTo>
                      <a:pt x="1" y="18"/>
                      <a:pt x="4" y="11"/>
                      <a:pt x="10" y="13"/>
                    </a:cubicBezTo>
                    <a:cubicBezTo>
                      <a:pt x="10" y="13"/>
                      <a:pt x="20" y="17"/>
                      <a:pt x="22" y="18"/>
                    </a:cubicBezTo>
                    <a:cubicBezTo>
                      <a:pt x="23" y="18"/>
                      <a:pt x="24" y="17"/>
                      <a:pt x="23" y="16"/>
                    </a:cubicBezTo>
                    <a:cubicBezTo>
                      <a:pt x="21" y="16"/>
                      <a:pt x="13" y="12"/>
                      <a:pt x="13" y="12"/>
                    </a:cubicBezTo>
                    <a:cubicBezTo>
                      <a:pt x="7" y="10"/>
                      <a:pt x="10" y="3"/>
                      <a:pt x="16" y="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3" name="Freeform 1058"/>
              <p:cNvSpPr>
                <a:spLocks/>
              </p:cNvSpPr>
              <p:nvPr/>
            </p:nvSpPr>
            <p:spPr bwMode="auto">
              <a:xfrm>
                <a:off x="9701414" y="10391899"/>
                <a:ext cx="149225" cy="165100"/>
              </a:xfrm>
              <a:custGeom>
                <a:avLst/>
                <a:gdLst>
                  <a:gd name="T0" fmla="*/ 40 w 47"/>
                  <a:gd name="T1" fmla="*/ 16 h 52"/>
                  <a:gd name="T2" fmla="*/ 27 w 47"/>
                  <a:gd name="T3" fmla="*/ 14 h 52"/>
                  <a:gd name="T4" fmla="*/ 20 w 47"/>
                  <a:gd name="T5" fmla="*/ 13 h 52"/>
                  <a:gd name="T6" fmla="*/ 20 w 47"/>
                  <a:gd name="T7" fmla="*/ 6 h 52"/>
                  <a:gd name="T8" fmla="*/ 13 w 47"/>
                  <a:gd name="T9" fmla="*/ 8 h 52"/>
                  <a:gd name="T10" fmla="*/ 7 w 47"/>
                  <a:gd name="T11" fmla="*/ 47 h 52"/>
                  <a:gd name="T12" fmla="*/ 23 w 47"/>
                  <a:gd name="T13" fmla="*/ 51 h 52"/>
                  <a:gd name="T14" fmla="*/ 30 w 47"/>
                  <a:gd name="T15" fmla="*/ 52 h 52"/>
                  <a:gd name="T16" fmla="*/ 31 w 47"/>
                  <a:gd name="T17" fmla="*/ 44 h 52"/>
                  <a:gd name="T18" fmla="*/ 25 w 47"/>
                  <a:gd name="T19" fmla="*/ 43 h 52"/>
                  <a:gd name="T20" fmla="*/ 25 w 47"/>
                  <a:gd name="T21" fmla="*/ 41 h 52"/>
                  <a:gd name="T22" fmla="*/ 36 w 47"/>
                  <a:gd name="T23" fmla="*/ 43 h 52"/>
                  <a:gd name="T24" fmla="*/ 37 w 47"/>
                  <a:gd name="T25" fmla="*/ 35 h 52"/>
                  <a:gd name="T26" fmla="*/ 26 w 47"/>
                  <a:gd name="T27" fmla="*/ 33 h 52"/>
                  <a:gd name="T28" fmla="*/ 26 w 47"/>
                  <a:gd name="T29" fmla="*/ 32 h 52"/>
                  <a:gd name="T30" fmla="*/ 40 w 47"/>
                  <a:gd name="T31" fmla="*/ 33 h 52"/>
                  <a:gd name="T32" fmla="*/ 41 w 47"/>
                  <a:gd name="T33" fmla="*/ 25 h 52"/>
                  <a:gd name="T34" fmla="*/ 28 w 47"/>
                  <a:gd name="T35" fmla="*/ 24 h 52"/>
                  <a:gd name="T36" fmla="*/ 28 w 47"/>
                  <a:gd name="T37" fmla="*/ 22 h 52"/>
                  <a:gd name="T38" fmla="*/ 39 w 47"/>
                  <a:gd name="T39" fmla="*/ 24 h 52"/>
                  <a:gd name="T40" fmla="*/ 40 w 47"/>
                  <a:gd name="T41" fmla="*/ 1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" h="52">
                    <a:moveTo>
                      <a:pt x="40" y="16"/>
                    </a:moveTo>
                    <a:cubicBezTo>
                      <a:pt x="40" y="16"/>
                      <a:pt x="29" y="14"/>
                      <a:pt x="27" y="14"/>
                    </a:cubicBezTo>
                    <a:cubicBezTo>
                      <a:pt x="22" y="13"/>
                      <a:pt x="32" y="15"/>
                      <a:pt x="20" y="13"/>
                    </a:cubicBezTo>
                    <a:cubicBezTo>
                      <a:pt x="19" y="13"/>
                      <a:pt x="17" y="11"/>
                      <a:pt x="20" y="6"/>
                    </a:cubicBezTo>
                    <a:cubicBezTo>
                      <a:pt x="23" y="0"/>
                      <a:pt x="18" y="3"/>
                      <a:pt x="13" y="8"/>
                    </a:cubicBezTo>
                    <a:cubicBezTo>
                      <a:pt x="6" y="15"/>
                      <a:pt x="0" y="43"/>
                      <a:pt x="7" y="47"/>
                    </a:cubicBezTo>
                    <a:cubicBezTo>
                      <a:pt x="12" y="49"/>
                      <a:pt x="16" y="50"/>
                      <a:pt x="23" y="51"/>
                    </a:cubicBezTo>
                    <a:cubicBezTo>
                      <a:pt x="25" y="51"/>
                      <a:pt x="30" y="52"/>
                      <a:pt x="30" y="52"/>
                    </a:cubicBezTo>
                    <a:cubicBezTo>
                      <a:pt x="36" y="52"/>
                      <a:pt x="37" y="44"/>
                      <a:pt x="31" y="44"/>
                    </a:cubicBezTo>
                    <a:cubicBezTo>
                      <a:pt x="31" y="44"/>
                      <a:pt x="27" y="43"/>
                      <a:pt x="25" y="43"/>
                    </a:cubicBezTo>
                    <a:cubicBezTo>
                      <a:pt x="24" y="43"/>
                      <a:pt x="24" y="41"/>
                      <a:pt x="25" y="41"/>
                    </a:cubicBezTo>
                    <a:cubicBezTo>
                      <a:pt x="27" y="41"/>
                      <a:pt x="36" y="43"/>
                      <a:pt x="36" y="43"/>
                    </a:cubicBezTo>
                    <a:cubicBezTo>
                      <a:pt x="42" y="43"/>
                      <a:pt x="43" y="35"/>
                      <a:pt x="37" y="35"/>
                    </a:cubicBezTo>
                    <a:cubicBezTo>
                      <a:pt x="37" y="35"/>
                      <a:pt x="28" y="34"/>
                      <a:pt x="26" y="33"/>
                    </a:cubicBezTo>
                    <a:cubicBezTo>
                      <a:pt x="25" y="33"/>
                      <a:pt x="25" y="32"/>
                      <a:pt x="26" y="32"/>
                    </a:cubicBezTo>
                    <a:cubicBezTo>
                      <a:pt x="28" y="32"/>
                      <a:pt x="40" y="33"/>
                      <a:pt x="40" y="33"/>
                    </a:cubicBezTo>
                    <a:cubicBezTo>
                      <a:pt x="46" y="34"/>
                      <a:pt x="47" y="26"/>
                      <a:pt x="41" y="25"/>
                    </a:cubicBezTo>
                    <a:cubicBezTo>
                      <a:pt x="41" y="25"/>
                      <a:pt x="30" y="24"/>
                      <a:pt x="28" y="24"/>
                    </a:cubicBezTo>
                    <a:cubicBezTo>
                      <a:pt x="26" y="24"/>
                      <a:pt x="26" y="22"/>
                      <a:pt x="28" y="22"/>
                    </a:cubicBezTo>
                    <a:cubicBezTo>
                      <a:pt x="30" y="22"/>
                      <a:pt x="39" y="24"/>
                      <a:pt x="39" y="24"/>
                    </a:cubicBezTo>
                    <a:cubicBezTo>
                      <a:pt x="45" y="24"/>
                      <a:pt x="46" y="16"/>
                      <a:pt x="40" y="1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4" name="Freeform 1059"/>
              <p:cNvSpPr>
                <a:spLocks/>
              </p:cNvSpPr>
              <p:nvPr/>
            </p:nvSpPr>
            <p:spPr bwMode="auto">
              <a:xfrm>
                <a:off x="10211002" y="11020549"/>
                <a:ext cx="53975" cy="79375"/>
              </a:xfrm>
              <a:custGeom>
                <a:avLst/>
                <a:gdLst>
                  <a:gd name="T0" fmla="*/ 9 w 17"/>
                  <a:gd name="T1" fmla="*/ 0 h 25"/>
                  <a:gd name="T2" fmla="*/ 2 w 17"/>
                  <a:gd name="T3" fmla="*/ 22 h 25"/>
                  <a:gd name="T4" fmla="*/ 0 w 17"/>
                  <a:gd name="T5" fmla="*/ 25 h 25"/>
                  <a:gd name="T6" fmla="*/ 17 w 17"/>
                  <a:gd name="T7" fmla="*/ 18 h 25"/>
                  <a:gd name="T8" fmla="*/ 9 w 17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5">
                    <a:moveTo>
                      <a:pt x="9" y="0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1" y="23"/>
                      <a:pt x="1" y="24"/>
                      <a:pt x="0" y="25"/>
                    </a:cubicBezTo>
                    <a:cubicBezTo>
                      <a:pt x="11" y="25"/>
                      <a:pt x="17" y="25"/>
                      <a:pt x="17" y="18"/>
                    </a:cubicBezTo>
                    <a:cubicBezTo>
                      <a:pt x="17" y="12"/>
                      <a:pt x="15" y="5"/>
                      <a:pt x="9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5" name="Freeform 1060"/>
              <p:cNvSpPr>
                <a:spLocks/>
              </p:cNvSpPr>
              <p:nvPr/>
            </p:nvSpPr>
            <p:spPr bwMode="auto">
              <a:xfrm>
                <a:off x="9564889" y="9379074"/>
                <a:ext cx="769938" cy="1724025"/>
              </a:xfrm>
              <a:custGeom>
                <a:avLst/>
                <a:gdLst>
                  <a:gd name="T0" fmla="*/ 236 w 242"/>
                  <a:gd name="T1" fmla="*/ 302 h 543"/>
                  <a:gd name="T2" fmla="*/ 241 w 242"/>
                  <a:gd name="T3" fmla="*/ 289 h 543"/>
                  <a:gd name="T4" fmla="*/ 242 w 242"/>
                  <a:gd name="T5" fmla="*/ 285 h 543"/>
                  <a:gd name="T6" fmla="*/ 189 w 242"/>
                  <a:gd name="T7" fmla="*/ 235 h 543"/>
                  <a:gd name="T8" fmla="*/ 143 w 242"/>
                  <a:gd name="T9" fmla="*/ 196 h 543"/>
                  <a:gd name="T10" fmla="*/ 115 w 242"/>
                  <a:gd name="T11" fmla="*/ 0 h 543"/>
                  <a:gd name="T12" fmla="*/ 87 w 242"/>
                  <a:gd name="T13" fmla="*/ 197 h 543"/>
                  <a:gd name="T14" fmla="*/ 26 w 242"/>
                  <a:gd name="T15" fmla="*/ 252 h 543"/>
                  <a:gd name="T16" fmla="*/ 41 w 242"/>
                  <a:gd name="T17" fmla="*/ 354 h 543"/>
                  <a:gd name="T18" fmla="*/ 52 w 242"/>
                  <a:gd name="T19" fmla="*/ 322 h 543"/>
                  <a:gd name="T20" fmla="*/ 56 w 242"/>
                  <a:gd name="T21" fmla="*/ 276 h 543"/>
                  <a:gd name="T22" fmla="*/ 66 w 242"/>
                  <a:gd name="T23" fmla="*/ 316 h 543"/>
                  <a:gd name="T24" fmla="*/ 68 w 242"/>
                  <a:gd name="T25" fmla="*/ 327 h 543"/>
                  <a:gd name="T26" fmla="*/ 69 w 242"/>
                  <a:gd name="T27" fmla="*/ 327 h 543"/>
                  <a:gd name="T28" fmla="*/ 93 w 242"/>
                  <a:gd name="T29" fmla="*/ 339 h 543"/>
                  <a:gd name="T30" fmla="*/ 94 w 242"/>
                  <a:gd name="T31" fmla="*/ 349 h 543"/>
                  <a:gd name="T32" fmla="*/ 90 w 242"/>
                  <a:gd name="T33" fmla="*/ 358 h 543"/>
                  <a:gd name="T34" fmla="*/ 84 w 242"/>
                  <a:gd name="T35" fmla="*/ 367 h 543"/>
                  <a:gd name="T36" fmla="*/ 73 w 242"/>
                  <a:gd name="T37" fmla="*/ 377 h 543"/>
                  <a:gd name="T38" fmla="*/ 61 w 242"/>
                  <a:gd name="T39" fmla="*/ 375 h 543"/>
                  <a:gd name="T40" fmla="*/ 69 w 242"/>
                  <a:gd name="T41" fmla="*/ 518 h 543"/>
                  <a:gd name="T42" fmla="*/ 89 w 242"/>
                  <a:gd name="T43" fmla="*/ 542 h 543"/>
                  <a:gd name="T44" fmla="*/ 105 w 242"/>
                  <a:gd name="T45" fmla="*/ 510 h 543"/>
                  <a:gd name="T46" fmla="*/ 116 w 242"/>
                  <a:gd name="T47" fmla="*/ 414 h 543"/>
                  <a:gd name="T48" fmla="*/ 133 w 242"/>
                  <a:gd name="T49" fmla="*/ 506 h 543"/>
                  <a:gd name="T50" fmla="*/ 157 w 242"/>
                  <a:gd name="T51" fmla="*/ 542 h 543"/>
                  <a:gd name="T52" fmla="*/ 154 w 242"/>
                  <a:gd name="T53" fmla="*/ 536 h 543"/>
                  <a:gd name="T54" fmla="*/ 145 w 242"/>
                  <a:gd name="T55" fmla="*/ 518 h 543"/>
                  <a:gd name="T56" fmla="*/ 157 w 242"/>
                  <a:gd name="T57" fmla="*/ 490 h 543"/>
                  <a:gd name="T58" fmla="*/ 163 w 242"/>
                  <a:gd name="T59" fmla="*/ 479 h 543"/>
                  <a:gd name="T60" fmla="*/ 180 w 242"/>
                  <a:gd name="T61" fmla="*/ 431 h 543"/>
                  <a:gd name="T62" fmla="*/ 172 w 242"/>
                  <a:gd name="T63" fmla="*/ 323 h 543"/>
                  <a:gd name="T64" fmla="*/ 218 w 242"/>
                  <a:gd name="T65" fmla="*/ 303 h 543"/>
                  <a:gd name="T66" fmla="*/ 235 w 242"/>
                  <a:gd name="T67" fmla="*/ 304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2" h="543">
                    <a:moveTo>
                      <a:pt x="235" y="304"/>
                    </a:moveTo>
                    <a:cubicBezTo>
                      <a:pt x="235" y="303"/>
                      <a:pt x="235" y="303"/>
                      <a:pt x="236" y="302"/>
                    </a:cubicBezTo>
                    <a:cubicBezTo>
                      <a:pt x="235" y="300"/>
                      <a:pt x="235" y="297"/>
                      <a:pt x="236" y="294"/>
                    </a:cubicBezTo>
                    <a:cubicBezTo>
                      <a:pt x="237" y="292"/>
                      <a:pt x="239" y="290"/>
                      <a:pt x="241" y="289"/>
                    </a:cubicBezTo>
                    <a:cubicBezTo>
                      <a:pt x="241" y="288"/>
                      <a:pt x="241" y="287"/>
                      <a:pt x="242" y="286"/>
                    </a:cubicBezTo>
                    <a:cubicBezTo>
                      <a:pt x="242" y="286"/>
                      <a:pt x="242" y="285"/>
                      <a:pt x="242" y="285"/>
                    </a:cubicBezTo>
                    <a:cubicBezTo>
                      <a:pt x="234" y="280"/>
                      <a:pt x="227" y="275"/>
                      <a:pt x="222" y="272"/>
                    </a:cubicBezTo>
                    <a:cubicBezTo>
                      <a:pt x="210" y="262"/>
                      <a:pt x="201" y="244"/>
                      <a:pt x="189" y="235"/>
                    </a:cubicBezTo>
                    <a:cubicBezTo>
                      <a:pt x="182" y="229"/>
                      <a:pt x="178" y="225"/>
                      <a:pt x="148" y="219"/>
                    </a:cubicBezTo>
                    <a:cubicBezTo>
                      <a:pt x="137" y="217"/>
                      <a:pt x="137" y="206"/>
                      <a:pt x="143" y="196"/>
                    </a:cubicBezTo>
                    <a:cubicBezTo>
                      <a:pt x="184" y="184"/>
                      <a:pt x="215" y="146"/>
                      <a:pt x="215" y="100"/>
                    </a:cubicBezTo>
                    <a:cubicBezTo>
                      <a:pt x="215" y="45"/>
                      <a:pt x="170" y="0"/>
                      <a:pt x="115" y="0"/>
                    </a:cubicBezTo>
                    <a:cubicBezTo>
                      <a:pt x="59" y="0"/>
                      <a:pt x="15" y="45"/>
                      <a:pt x="15" y="100"/>
                    </a:cubicBezTo>
                    <a:cubicBezTo>
                      <a:pt x="15" y="146"/>
                      <a:pt x="45" y="185"/>
                      <a:pt x="87" y="197"/>
                    </a:cubicBezTo>
                    <a:cubicBezTo>
                      <a:pt x="91" y="204"/>
                      <a:pt x="93" y="215"/>
                      <a:pt x="87" y="216"/>
                    </a:cubicBezTo>
                    <a:cubicBezTo>
                      <a:pt x="54" y="226"/>
                      <a:pt x="45" y="229"/>
                      <a:pt x="26" y="252"/>
                    </a:cubicBezTo>
                    <a:cubicBezTo>
                      <a:pt x="20" y="259"/>
                      <a:pt x="0" y="284"/>
                      <a:pt x="2" y="295"/>
                    </a:cubicBezTo>
                    <a:cubicBezTo>
                      <a:pt x="3" y="302"/>
                      <a:pt x="27" y="340"/>
                      <a:pt x="41" y="354"/>
                    </a:cubicBezTo>
                    <a:cubicBezTo>
                      <a:pt x="42" y="343"/>
                      <a:pt x="46" y="329"/>
                      <a:pt x="51" y="323"/>
                    </a:cubicBezTo>
                    <a:cubicBezTo>
                      <a:pt x="52" y="323"/>
                      <a:pt x="52" y="322"/>
                      <a:pt x="52" y="322"/>
                    </a:cubicBezTo>
                    <a:cubicBezTo>
                      <a:pt x="48" y="314"/>
                      <a:pt x="43" y="305"/>
                      <a:pt x="40" y="301"/>
                    </a:cubicBezTo>
                    <a:cubicBezTo>
                      <a:pt x="33" y="291"/>
                      <a:pt x="48" y="282"/>
                      <a:pt x="56" y="276"/>
                    </a:cubicBezTo>
                    <a:cubicBezTo>
                      <a:pt x="62" y="272"/>
                      <a:pt x="64" y="277"/>
                      <a:pt x="65" y="289"/>
                    </a:cubicBezTo>
                    <a:cubicBezTo>
                      <a:pt x="66" y="295"/>
                      <a:pt x="66" y="304"/>
                      <a:pt x="66" y="316"/>
                    </a:cubicBezTo>
                    <a:cubicBezTo>
                      <a:pt x="67" y="317"/>
                      <a:pt x="68" y="318"/>
                      <a:pt x="69" y="319"/>
                    </a:cubicBezTo>
                    <a:cubicBezTo>
                      <a:pt x="71" y="322"/>
                      <a:pt x="69" y="325"/>
                      <a:pt x="68" y="327"/>
                    </a:cubicBezTo>
                    <a:cubicBezTo>
                      <a:pt x="69" y="327"/>
                      <a:pt x="69" y="327"/>
                      <a:pt x="69" y="327"/>
                    </a:cubicBezTo>
                    <a:cubicBezTo>
                      <a:pt x="69" y="327"/>
                      <a:pt x="69" y="327"/>
                      <a:pt x="69" y="327"/>
                    </a:cubicBezTo>
                    <a:cubicBezTo>
                      <a:pt x="83" y="329"/>
                      <a:pt x="83" y="329"/>
                      <a:pt x="83" y="329"/>
                    </a:cubicBezTo>
                    <a:cubicBezTo>
                      <a:pt x="89" y="329"/>
                      <a:pt x="93" y="334"/>
                      <a:pt x="93" y="339"/>
                    </a:cubicBezTo>
                    <a:cubicBezTo>
                      <a:pt x="92" y="341"/>
                      <a:pt x="92" y="342"/>
                      <a:pt x="92" y="343"/>
                    </a:cubicBezTo>
                    <a:cubicBezTo>
                      <a:pt x="93" y="345"/>
                      <a:pt x="94" y="347"/>
                      <a:pt x="94" y="349"/>
                    </a:cubicBezTo>
                    <a:cubicBezTo>
                      <a:pt x="93" y="352"/>
                      <a:pt x="92" y="355"/>
                      <a:pt x="90" y="356"/>
                    </a:cubicBezTo>
                    <a:cubicBezTo>
                      <a:pt x="90" y="357"/>
                      <a:pt x="90" y="358"/>
                      <a:pt x="90" y="358"/>
                    </a:cubicBezTo>
                    <a:cubicBezTo>
                      <a:pt x="90" y="362"/>
                      <a:pt x="87" y="365"/>
                      <a:pt x="84" y="367"/>
                    </a:cubicBezTo>
                    <a:cubicBezTo>
                      <a:pt x="84" y="367"/>
                      <a:pt x="84" y="367"/>
                      <a:pt x="84" y="367"/>
                    </a:cubicBezTo>
                    <a:cubicBezTo>
                      <a:pt x="84" y="373"/>
                      <a:pt x="80" y="377"/>
                      <a:pt x="74" y="377"/>
                    </a:cubicBezTo>
                    <a:cubicBezTo>
                      <a:pt x="74" y="377"/>
                      <a:pt x="73" y="377"/>
                      <a:pt x="73" y="377"/>
                    </a:cubicBezTo>
                    <a:cubicBezTo>
                      <a:pt x="65" y="376"/>
                      <a:pt x="65" y="376"/>
                      <a:pt x="65" y="376"/>
                    </a:cubicBezTo>
                    <a:cubicBezTo>
                      <a:pt x="63" y="375"/>
                      <a:pt x="62" y="375"/>
                      <a:pt x="61" y="375"/>
                    </a:cubicBezTo>
                    <a:cubicBezTo>
                      <a:pt x="57" y="416"/>
                      <a:pt x="57" y="438"/>
                      <a:pt x="63" y="459"/>
                    </a:cubicBezTo>
                    <a:cubicBezTo>
                      <a:pt x="71" y="492"/>
                      <a:pt x="73" y="511"/>
                      <a:pt x="69" y="518"/>
                    </a:cubicBezTo>
                    <a:cubicBezTo>
                      <a:pt x="66" y="522"/>
                      <a:pt x="60" y="527"/>
                      <a:pt x="60" y="535"/>
                    </a:cubicBezTo>
                    <a:cubicBezTo>
                      <a:pt x="60" y="543"/>
                      <a:pt x="74" y="542"/>
                      <a:pt x="89" y="542"/>
                    </a:cubicBezTo>
                    <a:cubicBezTo>
                      <a:pt x="103" y="542"/>
                      <a:pt x="111" y="543"/>
                      <a:pt x="111" y="535"/>
                    </a:cubicBezTo>
                    <a:cubicBezTo>
                      <a:pt x="111" y="525"/>
                      <a:pt x="105" y="521"/>
                      <a:pt x="105" y="510"/>
                    </a:cubicBezTo>
                    <a:cubicBezTo>
                      <a:pt x="105" y="506"/>
                      <a:pt x="110" y="485"/>
                      <a:pt x="112" y="463"/>
                    </a:cubicBezTo>
                    <a:cubicBezTo>
                      <a:pt x="114" y="441"/>
                      <a:pt x="112" y="407"/>
                      <a:pt x="116" y="414"/>
                    </a:cubicBezTo>
                    <a:cubicBezTo>
                      <a:pt x="119" y="421"/>
                      <a:pt x="119" y="433"/>
                      <a:pt x="127" y="453"/>
                    </a:cubicBezTo>
                    <a:cubicBezTo>
                      <a:pt x="139" y="484"/>
                      <a:pt x="136" y="495"/>
                      <a:pt x="133" y="506"/>
                    </a:cubicBezTo>
                    <a:cubicBezTo>
                      <a:pt x="130" y="516"/>
                      <a:pt x="126" y="515"/>
                      <a:pt x="126" y="526"/>
                    </a:cubicBezTo>
                    <a:cubicBezTo>
                      <a:pt x="126" y="543"/>
                      <a:pt x="143" y="542"/>
                      <a:pt x="157" y="542"/>
                    </a:cubicBezTo>
                    <a:cubicBezTo>
                      <a:pt x="163" y="542"/>
                      <a:pt x="167" y="542"/>
                      <a:pt x="172" y="542"/>
                    </a:cubicBezTo>
                    <a:cubicBezTo>
                      <a:pt x="154" y="536"/>
                      <a:pt x="154" y="536"/>
                      <a:pt x="154" y="536"/>
                    </a:cubicBezTo>
                    <a:cubicBezTo>
                      <a:pt x="151" y="535"/>
                      <a:pt x="148" y="533"/>
                      <a:pt x="147" y="530"/>
                    </a:cubicBezTo>
                    <a:cubicBezTo>
                      <a:pt x="144" y="526"/>
                      <a:pt x="144" y="522"/>
                      <a:pt x="145" y="518"/>
                    </a:cubicBezTo>
                    <a:cubicBezTo>
                      <a:pt x="153" y="496"/>
                      <a:pt x="153" y="496"/>
                      <a:pt x="153" y="496"/>
                    </a:cubicBezTo>
                    <a:cubicBezTo>
                      <a:pt x="154" y="494"/>
                      <a:pt x="155" y="492"/>
                      <a:pt x="157" y="490"/>
                    </a:cubicBezTo>
                    <a:cubicBezTo>
                      <a:pt x="159" y="483"/>
                      <a:pt x="159" y="483"/>
                      <a:pt x="159" y="483"/>
                    </a:cubicBezTo>
                    <a:cubicBezTo>
                      <a:pt x="160" y="481"/>
                      <a:pt x="161" y="479"/>
                      <a:pt x="163" y="479"/>
                    </a:cubicBezTo>
                    <a:cubicBezTo>
                      <a:pt x="163" y="479"/>
                      <a:pt x="163" y="478"/>
                      <a:pt x="164" y="478"/>
                    </a:cubicBezTo>
                    <a:cubicBezTo>
                      <a:pt x="180" y="431"/>
                      <a:pt x="180" y="431"/>
                      <a:pt x="180" y="431"/>
                    </a:cubicBezTo>
                    <a:cubicBezTo>
                      <a:pt x="182" y="408"/>
                      <a:pt x="181" y="389"/>
                      <a:pt x="179" y="374"/>
                    </a:cubicBezTo>
                    <a:cubicBezTo>
                      <a:pt x="177" y="355"/>
                      <a:pt x="174" y="349"/>
                      <a:pt x="172" y="323"/>
                    </a:cubicBezTo>
                    <a:cubicBezTo>
                      <a:pt x="170" y="303"/>
                      <a:pt x="170" y="258"/>
                      <a:pt x="182" y="278"/>
                    </a:cubicBezTo>
                    <a:cubicBezTo>
                      <a:pt x="190" y="290"/>
                      <a:pt x="202" y="298"/>
                      <a:pt x="218" y="303"/>
                    </a:cubicBezTo>
                    <a:cubicBezTo>
                      <a:pt x="220" y="304"/>
                      <a:pt x="226" y="307"/>
                      <a:pt x="234" y="309"/>
                    </a:cubicBezTo>
                    <a:cubicBezTo>
                      <a:pt x="233" y="307"/>
                      <a:pt x="234" y="306"/>
                      <a:pt x="235" y="30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6" name="Freeform 1061"/>
              <p:cNvSpPr>
                <a:spLocks/>
              </p:cNvSpPr>
              <p:nvPr/>
            </p:nvSpPr>
            <p:spPr bwMode="auto">
              <a:xfrm>
                <a:off x="10242752" y="10404599"/>
                <a:ext cx="165100" cy="136525"/>
              </a:xfrm>
              <a:custGeom>
                <a:avLst/>
                <a:gdLst>
                  <a:gd name="T0" fmla="*/ 10 w 52"/>
                  <a:gd name="T1" fmla="*/ 0 h 43"/>
                  <a:gd name="T2" fmla="*/ 50 w 52"/>
                  <a:gd name="T3" fmla="*/ 14 h 43"/>
                  <a:gd name="T4" fmla="*/ 51 w 52"/>
                  <a:gd name="T5" fmla="*/ 17 h 43"/>
                  <a:gd name="T6" fmla="*/ 49 w 52"/>
                  <a:gd name="T7" fmla="*/ 24 h 43"/>
                  <a:gd name="T8" fmla="*/ 47 w 52"/>
                  <a:gd name="T9" fmla="*/ 25 h 43"/>
                  <a:gd name="T10" fmla="*/ 41 w 52"/>
                  <a:gd name="T11" fmla="*/ 42 h 43"/>
                  <a:gd name="T12" fmla="*/ 38 w 52"/>
                  <a:gd name="T13" fmla="*/ 43 h 43"/>
                  <a:gd name="T14" fmla="*/ 1 w 52"/>
                  <a:gd name="T15" fmla="*/ 30 h 43"/>
                  <a:gd name="T16" fmla="*/ 0 w 52"/>
                  <a:gd name="T17" fmla="*/ 28 h 43"/>
                  <a:gd name="T18" fmla="*/ 6 w 52"/>
                  <a:gd name="T19" fmla="*/ 11 h 43"/>
                  <a:gd name="T20" fmla="*/ 5 w 52"/>
                  <a:gd name="T21" fmla="*/ 8 h 43"/>
                  <a:gd name="T22" fmla="*/ 7 w 52"/>
                  <a:gd name="T23" fmla="*/ 2 h 43"/>
                  <a:gd name="T24" fmla="*/ 10 w 52"/>
                  <a:gd name="T2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43">
                    <a:moveTo>
                      <a:pt x="10" y="0"/>
                    </a:moveTo>
                    <a:cubicBezTo>
                      <a:pt x="50" y="14"/>
                      <a:pt x="50" y="14"/>
                      <a:pt x="50" y="14"/>
                    </a:cubicBezTo>
                    <a:cubicBezTo>
                      <a:pt x="51" y="14"/>
                      <a:pt x="52" y="16"/>
                      <a:pt x="51" y="17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5"/>
                      <a:pt x="48" y="25"/>
                      <a:pt x="47" y="25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3"/>
                      <a:pt x="39" y="43"/>
                      <a:pt x="38" y="43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1"/>
                      <a:pt x="4" y="10"/>
                      <a:pt x="5" y="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0"/>
                      <a:pt x="9" y="0"/>
                      <a:pt x="1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7" name="Freeform 1062"/>
              <p:cNvSpPr>
                <a:spLocks/>
              </p:cNvSpPr>
              <p:nvPr/>
            </p:nvSpPr>
            <p:spPr bwMode="auto">
              <a:xfrm>
                <a:off x="10042727" y="10912599"/>
                <a:ext cx="190500" cy="190500"/>
              </a:xfrm>
              <a:custGeom>
                <a:avLst/>
                <a:gdLst>
                  <a:gd name="T0" fmla="*/ 12 w 60"/>
                  <a:gd name="T1" fmla="*/ 11 h 60"/>
                  <a:gd name="T2" fmla="*/ 15 w 60"/>
                  <a:gd name="T3" fmla="*/ 2 h 60"/>
                  <a:gd name="T4" fmla="*/ 17 w 60"/>
                  <a:gd name="T5" fmla="*/ 1 h 60"/>
                  <a:gd name="T6" fmla="*/ 58 w 60"/>
                  <a:gd name="T7" fmla="*/ 15 h 60"/>
                  <a:gd name="T8" fmla="*/ 59 w 60"/>
                  <a:gd name="T9" fmla="*/ 17 h 60"/>
                  <a:gd name="T10" fmla="*/ 56 w 60"/>
                  <a:gd name="T11" fmla="*/ 26 h 60"/>
                  <a:gd name="T12" fmla="*/ 57 w 60"/>
                  <a:gd name="T13" fmla="*/ 31 h 60"/>
                  <a:gd name="T14" fmla="*/ 49 w 60"/>
                  <a:gd name="T15" fmla="*/ 54 h 60"/>
                  <a:gd name="T16" fmla="*/ 39 w 60"/>
                  <a:gd name="T17" fmla="*/ 58 h 60"/>
                  <a:gd name="T18" fmla="*/ 6 w 60"/>
                  <a:gd name="T19" fmla="*/ 47 h 60"/>
                  <a:gd name="T20" fmla="*/ 1 w 60"/>
                  <a:gd name="T21" fmla="*/ 37 h 60"/>
                  <a:gd name="T22" fmla="*/ 9 w 60"/>
                  <a:gd name="T23" fmla="*/ 15 h 60"/>
                  <a:gd name="T24" fmla="*/ 12 w 60"/>
                  <a:gd name="T25" fmla="*/ 1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60">
                    <a:moveTo>
                      <a:pt x="12" y="11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6" y="0"/>
                      <a:pt x="17" y="1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9" y="15"/>
                      <a:pt x="60" y="16"/>
                      <a:pt x="59" y="17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8"/>
                      <a:pt x="57" y="30"/>
                      <a:pt x="57" y="31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8" y="58"/>
                      <a:pt x="43" y="60"/>
                      <a:pt x="39" y="58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2" y="46"/>
                      <a:pt x="0" y="41"/>
                      <a:pt x="1" y="37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3"/>
                      <a:pt x="10" y="12"/>
                      <a:pt x="12" y="1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8" name="Freeform 1063"/>
              <p:cNvSpPr>
                <a:spLocks/>
              </p:cNvSpPr>
              <p:nvPr/>
            </p:nvSpPr>
            <p:spPr bwMode="auto">
              <a:xfrm>
                <a:off x="10366577" y="9864849"/>
                <a:ext cx="406400" cy="355600"/>
              </a:xfrm>
              <a:custGeom>
                <a:avLst/>
                <a:gdLst>
                  <a:gd name="T0" fmla="*/ 8 w 128"/>
                  <a:gd name="T1" fmla="*/ 2 h 112"/>
                  <a:gd name="T2" fmla="*/ 10 w 128"/>
                  <a:gd name="T3" fmla="*/ 1 h 112"/>
                  <a:gd name="T4" fmla="*/ 35 w 128"/>
                  <a:gd name="T5" fmla="*/ 4 h 112"/>
                  <a:gd name="T6" fmla="*/ 91 w 128"/>
                  <a:gd name="T7" fmla="*/ 35 h 112"/>
                  <a:gd name="T8" fmla="*/ 128 w 128"/>
                  <a:gd name="T9" fmla="*/ 106 h 112"/>
                  <a:gd name="T10" fmla="*/ 122 w 128"/>
                  <a:gd name="T11" fmla="*/ 106 h 112"/>
                  <a:gd name="T12" fmla="*/ 99 w 128"/>
                  <a:gd name="T13" fmla="*/ 68 h 112"/>
                  <a:gd name="T14" fmla="*/ 67 w 128"/>
                  <a:gd name="T15" fmla="*/ 55 h 112"/>
                  <a:gd name="T16" fmla="*/ 42 w 128"/>
                  <a:gd name="T17" fmla="*/ 74 h 112"/>
                  <a:gd name="T18" fmla="*/ 37 w 128"/>
                  <a:gd name="T19" fmla="*/ 77 h 112"/>
                  <a:gd name="T20" fmla="*/ 16 w 128"/>
                  <a:gd name="T21" fmla="*/ 70 h 112"/>
                  <a:gd name="T22" fmla="*/ 14 w 128"/>
                  <a:gd name="T23" fmla="*/ 65 h 112"/>
                  <a:gd name="T24" fmla="*/ 14 w 128"/>
                  <a:gd name="T25" fmla="*/ 39 h 112"/>
                  <a:gd name="T26" fmla="*/ 2 w 128"/>
                  <a:gd name="T27" fmla="*/ 25 h 112"/>
                  <a:gd name="T28" fmla="*/ 1 w 128"/>
                  <a:gd name="T29" fmla="*/ 23 h 112"/>
                  <a:gd name="T30" fmla="*/ 8 w 128"/>
                  <a:gd name="T31" fmla="*/ 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8" h="112">
                    <a:moveTo>
                      <a:pt x="8" y="2"/>
                    </a:moveTo>
                    <a:cubicBezTo>
                      <a:pt x="8" y="1"/>
                      <a:pt x="9" y="0"/>
                      <a:pt x="10" y="1"/>
                    </a:cubicBezTo>
                    <a:cubicBezTo>
                      <a:pt x="22" y="5"/>
                      <a:pt x="31" y="5"/>
                      <a:pt x="35" y="4"/>
                    </a:cubicBezTo>
                    <a:cubicBezTo>
                      <a:pt x="40" y="2"/>
                      <a:pt x="73" y="16"/>
                      <a:pt x="91" y="35"/>
                    </a:cubicBezTo>
                    <a:cubicBezTo>
                      <a:pt x="111" y="56"/>
                      <a:pt x="127" y="90"/>
                      <a:pt x="128" y="106"/>
                    </a:cubicBezTo>
                    <a:cubicBezTo>
                      <a:pt x="128" y="111"/>
                      <a:pt x="124" y="112"/>
                      <a:pt x="122" y="106"/>
                    </a:cubicBezTo>
                    <a:cubicBezTo>
                      <a:pt x="118" y="94"/>
                      <a:pt x="107" y="76"/>
                      <a:pt x="99" y="68"/>
                    </a:cubicBezTo>
                    <a:cubicBezTo>
                      <a:pt x="92" y="60"/>
                      <a:pt x="79" y="54"/>
                      <a:pt x="67" y="55"/>
                    </a:cubicBezTo>
                    <a:cubicBezTo>
                      <a:pt x="56" y="57"/>
                      <a:pt x="45" y="64"/>
                      <a:pt x="42" y="74"/>
                    </a:cubicBezTo>
                    <a:cubicBezTo>
                      <a:pt x="41" y="76"/>
                      <a:pt x="39" y="77"/>
                      <a:pt x="37" y="77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4" y="69"/>
                      <a:pt x="13" y="67"/>
                      <a:pt x="14" y="65"/>
                    </a:cubicBezTo>
                    <a:cubicBezTo>
                      <a:pt x="16" y="59"/>
                      <a:pt x="19" y="48"/>
                      <a:pt x="14" y="39"/>
                    </a:cubicBezTo>
                    <a:cubicBezTo>
                      <a:pt x="10" y="31"/>
                      <a:pt x="7" y="27"/>
                      <a:pt x="2" y="25"/>
                    </a:cubicBezTo>
                    <a:cubicBezTo>
                      <a:pt x="1" y="25"/>
                      <a:pt x="0" y="24"/>
                      <a:pt x="1" y="23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19" name="Freeform 1064"/>
              <p:cNvSpPr>
                <a:spLocks/>
              </p:cNvSpPr>
              <p:nvPr/>
            </p:nvSpPr>
            <p:spPr bwMode="auto">
              <a:xfrm>
                <a:off x="10106227" y="10518899"/>
                <a:ext cx="250825" cy="422275"/>
              </a:xfrm>
              <a:custGeom>
                <a:avLst/>
                <a:gdLst>
                  <a:gd name="T0" fmla="*/ 86 w 158"/>
                  <a:gd name="T1" fmla="*/ 0 h 266"/>
                  <a:gd name="T2" fmla="*/ 0 w 158"/>
                  <a:gd name="T3" fmla="*/ 238 h 266"/>
                  <a:gd name="T4" fmla="*/ 80 w 158"/>
                  <a:gd name="T5" fmla="*/ 266 h 266"/>
                  <a:gd name="T6" fmla="*/ 158 w 158"/>
                  <a:gd name="T7" fmla="*/ 24 h 266"/>
                  <a:gd name="T8" fmla="*/ 86 w 158"/>
                  <a:gd name="T9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266">
                    <a:moveTo>
                      <a:pt x="86" y="0"/>
                    </a:moveTo>
                    <a:lnTo>
                      <a:pt x="0" y="238"/>
                    </a:lnTo>
                    <a:lnTo>
                      <a:pt x="80" y="266"/>
                    </a:lnTo>
                    <a:lnTo>
                      <a:pt x="158" y="24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0" name="Freeform 1065"/>
              <p:cNvSpPr>
                <a:spLocks/>
              </p:cNvSpPr>
              <p:nvPr/>
            </p:nvSpPr>
            <p:spPr bwMode="auto">
              <a:xfrm>
                <a:off x="10360227" y="10106149"/>
                <a:ext cx="111125" cy="184150"/>
              </a:xfrm>
              <a:custGeom>
                <a:avLst/>
                <a:gdLst>
                  <a:gd name="T0" fmla="*/ 18 w 35"/>
                  <a:gd name="T1" fmla="*/ 0 h 58"/>
                  <a:gd name="T2" fmla="*/ 0 w 35"/>
                  <a:gd name="T3" fmla="*/ 52 h 58"/>
                  <a:gd name="T4" fmla="*/ 5 w 35"/>
                  <a:gd name="T5" fmla="*/ 52 h 58"/>
                  <a:gd name="T6" fmla="*/ 18 w 35"/>
                  <a:gd name="T7" fmla="*/ 58 h 58"/>
                  <a:gd name="T8" fmla="*/ 18 w 35"/>
                  <a:gd name="T9" fmla="*/ 58 h 58"/>
                  <a:gd name="T10" fmla="*/ 18 w 35"/>
                  <a:gd name="T11" fmla="*/ 58 h 58"/>
                  <a:gd name="T12" fmla="*/ 35 w 35"/>
                  <a:gd name="T13" fmla="*/ 6 h 58"/>
                  <a:gd name="T14" fmla="*/ 18 w 35"/>
                  <a:gd name="T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58">
                    <a:moveTo>
                      <a:pt x="18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1" y="51"/>
                      <a:pt x="3" y="52"/>
                      <a:pt x="5" y="52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35" y="6"/>
                      <a:pt x="35" y="6"/>
                      <a:pt x="35" y="6"/>
                    </a:cubicBez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1" name="Freeform 1066"/>
              <p:cNvSpPr>
                <a:spLocks/>
              </p:cNvSpPr>
              <p:nvPr/>
            </p:nvSpPr>
            <p:spPr bwMode="auto">
              <a:xfrm>
                <a:off x="10230052" y="9791824"/>
                <a:ext cx="146050" cy="177800"/>
              </a:xfrm>
              <a:custGeom>
                <a:avLst/>
                <a:gdLst>
                  <a:gd name="T0" fmla="*/ 45 w 46"/>
                  <a:gd name="T1" fmla="*/ 24 h 56"/>
                  <a:gd name="T2" fmla="*/ 41 w 46"/>
                  <a:gd name="T3" fmla="*/ 22 h 56"/>
                  <a:gd name="T4" fmla="*/ 45 w 46"/>
                  <a:gd name="T5" fmla="*/ 12 h 56"/>
                  <a:gd name="T6" fmla="*/ 42 w 46"/>
                  <a:gd name="T7" fmla="*/ 6 h 56"/>
                  <a:gd name="T8" fmla="*/ 18 w 46"/>
                  <a:gd name="T9" fmla="*/ 0 h 56"/>
                  <a:gd name="T10" fmla="*/ 13 w 46"/>
                  <a:gd name="T11" fmla="*/ 3 h 56"/>
                  <a:gd name="T12" fmla="*/ 0 w 46"/>
                  <a:gd name="T13" fmla="*/ 40 h 56"/>
                  <a:gd name="T14" fmla="*/ 3 w 46"/>
                  <a:gd name="T15" fmla="*/ 45 h 56"/>
                  <a:gd name="T16" fmla="*/ 26 w 46"/>
                  <a:gd name="T17" fmla="*/ 55 h 56"/>
                  <a:gd name="T18" fmla="*/ 31 w 46"/>
                  <a:gd name="T19" fmla="*/ 52 h 56"/>
                  <a:gd name="T20" fmla="*/ 35 w 46"/>
                  <a:gd name="T21" fmla="*/ 42 h 56"/>
                  <a:gd name="T22" fmla="*/ 38 w 46"/>
                  <a:gd name="T23" fmla="*/ 43 h 56"/>
                  <a:gd name="T24" fmla="*/ 45 w 46"/>
                  <a:gd name="T25" fmla="*/ 2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56">
                    <a:moveTo>
                      <a:pt x="45" y="24"/>
                    </a:moveTo>
                    <a:cubicBezTo>
                      <a:pt x="41" y="22"/>
                      <a:pt x="41" y="22"/>
                      <a:pt x="41" y="2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6" y="10"/>
                      <a:pt x="45" y="7"/>
                      <a:pt x="42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4" y="1"/>
                      <a:pt x="13" y="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1" y="44"/>
                      <a:pt x="3" y="4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8" y="56"/>
                      <a:pt x="30" y="54"/>
                      <a:pt x="31" y="5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8" y="43"/>
                      <a:pt x="38" y="43"/>
                      <a:pt x="38" y="43"/>
                    </a:cubicBezTo>
                    <a:lnTo>
                      <a:pt x="45" y="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211" name="Овал 210"/>
            <p:cNvSpPr/>
            <p:nvPr/>
          </p:nvSpPr>
          <p:spPr>
            <a:xfrm rot="10800000">
              <a:off x="10233703" y="2869277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222" name="Группа 221"/>
          <p:cNvGrpSpPr/>
          <p:nvPr/>
        </p:nvGrpSpPr>
        <p:grpSpPr>
          <a:xfrm>
            <a:off x="8109370" y="1682931"/>
            <a:ext cx="2636931" cy="2325281"/>
            <a:chOff x="15829655" y="3578559"/>
            <a:chExt cx="7020323" cy="6190614"/>
          </a:xfrm>
        </p:grpSpPr>
        <p:grpSp>
          <p:nvGrpSpPr>
            <p:cNvPr id="223" name="Группа 222"/>
            <p:cNvGrpSpPr/>
            <p:nvPr/>
          </p:nvGrpSpPr>
          <p:grpSpPr>
            <a:xfrm>
              <a:off x="15829655" y="3618434"/>
              <a:ext cx="7020323" cy="6150739"/>
              <a:chOff x="15378388" y="3618434"/>
              <a:chExt cx="7020323" cy="6150739"/>
            </a:xfrm>
          </p:grpSpPr>
          <p:sp>
            <p:nvSpPr>
              <p:cNvPr id="225" name="Freeform 616"/>
              <p:cNvSpPr>
                <a:spLocks/>
              </p:cNvSpPr>
              <p:nvPr/>
            </p:nvSpPr>
            <p:spPr bwMode="auto">
              <a:xfrm>
                <a:off x="18011176" y="6478187"/>
                <a:ext cx="1157519" cy="1112126"/>
              </a:xfrm>
              <a:custGeom>
                <a:avLst/>
                <a:gdLst>
                  <a:gd name="T0" fmla="*/ 97 w 102"/>
                  <a:gd name="T1" fmla="*/ 66 h 98"/>
                  <a:gd name="T2" fmla="*/ 75 w 102"/>
                  <a:gd name="T3" fmla="*/ 53 h 98"/>
                  <a:gd name="T4" fmla="*/ 63 w 102"/>
                  <a:gd name="T5" fmla="*/ 44 h 98"/>
                  <a:gd name="T6" fmla="*/ 64 w 102"/>
                  <a:gd name="T7" fmla="*/ 40 h 98"/>
                  <a:gd name="T8" fmla="*/ 81 w 102"/>
                  <a:gd name="T9" fmla="*/ 41 h 98"/>
                  <a:gd name="T10" fmla="*/ 83 w 102"/>
                  <a:gd name="T11" fmla="*/ 32 h 98"/>
                  <a:gd name="T12" fmla="*/ 60 w 102"/>
                  <a:gd name="T13" fmla="*/ 29 h 98"/>
                  <a:gd name="T14" fmla="*/ 35 w 102"/>
                  <a:gd name="T15" fmla="*/ 22 h 98"/>
                  <a:gd name="T16" fmla="*/ 0 w 102"/>
                  <a:gd name="T17" fmla="*/ 0 h 98"/>
                  <a:gd name="T18" fmla="*/ 15 w 102"/>
                  <a:gd name="T19" fmla="*/ 44 h 98"/>
                  <a:gd name="T20" fmla="*/ 23 w 102"/>
                  <a:gd name="T21" fmla="*/ 49 h 98"/>
                  <a:gd name="T22" fmla="*/ 36 w 102"/>
                  <a:gd name="T23" fmla="*/ 67 h 98"/>
                  <a:gd name="T24" fmla="*/ 53 w 102"/>
                  <a:gd name="T25" fmla="*/ 82 h 98"/>
                  <a:gd name="T26" fmla="*/ 65 w 102"/>
                  <a:gd name="T27" fmla="*/ 94 h 98"/>
                  <a:gd name="T28" fmla="*/ 71 w 102"/>
                  <a:gd name="T29" fmla="*/ 88 h 98"/>
                  <a:gd name="T30" fmla="*/ 59 w 102"/>
                  <a:gd name="T31" fmla="*/ 77 h 98"/>
                  <a:gd name="T32" fmla="*/ 60 w 102"/>
                  <a:gd name="T33" fmla="*/ 75 h 98"/>
                  <a:gd name="T34" fmla="*/ 78 w 102"/>
                  <a:gd name="T35" fmla="*/ 91 h 98"/>
                  <a:gd name="T36" fmla="*/ 83 w 102"/>
                  <a:gd name="T37" fmla="*/ 85 h 98"/>
                  <a:gd name="T38" fmla="*/ 64 w 102"/>
                  <a:gd name="T39" fmla="*/ 69 h 98"/>
                  <a:gd name="T40" fmla="*/ 65 w 102"/>
                  <a:gd name="T41" fmla="*/ 68 h 98"/>
                  <a:gd name="T42" fmla="*/ 88 w 102"/>
                  <a:gd name="T43" fmla="*/ 83 h 98"/>
                  <a:gd name="T44" fmla="*/ 93 w 102"/>
                  <a:gd name="T45" fmla="*/ 77 h 98"/>
                  <a:gd name="T46" fmla="*/ 70 w 102"/>
                  <a:gd name="T47" fmla="*/ 62 h 98"/>
                  <a:gd name="T48" fmla="*/ 71 w 102"/>
                  <a:gd name="T49" fmla="*/ 60 h 98"/>
                  <a:gd name="T50" fmla="*/ 93 w 102"/>
                  <a:gd name="T51" fmla="*/ 73 h 98"/>
                  <a:gd name="T52" fmla="*/ 97 w 102"/>
                  <a:gd name="T53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2" h="98">
                    <a:moveTo>
                      <a:pt x="97" y="66"/>
                    </a:moveTo>
                    <a:cubicBezTo>
                      <a:pt x="97" y="66"/>
                      <a:pt x="76" y="54"/>
                      <a:pt x="75" y="53"/>
                    </a:cubicBezTo>
                    <a:cubicBezTo>
                      <a:pt x="71" y="50"/>
                      <a:pt x="72" y="51"/>
                      <a:pt x="63" y="44"/>
                    </a:cubicBezTo>
                    <a:cubicBezTo>
                      <a:pt x="61" y="43"/>
                      <a:pt x="60" y="41"/>
                      <a:pt x="64" y="40"/>
                    </a:cubicBezTo>
                    <a:cubicBezTo>
                      <a:pt x="69" y="39"/>
                      <a:pt x="81" y="41"/>
                      <a:pt x="81" y="41"/>
                    </a:cubicBezTo>
                    <a:cubicBezTo>
                      <a:pt x="86" y="43"/>
                      <a:pt x="89" y="34"/>
                      <a:pt x="83" y="32"/>
                    </a:cubicBezTo>
                    <a:cubicBezTo>
                      <a:pt x="83" y="32"/>
                      <a:pt x="66" y="29"/>
                      <a:pt x="60" y="29"/>
                    </a:cubicBezTo>
                    <a:cubicBezTo>
                      <a:pt x="52" y="28"/>
                      <a:pt x="41" y="26"/>
                      <a:pt x="35" y="22"/>
                    </a:cubicBezTo>
                    <a:cubicBezTo>
                      <a:pt x="32" y="20"/>
                      <a:pt x="12" y="10"/>
                      <a:pt x="0" y="0"/>
                    </a:cubicBezTo>
                    <a:cubicBezTo>
                      <a:pt x="8" y="15"/>
                      <a:pt x="12" y="29"/>
                      <a:pt x="15" y="44"/>
                    </a:cubicBezTo>
                    <a:cubicBezTo>
                      <a:pt x="18" y="46"/>
                      <a:pt x="21" y="47"/>
                      <a:pt x="23" y="49"/>
                    </a:cubicBezTo>
                    <a:cubicBezTo>
                      <a:pt x="29" y="57"/>
                      <a:pt x="30" y="61"/>
                      <a:pt x="36" y="67"/>
                    </a:cubicBezTo>
                    <a:cubicBezTo>
                      <a:pt x="41" y="73"/>
                      <a:pt x="47" y="78"/>
                      <a:pt x="53" y="82"/>
                    </a:cubicBezTo>
                    <a:cubicBezTo>
                      <a:pt x="54" y="83"/>
                      <a:pt x="65" y="94"/>
                      <a:pt x="65" y="94"/>
                    </a:cubicBezTo>
                    <a:cubicBezTo>
                      <a:pt x="69" y="98"/>
                      <a:pt x="75" y="93"/>
                      <a:pt x="71" y="88"/>
                    </a:cubicBezTo>
                    <a:cubicBezTo>
                      <a:pt x="71" y="88"/>
                      <a:pt x="60" y="78"/>
                      <a:pt x="59" y="77"/>
                    </a:cubicBezTo>
                    <a:cubicBezTo>
                      <a:pt x="57" y="76"/>
                      <a:pt x="58" y="75"/>
                      <a:pt x="60" y="75"/>
                    </a:cubicBezTo>
                    <a:cubicBezTo>
                      <a:pt x="61" y="76"/>
                      <a:pt x="78" y="91"/>
                      <a:pt x="78" y="91"/>
                    </a:cubicBezTo>
                    <a:cubicBezTo>
                      <a:pt x="83" y="95"/>
                      <a:pt x="88" y="89"/>
                      <a:pt x="83" y="85"/>
                    </a:cubicBezTo>
                    <a:cubicBezTo>
                      <a:pt x="83" y="85"/>
                      <a:pt x="66" y="70"/>
                      <a:pt x="64" y="69"/>
                    </a:cubicBezTo>
                    <a:cubicBezTo>
                      <a:pt x="63" y="68"/>
                      <a:pt x="64" y="67"/>
                      <a:pt x="65" y="68"/>
                    </a:cubicBezTo>
                    <a:cubicBezTo>
                      <a:pt x="67" y="69"/>
                      <a:pt x="88" y="83"/>
                      <a:pt x="88" y="83"/>
                    </a:cubicBezTo>
                    <a:cubicBezTo>
                      <a:pt x="92" y="87"/>
                      <a:pt x="97" y="81"/>
                      <a:pt x="93" y="77"/>
                    </a:cubicBezTo>
                    <a:cubicBezTo>
                      <a:pt x="93" y="77"/>
                      <a:pt x="72" y="63"/>
                      <a:pt x="70" y="62"/>
                    </a:cubicBezTo>
                    <a:cubicBezTo>
                      <a:pt x="69" y="61"/>
                      <a:pt x="70" y="59"/>
                      <a:pt x="71" y="60"/>
                    </a:cubicBezTo>
                    <a:cubicBezTo>
                      <a:pt x="73" y="61"/>
                      <a:pt x="93" y="73"/>
                      <a:pt x="93" y="73"/>
                    </a:cubicBezTo>
                    <a:cubicBezTo>
                      <a:pt x="98" y="76"/>
                      <a:pt x="102" y="70"/>
                      <a:pt x="97" y="6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6" name="Freeform 617"/>
              <p:cNvSpPr>
                <a:spLocks/>
              </p:cNvSpPr>
              <p:nvPr/>
            </p:nvSpPr>
            <p:spPr bwMode="auto">
              <a:xfrm>
                <a:off x="15378388" y="3618434"/>
                <a:ext cx="2780315" cy="6105346"/>
              </a:xfrm>
              <a:custGeom>
                <a:avLst/>
                <a:gdLst>
                  <a:gd name="T0" fmla="*/ 242 w 245"/>
                  <a:gd name="T1" fmla="*/ 306 h 538"/>
                  <a:gd name="T2" fmla="*/ 201 w 245"/>
                  <a:gd name="T3" fmla="*/ 217 h 538"/>
                  <a:gd name="T4" fmla="*/ 190 w 245"/>
                  <a:gd name="T5" fmla="*/ 183 h 538"/>
                  <a:gd name="T6" fmla="*/ 234 w 245"/>
                  <a:gd name="T7" fmla="*/ 100 h 538"/>
                  <a:gd name="T8" fmla="*/ 134 w 245"/>
                  <a:gd name="T9" fmla="*/ 0 h 538"/>
                  <a:gd name="T10" fmla="*/ 34 w 245"/>
                  <a:gd name="T11" fmla="*/ 100 h 538"/>
                  <a:gd name="T12" fmla="*/ 134 w 245"/>
                  <a:gd name="T13" fmla="*/ 200 h 538"/>
                  <a:gd name="T14" fmla="*/ 140 w 245"/>
                  <a:gd name="T15" fmla="*/ 200 h 538"/>
                  <a:gd name="T16" fmla="*/ 147 w 245"/>
                  <a:gd name="T17" fmla="*/ 215 h 538"/>
                  <a:gd name="T18" fmla="*/ 145 w 245"/>
                  <a:gd name="T19" fmla="*/ 216 h 538"/>
                  <a:gd name="T20" fmla="*/ 145 w 245"/>
                  <a:gd name="T21" fmla="*/ 216 h 538"/>
                  <a:gd name="T22" fmla="*/ 103 w 245"/>
                  <a:gd name="T23" fmla="*/ 266 h 538"/>
                  <a:gd name="T24" fmla="*/ 67 w 245"/>
                  <a:gd name="T25" fmla="*/ 297 h 538"/>
                  <a:gd name="T26" fmla="*/ 42 w 245"/>
                  <a:gd name="T27" fmla="*/ 303 h 538"/>
                  <a:gd name="T28" fmla="*/ 19 w 245"/>
                  <a:gd name="T29" fmla="*/ 307 h 538"/>
                  <a:gd name="T30" fmla="*/ 21 w 245"/>
                  <a:gd name="T31" fmla="*/ 315 h 538"/>
                  <a:gd name="T32" fmla="*/ 37 w 245"/>
                  <a:gd name="T33" fmla="*/ 314 h 538"/>
                  <a:gd name="T34" fmla="*/ 39 w 245"/>
                  <a:gd name="T35" fmla="*/ 318 h 538"/>
                  <a:gd name="T36" fmla="*/ 27 w 245"/>
                  <a:gd name="T37" fmla="*/ 327 h 538"/>
                  <a:gd name="T38" fmla="*/ 5 w 245"/>
                  <a:gd name="T39" fmla="*/ 340 h 538"/>
                  <a:gd name="T40" fmla="*/ 9 w 245"/>
                  <a:gd name="T41" fmla="*/ 347 h 538"/>
                  <a:gd name="T42" fmla="*/ 31 w 245"/>
                  <a:gd name="T43" fmla="*/ 334 h 538"/>
                  <a:gd name="T44" fmla="*/ 32 w 245"/>
                  <a:gd name="T45" fmla="*/ 336 h 538"/>
                  <a:gd name="T46" fmla="*/ 9 w 245"/>
                  <a:gd name="T47" fmla="*/ 351 h 538"/>
                  <a:gd name="T48" fmla="*/ 14 w 245"/>
                  <a:gd name="T49" fmla="*/ 358 h 538"/>
                  <a:gd name="T50" fmla="*/ 37 w 245"/>
                  <a:gd name="T51" fmla="*/ 342 h 538"/>
                  <a:gd name="T52" fmla="*/ 37 w 245"/>
                  <a:gd name="T53" fmla="*/ 343 h 538"/>
                  <a:gd name="T54" fmla="*/ 19 w 245"/>
                  <a:gd name="T55" fmla="*/ 359 h 538"/>
                  <a:gd name="T56" fmla="*/ 24 w 245"/>
                  <a:gd name="T57" fmla="*/ 365 h 538"/>
                  <a:gd name="T58" fmla="*/ 42 w 245"/>
                  <a:gd name="T59" fmla="*/ 350 h 538"/>
                  <a:gd name="T60" fmla="*/ 43 w 245"/>
                  <a:gd name="T61" fmla="*/ 351 h 538"/>
                  <a:gd name="T62" fmla="*/ 31 w 245"/>
                  <a:gd name="T63" fmla="*/ 362 h 538"/>
                  <a:gd name="T64" fmla="*/ 37 w 245"/>
                  <a:gd name="T65" fmla="*/ 368 h 538"/>
                  <a:gd name="T66" fmla="*/ 49 w 245"/>
                  <a:gd name="T67" fmla="*/ 356 h 538"/>
                  <a:gd name="T68" fmla="*/ 66 w 245"/>
                  <a:gd name="T69" fmla="*/ 341 h 538"/>
                  <a:gd name="T70" fmla="*/ 79 w 245"/>
                  <a:gd name="T71" fmla="*/ 323 h 538"/>
                  <a:gd name="T72" fmla="*/ 123 w 245"/>
                  <a:gd name="T73" fmla="*/ 294 h 538"/>
                  <a:gd name="T74" fmla="*/ 140 w 245"/>
                  <a:gd name="T75" fmla="*/ 282 h 538"/>
                  <a:gd name="T76" fmla="*/ 151 w 245"/>
                  <a:gd name="T77" fmla="*/ 299 h 538"/>
                  <a:gd name="T78" fmla="*/ 162 w 245"/>
                  <a:gd name="T79" fmla="*/ 371 h 538"/>
                  <a:gd name="T80" fmla="*/ 134 w 245"/>
                  <a:gd name="T81" fmla="*/ 418 h 538"/>
                  <a:gd name="T82" fmla="*/ 116 w 245"/>
                  <a:gd name="T83" fmla="*/ 467 h 538"/>
                  <a:gd name="T84" fmla="*/ 96 w 245"/>
                  <a:gd name="T85" fmla="*/ 475 h 538"/>
                  <a:gd name="T86" fmla="*/ 104 w 245"/>
                  <a:gd name="T87" fmla="*/ 509 h 538"/>
                  <a:gd name="T88" fmla="*/ 147 w 245"/>
                  <a:gd name="T89" fmla="*/ 537 h 538"/>
                  <a:gd name="T90" fmla="*/ 173 w 245"/>
                  <a:gd name="T91" fmla="*/ 530 h 538"/>
                  <a:gd name="T92" fmla="*/ 147 w 245"/>
                  <a:gd name="T93" fmla="*/ 506 h 538"/>
                  <a:gd name="T94" fmla="*/ 154 w 245"/>
                  <a:gd name="T95" fmla="*/ 473 h 538"/>
                  <a:gd name="T96" fmla="*/ 234 w 245"/>
                  <a:gd name="T97" fmla="*/ 392 h 538"/>
                  <a:gd name="T98" fmla="*/ 242 w 245"/>
                  <a:gd name="T99" fmla="*/ 30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5" h="538">
                    <a:moveTo>
                      <a:pt x="242" y="306"/>
                    </a:moveTo>
                    <a:cubicBezTo>
                      <a:pt x="239" y="264"/>
                      <a:pt x="214" y="233"/>
                      <a:pt x="201" y="217"/>
                    </a:cubicBezTo>
                    <a:cubicBezTo>
                      <a:pt x="191" y="206"/>
                      <a:pt x="191" y="193"/>
                      <a:pt x="190" y="183"/>
                    </a:cubicBezTo>
                    <a:cubicBezTo>
                      <a:pt x="217" y="165"/>
                      <a:pt x="234" y="134"/>
                      <a:pt x="234" y="100"/>
                    </a:cubicBezTo>
                    <a:cubicBezTo>
                      <a:pt x="234" y="44"/>
                      <a:pt x="189" y="0"/>
                      <a:pt x="134" y="0"/>
                    </a:cubicBezTo>
                    <a:cubicBezTo>
                      <a:pt x="79" y="0"/>
                      <a:pt x="34" y="44"/>
                      <a:pt x="34" y="100"/>
                    </a:cubicBezTo>
                    <a:cubicBezTo>
                      <a:pt x="34" y="155"/>
                      <a:pt x="79" y="200"/>
                      <a:pt x="134" y="200"/>
                    </a:cubicBezTo>
                    <a:cubicBezTo>
                      <a:pt x="136" y="200"/>
                      <a:pt x="138" y="200"/>
                      <a:pt x="140" y="200"/>
                    </a:cubicBezTo>
                    <a:cubicBezTo>
                      <a:pt x="145" y="205"/>
                      <a:pt x="153" y="210"/>
                      <a:pt x="147" y="215"/>
                    </a:cubicBezTo>
                    <a:cubicBezTo>
                      <a:pt x="146" y="215"/>
                      <a:pt x="146" y="216"/>
                      <a:pt x="145" y="216"/>
                    </a:cubicBezTo>
                    <a:cubicBezTo>
                      <a:pt x="145" y="216"/>
                      <a:pt x="145" y="216"/>
                      <a:pt x="145" y="216"/>
                    </a:cubicBezTo>
                    <a:cubicBezTo>
                      <a:pt x="125" y="223"/>
                      <a:pt x="113" y="254"/>
                      <a:pt x="103" y="266"/>
                    </a:cubicBezTo>
                    <a:cubicBezTo>
                      <a:pt x="92" y="277"/>
                      <a:pt x="71" y="294"/>
                      <a:pt x="67" y="297"/>
                    </a:cubicBezTo>
                    <a:cubicBezTo>
                      <a:pt x="61" y="301"/>
                      <a:pt x="50" y="302"/>
                      <a:pt x="42" y="303"/>
                    </a:cubicBezTo>
                    <a:cubicBezTo>
                      <a:pt x="36" y="303"/>
                      <a:pt x="19" y="307"/>
                      <a:pt x="19" y="307"/>
                    </a:cubicBezTo>
                    <a:cubicBezTo>
                      <a:pt x="13" y="308"/>
                      <a:pt x="16" y="317"/>
                      <a:pt x="21" y="315"/>
                    </a:cubicBezTo>
                    <a:cubicBezTo>
                      <a:pt x="21" y="315"/>
                      <a:pt x="33" y="313"/>
                      <a:pt x="37" y="314"/>
                    </a:cubicBezTo>
                    <a:cubicBezTo>
                      <a:pt x="42" y="315"/>
                      <a:pt x="40" y="317"/>
                      <a:pt x="39" y="318"/>
                    </a:cubicBezTo>
                    <a:cubicBezTo>
                      <a:pt x="30" y="325"/>
                      <a:pt x="31" y="324"/>
                      <a:pt x="27" y="327"/>
                    </a:cubicBezTo>
                    <a:cubicBezTo>
                      <a:pt x="26" y="328"/>
                      <a:pt x="5" y="340"/>
                      <a:pt x="5" y="340"/>
                    </a:cubicBezTo>
                    <a:cubicBezTo>
                      <a:pt x="0" y="344"/>
                      <a:pt x="4" y="350"/>
                      <a:pt x="9" y="347"/>
                    </a:cubicBezTo>
                    <a:cubicBezTo>
                      <a:pt x="9" y="347"/>
                      <a:pt x="29" y="335"/>
                      <a:pt x="31" y="334"/>
                    </a:cubicBezTo>
                    <a:cubicBezTo>
                      <a:pt x="32" y="333"/>
                      <a:pt x="33" y="335"/>
                      <a:pt x="32" y="336"/>
                    </a:cubicBezTo>
                    <a:cubicBezTo>
                      <a:pt x="30" y="337"/>
                      <a:pt x="9" y="351"/>
                      <a:pt x="9" y="351"/>
                    </a:cubicBezTo>
                    <a:cubicBezTo>
                      <a:pt x="5" y="355"/>
                      <a:pt x="10" y="361"/>
                      <a:pt x="14" y="358"/>
                    </a:cubicBezTo>
                    <a:cubicBezTo>
                      <a:pt x="14" y="358"/>
                      <a:pt x="35" y="343"/>
                      <a:pt x="37" y="342"/>
                    </a:cubicBezTo>
                    <a:cubicBezTo>
                      <a:pt x="38" y="341"/>
                      <a:pt x="39" y="342"/>
                      <a:pt x="37" y="343"/>
                    </a:cubicBezTo>
                    <a:cubicBezTo>
                      <a:pt x="36" y="344"/>
                      <a:pt x="19" y="359"/>
                      <a:pt x="19" y="359"/>
                    </a:cubicBezTo>
                    <a:cubicBezTo>
                      <a:pt x="14" y="363"/>
                      <a:pt x="19" y="369"/>
                      <a:pt x="24" y="365"/>
                    </a:cubicBezTo>
                    <a:cubicBezTo>
                      <a:pt x="24" y="365"/>
                      <a:pt x="41" y="350"/>
                      <a:pt x="42" y="350"/>
                    </a:cubicBezTo>
                    <a:cubicBezTo>
                      <a:pt x="44" y="349"/>
                      <a:pt x="45" y="350"/>
                      <a:pt x="43" y="351"/>
                    </a:cubicBezTo>
                    <a:cubicBezTo>
                      <a:pt x="42" y="352"/>
                      <a:pt x="31" y="362"/>
                      <a:pt x="31" y="362"/>
                    </a:cubicBezTo>
                    <a:cubicBezTo>
                      <a:pt x="27" y="367"/>
                      <a:pt x="33" y="372"/>
                      <a:pt x="37" y="368"/>
                    </a:cubicBezTo>
                    <a:cubicBezTo>
                      <a:pt x="37" y="368"/>
                      <a:pt x="48" y="357"/>
                      <a:pt x="49" y="356"/>
                    </a:cubicBezTo>
                    <a:cubicBezTo>
                      <a:pt x="55" y="352"/>
                      <a:pt x="60" y="347"/>
                      <a:pt x="66" y="341"/>
                    </a:cubicBezTo>
                    <a:cubicBezTo>
                      <a:pt x="72" y="335"/>
                      <a:pt x="72" y="331"/>
                      <a:pt x="79" y="323"/>
                    </a:cubicBezTo>
                    <a:cubicBezTo>
                      <a:pt x="84" y="317"/>
                      <a:pt x="108" y="306"/>
                      <a:pt x="123" y="294"/>
                    </a:cubicBezTo>
                    <a:cubicBezTo>
                      <a:pt x="127" y="290"/>
                      <a:pt x="134" y="286"/>
                      <a:pt x="140" y="282"/>
                    </a:cubicBezTo>
                    <a:cubicBezTo>
                      <a:pt x="143" y="287"/>
                      <a:pt x="147" y="293"/>
                      <a:pt x="151" y="299"/>
                    </a:cubicBezTo>
                    <a:cubicBezTo>
                      <a:pt x="182" y="338"/>
                      <a:pt x="163" y="343"/>
                      <a:pt x="162" y="371"/>
                    </a:cubicBezTo>
                    <a:cubicBezTo>
                      <a:pt x="162" y="402"/>
                      <a:pt x="144" y="398"/>
                      <a:pt x="134" y="418"/>
                    </a:cubicBezTo>
                    <a:cubicBezTo>
                      <a:pt x="118" y="451"/>
                      <a:pt x="125" y="460"/>
                      <a:pt x="116" y="467"/>
                    </a:cubicBezTo>
                    <a:cubicBezTo>
                      <a:pt x="109" y="472"/>
                      <a:pt x="105" y="468"/>
                      <a:pt x="96" y="475"/>
                    </a:cubicBezTo>
                    <a:cubicBezTo>
                      <a:pt x="84" y="485"/>
                      <a:pt x="95" y="498"/>
                      <a:pt x="104" y="509"/>
                    </a:cubicBezTo>
                    <a:cubicBezTo>
                      <a:pt x="113" y="519"/>
                      <a:pt x="129" y="537"/>
                      <a:pt x="147" y="537"/>
                    </a:cubicBezTo>
                    <a:cubicBezTo>
                      <a:pt x="164" y="537"/>
                      <a:pt x="173" y="538"/>
                      <a:pt x="173" y="530"/>
                    </a:cubicBezTo>
                    <a:cubicBezTo>
                      <a:pt x="173" y="518"/>
                      <a:pt x="165" y="507"/>
                      <a:pt x="147" y="506"/>
                    </a:cubicBezTo>
                    <a:cubicBezTo>
                      <a:pt x="140" y="506"/>
                      <a:pt x="139" y="486"/>
                      <a:pt x="154" y="473"/>
                    </a:cubicBezTo>
                    <a:cubicBezTo>
                      <a:pt x="173" y="454"/>
                      <a:pt x="205" y="450"/>
                      <a:pt x="234" y="392"/>
                    </a:cubicBezTo>
                    <a:cubicBezTo>
                      <a:pt x="242" y="377"/>
                      <a:pt x="245" y="347"/>
                      <a:pt x="242" y="30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7" name="Freeform 618"/>
              <p:cNvSpPr>
                <a:spLocks/>
              </p:cNvSpPr>
              <p:nvPr/>
            </p:nvSpPr>
            <p:spPr bwMode="auto">
              <a:xfrm>
                <a:off x="17682078" y="7544921"/>
                <a:ext cx="1078081" cy="2190208"/>
              </a:xfrm>
              <a:custGeom>
                <a:avLst/>
                <a:gdLst>
                  <a:gd name="T0" fmla="*/ 69 w 95"/>
                  <a:gd name="T1" fmla="*/ 161 h 193"/>
                  <a:gd name="T2" fmla="*/ 44 w 95"/>
                  <a:gd name="T3" fmla="*/ 146 h 193"/>
                  <a:gd name="T4" fmla="*/ 54 w 95"/>
                  <a:gd name="T5" fmla="*/ 95 h 193"/>
                  <a:gd name="T6" fmla="*/ 46 w 95"/>
                  <a:gd name="T7" fmla="*/ 0 h 193"/>
                  <a:gd name="T8" fmla="*/ 37 w 95"/>
                  <a:gd name="T9" fmla="*/ 48 h 193"/>
                  <a:gd name="T10" fmla="*/ 0 w 95"/>
                  <a:gd name="T11" fmla="*/ 99 h 193"/>
                  <a:gd name="T12" fmla="*/ 1 w 95"/>
                  <a:gd name="T13" fmla="*/ 103 h 193"/>
                  <a:gd name="T14" fmla="*/ 8 w 95"/>
                  <a:gd name="T15" fmla="*/ 156 h 193"/>
                  <a:gd name="T16" fmla="*/ 1 w 95"/>
                  <a:gd name="T17" fmla="*/ 176 h 193"/>
                  <a:gd name="T18" fmla="*/ 32 w 95"/>
                  <a:gd name="T19" fmla="*/ 192 h 193"/>
                  <a:gd name="T20" fmla="*/ 69 w 95"/>
                  <a:gd name="T21" fmla="*/ 192 h 193"/>
                  <a:gd name="T22" fmla="*/ 95 w 95"/>
                  <a:gd name="T23" fmla="*/ 185 h 193"/>
                  <a:gd name="T24" fmla="*/ 69 w 95"/>
                  <a:gd name="T25" fmla="*/ 16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193">
                    <a:moveTo>
                      <a:pt x="69" y="161"/>
                    </a:moveTo>
                    <a:cubicBezTo>
                      <a:pt x="52" y="162"/>
                      <a:pt x="42" y="164"/>
                      <a:pt x="44" y="146"/>
                    </a:cubicBezTo>
                    <a:cubicBezTo>
                      <a:pt x="47" y="125"/>
                      <a:pt x="52" y="112"/>
                      <a:pt x="54" y="95"/>
                    </a:cubicBezTo>
                    <a:cubicBezTo>
                      <a:pt x="56" y="75"/>
                      <a:pt x="53" y="33"/>
                      <a:pt x="46" y="0"/>
                    </a:cubicBezTo>
                    <a:cubicBezTo>
                      <a:pt x="45" y="21"/>
                      <a:pt x="42" y="38"/>
                      <a:pt x="37" y="48"/>
                    </a:cubicBezTo>
                    <a:cubicBezTo>
                      <a:pt x="24" y="73"/>
                      <a:pt x="12" y="88"/>
                      <a:pt x="0" y="99"/>
                    </a:cubicBezTo>
                    <a:cubicBezTo>
                      <a:pt x="0" y="100"/>
                      <a:pt x="1" y="102"/>
                      <a:pt x="1" y="103"/>
                    </a:cubicBezTo>
                    <a:cubicBezTo>
                      <a:pt x="14" y="134"/>
                      <a:pt x="11" y="145"/>
                      <a:pt x="8" y="156"/>
                    </a:cubicBezTo>
                    <a:cubicBezTo>
                      <a:pt x="5" y="166"/>
                      <a:pt x="1" y="165"/>
                      <a:pt x="1" y="176"/>
                    </a:cubicBezTo>
                    <a:cubicBezTo>
                      <a:pt x="1" y="192"/>
                      <a:pt x="18" y="192"/>
                      <a:pt x="32" y="192"/>
                    </a:cubicBezTo>
                    <a:cubicBezTo>
                      <a:pt x="46" y="192"/>
                      <a:pt x="51" y="192"/>
                      <a:pt x="69" y="192"/>
                    </a:cubicBezTo>
                    <a:cubicBezTo>
                      <a:pt x="86" y="192"/>
                      <a:pt x="95" y="193"/>
                      <a:pt x="95" y="185"/>
                    </a:cubicBezTo>
                    <a:cubicBezTo>
                      <a:pt x="95" y="173"/>
                      <a:pt x="86" y="160"/>
                      <a:pt x="69" y="16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8" name="Freeform 619"/>
              <p:cNvSpPr>
                <a:spLocks/>
              </p:cNvSpPr>
              <p:nvPr/>
            </p:nvSpPr>
            <p:spPr bwMode="auto">
              <a:xfrm>
                <a:off x="19312116" y="6749580"/>
                <a:ext cx="1201584" cy="723630"/>
              </a:xfrm>
              <a:custGeom>
                <a:avLst/>
                <a:gdLst>
                  <a:gd name="T0" fmla="*/ 134 w 134"/>
                  <a:gd name="T1" fmla="*/ 1 h 81"/>
                  <a:gd name="T2" fmla="*/ 134 w 134"/>
                  <a:gd name="T3" fmla="*/ 0 h 81"/>
                  <a:gd name="T4" fmla="*/ 7 w 134"/>
                  <a:gd name="T5" fmla="*/ 0 h 81"/>
                  <a:gd name="T6" fmla="*/ 0 w 134"/>
                  <a:gd name="T7" fmla="*/ 7 h 81"/>
                  <a:gd name="T8" fmla="*/ 0 w 134"/>
                  <a:gd name="T9" fmla="*/ 74 h 81"/>
                  <a:gd name="T10" fmla="*/ 7 w 134"/>
                  <a:gd name="T11" fmla="*/ 81 h 81"/>
                  <a:gd name="T12" fmla="*/ 134 w 134"/>
                  <a:gd name="T13" fmla="*/ 81 h 81"/>
                  <a:gd name="T14" fmla="*/ 134 w 134"/>
                  <a:gd name="T15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81">
                    <a:moveTo>
                      <a:pt x="134" y="1"/>
                    </a:moveTo>
                    <a:cubicBezTo>
                      <a:pt x="134" y="1"/>
                      <a:pt x="134" y="1"/>
                      <a:pt x="13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8"/>
                      <a:pt x="3" y="81"/>
                      <a:pt x="7" y="81"/>
                    </a:cubicBezTo>
                    <a:cubicBezTo>
                      <a:pt x="134" y="81"/>
                      <a:pt x="134" y="81"/>
                      <a:pt x="134" y="81"/>
                    </a:cubicBezTo>
                    <a:lnTo>
                      <a:pt x="13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29" name="Freeform 620"/>
              <p:cNvSpPr>
                <a:spLocks/>
              </p:cNvSpPr>
              <p:nvPr/>
            </p:nvSpPr>
            <p:spPr bwMode="auto">
              <a:xfrm>
                <a:off x="21130123" y="6749580"/>
                <a:ext cx="1197116" cy="723630"/>
              </a:xfrm>
              <a:custGeom>
                <a:avLst/>
                <a:gdLst>
                  <a:gd name="T0" fmla="*/ 127 w 134"/>
                  <a:gd name="T1" fmla="*/ 0 h 81"/>
                  <a:gd name="T2" fmla="*/ 0 w 134"/>
                  <a:gd name="T3" fmla="*/ 0 h 81"/>
                  <a:gd name="T4" fmla="*/ 0 w 134"/>
                  <a:gd name="T5" fmla="*/ 1 h 81"/>
                  <a:gd name="T6" fmla="*/ 0 w 134"/>
                  <a:gd name="T7" fmla="*/ 81 h 81"/>
                  <a:gd name="T8" fmla="*/ 127 w 134"/>
                  <a:gd name="T9" fmla="*/ 81 h 81"/>
                  <a:gd name="T10" fmla="*/ 134 w 134"/>
                  <a:gd name="T11" fmla="*/ 74 h 81"/>
                  <a:gd name="T12" fmla="*/ 134 w 134"/>
                  <a:gd name="T13" fmla="*/ 7 h 81"/>
                  <a:gd name="T14" fmla="*/ 127 w 134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81">
                    <a:moveTo>
                      <a:pt x="1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127" y="81"/>
                      <a:pt x="127" y="81"/>
                      <a:pt x="127" y="81"/>
                    </a:cubicBezTo>
                    <a:cubicBezTo>
                      <a:pt x="131" y="81"/>
                      <a:pt x="134" y="78"/>
                      <a:pt x="134" y="74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34" y="3"/>
                      <a:pt x="131" y="0"/>
                      <a:pt x="12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0" name="Freeform 621"/>
              <p:cNvSpPr>
                <a:spLocks/>
              </p:cNvSpPr>
              <p:nvPr/>
            </p:nvSpPr>
            <p:spPr bwMode="auto">
              <a:xfrm>
                <a:off x="20567299" y="6704912"/>
                <a:ext cx="509221" cy="3064261"/>
              </a:xfrm>
              <a:custGeom>
                <a:avLst/>
                <a:gdLst>
                  <a:gd name="T0" fmla="*/ 57 w 57"/>
                  <a:gd name="T1" fmla="*/ 336 h 343"/>
                  <a:gd name="T2" fmla="*/ 51 w 57"/>
                  <a:gd name="T3" fmla="*/ 343 h 343"/>
                  <a:gd name="T4" fmla="*/ 7 w 57"/>
                  <a:gd name="T5" fmla="*/ 343 h 343"/>
                  <a:gd name="T6" fmla="*/ 0 w 57"/>
                  <a:gd name="T7" fmla="*/ 336 h 343"/>
                  <a:gd name="T8" fmla="*/ 0 w 57"/>
                  <a:gd name="T9" fmla="*/ 6 h 343"/>
                  <a:gd name="T10" fmla="*/ 7 w 57"/>
                  <a:gd name="T11" fmla="*/ 0 h 343"/>
                  <a:gd name="T12" fmla="*/ 51 w 57"/>
                  <a:gd name="T13" fmla="*/ 0 h 343"/>
                  <a:gd name="T14" fmla="*/ 57 w 57"/>
                  <a:gd name="T15" fmla="*/ 6 h 343"/>
                  <a:gd name="T16" fmla="*/ 57 w 57"/>
                  <a:gd name="T17" fmla="*/ 33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43">
                    <a:moveTo>
                      <a:pt x="57" y="336"/>
                    </a:moveTo>
                    <a:cubicBezTo>
                      <a:pt x="57" y="340"/>
                      <a:pt x="54" y="343"/>
                      <a:pt x="51" y="343"/>
                    </a:cubicBezTo>
                    <a:cubicBezTo>
                      <a:pt x="7" y="343"/>
                      <a:pt x="7" y="343"/>
                      <a:pt x="7" y="343"/>
                    </a:cubicBezTo>
                    <a:cubicBezTo>
                      <a:pt x="3" y="343"/>
                      <a:pt x="0" y="340"/>
                      <a:pt x="0" y="33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7" y="3"/>
                      <a:pt x="57" y="6"/>
                    </a:cubicBezTo>
                    <a:lnTo>
                      <a:pt x="57" y="33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1" name="Freeform 622"/>
              <p:cNvSpPr>
                <a:spLocks/>
              </p:cNvSpPr>
              <p:nvPr/>
            </p:nvSpPr>
            <p:spPr bwMode="auto">
              <a:xfrm>
                <a:off x="19249577" y="5659669"/>
                <a:ext cx="1362391" cy="1036310"/>
              </a:xfrm>
              <a:custGeom>
                <a:avLst/>
                <a:gdLst>
                  <a:gd name="T0" fmla="*/ 142 w 152"/>
                  <a:gd name="T1" fmla="*/ 109 h 116"/>
                  <a:gd name="T2" fmla="*/ 112 w 152"/>
                  <a:gd name="T3" fmla="*/ 109 h 116"/>
                  <a:gd name="T4" fmla="*/ 63 w 152"/>
                  <a:gd name="T5" fmla="*/ 57 h 116"/>
                  <a:gd name="T6" fmla="*/ 112 w 152"/>
                  <a:gd name="T7" fmla="*/ 55 h 116"/>
                  <a:gd name="T8" fmla="*/ 142 w 152"/>
                  <a:gd name="T9" fmla="*/ 92 h 116"/>
                  <a:gd name="T10" fmla="*/ 145 w 152"/>
                  <a:gd name="T11" fmla="*/ 82 h 116"/>
                  <a:gd name="T12" fmla="*/ 109 w 152"/>
                  <a:gd name="T13" fmla="*/ 22 h 116"/>
                  <a:gd name="T14" fmla="*/ 29 w 152"/>
                  <a:gd name="T15" fmla="*/ 23 h 116"/>
                  <a:gd name="T16" fmla="*/ 101 w 152"/>
                  <a:gd name="T17" fmla="*/ 116 h 116"/>
                  <a:gd name="T18" fmla="*/ 152 w 152"/>
                  <a:gd name="T19" fmla="*/ 116 h 116"/>
                  <a:gd name="T20" fmla="*/ 142 w 152"/>
                  <a:gd name="T21" fmla="*/ 10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2" h="116">
                    <a:moveTo>
                      <a:pt x="142" y="109"/>
                    </a:moveTo>
                    <a:cubicBezTo>
                      <a:pt x="133" y="109"/>
                      <a:pt x="120" y="109"/>
                      <a:pt x="112" y="109"/>
                    </a:cubicBezTo>
                    <a:cubicBezTo>
                      <a:pt x="51" y="109"/>
                      <a:pt x="43" y="75"/>
                      <a:pt x="63" y="57"/>
                    </a:cubicBezTo>
                    <a:cubicBezTo>
                      <a:pt x="77" y="43"/>
                      <a:pt x="101" y="45"/>
                      <a:pt x="112" y="55"/>
                    </a:cubicBezTo>
                    <a:cubicBezTo>
                      <a:pt x="125" y="66"/>
                      <a:pt x="132" y="82"/>
                      <a:pt x="142" y="92"/>
                    </a:cubicBezTo>
                    <a:cubicBezTo>
                      <a:pt x="142" y="88"/>
                      <a:pt x="143" y="85"/>
                      <a:pt x="145" y="82"/>
                    </a:cubicBezTo>
                    <a:cubicBezTo>
                      <a:pt x="132" y="69"/>
                      <a:pt x="130" y="44"/>
                      <a:pt x="109" y="22"/>
                    </a:cubicBezTo>
                    <a:cubicBezTo>
                      <a:pt x="92" y="4"/>
                      <a:pt x="49" y="0"/>
                      <a:pt x="29" y="23"/>
                    </a:cubicBezTo>
                    <a:cubicBezTo>
                      <a:pt x="0" y="56"/>
                      <a:pt x="11" y="116"/>
                      <a:pt x="101" y="116"/>
                    </a:cubicBezTo>
                    <a:cubicBezTo>
                      <a:pt x="115" y="116"/>
                      <a:pt x="136" y="116"/>
                      <a:pt x="152" y="116"/>
                    </a:cubicBezTo>
                    <a:cubicBezTo>
                      <a:pt x="148" y="115"/>
                      <a:pt x="144" y="113"/>
                      <a:pt x="142" y="1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2" name="Freeform 623"/>
              <p:cNvSpPr>
                <a:spLocks/>
              </p:cNvSpPr>
              <p:nvPr/>
            </p:nvSpPr>
            <p:spPr bwMode="auto">
              <a:xfrm>
                <a:off x="20567299" y="6276094"/>
                <a:ext cx="509221" cy="366282"/>
              </a:xfrm>
              <a:custGeom>
                <a:avLst/>
                <a:gdLst>
                  <a:gd name="T0" fmla="*/ 29 w 57"/>
                  <a:gd name="T1" fmla="*/ 0 h 41"/>
                  <a:gd name="T2" fmla="*/ 0 w 57"/>
                  <a:gd name="T3" fmla="*/ 28 h 41"/>
                  <a:gd name="T4" fmla="*/ 0 w 57"/>
                  <a:gd name="T5" fmla="*/ 35 h 41"/>
                  <a:gd name="T6" fmla="*/ 7 w 57"/>
                  <a:gd name="T7" fmla="*/ 41 h 41"/>
                  <a:gd name="T8" fmla="*/ 51 w 57"/>
                  <a:gd name="T9" fmla="*/ 41 h 41"/>
                  <a:gd name="T10" fmla="*/ 57 w 57"/>
                  <a:gd name="T11" fmla="*/ 35 h 41"/>
                  <a:gd name="T12" fmla="*/ 57 w 57"/>
                  <a:gd name="T13" fmla="*/ 28 h 41"/>
                  <a:gd name="T14" fmla="*/ 29 w 57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41">
                    <a:moveTo>
                      <a:pt x="29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8"/>
                      <a:pt x="3" y="41"/>
                      <a:pt x="7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4" y="41"/>
                      <a:pt x="57" y="38"/>
                      <a:pt x="57" y="35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13"/>
                      <a:pt x="45" y="0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3" name="Freeform 624"/>
              <p:cNvSpPr>
                <a:spLocks/>
              </p:cNvSpPr>
              <p:nvPr/>
            </p:nvSpPr>
            <p:spPr bwMode="auto">
              <a:xfrm>
                <a:off x="21130123" y="7526813"/>
                <a:ext cx="1197116" cy="2197692"/>
              </a:xfrm>
              <a:custGeom>
                <a:avLst/>
                <a:gdLst>
                  <a:gd name="T0" fmla="*/ 127 w 134"/>
                  <a:gd name="T1" fmla="*/ 0 h 246"/>
                  <a:gd name="T2" fmla="*/ 0 w 134"/>
                  <a:gd name="T3" fmla="*/ 0 h 246"/>
                  <a:gd name="T4" fmla="*/ 0 w 134"/>
                  <a:gd name="T5" fmla="*/ 244 h 246"/>
                  <a:gd name="T6" fmla="*/ 0 w 134"/>
                  <a:gd name="T7" fmla="*/ 246 h 246"/>
                  <a:gd name="T8" fmla="*/ 127 w 134"/>
                  <a:gd name="T9" fmla="*/ 246 h 246"/>
                  <a:gd name="T10" fmla="*/ 134 w 134"/>
                  <a:gd name="T11" fmla="*/ 239 h 246"/>
                  <a:gd name="T12" fmla="*/ 134 w 134"/>
                  <a:gd name="T13" fmla="*/ 7 h 246"/>
                  <a:gd name="T14" fmla="*/ 127 w 134"/>
                  <a:gd name="T15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246">
                    <a:moveTo>
                      <a:pt x="1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44"/>
                      <a:pt x="0" y="244"/>
                      <a:pt x="0" y="244"/>
                    </a:cubicBezTo>
                    <a:cubicBezTo>
                      <a:pt x="0" y="245"/>
                      <a:pt x="0" y="245"/>
                      <a:pt x="0" y="246"/>
                    </a:cubicBezTo>
                    <a:cubicBezTo>
                      <a:pt x="127" y="246"/>
                      <a:pt x="127" y="246"/>
                      <a:pt x="127" y="246"/>
                    </a:cubicBezTo>
                    <a:cubicBezTo>
                      <a:pt x="131" y="246"/>
                      <a:pt x="134" y="243"/>
                      <a:pt x="134" y="239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34" y="3"/>
                      <a:pt x="131" y="0"/>
                      <a:pt x="12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4" name="Freeform 625"/>
              <p:cNvSpPr>
                <a:spLocks/>
              </p:cNvSpPr>
              <p:nvPr/>
            </p:nvSpPr>
            <p:spPr bwMode="auto">
              <a:xfrm>
                <a:off x="19312116" y="7526813"/>
                <a:ext cx="1201584" cy="2197692"/>
              </a:xfrm>
              <a:custGeom>
                <a:avLst/>
                <a:gdLst>
                  <a:gd name="T0" fmla="*/ 134 w 134"/>
                  <a:gd name="T1" fmla="*/ 244 h 246"/>
                  <a:gd name="T2" fmla="*/ 134 w 134"/>
                  <a:gd name="T3" fmla="*/ 0 h 246"/>
                  <a:gd name="T4" fmla="*/ 7 w 134"/>
                  <a:gd name="T5" fmla="*/ 0 h 246"/>
                  <a:gd name="T6" fmla="*/ 0 w 134"/>
                  <a:gd name="T7" fmla="*/ 7 h 246"/>
                  <a:gd name="T8" fmla="*/ 0 w 134"/>
                  <a:gd name="T9" fmla="*/ 239 h 246"/>
                  <a:gd name="T10" fmla="*/ 7 w 134"/>
                  <a:gd name="T11" fmla="*/ 246 h 246"/>
                  <a:gd name="T12" fmla="*/ 134 w 134"/>
                  <a:gd name="T13" fmla="*/ 246 h 246"/>
                  <a:gd name="T14" fmla="*/ 134 w 134"/>
                  <a:gd name="T15" fmla="*/ 24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246">
                    <a:moveTo>
                      <a:pt x="134" y="244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43"/>
                      <a:pt x="3" y="246"/>
                      <a:pt x="7" y="246"/>
                    </a:cubicBezTo>
                    <a:cubicBezTo>
                      <a:pt x="134" y="246"/>
                      <a:pt x="134" y="246"/>
                      <a:pt x="134" y="246"/>
                    </a:cubicBezTo>
                    <a:cubicBezTo>
                      <a:pt x="134" y="245"/>
                      <a:pt x="134" y="245"/>
                      <a:pt x="134" y="24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35" name="Freeform 626"/>
              <p:cNvSpPr>
                <a:spLocks/>
              </p:cNvSpPr>
              <p:nvPr/>
            </p:nvSpPr>
            <p:spPr bwMode="auto">
              <a:xfrm>
                <a:off x="21040788" y="5659669"/>
                <a:ext cx="1357923" cy="1036310"/>
              </a:xfrm>
              <a:custGeom>
                <a:avLst/>
                <a:gdLst>
                  <a:gd name="T0" fmla="*/ 123 w 152"/>
                  <a:gd name="T1" fmla="*/ 23 h 116"/>
                  <a:gd name="T2" fmla="*/ 43 w 152"/>
                  <a:gd name="T3" fmla="*/ 22 h 116"/>
                  <a:gd name="T4" fmla="*/ 7 w 152"/>
                  <a:gd name="T5" fmla="*/ 82 h 116"/>
                  <a:gd name="T6" fmla="*/ 10 w 152"/>
                  <a:gd name="T7" fmla="*/ 92 h 116"/>
                  <a:gd name="T8" fmla="*/ 39 w 152"/>
                  <a:gd name="T9" fmla="*/ 55 h 116"/>
                  <a:gd name="T10" fmla="*/ 89 w 152"/>
                  <a:gd name="T11" fmla="*/ 57 h 116"/>
                  <a:gd name="T12" fmla="*/ 40 w 152"/>
                  <a:gd name="T13" fmla="*/ 109 h 116"/>
                  <a:gd name="T14" fmla="*/ 9 w 152"/>
                  <a:gd name="T15" fmla="*/ 109 h 116"/>
                  <a:gd name="T16" fmla="*/ 0 w 152"/>
                  <a:gd name="T17" fmla="*/ 116 h 116"/>
                  <a:gd name="T18" fmla="*/ 50 w 152"/>
                  <a:gd name="T19" fmla="*/ 116 h 116"/>
                  <a:gd name="T20" fmla="*/ 123 w 152"/>
                  <a:gd name="T21" fmla="*/ 2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2" h="116">
                    <a:moveTo>
                      <a:pt x="123" y="23"/>
                    </a:moveTo>
                    <a:cubicBezTo>
                      <a:pt x="102" y="0"/>
                      <a:pt x="59" y="4"/>
                      <a:pt x="43" y="22"/>
                    </a:cubicBezTo>
                    <a:cubicBezTo>
                      <a:pt x="22" y="44"/>
                      <a:pt x="19" y="69"/>
                      <a:pt x="7" y="82"/>
                    </a:cubicBezTo>
                    <a:cubicBezTo>
                      <a:pt x="8" y="85"/>
                      <a:pt x="9" y="88"/>
                      <a:pt x="10" y="92"/>
                    </a:cubicBezTo>
                    <a:cubicBezTo>
                      <a:pt x="19" y="82"/>
                      <a:pt x="27" y="66"/>
                      <a:pt x="39" y="55"/>
                    </a:cubicBezTo>
                    <a:cubicBezTo>
                      <a:pt x="50" y="45"/>
                      <a:pt x="75" y="43"/>
                      <a:pt x="89" y="57"/>
                    </a:cubicBezTo>
                    <a:cubicBezTo>
                      <a:pt x="108" y="75"/>
                      <a:pt x="100" y="109"/>
                      <a:pt x="40" y="109"/>
                    </a:cubicBezTo>
                    <a:cubicBezTo>
                      <a:pt x="31" y="109"/>
                      <a:pt x="19" y="109"/>
                      <a:pt x="9" y="109"/>
                    </a:cubicBezTo>
                    <a:cubicBezTo>
                      <a:pt x="8" y="113"/>
                      <a:pt x="4" y="115"/>
                      <a:pt x="0" y="116"/>
                    </a:cubicBezTo>
                    <a:cubicBezTo>
                      <a:pt x="16" y="116"/>
                      <a:pt x="37" y="116"/>
                      <a:pt x="50" y="116"/>
                    </a:cubicBezTo>
                    <a:cubicBezTo>
                      <a:pt x="140" y="116"/>
                      <a:pt x="152" y="56"/>
                      <a:pt x="123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224" name="Овал 223"/>
            <p:cNvSpPr/>
            <p:nvPr/>
          </p:nvSpPr>
          <p:spPr>
            <a:xfrm rot="10800000">
              <a:off x="16151977" y="3578559"/>
              <a:ext cx="2135669" cy="194151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9069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</p:txBody>
      </p:sp>
      <p:sp>
        <p:nvSpPr>
          <p:cNvPr id="87" name="Заголовок 5"/>
          <p:cNvSpPr txBox="1">
            <a:spLocks/>
          </p:cNvSpPr>
          <p:nvPr/>
        </p:nvSpPr>
        <p:spPr>
          <a:xfrm>
            <a:off x="943461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88" name="Текст 6"/>
          <p:cNvSpPr txBox="1">
            <a:spLocks/>
          </p:cNvSpPr>
          <p:nvPr/>
        </p:nvSpPr>
        <p:spPr>
          <a:xfrm>
            <a:off x="943949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89" name="Группа 88"/>
          <p:cNvGrpSpPr/>
          <p:nvPr/>
        </p:nvGrpSpPr>
        <p:grpSpPr>
          <a:xfrm>
            <a:off x="994616" y="5912989"/>
            <a:ext cx="1405169" cy="311503"/>
            <a:chOff x="6318945" y="8080028"/>
            <a:chExt cx="3106019" cy="688554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1" name="Группа 90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04" name="Скругленный прямоугольник 10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9" name="Скругленный прямоугольник 9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00" name="Группа 9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0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0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93" name="Группа 92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94" name="Скругленный прямоугольник 93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5" name="Группа 94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96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7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142804"/>
            <a:ext cx="3100549" cy="58219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999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66" name="Группа 65"/>
          <p:cNvGrpSpPr/>
          <p:nvPr/>
        </p:nvGrpSpPr>
        <p:grpSpPr>
          <a:xfrm>
            <a:off x="1020024" y="1689965"/>
            <a:ext cx="2486161" cy="2315033"/>
            <a:chOff x="2899417" y="4964497"/>
            <a:chExt cx="4972897" cy="4630601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2899417" y="5063636"/>
              <a:ext cx="4972897" cy="4531462"/>
              <a:chOff x="671514" y="11611322"/>
              <a:chExt cx="1752600" cy="1597025"/>
            </a:xfrm>
          </p:grpSpPr>
          <p:sp>
            <p:nvSpPr>
              <p:cNvPr id="70" name="Freeform 709"/>
              <p:cNvSpPr>
                <a:spLocks/>
              </p:cNvSpPr>
              <p:nvPr/>
            </p:nvSpPr>
            <p:spPr bwMode="auto">
              <a:xfrm>
                <a:off x="1382714" y="12887672"/>
                <a:ext cx="368300" cy="123825"/>
              </a:xfrm>
              <a:custGeom>
                <a:avLst/>
                <a:gdLst>
                  <a:gd name="T0" fmla="*/ 0 w 116"/>
                  <a:gd name="T1" fmla="*/ 21 h 39"/>
                  <a:gd name="T2" fmla="*/ 9 w 116"/>
                  <a:gd name="T3" fmla="*/ 39 h 39"/>
                  <a:gd name="T4" fmla="*/ 15 w 116"/>
                  <a:gd name="T5" fmla="*/ 38 h 39"/>
                  <a:gd name="T6" fmla="*/ 34 w 116"/>
                  <a:gd name="T7" fmla="*/ 27 h 39"/>
                  <a:gd name="T8" fmla="*/ 71 w 116"/>
                  <a:gd name="T9" fmla="*/ 11 h 39"/>
                  <a:gd name="T10" fmla="*/ 76 w 116"/>
                  <a:gd name="T11" fmla="*/ 10 h 39"/>
                  <a:gd name="T12" fmla="*/ 110 w 116"/>
                  <a:gd name="T13" fmla="*/ 25 h 39"/>
                  <a:gd name="T14" fmla="*/ 115 w 116"/>
                  <a:gd name="T15" fmla="*/ 29 h 39"/>
                  <a:gd name="T16" fmla="*/ 116 w 116"/>
                  <a:gd name="T17" fmla="*/ 22 h 39"/>
                  <a:gd name="T18" fmla="*/ 71 w 116"/>
                  <a:gd name="T19" fmla="*/ 0 h 39"/>
                  <a:gd name="T20" fmla="*/ 28 w 116"/>
                  <a:gd name="T21" fmla="*/ 23 h 39"/>
                  <a:gd name="T22" fmla="*/ 12 w 116"/>
                  <a:gd name="T23" fmla="*/ 16 h 39"/>
                  <a:gd name="T24" fmla="*/ 6 w 116"/>
                  <a:gd name="T25" fmla="*/ 3 h 39"/>
                  <a:gd name="T26" fmla="*/ 0 w 116"/>
                  <a:gd name="T27" fmla="*/ 17 h 39"/>
                  <a:gd name="T28" fmla="*/ 0 w 116"/>
                  <a:gd name="T29" fmla="*/ 2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6" h="39">
                    <a:moveTo>
                      <a:pt x="0" y="21"/>
                    </a:moveTo>
                    <a:cubicBezTo>
                      <a:pt x="3" y="36"/>
                      <a:pt x="5" y="39"/>
                      <a:pt x="9" y="39"/>
                    </a:cubicBezTo>
                    <a:cubicBezTo>
                      <a:pt x="11" y="39"/>
                      <a:pt x="13" y="38"/>
                      <a:pt x="15" y="38"/>
                    </a:cubicBezTo>
                    <a:cubicBezTo>
                      <a:pt x="23" y="35"/>
                      <a:pt x="28" y="31"/>
                      <a:pt x="34" y="27"/>
                    </a:cubicBezTo>
                    <a:cubicBezTo>
                      <a:pt x="43" y="21"/>
                      <a:pt x="53" y="14"/>
                      <a:pt x="71" y="11"/>
                    </a:cubicBezTo>
                    <a:cubicBezTo>
                      <a:pt x="73" y="10"/>
                      <a:pt x="75" y="10"/>
                      <a:pt x="76" y="10"/>
                    </a:cubicBezTo>
                    <a:cubicBezTo>
                      <a:pt x="89" y="10"/>
                      <a:pt x="101" y="19"/>
                      <a:pt x="110" y="25"/>
                    </a:cubicBezTo>
                    <a:cubicBezTo>
                      <a:pt x="111" y="26"/>
                      <a:pt x="113" y="28"/>
                      <a:pt x="115" y="29"/>
                    </a:cubicBezTo>
                    <a:cubicBezTo>
                      <a:pt x="115" y="27"/>
                      <a:pt x="116" y="25"/>
                      <a:pt x="116" y="22"/>
                    </a:cubicBezTo>
                    <a:cubicBezTo>
                      <a:pt x="99" y="10"/>
                      <a:pt x="80" y="0"/>
                      <a:pt x="71" y="0"/>
                    </a:cubicBezTo>
                    <a:cubicBezTo>
                      <a:pt x="51" y="0"/>
                      <a:pt x="43" y="8"/>
                      <a:pt x="28" y="23"/>
                    </a:cubicBezTo>
                    <a:cubicBezTo>
                      <a:pt x="16" y="36"/>
                      <a:pt x="15" y="33"/>
                      <a:pt x="12" y="16"/>
                    </a:cubicBezTo>
                    <a:cubicBezTo>
                      <a:pt x="11" y="11"/>
                      <a:pt x="9" y="7"/>
                      <a:pt x="6" y="3"/>
                    </a:cubicBezTo>
                    <a:cubicBezTo>
                      <a:pt x="4" y="8"/>
                      <a:pt x="2" y="13"/>
                      <a:pt x="0" y="17"/>
                    </a:cubicBezTo>
                    <a:cubicBezTo>
                      <a:pt x="0" y="18"/>
                      <a:pt x="0" y="19"/>
                      <a:pt x="0" y="21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710"/>
              <p:cNvSpPr>
                <a:spLocks/>
              </p:cNvSpPr>
              <p:nvPr/>
            </p:nvSpPr>
            <p:spPr bwMode="auto">
              <a:xfrm>
                <a:off x="1246189" y="12055822"/>
                <a:ext cx="1177925" cy="1152525"/>
              </a:xfrm>
              <a:custGeom>
                <a:avLst/>
                <a:gdLst>
                  <a:gd name="T0" fmla="*/ 352 w 371"/>
                  <a:gd name="T1" fmla="*/ 340 h 363"/>
                  <a:gd name="T2" fmla="*/ 312 w 371"/>
                  <a:gd name="T3" fmla="*/ 329 h 363"/>
                  <a:gd name="T4" fmla="*/ 296 w 371"/>
                  <a:gd name="T5" fmla="*/ 263 h 363"/>
                  <a:gd name="T6" fmla="*/ 261 w 371"/>
                  <a:gd name="T7" fmla="*/ 210 h 363"/>
                  <a:gd name="T8" fmla="*/ 265 w 371"/>
                  <a:gd name="T9" fmla="*/ 200 h 363"/>
                  <a:gd name="T10" fmla="*/ 271 w 371"/>
                  <a:gd name="T11" fmla="*/ 200 h 363"/>
                  <a:gd name="T12" fmla="*/ 371 w 371"/>
                  <a:gd name="T13" fmla="*/ 100 h 363"/>
                  <a:gd name="T14" fmla="*/ 271 w 371"/>
                  <a:gd name="T15" fmla="*/ 0 h 363"/>
                  <a:gd name="T16" fmla="*/ 171 w 371"/>
                  <a:gd name="T17" fmla="*/ 100 h 363"/>
                  <a:gd name="T18" fmla="*/ 217 w 371"/>
                  <a:gd name="T19" fmla="*/ 184 h 363"/>
                  <a:gd name="T20" fmla="*/ 212 w 371"/>
                  <a:gd name="T21" fmla="*/ 194 h 363"/>
                  <a:gd name="T22" fmla="*/ 155 w 371"/>
                  <a:gd name="T23" fmla="*/ 196 h 363"/>
                  <a:gd name="T24" fmla="*/ 108 w 371"/>
                  <a:gd name="T25" fmla="*/ 178 h 363"/>
                  <a:gd name="T26" fmla="*/ 112 w 371"/>
                  <a:gd name="T27" fmla="*/ 170 h 363"/>
                  <a:gd name="T28" fmla="*/ 122 w 371"/>
                  <a:gd name="T29" fmla="*/ 147 h 363"/>
                  <a:gd name="T30" fmla="*/ 121 w 371"/>
                  <a:gd name="T31" fmla="*/ 123 h 363"/>
                  <a:gd name="T32" fmla="*/ 113 w 371"/>
                  <a:gd name="T33" fmla="*/ 124 h 363"/>
                  <a:gd name="T34" fmla="*/ 114 w 371"/>
                  <a:gd name="T35" fmla="*/ 127 h 363"/>
                  <a:gd name="T36" fmla="*/ 113 w 371"/>
                  <a:gd name="T37" fmla="*/ 134 h 363"/>
                  <a:gd name="T38" fmla="*/ 114 w 371"/>
                  <a:gd name="T39" fmla="*/ 137 h 363"/>
                  <a:gd name="T40" fmla="*/ 109 w 371"/>
                  <a:gd name="T41" fmla="*/ 149 h 363"/>
                  <a:gd name="T42" fmla="*/ 102 w 371"/>
                  <a:gd name="T43" fmla="*/ 152 h 363"/>
                  <a:gd name="T44" fmla="*/ 93 w 371"/>
                  <a:gd name="T45" fmla="*/ 158 h 363"/>
                  <a:gd name="T46" fmla="*/ 84 w 371"/>
                  <a:gd name="T47" fmla="*/ 163 h 363"/>
                  <a:gd name="T48" fmla="*/ 71 w 371"/>
                  <a:gd name="T49" fmla="*/ 167 h 363"/>
                  <a:gd name="T50" fmla="*/ 81 w 371"/>
                  <a:gd name="T51" fmla="*/ 187 h 363"/>
                  <a:gd name="T52" fmla="*/ 82 w 371"/>
                  <a:gd name="T53" fmla="*/ 188 h 363"/>
                  <a:gd name="T54" fmla="*/ 131 w 371"/>
                  <a:gd name="T55" fmla="*/ 225 h 363"/>
                  <a:gd name="T56" fmla="*/ 179 w 371"/>
                  <a:gd name="T57" fmla="*/ 233 h 363"/>
                  <a:gd name="T58" fmla="*/ 163 w 371"/>
                  <a:gd name="T59" fmla="*/ 296 h 363"/>
                  <a:gd name="T60" fmla="*/ 115 w 371"/>
                  <a:gd name="T61" fmla="*/ 278 h 363"/>
                  <a:gd name="T62" fmla="*/ 60 w 371"/>
                  <a:gd name="T63" fmla="*/ 305 h 363"/>
                  <a:gd name="T64" fmla="*/ 37 w 371"/>
                  <a:gd name="T65" fmla="*/ 284 h 363"/>
                  <a:gd name="T66" fmla="*/ 8 w 371"/>
                  <a:gd name="T67" fmla="*/ 263 h 363"/>
                  <a:gd name="T68" fmla="*/ 7 w 371"/>
                  <a:gd name="T69" fmla="*/ 291 h 363"/>
                  <a:gd name="T70" fmla="*/ 16 w 371"/>
                  <a:gd name="T71" fmla="*/ 327 h 363"/>
                  <a:gd name="T72" fmla="*/ 38 w 371"/>
                  <a:gd name="T73" fmla="*/ 353 h 363"/>
                  <a:gd name="T74" fmla="*/ 56 w 371"/>
                  <a:gd name="T75" fmla="*/ 342 h 363"/>
                  <a:gd name="T76" fmla="*/ 109 w 371"/>
                  <a:gd name="T77" fmla="*/ 337 h 363"/>
                  <a:gd name="T78" fmla="*/ 188 w 371"/>
                  <a:gd name="T79" fmla="*/ 354 h 363"/>
                  <a:gd name="T80" fmla="*/ 256 w 371"/>
                  <a:gd name="T81" fmla="*/ 265 h 363"/>
                  <a:gd name="T82" fmla="*/ 276 w 371"/>
                  <a:gd name="T83" fmla="*/ 297 h 363"/>
                  <a:gd name="T84" fmla="*/ 296 w 371"/>
                  <a:gd name="T85" fmla="*/ 344 h 363"/>
                  <a:gd name="T86" fmla="*/ 312 w 371"/>
                  <a:gd name="T87" fmla="*/ 358 h 363"/>
                  <a:gd name="T88" fmla="*/ 341 w 371"/>
                  <a:gd name="T89" fmla="*/ 357 h 363"/>
                  <a:gd name="T90" fmla="*/ 324 w 371"/>
                  <a:gd name="T91" fmla="*/ 351 h 363"/>
                  <a:gd name="T92" fmla="*/ 350 w 371"/>
                  <a:gd name="T93" fmla="*/ 349 h 363"/>
                  <a:gd name="T94" fmla="*/ 370 w 371"/>
                  <a:gd name="T95" fmla="*/ 350 h 363"/>
                  <a:gd name="T96" fmla="*/ 352 w 371"/>
                  <a:gd name="T97" fmla="*/ 34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1" h="363">
                    <a:moveTo>
                      <a:pt x="352" y="340"/>
                    </a:moveTo>
                    <a:cubicBezTo>
                      <a:pt x="337" y="338"/>
                      <a:pt x="316" y="341"/>
                      <a:pt x="312" y="329"/>
                    </a:cubicBezTo>
                    <a:cubicBezTo>
                      <a:pt x="304" y="310"/>
                      <a:pt x="298" y="288"/>
                      <a:pt x="296" y="263"/>
                    </a:cubicBezTo>
                    <a:cubicBezTo>
                      <a:pt x="294" y="219"/>
                      <a:pt x="265" y="214"/>
                      <a:pt x="261" y="210"/>
                    </a:cubicBezTo>
                    <a:cubicBezTo>
                      <a:pt x="258" y="207"/>
                      <a:pt x="260" y="204"/>
                      <a:pt x="265" y="200"/>
                    </a:cubicBezTo>
                    <a:cubicBezTo>
                      <a:pt x="267" y="200"/>
                      <a:pt x="269" y="200"/>
                      <a:pt x="271" y="200"/>
                    </a:cubicBezTo>
                    <a:cubicBezTo>
                      <a:pt x="326" y="200"/>
                      <a:pt x="371" y="155"/>
                      <a:pt x="371" y="100"/>
                    </a:cubicBezTo>
                    <a:cubicBezTo>
                      <a:pt x="371" y="45"/>
                      <a:pt x="326" y="0"/>
                      <a:pt x="271" y="0"/>
                    </a:cubicBezTo>
                    <a:cubicBezTo>
                      <a:pt x="216" y="0"/>
                      <a:pt x="171" y="45"/>
                      <a:pt x="171" y="100"/>
                    </a:cubicBezTo>
                    <a:cubicBezTo>
                      <a:pt x="171" y="136"/>
                      <a:pt x="189" y="167"/>
                      <a:pt x="217" y="184"/>
                    </a:cubicBezTo>
                    <a:cubicBezTo>
                      <a:pt x="217" y="190"/>
                      <a:pt x="216" y="195"/>
                      <a:pt x="212" y="194"/>
                    </a:cubicBezTo>
                    <a:cubicBezTo>
                      <a:pt x="188" y="190"/>
                      <a:pt x="179" y="193"/>
                      <a:pt x="155" y="196"/>
                    </a:cubicBezTo>
                    <a:cubicBezTo>
                      <a:pt x="139" y="199"/>
                      <a:pt x="119" y="195"/>
                      <a:pt x="108" y="178"/>
                    </a:cubicBezTo>
                    <a:cubicBezTo>
                      <a:pt x="110" y="175"/>
                      <a:pt x="111" y="172"/>
                      <a:pt x="112" y="170"/>
                    </a:cubicBezTo>
                    <a:cubicBezTo>
                      <a:pt x="116" y="163"/>
                      <a:pt x="122" y="155"/>
                      <a:pt x="122" y="147"/>
                    </a:cubicBezTo>
                    <a:cubicBezTo>
                      <a:pt x="123" y="140"/>
                      <a:pt x="123" y="128"/>
                      <a:pt x="121" y="123"/>
                    </a:cubicBezTo>
                    <a:cubicBezTo>
                      <a:pt x="120" y="118"/>
                      <a:pt x="114" y="120"/>
                      <a:pt x="113" y="124"/>
                    </a:cubicBezTo>
                    <a:cubicBezTo>
                      <a:pt x="113" y="125"/>
                      <a:pt x="113" y="126"/>
                      <a:pt x="114" y="127"/>
                    </a:cubicBezTo>
                    <a:cubicBezTo>
                      <a:pt x="114" y="129"/>
                      <a:pt x="114" y="132"/>
                      <a:pt x="113" y="134"/>
                    </a:cubicBezTo>
                    <a:cubicBezTo>
                      <a:pt x="113" y="135"/>
                      <a:pt x="114" y="136"/>
                      <a:pt x="114" y="137"/>
                    </a:cubicBezTo>
                    <a:cubicBezTo>
                      <a:pt x="115" y="142"/>
                      <a:pt x="113" y="146"/>
                      <a:pt x="109" y="14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99" y="154"/>
                      <a:pt x="96" y="156"/>
                      <a:pt x="93" y="158"/>
                    </a:cubicBezTo>
                    <a:cubicBezTo>
                      <a:pt x="90" y="160"/>
                      <a:pt x="87" y="162"/>
                      <a:pt x="84" y="163"/>
                    </a:cubicBezTo>
                    <a:cubicBezTo>
                      <a:pt x="81" y="165"/>
                      <a:pt x="76" y="166"/>
                      <a:pt x="71" y="167"/>
                    </a:cubicBezTo>
                    <a:cubicBezTo>
                      <a:pt x="73" y="171"/>
                      <a:pt x="78" y="181"/>
                      <a:pt x="81" y="187"/>
                    </a:cubicBezTo>
                    <a:cubicBezTo>
                      <a:pt x="81" y="187"/>
                      <a:pt x="81" y="188"/>
                      <a:pt x="82" y="188"/>
                    </a:cubicBezTo>
                    <a:cubicBezTo>
                      <a:pt x="96" y="209"/>
                      <a:pt x="120" y="223"/>
                      <a:pt x="131" y="225"/>
                    </a:cubicBezTo>
                    <a:cubicBezTo>
                      <a:pt x="143" y="227"/>
                      <a:pt x="184" y="223"/>
                      <a:pt x="179" y="233"/>
                    </a:cubicBezTo>
                    <a:cubicBezTo>
                      <a:pt x="171" y="251"/>
                      <a:pt x="167" y="273"/>
                      <a:pt x="163" y="296"/>
                    </a:cubicBezTo>
                    <a:cubicBezTo>
                      <a:pt x="161" y="308"/>
                      <a:pt x="137" y="274"/>
                      <a:pt x="115" y="278"/>
                    </a:cubicBezTo>
                    <a:cubicBezTo>
                      <a:pt x="87" y="284"/>
                      <a:pt x="80" y="298"/>
                      <a:pt x="60" y="305"/>
                    </a:cubicBezTo>
                    <a:cubicBezTo>
                      <a:pt x="43" y="311"/>
                      <a:pt x="40" y="301"/>
                      <a:pt x="37" y="284"/>
                    </a:cubicBezTo>
                    <a:cubicBezTo>
                      <a:pt x="34" y="267"/>
                      <a:pt x="20" y="261"/>
                      <a:pt x="8" y="263"/>
                    </a:cubicBezTo>
                    <a:cubicBezTo>
                      <a:pt x="0" y="265"/>
                      <a:pt x="4" y="274"/>
                      <a:pt x="7" y="291"/>
                    </a:cubicBezTo>
                    <a:cubicBezTo>
                      <a:pt x="11" y="308"/>
                      <a:pt x="13" y="313"/>
                      <a:pt x="16" y="327"/>
                    </a:cubicBezTo>
                    <a:cubicBezTo>
                      <a:pt x="19" y="340"/>
                      <a:pt x="22" y="357"/>
                      <a:pt x="38" y="353"/>
                    </a:cubicBezTo>
                    <a:cubicBezTo>
                      <a:pt x="49" y="351"/>
                      <a:pt x="47" y="347"/>
                      <a:pt x="56" y="342"/>
                    </a:cubicBezTo>
                    <a:cubicBezTo>
                      <a:pt x="66" y="337"/>
                      <a:pt x="77" y="346"/>
                      <a:pt x="109" y="337"/>
                    </a:cubicBezTo>
                    <a:cubicBezTo>
                      <a:pt x="122" y="333"/>
                      <a:pt x="160" y="355"/>
                      <a:pt x="188" y="354"/>
                    </a:cubicBezTo>
                    <a:cubicBezTo>
                      <a:pt x="215" y="353"/>
                      <a:pt x="244" y="284"/>
                      <a:pt x="256" y="265"/>
                    </a:cubicBezTo>
                    <a:cubicBezTo>
                      <a:pt x="262" y="256"/>
                      <a:pt x="269" y="277"/>
                      <a:pt x="276" y="297"/>
                    </a:cubicBezTo>
                    <a:cubicBezTo>
                      <a:pt x="282" y="317"/>
                      <a:pt x="293" y="331"/>
                      <a:pt x="296" y="344"/>
                    </a:cubicBezTo>
                    <a:cubicBezTo>
                      <a:pt x="297" y="350"/>
                      <a:pt x="304" y="355"/>
                      <a:pt x="312" y="358"/>
                    </a:cubicBezTo>
                    <a:cubicBezTo>
                      <a:pt x="327" y="363"/>
                      <a:pt x="341" y="363"/>
                      <a:pt x="341" y="357"/>
                    </a:cubicBezTo>
                    <a:cubicBezTo>
                      <a:pt x="342" y="352"/>
                      <a:pt x="321" y="352"/>
                      <a:pt x="324" y="351"/>
                    </a:cubicBezTo>
                    <a:cubicBezTo>
                      <a:pt x="332" y="348"/>
                      <a:pt x="342" y="349"/>
                      <a:pt x="350" y="349"/>
                    </a:cubicBezTo>
                    <a:cubicBezTo>
                      <a:pt x="363" y="349"/>
                      <a:pt x="368" y="355"/>
                      <a:pt x="370" y="350"/>
                    </a:cubicBezTo>
                    <a:cubicBezTo>
                      <a:pt x="371" y="345"/>
                      <a:pt x="363" y="341"/>
                      <a:pt x="352" y="340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711"/>
              <p:cNvSpPr>
                <a:spLocks/>
              </p:cNvSpPr>
              <p:nvPr/>
            </p:nvSpPr>
            <p:spPr bwMode="auto">
              <a:xfrm>
                <a:off x="1506539" y="12379672"/>
                <a:ext cx="44450" cy="57150"/>
              </a:xfrm>
              <a:custGeom>
                <a:avLst/>
                <a:gdLst>
                  <a:gd name="T0" fmla="*/ 11 w 14"/>
                  <a:gd name="T1" fmla="*/ 9 h 18"/>
                  <a:gd name="T2" fmla="*/ 10 w 14"/>
                  <a:gd name="T3" fmla="*/ 5 h 18"/>
                  <a:gd name="T4" fmla="*/ 2 w 14"/>
                  <a:gd name="T5" fmla="*/ 9 h 18"/>
                  <a:gd name="T6" fmla="*/ 4 w 14"/>
                  <a:gd name="T7" fmla="*/ 12 h 18"/>
                  <a:gd name="T8" fmla="*/ 11 w 1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11" y="9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7" y="0"/>
                      <a:pt x="0" y="3"/>
                      <a:pt x="2" y="9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7" y="18"/>
                      <a:pt x="14" y="14"/>
                      <a:pt x="11" y="9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3" name="Freeform 712"/>
              <p:cNvSpPr>
                <a:spLocks/>
              </p:cNvSpPr>
              <p:nvPr/>
            </p:nvSpPr>
            <p:spPr bwMode="auto">
              <a:xfrm>
                <a:off x="1452564" y="12408247"/>
                <a:ext cx="44450" cy="57150"/>
              </a:xfrm>
              <a:custGeom>
                <a:avLst/>
                <a:gdLst>
                  <a:gd name="T0" fmla="*/ 11 w 14"/>
                  <a:gd name="T1" fmla="*/ 9 h 18"/>
                  <a:gd name="T2" fmla="*/ 9 w 14"/>
                  <a:gd name="T3" fmla="*/ 6 h 18"/>
                  <a:gd name="T4" fmla="*/ 2 w 14"/>
                  <a:gd name="T5" fmla="*/ 9 h 18"/>
                  <a:gd name="T6" fmla="*/ 4 w 14"/>
                  <a:gd name="T7" fmla="*/ 13 h 18"/>
                  <a:gd name="T8" fmla="*/ 11 w 1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11" y="9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7" y="0"/>
                      <a:pt x="0" y="4"/>
                      <a:pt x="2" y="9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6" y="18"/>
                      <a:pt x="14" y="15"/>
                      <a:pt x="11" y="9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4" name="Freeform 713"/>
              <p:cNvSpPr>
                <a:spLocks/>
              </p:cNvSpPr>
              <p:nvPr/>
            </p:nvSpPr>
            <p:spPr bwMode="auto">
              <a:xfrm>
                <a:off x="1477964" y="12392372"/>
                <a:ext cx="44450" cy="57150"/>
              </a:xfrm>
              <a:custGeom>
                <a:avLst/>
                <a:gdLst>
                  <a:gd name="T0" fmla="*/ 12 w 14"/>
                  <a:gd name="T1" fmla="*/ 9 h 18"/>
                  <a:gd name="T2" fmla="*/ 10 w 14"/>
                  <a:gd name="T3" fmla="*/ 6 h 18"/>
                  <a:gd name="T4" fmla="*/ 3 w 14"/>
                  <a:gd name="T5" fmla="*/ 9 h 18"/>
                  <a:gd name="T6" fmla="*/ 4 w 14"/>
                  <a:gd name="T7" fmla="*/ 13 h 18"/>
                  <a:gd name="T8" fmla="*/ 12 w 14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12" y="9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7" y="0"/>
                      <a:pt x="0" y="4"/>
                      <a:pt x="3" y="9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7" y="18"/>
                      <a:pt x="14" y="15"/>
                      <a:pt x="12" y="9"/>
                    </a:cubicBezTo>
                    <a:close/>
                  </a:path>
                </a:pathLst>
              </a:custGeom>
              <a:solidFill>
                <a:srgbClr val="95A5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757"/>
              <p:cNvSpPr>
                <a:spLocks/>
              </p:cNvSpPr>
              <p:nvPr/>
            </p:nvSpPr>
            <p:spPr bwMode="auto">
              <a:xfrm>
                <a:off x="1055689" y="12252672"/>
                <a:ext cx="542925" cy="352425"/>
              </a:xfrm>
              <a:custGeom>
                <a:avLst/>
                <a:gdLst>
                  <a:gd name="T0" fmla="*/ 162 w 171"/>
                  <a:gd name="T1" fmla="*/ 74 h 111"/>
                  <a:gd name="T2" fmla="*/ 157 w 171"/>
                  <a:gd name="T3" fmla="*/ 77 h 111"/>
                  <a:gd name="T4" fmla="*/ 156 w 171"/>
                  <a:gd name="T5" fmla="*/ 76 h 111"/>
                  <a:gd name="T6" fmla="*/ 165 w 171"/>
                  <a:gd name="T7" fmla="*/ 71 h 111"/>
                  <a:gd name="T8" fmla="*/ 162 w 171"/>
                  <a:gd name="T9" fmla="*/ 64 h 111"/>
                  <a:gd name="T10" fmla="*/ 152 w 171"/>
                  <a:gd name="T11" fmla="*/ 69 h 111"/>
                  <a:gd name="T12" fmla="*/ 151 w 171"/>
                  <a:gd name="T13" fmla="*/ 67 h 111"/>
                  <a:gd name="T14" fmla="*/ 163 w 171"/>
                  <a:gd name="T15" fmla="*/ 61 h 111"/>
                  <a:gd name="T16" fmla="*/ 159 w 171"/>
                  <a:gd name="T17" fmla="*/ 54 h 111"/>
                  <a:gd name="T18" fmla="*/ 158 w 171"/>
                  <a:gd name="T19" fmla="*/ 56 h 111"/>
                  <a:gd name="T20" fmla="*/ 150 w 171"/>
                  <a:gd name="T21" fmla="*/ 61 h 111"/>
                  <a:gd name="T22" fmla="*/ 149 w 171"/>
                  <a:gd name="T23" fmla="*/ 61 h 111"/>
                  <a:gd name="T24" fmla="*/ 141 w 171"/>
                  <a:gd name="T25" fmla="*/ 65 h 111"/>
                  <a:gd name="T26" fmla="*/ 141 w 171"/>
                  <a:gd name="T27" fmla="*/ 65 h 111"/>
                  <a:gd name="T28" fmla="*/ 141 w 171"/>
                  <a:gd name="T29" fmla="*/ 66 h 111"/>
                  <a:gd name="T30" fmla="*/ 133 w 171"/>
                  <a:gd name="T31" fmla="*/ 70 h 111"/>
                  <a:gd name="T32" fmla="*/ 133 w 171"/>
                  <a:gd name="T33" fmla="*/ 70 h 111"/>
                  <a:gd name="T34" fmla="*/ 123 w 171"/>
                  <a:gd name="T35" fmla="*/ 64 h 111"/>
                  <a:gd name="T36" fmla="*/ 122 w 171"/>
                  <a:gd name="T37" fmla="*/ 61 h 111"/>
                  <a:gd name="T38" fmla="*/ 122 w 171"/>
                  <a:gd name="T39" fmla="*/ 51 h 111"/>
                  <a:gd name="T40" fmla="*/ 130 w 171"/>
                  <a:gd name="T41" fmla="*/ 46 h 111"/>
                  <a:gd name="T42" fmla="*/ 131 w 171"/>
                  <a:gd name="T43" fmla="*/ 46 h 111"/>
                  <a:gd name="T44" fmla="*/ 131 w 171"/>
                  <a:gd name="T45" fmla="*/ 46 h 111"/>
                  <a:gd name="T46" fmla="*/ 135 w 171"/>
                  <a:gd name="T47" fmla="*/ 42 h 111"/>
                  <a:gd name="T48" fmla="*/ 130 w 171"/>
                  <a:gd name="T49" fmla="*/ 36 h 111"/>
                  <a:gd name="T50" fmla="*/ 114 w 171"/>
                  <a:gd name="T51" fmla="*/ 49 h 111"/>
                  <a:gd name="T52" fmla="*/ 101 w 171"/>
                  <a:gd name="T53" fmla="*/ 76 h 111"/>
                  <a:gd name="T54" fmla="*/ 72 w 171"/>
                  <a:gd name="T55" fmla="*/ 76 h 111"/>
                  <a:gd name="T56" fmla="*/ 52 w 171"/>
                  <a:gd name="T57" fmla="*/ 18 h 111"/>
                  <a:gd name="T58" fmla="*/ 17 w 171"/>
                  <a:gd name="T59" fmla="*/ 45 h 111"/>
                  <a:gd name="T60" fmla="*/ 47 w 171"/>
                  <a:gd name="T61" fmla="*/ 93 h 111"/>
                  <a:gd name="T62" fmla="*/ 113 w 171"/>
                  <a:gd name="T63" fmla="*/ 102 h 111"/>
                  <a:gd name="T64" fmla="*/ 141 w 171"/>
                  <a:gd name="T65" fmla="*/ 96 h 111"/>
                  <a:gd name="T66" fmla="*/ 159 w 171"/>
                  <a:gd name="T67" fmla="*/ 85 h 111"/>
                  <a:gd name="T68" fmla="*/ 166 w 171"/>
                  <a:gd name="T69" fmla="*/ 81 h 111"/>
                  <a:gd name="T70" fmla="*/ 162 w 171"/>
                  <a:gd name="T71" fmla="*/ 7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1" h="111">
                    <a:moveTo>
                      <a:pt x="162" y="74"/>
                    </a:moveTo>
                    <a:cubicBezTo>
                      <a:pt x="162" y="74"/>
                      <a:pt x="158" y="77"/>
                      <a:pt x="157" y="77"/>
                    </a:cubicBezTo>
                    <a:cubicBezTo>
                      <a:pt x="155" y="78"/>
                      <a:pt x="155" y="77"/>
                      <a:pt x="156" y="76"/>
                    </a:cubicBezTo>
                    <a:cubicBezTo>
                      <a:pt x="157" y="75"/>
                      <a:pt x="165" y="71"/>
                      <a:pt x="165" y="71"/>
                    </a:cubicBezTo>
                    <a:cubicBezTo>
                      <a:pt x="171" y="68"/>
                      <a:pt x="167" y="61"/>
                      <a:pt x="162" y="64"/>
                    </a:cubicBezTo>
                    <a:cubicBezTo>
                      <a:pt x="162" y="64"/>
                      <a:pt x="154" y="68"/>
                      <a:pt x="152" y="69"/>
                    </a:cubicBezTo>
                    <a:cubicBezTo>
                      <a:pt x="151" y="70"/>
                      <a:pt x="150" y="68"/>
                      <a:pt x="151" y="67"/>
                    </a:cubicBezTo>
                    <a:cubicBezTo>
                      <a:pt x="153" y="67"/>
                      <a:pt x="163" y="61"/>
                      <a:pt x="163" y="61"/>
                    </a:cubicBezTo>
                    <a:cubicBezTo>
                      <a:pt x="168" y="58"/>
                      <a:pt x="165" y="51"/>
                      <a:pt x="159" y="54"/>
                    </a:cubicBezTo>
                    <a:cubicBezTo>
                      <a:pt x="159" y="55"/>
                      <a:pt x="159" y="56"/>
                      <a:pt x="158" y="56"/>
                    </a:cubicBezTo>
                    <a:cubicBezTo>
                      <a:pt x="156" y="59"/>
                      <a:pt x="153" y="61"/>
                      <a:pt x="150" y="61"/>
                    </a:cubicBezTo>
                    <a:cubicBezTo>
                      <a:pt x="150" y="61"/>
                      <a:pt x="150" y="61"/>
                      <a:pt x="149" y="61"/>
                    </a:cubicBezTo>
                    <a:cubicBezTo>
                      <a:pt x="148" y="64"/>
                      <a:pt x="145" y="65"/>
                      <a:pt x="141" y="65"/>
                    </a:cubicBezTo>
                    <a:cubicBezTo>
                      <a:pt x="141" y="65"/>
                      <a:pt x="141" y="65"/>
                      <a:pt x="141" y="65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39" y="69"/>
                      <a:pt x="136" y="70"/>
                      <a:pt x="133" y="70"/>
                    </a:cubicBezTo>
                    <a:cubicBezTo>
                      <a:pt x="133" y="70"/>
                      <a:pt x="133" y="70"/>
                      <a:pt x="133" y="70"/>
                    </a:cubicBezTo>
                    <a:cubicBezTo>
                      <a:pt x="129" y="70"/>
                      <a:pt x="125" y="68"/>
                      <a:pt x="123" y="64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20" y="57"/>
                      <a:pt x="120" y="54"/>
                      <a:pt x="122" y="51"/>
                    </a:cubicBezTo>
                    <a:cubicBezTo>
                      <a:pt x="124" y="48"/>
                      <a:pt x="127" y="46"/>
                      <a:pt x="130" y="46"/>
                    </a:cubicBezTo>
                    <a:cubicBezTo>
                      <a:pt x="130" y="46"/>
                      <a:pt x="131" y="46"/>
                      <a:pt x="131" y="46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2" y="44"/>
                      <a:pt x="133" y="43"/>
                      <a:pt x="135" y="42"/>
                    </a:cubicBezTo>
                    <a:cubicBezTo>
                      <a:pt x="138" y="38"/>
                      <a:pt x="135" y="31"/>
                      <a:pt x="130" y="36"/>
                    </a:cubicBezTo>
                    <a:cubicBezTo>
                      <a:pt x="124" y="40"/>
                      <a:pt x="118" y="45"/>
                      <a:pt x="114" y="49"/>
                    </a:cubicBezTo>
                    <a:cubicBezTo>
                      <a:pt x="107" y="54"/>
                      <a:pt x="104" y="68"/>
                      <a:pt x="101" y="76"/>
                    </a:cubicBezTo>
                    <a:cubicBezTo>
                      <a:pt x="100" y="79"/>
                      <a:pt x="83" y="80"/>
                      <a:pt x="72" y="76"/>
                    </a:cubicBezTo>
                    <a:cubicBezTo>
                      <a:pt x="61" y="71"/>
                      <a:pt x="61" y="35"/>
                      <a:pt x="52" y="18"/>
                    </a:cubicBezTo>
                    <a:cubicBezTo>
                      <a:pt x="42" y="0"/>
                      <a:pt x="0" y="8"/>
                      <a:pt x="17" y="45"/>
                    </a:cubicBezTo>
                    <a:cubicBezTo>
                      <a:pt x="25" y="64"/>
                      <a:pt x="37" y="79"/>
                      <a:pt x="47" y="93"/>
                    </a:cubicBezTo>
                    <a:cubicBezTo>
                      <a:pt x="60" y="111"/>
                      <a:pt x="66" y="109"/>
                      <a:pt x="113" y="102"/>
                    </a:cubicBezTo>
                    <a:cubicBezTo>
                      <a:pt x="123" y="100"/>
                      <a:pt x="135" y="99"/>
                      <a:pt x="141" y="96"/>
                    </a:cubicBezTo>
                    <a:cubicBezTo>
                      <a:pt x="146" y="93"/>
                      <a:pt x="153" y="88"/>
                      <a:pt x="159" y="85"/>
                    </a:cubicBezTo>
                    <a:cubicBezTo>
                      <a:pt x="161" y="84"/>
                      <a:pt x="166" y="81"/>
                      <a:pt x="166" y="81"/>
                    </a:cubicBezTo>
                    <a:cubicBezTo>
                      <a:pt x="171" y="79"/>
                      <a:pt x="167" y="72"/>
                      <a:pt x="162" y="7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758"/>
              <p:cNvSpPr>
                <a:spLocks/>
              </p:cNvSpPr>
              <p:nvPr/>
            </p:nvSpPr>
            <p:spPr bwMode="auto">
              <a:xfrm>
                <a:off x="931864" y="12332047"/>
                <a:ext cx="107950" cy="323850"/>
              </a:xfrm>
              <a:custGeom>
                <a:avLst/>
                <a:gdLst>
                  <a:gd name="T0" fmla="*/ 26 w 34"/>
                  <a:gd name="T1" fmla="*/ 82 h 102"/>
                  <a:gd name="T2" fmla="*/ 34 w 34"/>
                  <a:gd name="T3" fmla="*/ 0 h 102"/>
                  <a:gd name="T4" fmla="*/ 10 w 34"/>
                  <a:gd name="T5" fmla="*/ 23 h 102"/>
                  <a:gd name="T6" fmla="*/ 23 w 34"/>
                  <a:gd name="T7" fmla="*/ 102 h 102"/>
                  <a:gd name="T8" fmla="*/ 26 w 34"/>
                  <a:gd name="T9" fmla="*/ 8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02">
                    <a:moveTo>
                      <a:pt x="26" y="82"/>
                    </a:moveTo>
                    <a:cubicBezTo>
                      <a:pt x="24" y="41"/>
                      <a:pt x="27" y="16"/>
                      <a:pt x="34" y="0"/>
                    </a:cubicBezTo>
                    <a:cubicBezTo>
                      <a:pt x="24" y="7"/>
                      <a:pt x="14" y="15"/>
                      <a:pt x="10" y="23"/>
                    </a:cubicBezTo>
                    <a:cubicBezTo>
                      <a:pt x="0" y="40"/>
                      <a:pt x="14" y="79"/>
                      <a:pt x="23" y="102"/>
                    </a:cubicBezTo>
                    <a:cubicBezTo>
                      <a:pt x="26" y="98"/>
                      <a:pt x="27" y="93"/>
                      <a:pt x="26" y="8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759"/>
              <p:cNvSpPr>
                <a:spLocks/>
              </p:cNvSpPr>
              <p:nvPr/>
            </p:nvSpPr>
            <p:spPr bwMode="auto">
              <a:xfrm>
                <a:off x="1189039" y="12665422"/>
                <a:ext cx="206375" cy="517525"/>
              </a:xfrm>
              <a:custGeom>
                <a:avLst/>
                <a:gdLst>
                  <a:gd name="T0" fmla="*/ 28 w 65"/>
                  <a:gd name="T1" fmla="*/ 137 h 163"/>
                  <a:gd name="T2" fmla="*/ 20 w 65"/>
                  <a:gd name="T3" fmla="*/ 100 h 163"/>
                  <a:gd name="T4" fmla="*/ 18 w 65"/>
                  <a:gd name="T5" fmla="*/ 93 h 163"/>
                  <a:gd name="T6" fmla="*/ 17 w 65"/>
                  <a:gd name="T7" fmla="*/ 71 h 163"/>
                  <a:gd name="T8" fmla="*/ 24 w 65"/>
                  <a:gd name="T9" fmla="*/ 66 h 163"/>
                  <a:gd name="T10" fmla="*/ 32 w 65"/>
                  <a:gd name="T11" fmla="*/ 65 h 163"/>
                  <a:gd name="T12" fmla="*/ 58 w 65"/>
                  <a:gd name="T13" fmla="*/ 80 h 163"/>
                  <a:gd name="T14" fmla="*/ 64 w 65"/>
                  <a:gd name="T15" fmla="*/ 52 h 163"/>
                  <a:gd name="T16" fmla="*/ 25 w 65"/>
                  <a:gd name="T17" fmla="*/ 0 h 163"/>
                  <a:gd name="T18" fmla="*/ 20 w 65"/>
                  <a:gd name="T19" fmla="*/ 17 h 163"/>
                  <a:gd name="T20" fmla="*/ 0 w 65"/>
                  <a:gd name="T21" fmla="*/ 56 h 163"/>
                  <a:gd name="T22" fmla="*/ 4 w 65"/>
                  <a:gd name="T23" fmla="*/ 72 h 163"/>
                  <a:gd name="T24" fmla="*/ 7 w 65"/>
                  <a:gd name="T25" fmla="*/ 126 h 163"/>
                  <a:gd name="T26" fmla="*/ 1 w 65"/>
                  <a:gd name="T27" fmla="*/ 146 h 163"/>
                  <a:gd name="T28" fmla="*/ 32 w 65"/>
                  <a:gd name="T29" fmla="*/ 162 h 163"/>
                  <a:gd name="T30" fmla="*/ 38 w 65"/>
                  <a:gd name="T31" fmla="*/ 162 h 163"/>
                  <a:gd name="T32" fmla="*/ 28 w 65"/>
                  <a:gd name="T33" fmla="*/ 137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" h="163">
                    <a:moveTo>
                      <a:pt x="28" y="137"/>
                    </a:moveTo>
                    <a:cubicBezTo>
                      <a:pt x="20" y="100"/>
                      <a:pt x="20" y="100"/>
                      <a:pt x="20" y="100"/>
                    </a:cubicBezTo>
                    <a:cubicBezTo>
                      <a:pt x="19" y="97"/>
                      <a:pt x="18" y="95"/>
                      <a:pt x="18" y="93"/>
                    </a:cubicBezTo>
                    <a:cubicBezTo>
                      <a:pt x="15" y="83"/>
                      <a:pt x="14" y="76"/>
                      <a:pt x="17" y="71"/>
                    </a:cubicBezTo>
                    <a:cubicBezTo>
                      <a:pt x="19" y="68"/>
                      <a:pt x="21" y="66"/>
                      <a:pt x="24" y="66"/>
                    </a:cubicBezTo>
                    <a:cubicBezTo>
                      <a:pt x="27" y="65"/>
                      <a:pt x="29" y="65"/>
                      <a:pt x="32" y="65"/>
                    </a:cubicBezTo>
                    <a:cubicBezTo>
                      <a:pt x="41" y="65"/>
                      <a:pt x="52" y="70"/>
                      <a:pt x="58" y="80"/>
                    </a:cubicBezTo>
                    <a:cubicBezTo>
                      <a:pt x="62" y="72"/>
                      <a:pt x="65" y="63"/>
                      <a:pt x="64" y="52"/>
                    </a:cubicBezTo>
                    <a:cubicBezTo>
                      <a:pt x="63" y="36"/>
                      <a:pt x="38" y="20"/>
                      <a:pt x="25" y="0"/>
                    </a:cubicBezTo>
                    <a:cubicBezTo>
                      <a:pt x="24" y="5"/>
                      <a:pt x="22" y="11"/>
                      <a:pt x="20" y="17"/>
                    </a:cubicBezTo>
                    <a:cubicBezTo>
                      <a:pt x="18" y="24"/>
                      <a:pt x="11" y="39"/>
                      <a:pt x="0" y="56"/>
                    </a:cubicBezTo>
                    <a:cubicBezTo>
                      <a:pt x="5" y="60"/>
                      <a:pt x="5" y="64"/>
                      <a:pt x="4" y="72"/>
                    </a:cubicBezTo>
                    <a:cubicBezTo>
                      <a:pt x="2" y="105"/>
                      <a:pt x="10" y="115"/>
                      <a:pt x="7" y="126"/>
                    </a:cubicBezTo>
                    <a:cubicBezTo>
                      <a:pt x="5" y="136"/>
                      <a:pt x="1" y="135"/>
                      <a:pt x="1" y="146"/>
                    </a:cubicBezTo>
                    <a:cubicBezTo>
                      <a:pt x="1" y="163"/>
                      <a:pt x="18" y="162"/>
                      <a:pt x="32" y="162"/>
                    </a:cubicBezTo>
                    <a:cubicBezTo>
                      <a:pt x="34" y="162"/>
                      <a:pt x="36" y="162"/>
                      <a:pt x="38" y="162"/>
                    </a:cubicBezTo>
                    <a:cubicBezTo>
                      <a:pt x="32" y="156"/>
                      <a:pt x="30" y="145"/>
                      <a:pt x="28" y="13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760"/>
              <p:cNvSpPr>
                <a:spLocks/>
              </p:cNvSpPr>
              <p:nvPr/>
            </p:nvSpPr>
            <p:spPr bwMode="auto">
              <a:xfrm>
                <a:off x="1408114" y="13154372"/>
                <a:ext cx="82550" cy="28575"/>
              </a:xfrm>
              <a:custGeom>
                <a:avLst/>
                <a:gdLst>
                  <a:gd name="T0" fmla="*/ 19 w 26"/>
                  <a:gd name="T1" fmla="*/ 1 h 9"/>
                  <a:gd name="T2" fmla="*/ 13 w 26"/>
                  <a:gd name="T3" fmla="*/ 0 h 9"/>
                  <a:gd name="T4" fmla="*/ 8 w 26"/>
                  <a:gd name="T5" fmla="*/ 2 h 9"/>
                  <a:gd name="T6" fmla="*/ 2 w 26"/>
                  <a:gd name="T7" fmla="*/ 6 h 9"/>
                  <a:gd name="T8" fmla="*/ 0 w 26"/>
                  <a:gd name="T9" fmla="*/ 8 h 9"/>
                  <a:gd name="T10" fmla="*/ 0 w 26"/>
                  <a:gd name="T11" fmla="*/ 8 h 9"/>
                  <a:gd name="T12" fmla="*/ 26 w 26"/>
                  <a:gd name="T13" fmla="*/ 2 h 9"/>
                  <a:gd name="T14" fmla="*/ 26 w 26"/>
                  <a:gd name="T15" fmla="*/ 1 h 9"/>
                  <a:gd name="T16" fmla="*/ 19 w 26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9">
                    <a:moveTo>
                      <a:pt x="19" y="1"/>
                    </a:moveTo>
                    <a:cubicBezTo>
                      <a:pt x="17" y="1"/>
                      <a:pt x="15" y="0"/>
                      <a:pt x="13" y="0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5" y="3"/>
                      <a:pt x="3" y="4"/>
                      <a:pt x="2" y="6"/>
                    </a:cubicBezTo>
                    <a:cubicBezTo>
                      <a:pt x="1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" y="8"/>
                      <a:pt x="26" y="9"/>
                      <a:pt x="26" y="2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3" y="1"/>
                      <a:pt x="21" y="1"/>
                      <a:pt x="19" y="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9" name="Freeform 761"/>
              <p:cNvSpPr>
                <a:spLocks/>
              </p:cNvSpPr>
              <p:nvPr/>
            </p:nvSpPr>
            <p:spPr bwMode="auto">
              <a:xfrm>
                <a:off x="671514" y="11611322"/>
                <a:ext cx="958850" cy="1574800"/>
              </a:xfrm>
              <a:custGeom>
                <a:avLst/>
                <a:gdLst>
                  <a:gd name="T0" fmla="*/ 302 w 302"/>
                  <a:gd name="T1" fmla="*/ 100 h 496"/>
                  <a:gd name="T2" fmla="*/ 202 w 302"/>
                  <a:gd name="T3" fmla="*/ 0 h 496"/>
                  <a:gd name="T4" fmla="*/ 102 w 302"/>
                  <a:gd name="T5" fmla="*/ 100 h 496"/>
                  <a:gd name="T6" fmla="*/ 152 w 302"/>
                  <a:gd name="T7" fmla="*/ 187 h 496"/>
                  <a:gd name="T8" fmla="*/ 149 w 302"/>
                  <a:gd name="T9" fmla="*/ 199 h 496"/>
                  <a:gd name="T10" fmla="*/ 114 w 302"/>
                  <a:gd name="T11" fmla="*/ 308 h 496"/>
                  <a:gd name="T12" fmla="*/ 103 w 302"/>
                  <a:gd name="T13" fmla="*/ 344 h 496"/>
                  <a:gd name="T14" fmla="*/ 85 w 302"/>
                  <a:gd name="T15" fmla="*/ 377 h 496"/>
                  <a:gd name="T16" fmla="*/ 37 w 302"/>
                  <a:gd name="T17" fmla="*/ 429 h 496"/>
                  <a:gd name="T18" fmla="*/ 11 w 302"/>
                  <a:gd name="T19" fmla="*/ 441 h 496"/>
                  <a:gd name="T20" fmla="*/ 22 w 302"/>
                  <a:gd name="T21" fmla="*/ 474 h 496"/>
                  <a:gd name="T22" fmla="*/ 60 w 302"/>
                  <a:gd name="T23" fmla="*/ 494 h 496"/>
                  <a:gd name="T24" fmla="*/ 84 w 302"/>
                  <a:gd name="T25" fmla="*/ 488 h 496"/>
                  <a:gd name="T26" fmla="*/ 58 w 302"/>
                  <a:gd name="T27" fmla="*/ 465 h 496"/>
                  <a:gd name="T28" fmla="*/ 63 w 302"/>
                  <a:gd name="T29" fmla="*/ 449 h 496"/>
                  <a:gd name="T30" fmla="*/ 117 w 302"/>
                  <a:gd name="T31" fmla="*/ 426 h 496"/>
                  <a:gd name="T32" fmla="*/ 177 w 302"/>
                  <a:gd name="T33" fmla="*/ 347 h 496"/>
                  <a:gd name="T34" fmla="*/ 187 w 302"/>
                  <a:gd name="T35" fmla="*/ 315 h 496"/>
                  <a:gd name="T36" fmla="*/ 163 w 302"/>
                  <a:gd name="T37" fmla="*/ 299 h 496"/>
                  <a:gd name="T38" fmla="*/ 160 w 302"/>
                  <a:gd name="T39" fmla="*/ 294 h 496"/>
                  <a:gd name="T40" fmla="*/ 133 w 302"/>
                  <a:gd name="T41" fmla="*/ 250 h 496"/>
                  <a:gd name="T42" fmla="*/ 132 w 302"/>
                  <a:gd name="T43" fmla="*/ 217 h 496"/>
                  <a:gd name="T44" fmla="*/ 155 w 302"/>
                  <a:gd name="T45" fmla="*/ 205 h 496"/>
                  <a:gd name="T46" fmla="*/ 178 w 302"/>
                  <a:gd name="T47" fmla="*/ 217 h 496"/>
                  <a:gd name="T48" fmla="*/ 187 w 302"/>
                  <a:gd name="T49" fmla="*/ 247 h 496"/>
                  <a:gd name="T50" fmla="*/ 195 w 302"/>
                  <a:gd name="T51" fmla="*/ 271 h 496"/>
                  <a:gd name="T52" fmla="*/ 192 w 302"/>
                  <a:gd name="T53" fmla="*/ 219 h 496"/>
                  <a:gd name="T54" fmla="*/ 204 w 302"/>
                  <a:gd name="T55" fmla="*/ 200 h 496"/>
                  <a:gd name="T56" fmla="*/ 302 w 302"/>
                  <a:gd name="T57" fmla="*/ 10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02" h="496">
                    <a:moveTo>
                      <a:pt x="302" y="100"/>
                    </a:moveTo>
                    <a:cubicBezTo>
                      <a:pt x="302" y="45"/>
                      <a:pt x="258" y="0"/>
                      <a:pt x="202" y="0"/>
                    </a:cubicBezTo>
                    <a:cubicBezTo>
                      <a:pt x="147" y="0"/>
                      <a:pt x="102" y="45"/>
                      <a:pt x="102" y="100"/>
                    </a:cubicBezTo>
                    <a:cubicBezTo>
                      <a:pt x="102" y="137"/>
                      <a:pt x="122" y="170"/>
                      <a:pt x="152" y="187"/>
                    </a:cubicBezTo>
                    <a:cubicBezTo>
                      <a:pt x="152" y="192"/>
                      <a:pt x="152" y="196"/>
                      <a:pt x="149" y="199"/>
                    </a:cubicBezTo>
                    <a:cubicBezTo>
                      <a:pt x="139" y="208"/>
                      <a:pt x="108" y="211"/>
                      <a:pt x="114" y="308"/>
                    </a:cubicBezTo>
                    <a:cubicBezTo>
                      <a:pt x="116" y="332"/>
                      <a:pt x="107" y="333"/>
                      <a:pt x="103" y="344"/>
                    </a:cubicBezTo>
                    <a:cubicBezTo>
                      <a:pt x="95" y="363"/>
                      <a:pt x="97" y="371"/>
                      <a:pt x="85" y="377"/>
                    </a:cubicBezTo>
                    <a:cubicBezTo>
                      <a:pt x="51" y="391"/>
                      <a:pt x="46" y="422"/>
                      <a:pt x="37" y="429"/>
                    </a:cubicBezTo>
                    <a:cubicBezTo>
                      <a:pt x="30" y="435"/>
                      <a:pt x="19" y="433"/>
                      <a:pt x="11" y="441"/>
                    </a:cubicBezTo>
                    <a:cubicBezTo>
                      <a:pt x="0" y="452"/>
                      <a:pt x="12" y="464"/>
                      <a:pt x="22" y="474"/>
                    </a:cubicBezTo>
                    <a:cubicBezTo>
                      <a:pt x="31" y="484"/>
                      <a:pt x="41" y="494"/>
                      <a:pt x="60" y="494"/>
                    </a:cubicBezTo>
                    <a:cubicBezTo>
                      <a:pt x="73" y="494"/>
                      <a:pt x="85" y="496"/>
                      <a:pt x="84" y="488"/>
                    </a:cubicBezTo>
                    <a:cubicBezTo>
                      <a:pt x="82" y="471"/>
                      <a:pt x="70" y="464"/>
                      <a:pt x="58" y="465"/>
                    </a:cubicBezTo>
                    <a:cubicBezTo>
                      <a:pt x="50" y="465"/>
                      <a:pt x="47" y="457"/>
                      <a:pt x="63" y="449"/>
                    </a:cubicBezTo>
                    <a:cubicBezTo>
                      <a:pt x="82" y="439"/>
                      <a:pt x="98" y="436"/>
                      <a:pt x="117" y="426"/>
                    </a:cubicBezTo>
                    <a:cubicBezTo>
                      <a:pt x="151" y="408"/>
                      <a:pt x="173" y="360"/>
                      <a:pt x="177" y="347"/>
                    </a:cubicBezTo>
                    <a:cubicBezTo>
                      <a:pt x="181" y="336"/>
                      <a:pt x="184" y="325"/>
                      <a:pt x="187" y="315"/>
                    </a:cubicBezTo>
                    <a:cubicBezTo>
                      <a:pt x="176" y="313"/>
                      <a:pt x="170" y="308"/>
                      <a:pt x="163" y="299"/>
                    </a:cubicBezTo>
                    <a:cubicBezTo>
                      <a:pt x="162" y="297"/>
                      <a:pt x="161" y="296"/>
                      <a:pt x="160" y="294"/>
                    </a:cubicBezTo>
                    <a:cubicBezTo>
                      <a:pt x="151" y="281"/>
                      <a:pt x="140" y="267"/>
                      <a:pt x="133" y="250"/>
                    </a:cubicBezTo>
                    <a:cubicBezTo>
                      <a:pt x="125" y="233"/>
                      <a:pt x="128" y="223"/>
                      <a:pt x="132" y="217"/>
                    </a:cubicBezTo>
                    <a:cubicBezTo>
                      <a:pt x="137" y="209"/>
                      <a:pt x="146" y="205"/>
                      <a:pt x="155" y="205"/>
                    </a:cubicBezTo>
                    <a:cubicBezTo>
                      <a:pt x="165" y="205"/>
                      <a:pt x="174" y="210"/>
                      <a:pt x="178" y="217"/>
                    </a:cubicBezTo>
                    <a:cubicBezTo>
                      <a:pt x="182" y="225"/>
                      <a:pt x="185" y="236"/>
                      <a:pt x="187" y="247"/>
                    </a:cubicBezTo>
                    <a:cubicBezTo>
                      <a:pt x="189" y="255"/>
                      <a:pt x="191" y="268"/>
                      <a:pt x="195" y="271"/>
                    </a:cubicBezTo>
                    <a:cubicBezTo>
                      <a:pt x="197" y="247"/>
                      <a:pt x="196" y="229"/>
                      <a:pt x="192" y="219"/>
                    </a:cubicBezTo>
                    <a:cubicBezTo>
                      <a:pt x="190" y="214"/>
                      <a:pt x="196" y="208"/>
                      <a:pt x="204" y="200"/>
                    </a:cubicBezTo>
                    <a:cubicBezTo>
                      <a:pt x="258" y="200"/>
                      <a:pt x="302" y="155"/>
                      <a:pt x="302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68" name="Овал 67"/>
            <p:cNvSpPr/>
            <p:nvPr/>
          </p:nvSpPr>
          <p:spPr>
            <a:xfrm rot="10800000">
              <a:off x="3684179" y="4964497"/>
              <a:ext cx="1845828" cy="1678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69" name="Овал 68"/>
            <p:cNvSpPr/>
            <p:nvPr/>
          </p:nvSpPr>
          <p:spPr>
            <a:xfrm rot="10800000">
              <a:off x="5928098" y="6205387"/>
              <a:ext cx="1845828" cy="1678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4476691" y="1758036"/>
            <a:ext cx="2341275" cy="2190824"/>
            <a:chOff x="9312474" y="3906466"/>
            <a:chExt cx="6233194" cy="5832648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9312474" y="3974499"/>
              <a:ext cx="6233194" cy="5764615"/>
              <a:chOff x="11554098" y="9163050"/>
              <a:chExt cx="1816100" cy="1679575"/>
            </a:xfrm>
          </p:grpSpPr>
          <p:sp>
            <p:nvSpPr>
              <p:cNvPr id="83" name="Freeform 647"/>
              <p:cNvSpPr>
                <a:spLocks/>
              </p:cNvSpPr>
              <p:nvPr/>
            </p:nvSpPr>
            <p:spPr bwMode="auto">
              <a:xfrm>
                <a:off x="12243073" y="9483725"/>
                <a:ext cx="663575" cy="660400"/>
              </a:xfrm>
              <a:custGeom>
                <a:avLst/>
                <a:gdLst>
                  <a:gd name="T0" fmla="*/ 188 w 209"/>
                  <a:gd name="T1" fmla="*/ 205 h 208"/>
                  <a:gd name="T2" fmla="*/ 188 w 209"/>
                  <a:gd name="T3" fmla="*/ 195 h 208"/>
                  <a:gd name="T4" fmla="*/ 187 w 209"/>
                  <a:gd name="T5" fmla="*/ 195 h 208"/>
                  <a:gd name="T6" fmla="*/ 174 w 209"/>
                  <a:gd name="T7" fmla="*/ 197 h 208"/>
                  <a:gd name="T8" fmla="*/ 145 w 209"/>
                  <a:gd name="T9" fmla="*/ 181 h 208"/>
                  <a:gd name="T10" fmla="*/ 167 w 209"/>
                  <a:gd name="T11" fmla="*/ 130 h 208"/>
                  <a:gd name="T12" fmla="*/ 209 w 209"/>
                  <a:gd name="T13" fmla="*/ 110 h 208"/>
                  <a:gd name="T14" fmla="*/ 209 w 209"/>
                  <a:gd name="T15" fmla="*/ 100 h 208"/>
                  <a:gd name="T16" fmla="*/ 135 w 209"/>
                  <a:gd name="T17" fmla="*/ 0 h 208"/>
                  <a:gd name="T18" fmla="*/ 7 w 209"/>
                  <a:gd name="T19" fmla="*/ 0 h 208"/>
                  <a:gd name="T20" fmla="*/ 0 w 209"/>
                  <a:gd name="T21" fmla="*/ 6 h 208"/>
                  <a:gd name="T22" fmla="*/ 0 w 209"/>
                  <a:gd name="T23" fmla="*/ 202 h 208"/>
                  <a:gd name="T24" fmla="*/ 7 w 209"/>
                  <a:gd name="T25" fmla="*/ 208 h 208"/>
                  <a:gd name="T26" fmla="*/ 188 w 209"/>
                  <a:gd name="T27" fmla="*/ 208 h 208"/>
                  <a:gd name="T28" fmla="*/ 188 w 209"/>
                  <a:gd name="T29" fmla="*/ 20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9" h="208">
                    <a:moveTo>
                      <a:pt x="188" y="205"/>
                    </a:moveTo>
                    <a:cubicBezTo>
                      <a:pt x="188" y="195"/>
                      <a:pt x="188" y="195"/>
                      <a:pt x="188" y="195"/>
                    </a:cubicBezTo>
                    <a:cubicBezTo>
                      <a:pt x="188" y="195"/>
                      <a:pt x="188" y="195"/>
                      <a:pt x="187" y="195"/>
                    </a:cubicBezTo>
                    <a:cubicBezTo>
                      <a:pt x="185" y="196"/>
                      <a:pt x="180" y="197"/>
                      <a:pt x="174" y="197"/>
                    </a:cubicBezTo>
                    <a:cubicBezTo>
                      <a:pt x="160" y="197"/>
                      <a:pt x="150" y="191"/>
                      <a:pt x="145" y="181"/>
                    </a:cubicBezTo>
                    <a:cubicBezTo>
                      <a:pt x="138" y="164"/>
                      <a:pt x="158" y="139"/>
                      <a:pt x="167" y="130"/>
                    </a:cubicBezTo>
                    <a:cubicBezTo>
                      <a:pt x="177" y="119"/>
                      <a:pt x="195" y="114"/>
                      <a:pt x="209" y="110"/>
                    </a:cubicBezTo>
                    <a:cubicBezTo>
                      <a:pt x="209" y="100"/>
                      <a:pt x="209" y="100"/>
                      <a:pt x="209" y="100"/>
                    </a:cubicBezTo>
                    <a:cubicBezTo>
                      <a:pt x="166" y="87"/>
                      <a:pt x="135" y="47"/>
                      <a:pt x="13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5"/>
                      <a:pt x="3" y="208"/>
                      <a:pt x="7" y="208"/>
                    </a:cubicBezTo>
                    <a:cubicBezTo>
                      <a:pt x="188" y="208"/>
                      <a:pt x="188" y="208"/>
                      <a:pt x="188" y="208"/>
                    </a:cubicBezTo>
                    <a:cubicBezTo>
                      <a:pt x="188" y="207"/>
                      <a:pt x="188" y="206"/>
                      <a:pt x="188" y="20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4" name="Freeform 648"/>
              <p:cNvSpPr>
                <a:spLocks/>
              </p:cNvSpPr>
              <p:nvPr/>
            </p:nvSpPr>
            <p:spPr bwMode="auto">
              <a:xfrm>
                <a:off x="12243073" y="10172700"/>
                <a:ext cx="609600" cy="663575"/>
              </a:xfrm>
              <a:custGeom>
                <a:avLst/>
                <a:gdLst>
                  <a:gd name="T0" fmla="*/ 179 w 192"/>
                  <a:gd name="T1" fmla="*/ 203 h 209"/>
                  <a:gd name="T2" fmla="*/ 187 w 192"/>
                  <a:gd name="T3" fmla="*/ 184 h 209"/>
                  <a:gd name="T4" fmla="*/ 188 w 192"/>
                  <a:gd name="T5" fmla="*/ 182 h 209"/>
                  <a:gd name="T6" fmla="*/ 181 w 192"/>
                  <a:gd name="T7" fmla="*/ 128 h 209"/>
                  <a:gd name="T8" fmla="*/ 179 w 192"/>
                  <a:gd name="T9" fmla="*/ 50 h 209"/>
                  <a:gd name="T10" fmla="*/ 184 w 192"/>
                  <a:gd name="T11" fmla="*/ 23 h 209"/>
                  <a:gd name="T12" fmla="*/ 187 w 192"/>
                  <a:gd name="T13" fmla="*/ 0 h 209"/>
                  <a:gd name="T14" fmla="*/ 7 w 192"/>
                  <a:gd name="T15" fmla="*/ 0 h 209"/>
                  <a:gd name="T16" fmla="*/ 0 w 192"/>
                  <a:gd name="T17" fmla="*/ 7 h 209"/>
                  <a:gd name="T18" fmla="*/ 0 w 192"/>
                  <a:gd name="T19" fmla="*/ 203 h 209"/>
                  <a:gd name="T20" fmla="*/ 7 w 192"/>
                  <a:gd name="T21" fmla="*/ 209 h 209"/>
                  <a:gd name="T22" fmla="*/ 180 w 192"/>
                  <a:gd name="T23" fmla="*/ 209 h 209"/>
                  <a:gd name="T24" fmla="*/ 179 w 192"/>
                  <a:gd name="T25" fmla="*/ 203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209">
                    <a:moveTo>
                      <a:pt x="179" y="203"/>
                    </a:moveTo>
                    <a:cubicBezTo>
                      <a:pt x="179" y="194"/>
                      <a:pt x="184" y="188"/>
                      <a:pt x="187" y="184"/>
                    </a:cubicBezTo>
                    <a:cubicBezTo>
                      <a:pt x="187" y="183"/>
                      <a:pt x="188" y="182"/>
                      <a:pt x="188" y="182"/>
                    </a:cubicBezTo>
                    <a:cubicBezTo>
                      <a:pt x="190" y="179"/>
                      <a:pt x="192" y="168"/>
                      <a:pt x="181" y="128"/>
                    </a:cubicBezTo>
                    <a:cubicBezTo>
                      <a:pt x="176" y="108"/>
                      <a:pt x="175" y="83"/>
                      <a:pt x="179" y="50"/>
                    </a:cubicBezTo>
                    <a:cubicBezTo>
                      <a:pt x="180" y="38"/>
                      <a:pt x="182" y="30"/>
                      <a:pt x="184" y="23"/>
                    </a:cubicBezTo>
                    <a:cubicBezTo>
                      <a:pt x="185" y="16"/>
                      <a:pt x="187" y="10"/>
                      <a:pt x="18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0" y="206"/>
                      <a:pt x="3" y="209"/>
                      <a:pt x="7" y="209"/>
                    </a:cubicBezTo>
                    <a:cubicBezTo>
                      <a:pt x="180" y="209"/>
                      <a:pt x="180" y="209"/>
                      <a:pt x="180" y="209"/>
                    </a:cubicBezTo>
                    <a:cubicBezTo>
                      <a:pt x="179" y="207"/>
                      <a:pt x="179" y="204"/>
                      <a:pt x="179" y="20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5" name="Freeform 649"/>
              <p:cNvSpPr>
                <a:spLocks/>
              </p:cNvSpPr>
              <p:nvPr/>
            </p:nvSpPr>
            <p:spPr bwMode="auto">
              <a:xfrm>
                <a:off x="11554098" y="10172700"/>
                <a:ext cx="660400" cy="663575"/>
              </a:xfrm>
              <a:custGeom>
                <a:avLst/>
                <a:gdLst>
                  <a:gd name="T0" fmla="*/ 0 w 208"/>
                  <a:gd name="T1" fmla="*/ 7 h 209"/>
                  <a:gd name="T2" fmla="*/ 6 w 208"/>
                  <a:gd name="T3" fmla="*/ 0 h 209"/>
                  <a:gd name="T4" fmla="*/ 202 w 208"/>
                  <a:gd name="T5" fmla="*/ 0 h 209"/>
                  <a:gd name="T6" fmla="*/ 208 w 208"/>
                  <a:gd name="T7" fmla="*/ 7 h 209"/>
                  <a:gd name="T8" fmla="*/ 208 w 208"/>
                  <a:gd name="T9" fmla="*/ 203 h 209"/>
                  <a:gd name="T10" fmla="*/ 202 w 208"/>
                  <a:gd name="T11" fmla="*/ 209 h 209"/>
                  <a:gd name="T12" fmla="*/ 6 w 208"/>
                  <a:gd name="T13" fmla="*/ 209 h 209"/>
                  <a:gd name="T14" fmla="*/ 0 w 208"/>
                  <a:gd name="T15" fmla="*/ 203 h 209"/>
                  <a:gd name="T16" fmla="*/ 0 w 208"/>
                  <a:gd name="T17" fmla="*/ 7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8" h="209">
                    <a:moveTo>
                      <a:pt x="0" y="7"/>
                    </a:moveTo>
                    <a:cubicBezTo>
                      <a:pt x="0" y="3"/>
                      <a:pt x="2" y="0"/>
                      <a:pt x="6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5" y="0"/>
                      <a:pt x="208" y="3"/>
                      <a:pt x="208" y="7"/>
                    </a:cubicBezTo>
                    <a:cubicBezTo>
                      <a:pt x="208" y="203"/>
                      <a:pt x="208" y="203"/>
                      <a:pt x="208" y="203"/>
                    </a:cubicBezTo>
                    <a:cubicBezTo>
                      <a:pt x="208" y="206"/>
                      <a:pt x="205" y="209"/>
                      <a:pt x="202" y="209"/>
                    </a:cubicBezTo>
                    <a:cubicBezTo>
                      <a:pt x="6" y="209"/>
                      <a:pt x="6" y="209"/>
                      <a:pt x="6" y="209"/>
                    </a:cubicBezTo>
                    <a:cubicBezTo>
                      <a:pt x="2" y="209"/>
                      <a:pt x="0" y="206"/>
                      <a:pt x="0" y="203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86" name="Freeform 650"/>
              <p:cNvSpPr>
                <a:spLocks/>
              </p:cNvSpPr>
              <p:nvPr/>
            </p:nvSpPr>
            <p:spPr bwMode="auto">
              <a:xfrm>
                <a:off x="11919223" y="10687050"/>
                <a:ext cx="117475" cy="117475"/>
              </a:xfrm>
              <a:custGeom>
                <a:avLst/>
                <a:gdLst>
                  <a:gd name="T0" fmla="*/ 37 w 37"/>
                  <a:gd name="T1" fmla="*/ 32 h 37"/>
                  <a:gd name="T2" fmla="*/ 32 w 37"/>
                  <a:gd name="T3" fmla="*/ 37 h 37"/>
                  <a:gd name="T4" fmla="*/ 5 w 37"/>
                  <a:gd name="T5" fmla="*/ 37 h 37"/>
                  <a:gd name="T6" fmla="*/ 0 w 37"/>
                  <a:gd name="T7" fmla="*/ 32 h 37"/>
                  <a:gd name="T8" fmla="*/ 0 w 37"/>
                  <a:gd name="T9" fmla="*/ 6 h 37"/>
                  <a:gd name="T10" fmla="*/ 5 w 37"/>
                  <a:gd name="T11" fmla="*/ 0 h 37"/>
                  <a:gd name="T12" fmla="*/ 32 w 37"/>
                  <a:gd name="T13" fmla="*/ 0 h 37"/>
                  <a:gd name="T14" fmla="*/ 37 w 37"/>
                  <a:gd name="T15" fmla="*/ 6 h 37"/>
                  <a:gd name="T16" fmla="*/ 37 w 37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7">
                    <a:moveTo>
                      <a:pt x="37" y="32"/>
                    </a:moveTo>
                    <a:cubicBezTo>
                      <a:pt x="37" y="35"/>
                      <a:pt x="35" y="37"/>
                      <a:pt x="32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2" y="37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7" y="3"/>
                      <a:pt x="37" y="6"/>
                    </a:cubicBez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8" name="Freeform 651"/>
              <p:cNvSpPr>
                <a:spLocks/>
              </p:cNvSpPr>
              <p:nvPr/>
            </p:nvSpPr>
            <p:spPr bwMode="auto">
              <a:xfrm>
                <a:off x="11769998" y="10687050"/>
                <a:ext cx="117475" cy="117475"/>
              </a:xfrm>
              <a:custGeom>
                <a:avLst/>
                <a:gdLst>
                  <a:gd name="T0" fmla="*/ 37 w 37"/>
                  <a:gd name="T1" fmla="*/ 32 h 37"/>
                  <a:gd name="T2" fmla="*/ 32 w 37"/>
                  <a:gd name="T3" fmla="*/ 37 h 37"/>
                  <a:gd name="T4" fmla="*/ 6 w 37"/>
                  <a:gd name="T5" fmla="*/ 37 h 37"/>
                  <a:gd name="T6" fmla="*/ 0 w 37"/>
                  <a:gd name="T7" fmla="*/ 32 h 37"/>
                  <a:gd name="T8" fmla="*/ 0 w 37"/>
                  <a:gd name="T9" fmla="*/ 6 h 37"/>
                  <a:gd name="T10" fmla="*/ 6 w 37"/>
                  <a:gd name="T11" fmla="*/ 0 h 37"/>
                  <a:gd name="T12" fmla="*/ 32 w 37"/>
                  <a:gd name="T13" fmla="*/ 0 h 37"/>
                  <a:gd name="T14" fmla="*/ 37 w 37"/>
                  <a:gd name="T15" fmla="*/ 6 h 37"/>
                  <a:gd name="T16" fmla="*/ 37 w 37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7">
                    <a:moveTo>
                      <a:pt x="37" y="32"/>
                    </a:moveTo>
                    <a:cubicBezTo>
                      <a:pt x="37" y="35"/>
                      <a:pt x="35" y="37"/>
                      <a:pt x="32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3" y="37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7" y="3"/>
                      <a:pt x="37" y="6"/>
                    </a:cubicBez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09" name="Freeform 652"/>
              <p:cNvSpPr>
                <a:spLocks/>
              </p:cNvSpPr>
              <p:nvPr/>
            </p:nvSpPr>
            <p:spPr bwMode="auto">
              <a:xfrm>
                <a:off x="12065273" y="10687050"/>
                <a:ext cx="120650" cy="117475"/>
              </a:xfrm>
              <a:custGeom>
                <a:avLst/>
                <a:gdLst>
                  <a:gd name="T0" fmla="*/ 38 w 38"/>
                  <a:gd name="T1" fmla="*/ 32 h 37"/>
                  <a:gd name="T2" fmla="*/ 32 w 38"/>
                  <a:gd name="T3" fmla="*/ 37 h 37"/>
                  <a:gd name="T4" fmla="*/ 6 w 38"/>
                  <a:gd name="T5" fmla="*/ 37 h 37"/>
                  <a:gd name="T6" fmla="*/ 0 w 38"/>
                  <a:gd name="T7" fmla="*/ 32 h 37"/>
                  <a:gd name="T8" fmla="*/ 0 w 38"/>
                  <a:gd name="T9" fmla="*/ 6 h 37"/>
                  <a:gd name="T10" fmla="*/ 6 w 38"/>
                  <a:gd name="T11" fmla="*/ 0 h 37"/>
                  <a:gd name="T12" fmla="*/ 32 w 38"/>
                  <a:gd name="T13" fmla="*/ 0 h 37"/>
                  <a:gd name="T14" fmla="*/ 38 w 38"/>
                  <a:gd name="T15" fmla="*/ 6 h 37"/>
                  <a:gd name="T16" fmla="*/ 38 w 38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7">
                    <a:moveTo>
                      <a:pt x="38" y="32"/>
                    </a:moveTo>
                    <a:cubicBezTo>
                      <a:pt x="38" y="35"/>
                      <a:pt x="35" y="37"/>
                      <a:pt x="32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3" y="37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8" y="3"/>
                      <a:pt x="38" y="6"/>
                    </a:cubicBezTo>
                    <a:lnTo>
                      <a:pt x="3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0" name="Freeform 653"/>
              <p:cNvSpPr>
                <a:spLocks/>
              </p:cNvSpPr>
              <p:nvPr/>
            </p:nvSpPr>
            <p:spPr bwMode="auto">
              <a:xfrm>
                <a:off x="11554098" y="9483725"/>
                <a:ext cx="660400" cy="660400"/>
              </a:xfrm>
              <a:custGeom>
                <a:avLst/>
                <a:gdLst>
                  <a:gd name="T0" fmla="*/ 0 w 208"/>
                  <a:gd name="T1" fmla="*/ 6 h 208"/>
                  <a:gd name="T2" fmla="*/ 6 w 208"/>
                  <a:gd name="T3" fmla="*/ 0 h 208"/>
                  <a:gd name="T4" fmla="*/ 202 w 208"/>
                  <a:gd name="T5" fmla="*/ 0 h 208"/>
                  <a:gd name="T6" fmla="*/ 208 w 208"/>
                  <a:gd name="T7" fmla="*/ 6 h 208"/>
                  <a:gd name="T8" fmla="*/ 208 w 208"/>
                  <a:gd name="T9" fmla="*/ 202 h 208"/>
                  <a:gd name="T10" fmla="*/ 202 w 208"/>
                  <a:gd name="T11" fmla="*/ 208 h 208"/>
                  <a:gd name="T12" fmla="*/ 6 w 208"/>
                  <a:gd name="T13" fmla="*/ 208 h 208"/>
                  <a:gd name="T14" fmla="*/ 0 w 208"/>
                  <a:gd name="T15" fmla="*/ 202 h 208"/>
                  <a:gd name="T16" fmla="*/ 0 w 208"/>
                  <a:gd name="T17" fmla="*/ 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8" h="208">
                    <a:moveTo>
                      <a:pt x="0" y="6"/>
                    </a:moveTo>
                    <a:cubicBezTo>
                      <a:pt x="0" y="2"/>
                      <a:pt x="2" y="0"/>
                      <a:pt x="6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5" y="0"/>
                      <a:pt x="208" y="2"/>
                      <a:pt x="208" y="6"/>
                    </a:cubicBezTo>
                    <a:cubicBezTo>
                      <a:pt x="208" y="202"/>
                      <a:pt x="208" y="202"/>
                      <a:pt x="208" y="202"/>
                    </a:cubicBezTo>
                    <a:cubicBezTo>
                      <a:pt x="208" y="205"/>
                      <a:pt x="205" y="208"/>
                      <a:pt x="202" y="208"/>
                    </a:cubicBezTo>
                    <a:cubicBezTo>
                      <a:pt x="6" y="208"/>
                      <a:pt x="6" y="208"/>
                      <a:pt x="6" y="208"/>
                    </a:cubicBezTo>
                    <a:cubicBezTo>
                      <a:pt x="2" y="208"/>
                      <a:pt x="0" y="205"/>
                      <a:pt x="0" y="202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1" name="Freeform 654"/>
              <p:cNvSpPr>
                <a:spLocks/>
              </p:cNvSpPr>
              <p:nvPr/>
            </p:nvSpPr>
            <p:spPr bwMode="auto">
              <a:xfrm>
                <a:off x="11919223" y="9994900"/>
                <a:ext cx="117475" cy="120650"/>
              </a:xfrm>
              <a:custGeom>
                <a:avLst/>
                <a:gdLst>
                  <a:gd name="T0" fmla="*/ 37 w 37"/>
                  <a:gd name="T1" fmla="*/ 32 h 38"/>
                  <a:gd name="T2" fmla="*/ 32 w 37"/>
                  <a:gd name="T3" fmla="*/ 38 h 38"/>
                  <a:gd name="T4" fmla="*/ 5 w 37"/>
                  <a:gd name="T5" fmla="*/ 38 h 38"/>
                  <a:gd name="T6" fmla="*/ 0 w 37"/>
                  <a:gd name="T7" fmla="*/ 32 h 38"/>
                  <a:gd name="T8" fmla="*/ 0 w 37"/>
                  <a:gd name="T9" fmla="*/ 6 h 38"/>
                  <a:gd name="T10" fmla="*/ 5 w 37"/>
                  <a:gd name="T11" fmla="*/ 0 h 38"/>
                  <a:gd name="T12" fmla="*/ 32 w 37"/>
                  <a:gd name="T13" fmla="*/ 0 h 38"/>
                  <a:gd name="T14" fmla="*/ 37 w 37"/>
                  <a:gd name="T15" fmla="*/ 6 h 38"/>
                  <a:gd name="T16" fmla="*/ 37 w 37"/>
                  <a:gd name="T17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7" y="32"/>
                    </a:moveTo>
                    <a:cubicBezTo>
                      <a:pt x="37" y="35"/>
                      <a:pt x="35" y="38"/>
                      <a:pt x="32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2" y="38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7" y="3"/>
                      <a:pt x="37" y="6"/>
                    </a:cubicBez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2" name="Freeform 655"/>
              <p:cNvSpPr>
                <a:spLocks/>
              </p:cNvSpPr>
              <p:nvPr/>
            </p:nvSpPr>
            <p:spPr bwMode="auto">
              <a:xfrm>
                <a:off x="11769998" y="9994900"/>
                <a:ext cx="117475" cy="120650"/>
              </a:xfrm>
              <a:custGeom>
                <a:avLst/>
                <a:gdLst>
                  <a:gd name="T0" fmla="*/ 37 w 37"/>
                  <a:gd name="T1" fmla="*/ 32 h 38"/>
                  <a:gd name="T2" fmla="*/ 32 w 37"/>
                  <a:gd name="T3" fmla="*/ 38 h 38"/>
                  <a:gd name="T4" fmla="*/ 6 w 37"/>
                  <a:gd name="T5" fmla="*/ 38 h 38"/>
                  <a:gd name="T6" fmla="*/ 0 w 37"/>
                  <a:gd name="T7" fmla="*/ 32 h 38"/>
                  <a:gd name="T8" fmla="*/ 0 w 37"/>
                  <a:gd name="T9" fmla="*/ 6 h 38"/>
                  <a:gd name="T10" fmla="*/ 6 w 37"/>
                  <a:gd name="T11" fmla="*/ 0 h 38"/>
                  <a:gd name="T12" fmla="*/ 32 w 37"/>
                  <a:gd name="T13" fmla="*/ 0 h 38"/>
                  <a:gd name="T14" fmla="*/ 37 w 37"/>
                  <a:gd name="T15" fmla="*/ 6 h 38"/>
                  <a:gd name="T16" fmla="*/ 37 w 37"/>
                  <a:gd name="T17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7" y="32"/>
                    </a:moveTo>
                    <a:cubicBezTo>
                      <a:pt x="37" y="35"/>
                      <a:pt x="35" y="38"/>
                      <a:pt x="32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3" y="38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7" y="3"/>
                      <a:pt x="37" y="6"/>
                    </a:cubicBez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Freeform 656"/>
              <p:cNvSpPr>
                <a:spLocks/>
              </p:cNvSpPr>
              <p:nvPr/>
            </p:nvSpPr>
            <p:spPr bwMode="auto">
              <a:xfrm>
                <a:off x="12065273" y="9994900"/>
                <a:ext cx="120650" cy="120650"/>
              </a:xfrm>
              <a:custGeom>
                <a:avLst/>
                <a:gdLst>
                  <a:gd name="T0" fmla="*/ 38 w 38"/>
                  <a:gd name="T1" fmla="*/ 32 h 38"/>
                  <a:gd name="T2" fmla="*/ 32 w 38"/>
                  <a:gd name="T3" fmla="*/ 38 h 38"/>
                  <a:gd name="T4" fmla="*/ 6 w 38"/>
                  <a:gd name="T5" fmla="*/ 38 h 38"/>
                  <a:gd name="T6" fmla="*/ 0 w 38"/>
                  <a:gd name="T7" fmla="*/ 32 h 38"/>
                  <a:gd name="T8" fmla="*/ 0 w 38"/>
                  <a:gd name="T9" fmla="*/ 6 h 38"/>
                  <a:gd name="T10" fmla="*/ 6 w 38"/>
                  <a:gd name="T11" fmla="*/ 0 h 38"/>
                  <a:gd name="T12" fmla="*/ 32 w 38"/>
                  <a:gd name="T13" fmla="*/ 0 h 38"/>
                  <a:gd name="T14" fmla="*/ 38 w 38"/>
                  <a:gd name="T15" fmla="*/ 6 h 38"/>
                  <a:gd name="T16" fmla="*/ 38 w 38"/>
                  <a:gd name="T17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8" y="32"/>
                    </a:moveTo>
                    <a:cubicBezTo>
                      <a:pt x="38" y="35"/>
                      <a:pt x="35" y="38"/>
                      <a:pt x="32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3" y="38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8" y="3"/>
                      <a:pt x="38" y="6"/>
                    </a:cubicBezTo>
                    <a:lnTo>
                      <a:pt x="3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4" name="Freeform 657"/>
              <p:cNvSpPr>
                <a:spLocks/>
              </p:cNvSpPr>
              <p:nvPr/>
            </p:nvSpPr>
            <p:spPr bwMode="auto">
              <a:xfrm>
                <a:off x="12608198" y="10687050"/>
                <a:ext cx="120650" cy="117475"/>
              </a:xfrm>
              <a:custGeom>
                <a:avLst/>
                <a:gdLst>
                  <a:gd name="T0" fmla="*/ 38 w 38"/>
                  <a:gd name="T1" fmla="*/ 32 h 37"/>
                  <a:gd name="T2" fmla="*/ 32 w 38"/>
                  <a:gd name="T3" fmla="*/ 37 h 37"/>
                  <a:gd name="T4" fmla="*/ 6 w 38"/>
                  <a:gd name="T5" fmla="*/ 37 h 37"/>
                  <a:gd name="T6" fmla="*/ 0 w 38"/>
                  <a:gd name="T7" fmla="*/ 32 h 37"/>
                  <a:gd name="T8" fmla="*/ 0 w 38"/>
                  <a:gd name="T9" fmla="*/ 6 h 37"/>
                  <a:gd name="T10" fmla="*/ 6 w 38"/>
                  <a:gd name="T11" fmla="*/ 0 h 37"/>
                  <a:gd name="T12" fmla="*/ 32 w 38"/>
                  <a:gd name="T13" fmla="*/ 0 h 37"/>
                  <a:gd name="T14" fmla="*/ 38 w 38"/>
                  <a:gd name="T15" fmla="*/ 6 h 37"/>
                  <a:gd name="T16" fmla="*/ 38 w 38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7">
                    <a:moveTo>
                      <a:pt x="38" y="32"/>
                    </a:moveTo>
                    <a:cubicBezTo>
                      <a:pt x="38" y="35"/>
                      <a:pt x="35" y="37"/>
                      <a:pt x="32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3" y="37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8" y="3"/>
                      <a:pt x="38" y="6"/>
                    </a:cubicBezTo>
                    <a:lnTo>
                      <a:pt x="3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658"/>
              <p:cNvSpPr>
                <a:spLocks/>
              </p:cNvSpPr>
              <p:nvPr/>
            </p:nvSpPr>
            <p:spPr bwMode="auto">
              <a:xfrm>
                <a:off x="12462148" y="10687050"/>
                <a:ext cx="117475" cy="117475"/>
              </a:xfrm>
              <a:custGeom>
                <a:avLst/>
                <a:gdLst>
                  <a:gd name="T0" fmla="*/ 37 w 37"/>
                  <a:gd name="T1" fmla="*/ 32 h 37"/>
                  <a:gd name="T2" fmla="*/ 32 w 37"/>
                  <a:gd name="T3" fmla="*/ 37 h 37"/>
                  <a:gd name="T4" fmla="*/ 5 w 37"/>
                  <a:gd name="T5" fmla="*/ 37 h 37"/>
                  <a:gd name="T6" fmla="*/ 0 w 37"/>
                  <a:gd name="T7" fmla="*/ 32 h 37"/>
                  <a:gd name="T8" fmla="*/ 0 w 37"/>
                  <a:gd name="T9" fmla="*/ 6 h 37"/>
                  <a:gd name="T10" fmla="*/ 5 w 37"/>
                  <a:gd name="T11" fmla="*/ 0 h 37"/>
                  <a:gd name="T12" fmla="*/ 32 w 37"/>
                  <a:gd name="T13" fmla="*/ 0 h 37"/>
                  <a:gd name="T14" fmla="*/ 37 w 37"/>
                  <a:gd name="T15" fmla="*/ 6 h 37"/>
                  <a:gd name="T16" fmla="*/ 37 w 37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7">
                    <a:moveTo>
                      <a:pt x="37" y="32"/>
                    </a:moveTo>
                    <a:cubicBezTo>
                      <a:pt x="37" y="35"/>
                      <a:pt x="35" y="37"/>
                      <a:pt x="32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2" y="37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7" y="3"/>
                      <a:pt x="37" y="6"/>
                    </a:cubicBez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659"/>
              <p:cNvSpPr>
                <a:spLocks/>
              </p:cNvSpPr>
              <p:nvPr/>
            </p:nvSpPr>
            <p:spPr bwMode="auto">
              <a:xfrm>
                <a:off x="12462148" y="9994900"/>
                <a:ext cx="117475" cy="120650"/>
              </a:xfrm>
              <a:custGeom>
                <a:avLst/>
                <a:gdLst>
                  <a:gd name="T0" fmla="*/ 37 w 37"/>
                  <a:gd name="T1" fmla="*/ 32 h 38"/>
                  <a:gd name="T2" fmla="*/ 32 w 37"/>
                  <a:gd name="T3" fmla="*/ 38 h 38"/>
                  <a:gd name="T4" fmla="*/ 5 w 37"/>
                  <a:gd name="T5" fmla="*/ 38 h 38"/>
                  <a:gd name="T6" fmla="*/ 0 w 37"/>
                  <a:gd name="T7" fmla="*/ 32 h 38"/>
                  <a:gd name="T8" fmla="*/ 0 w 37"/>
                  <a:gd name="T9" fmla="*/ 6 h 38"/>
                  <a:gd name="T10" fmla="*/ 5 w 37"/>
                  <a:gd name="T11" fmla="*/ 0 h 38"/>
                  <a:gd name="T12" fmla="*/ 32 w 37"/>
                  <a:gd name="T13" fmla="*/ 0 h 38"/>
                  <a:gd name="T14" fmla="*/ 37 w 37"/>
                  <a:gd name="T15" fmla="*/ 6 h 38"/>
                  <a:gd name="T16" fmla="*/ 37 w 37"/>
                  <a:gd name="T17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7" y="32"/>
                    </a:moveTo>
                    <a:cubicBezTo>
                      <a:pt x="37" y="35"/>
                      <a:pt x="35" y="38"/>
                      <a:pt x="32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2" y="38"/>
                      <a:pt x="0" y="35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7" y="3"/>
                      <a:pt x="37" y="6"/>
                    </a:cubicBezTo>
                    <a:lnTo>
                      <a:pt x="37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660"/>
              <p:cNvSpPr>
                <a:spLocks/>
              </p:cNvSpPr>
              <p:nvPr/>
            </p:nvSpPr>
            <p:spPr bwMode="auto">
              <a:xfrm>
                <a:off x="12757423" y="10687050"/>
                <a:ext cx="92075" cy="117475"/>
              </a:xfrm>
              <a:custGeom>
                <a:avLst/>
                <a:gdLst>
                  <a:gd name="T0" fmla="*/ 25 w 29"/>
                  <a:gd name="T1" fmla="*/ 22 h 37"/>
                  <a:gd name="T2" fmla="*/ 26 w 29"/>
                  <a:gd name="T3" fmla="*/ 20 h 37"/>
                  <a:gd name="T4" fmla="*/ 27 w 29"/>
                  <a:gd name="T5" fmla="*/ 0 h 37"/>
                  <a:gd name="T6" fmla="*/ 6 w 29"/>
                  <a:gd name="T7" fmla="*/ 0 h 37"/>
                  <a:gd name="T8" fmla="*/ 0 w 29"/>
                  <a:gd name="T9" fmla="*/ 6 h 37"/>
                  <a:gd name="T10" fmla="*/ 0 w 29"/>
                  <a:gd name="T11" fmla="*/ 32 h 37"/>
                  <a:gd name="T12" fmla="*/ 6 w 29"/>
                  <a:gd name="T13" fmla="*/ 37 h 37"/>
                  <a:gd name="T14" fmla="*/ 17 w 29"/>
                  <a:gd name="T15" fmla="*/ 37 h 37"/>
                  <a:gd name="T16" fmla="*/ 25 w 29"/>
                  <a:gd name="T17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7">
                    <a:moveTo>
                      <a:pt x="25" y="22"/>
                    </a:moveTo>
                    <a:cubicBezTo>
                      <a:pt x="25" y="21"/>
                      <a:pt x="26" y="20"/>
                      <a:pt x="26" y="20"/>
                    </a:cubicBezTo>
                    <a:cubicBezTo>
                      <a:pt x="28" y="18"/>
                      <a:pt x="29" y="13"/>
                      <a:pt x="2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5"/>
                      <a:pt x="3" y="37"/>
                      <a:pt x="6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8" y="30"/>
                      <a:pt x="22" y="25"/>
                      <a:pt x="25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661"/>
              <p:cNvSpPr>
                <a:spLocks/>
              </p:cNvSpPr>
              <p:nvPr/>
            </p:nvSpPr>
            <p:spPr bwMode="auto">
              <a:xfrm>
                <a:off x="12608198" y="9994900"/>
                <a:ext cx="120650" cy="120650"/>
              </a:xfrm>
              <a:custGeom>
                <a:avLst/>
                <a:gdLst>
                  <a:gd name="T0" fmla="*/ 30 w 38"/>
                  <a:gd name="T1" fmla="*/ 20 h 38"/>
                  <a:gd name="T2" fmla="*/ 31 w 38"/>
                  <a:gd name="T3" fmla="*/ 0 h 38"/>
                  <a:gd name="T4" fmla="*/ 6 w 38"/>
                  <a:gd name="T5" fmla="*/ 0 h 38"/>
                  <a:gd name="T6" fmla="*/ 0 w 38"/>
                  <a:gd name="T7" fmla="*/ 6 h 38"/>
                  <a:gd name="T8" fmla="*/ 0 w 38"/>
                  <a:gd name="T9" fmla="*/ 32 h 38"/>
                  <a:gd name="T10" fmla="*/ 6 w 38"/>
                  <a:gd name="T11" fmla="*/ 38 h 38"/>
                  <a:gd name="T12" fmla="*/ 32 w 38"/>
                  <a:gd name="T13" fmla="*/ 38 h 38"/>
                  <a:gd name="T14" fmla="*/ 38 w 38"/>
                  <a:gd name="T15" fmla="*/ 32 h 38"/>
                  <a:gd name="T16" fmla="*/ 38 w 38"/>
                  <a:gd name="T17" fmla="*/ 30 h 38"/>
                  <a:gd name="T18" fmla="*/ 30 w 38"/>
                  <a:gd name="T1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8">
                    <a:moveTo>
                      <a:pt x="30" y="20"/>
                    </a:moveTo>
                    <a:cubicBezTo>
                      <a:pt x="28" y="14"/>
                      <a:pt x="28" y="7"/>
                      <a:pt x="3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5"/>
                      <a:pt x="3" y="38"/>
                      <a:pt x="6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5" y="38"/>
                      <a:pt x="38" y="35"/>
                      <a:pt x="38" y="32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5" y="27"/>
                      <a:pt x="32" y="24"/>
                      <a:pt x="30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662"/>
              <p:cNvSpPr>
                <a:spLocks/>
              </p:cNvSpPr>
              <p:nvPr/>
            </p:nvSpPr>
            <p:spPr bwMode="auto">
              <a:xfrm>
                <a:off x="12855848" y="9877425"/>
                <a:ext cx="57150" cy="95250"/>
              </a:xfrm>
              <a:custGeom>
                <a:avLst/>
                <a:gdLst>
                  <a:gd name="T0" fmla="*/ 18 w 18"/>
                  <a:gd name="T1" fmla="*/ 7 h 30"/>
                  <a:gd name="T2" fmla="*/ 12 w 18"/>
                  <a:gd name="T3" fmla="*/ 1 h 30"/>
                  <a:gd name="T4" fmla="*/ 9 w 18"/>
                  <a:gd name="T5" fmla="*/ 1 h 30"/>
                  <a:gd name="T6" fmla="*/ 1 w 18"/>
                  <a:gd name="T7" fmla="*/ 9 h 30"/>
                  <a:gd name="T8" fmla="*/ 0 w 18"/>
                  <a:gd name="T9" fmla="*/ 12 h 30"/>
                  <a:gd name="T10" fmla="*/ 18 w 18"/>
                  <a:gd name="T11" fmla="*/ 30 h 30"/>
                  <a:gd name="T12" fmla="*/ 18 w 18"/>
                  <a:gd name="T13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0">
                    <a:moveTo>
                      <a:pt x="18" y="7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1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8" y="30"/>
                      <a:pt x="18" y="30"/>
                      <a:pt x="18" y="30"/>
                    </a:cubicBezTo>
                    <a:lnTo>
                      <a:pt x="18" y="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663"/>
              <p:cNvSpPr>
                <a:spLocks/>
              </p:cNvSpPr>
              <p:nvPr/>
            </p:nvSpPr>
            <p:spPr bwMode="auto">
              <a:xfrm>
                <a:off x="13011423" y="9728200"/>
                <a:ext cx="231775" cy="98425"/>
              </a:xfrm>
              <a:custGeom>
                <a:avLst/>
                <a:gdLst>
                  <a:gd name="T0" fmla="*/ 73 w 73"/>
                  <a:gd name="T1" fmla="*/ 23 h 31"/>
                  <a:gd name="T2" fmla="*/ 65 w 73"/>
                  <a:gd name="T3" fmla="*/ 31 h 31"/>
                  <a:gd name="T4" fmla="*/ 8 w 73"/>
                  <a:gd name="T5" fmla="*/ 31 h 31"/>
                  <a:gd name="T6" fmla="*/ 0 w 73"/>
                  <a:gd name="T7" fmla="*/ 23 h 31"/>
                  <a:gd name="T8" fmla="*/ 0 w 73"/>
                  <a:gd name="T9" fmla="*/ 8 h 31"/>
                  <a:gd name="T10" fmla="*/ 8 w 73"/>
                  <a:gd name="T11" fmla="*/ 0 h 31"/>
                  <a:gd name="T12" fmla="*/ 65 w 73"/>
                  <a:gd name="T13" fmla="*/ 0 h 31"/>
                  <a:gd name="T14" fmla="*/ 73 w 73"/>
                  <a:gd name="T15" fmla="*/ 8 h 31"/>
                  <a:gd name="T16" fmla="*/ 73 w 73"/>
                  <a:gd name="T17" fmla="*/ 2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1">
                    <a:moveTo>
                      <a:pt x="73" y="23"/>
                    </a:moveTo>
                    <a:cubicBezTo>
                      <a:pt x="73" y="27"/>
                      <a:pt x="70" y="31"/>
                      <a:pt x="65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3" y="31"/>
                      <a:pt x="0" y="27"/>
                      <a:pt x="0" y="2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0" y="0"/>
                      <a:pt x="73" y="3"/>
                      <a:pt x="73" y="8"/>
                    </a:cubicBezTo>
                    <a:lnTo>
                      <a:pt x="73" y="23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664"/>
              <p:cNvSpPr>
                <a:spLocks/>
              </p:cNvSpPr>
              <p:nvPr/>
            </p:nvSpPr>
            <p:spPr bwMode="auto">
              <a:xfrm>
                <a:off x="12932048" y="9747250"/>
                <a:ext cx="390525" cy="514350"/>
              </a:xfrm>
              <a:custGeom>
                <a:avLst/>
                <a:gdLst>
                  <a:gd name="T0" fmla="*/ 115 w 123"/>
                  <a:gd name="T1" fmla="*/ 135 h 162"/>
                  <a:gd name="T2" fmla="*/ 107 w 123"/>
                  <a:gd name="T3" fmla="*/ 135 h 162"/>
                  <a:gd name="T4" fmla="*/ 101 w 123"/>
                  <a:gd name="T5" fmla="*/ 132 h 162"/>
                  <a:gd name="T6" fmla="*/ 97 w 123"/>
                  <a:gd name="T7" fmla="*/ 123 h 162"/>
                  <a:gd name="T8" fmla="*/ 97 w 123"/>
                  <a:gd name="T9" fmla="*/ 123 h 162"/>
                  <a:gd name="T10" fmla="*/ 94 w 123"/>
                  <a:gd name="T11" fmla="*/ 112 h 162"/>
                  <a:gd name="T12" fmla="*/ 92 w 123"/>
                  <a:gd name="T13" fmla="*/ 102 h 162"/>
                  <a:gd name="T14" fmla="*/ 95 w 123"/>
                  <a:gd name="T15" fmla="*/ 98 h 162"/>
                  <a:gd name="T16" fmla="*/ 95 w 123"/>
                  <a:gd name="T17" fmla="*/ 92 h 162"/>
                  <a:gd name="T18" fmla="*/ 105 w 123"/>
                  <a:gd name="T19" fmla="*/ 86 h 162"/>
                  <a:gd name="T20" fmla="*/ 120 w 123"/>
                  <a:gd name="T21" fmla="*/ 87 h 162"/>
                  <a:gd name="T22" fmla="*/ 123 w 123"/>
                  <a:gd name="T23" fmla="*/ 78 h 162"/>
                  <a:gd name="T24" fmla="*/ 123 w 123"/>
                  <a:gd name="T25" fmla="*/ 78 h 162"/>
                  <a:gd name="T26" fmla="*/ 123 w 123"/>
                  <a:gd name="T27" fmla="*/ 8 h 162"/>
                  <a:gd name="T28" fmla="*/ 115 w 123"/>
                  <a:gd name="T29" fmla="*/ 0 h 162"/>
                  <a:gd name="T30" fmla="*/ 104 w 123"/>
                  <a:gd name="T31" fmla="*/ 0 h 162"/>
                  <a:gd name="T32" fmla="*/ 104 w 123"/>
                  <a:gd name="T33" fmla="*/ 2 h 162"/>
                  <a:gd name="T34" fmla="*/ 104 w 123"/>
                  <a:gd name="T35" fmla="*/ 17 h 162"/>
                  <a:gd name="T36" fmla="*/ 90 w 123"/>
                  <a:gd name="T37" fmla="*/ 31 h 162"/>
                  <a:gd name="T38" fmla="*/ 33 w 123"/>
                  <a:gd name="T39" fmla="*/ 31 h 162"/>
                  <a:gd name="T40" fmla="*/ 19 w 123"/>
                  <a:gd name="T41" fmla="*/ 17 h 162"/>
                  <a:gd name="T42" fmla="*/ 19 w 123"/>
                  <a:gd name="T43" fmla="*/ 2 h 162"/>
                  <a:gd name="T44" fmla="*/ 19 w 123"/>
                  <a:gd name="T45" fmla="*/ 0 h 162"/>
                  <a:gd name="T46" fmla="*/ 8 w 123"/>
                  <a:gd name="T47" fmla="*/ 0 h 162"/>
                  <a:gd name="T48" fmla="*/ 0 w 123"/>
                  <a:gd name="T49" fmla="*/ 8 h 162"/>
                  <a:gd name="T50" fmla="*/ 0 w 123"/>
                  <a:gd name="T51" fmla="*/ 154 h 162"/>
                  <a:gd name="T52" fmla="*/ 8 w 123"/>
                  <a:gd name="T53" fmla="*/ 162 h 162"/>
                  <a:gd name="T54" fmla="*/ 115 w 123"/>
                  <a:gd name="T55" fmla="*/ 162 h 162"/>
                  <a:gd name="T56" fmla="*/ 123 w 123"/>
                  <a:gd name="T57" fmla="*/ 154 h 162"/>
                  <a:gd name="T58" fmla="*/ 123 w 123"/>
                  <a:gd name="T59" fmla="*/ 136 h 162"/>
                  <a:gd name="T60" fmla="*/ 115 w 123"/>
                  <a:gd name="T61" fmla="*/ 13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3" h="162">
                    <a:moveTo>
                      <a:pt x="115" y="135"/>
                    </a:moveTo>
                    <a:cubicBezTo>
                      <a:pt x="107" y="135"/>
                      <a:pt x="107" y="135"/>
                      <a:pt x="107" y="135"/>
                    </a:cubicBezTo>
                    <a:cubicBezTo>
                      <a:pt x="105" y="135"/>
                      <a:pt x="102" y="134"/>
                      <a:pt x="101" y="132"/>
                    </a:cubicBezTo>
                    <a:cubicBezTo>
                      <a:pt x="98" y="130"/>
                      <a:pt x="97" y="126"/>
                      <a:pt x="97" y="123"/>
                    </a:cubicBezTo>
                    <a:cubicBezTo>
                      <a:pt x="97" y="123"/>
                      <a:pt x="97" y="123"/>
                      <a:pt x="97" y="123"/>
                    </a:cubicBezTo>
                    <a:cubicBezTo>
                      <a:pt x="94" y="120"/>
                      <a:pt x="93" y="116"/>
                      <a:pt x="94" y="112"/>
                    </a:cubicBezTo>
                    <a:cubicBezTo>
                      <a:pt x="91" y="109"/>
                      <a:pt x="91" y="105"/>
                      <a:pt x="92" y="102"/>
                    </a:cubicBezTo>
                    <a:cubicBezTo>
                      <a:pt x="93" y="100"/>
                      <a:pt x="94" y="99"/>
                      <a:pt x="95" y="98"/>
                    </a:cubicBezTo>
                    <a:cubicBezTo>
                      <a:pt x="94" y="96"/>
                      <a:pt x="94" y="94"/>
                      <a:pt x="95" y="92"/>
                    </a:cubicBezTo>
                    <a:cubicBezTo>
                      <a:pt x="97" y="88"/>
                      <a:pt x="101" y="86"/>
                      <a:pt x="105" y="86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19" y="82"/>
                      <a:pt x="121" y="79"/>
                      <a:pt x="123" y="78"/>
                    </a:cubicBezTo>
                    <a:cubicBezTo>
                      <a:pt x="123" y="78"/>
                      <a:pt x="123" y="78"/>
                      <a:pt x="123" y="7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4"/>
                      <a:pt x="120" y="0"/>
                      <a:pt x="115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4" y="1"/>
                      <a:pt x="104" y="1"/>
                      <a:pt x="104" y="2"/>
                    </a:cubicBezTo>
                    <a:cubicBezTo>
                      <a:pt x="104" y="17"/>
                      <a:pt x="104" y="17"/>
                      <a:pt x="104" y="17"/>
                    </a:cubicBezTo>
                    <a:cubicBezTo>
                      <a:pt x="104" y="25"/>
                      <a:pt x="98" y="31"/>
                      <a:pt x="90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25" y="31"/>
                      <a:pt x="19" y="25"/>
                      <a:pt x="19" y="17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8"/>
                      <a:pt x="3" y="162"/>
                      <a:pt x="8" y="162"/>
                    </a:cubicBezTo>
                    <a:cubicBezTo>
                      <a:pt x="115" y="162"/>
                      <a:pt x="115" y="162"/>
                      <a:pt x="115" y="162"/>
                    </a:cubicBezTo>
                    <a:cubicBezTo>
                      <a:pt x="120" y="162"/>
                      <a:pt x="123" y="158"/>
                      <a:pt x="123" y="154"/>
                    </a:cubicBezTo>
                    <a:cubicBezTo>
                      <a:pt x="123" y="136"/>
                      <a:pt x="123" y="136"/>
                      <a:pt x="123" y="136"/>
                    </a:cubicBezTo>
                    <a:cubicBezTo>
                      <a:pt x="121" y="136"/>
                      <a:pt x="118" y="136"/>
                      <a:pt x="115" y="13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665"/>
              <p:cNvSpPr>
                <a:spLocks/>
              </p:cNvSpPr>
              <p:nvPr/>
            </p:nvSpPr>
            <p:spPr bwMode="auto">
              <a:xfrm>
                <a:off x="12817748" y="10099675"/>
                <a:ext cx="463550" cy="742950"/>
              </a:xfrm>
              <a:custGeom>
                <a:avLst/>
                <a:gdLst>
                  <a:gd name="T0" fmla="*/ 138 w 146"/>
                  <a:gd name="T1" fmla="*/ 209 h 234"/>
                  <a:gd name="T2" fmla="*/ 105 w 146"/>
                  <a:gd name="T3" fmla="*/ 200 h 234"/>
                  <a:gd name="T4" fmla="*/ 118 w 146"/>
                  <a:gd name="T5" fmla="*/ 150 h 234"/>
                  <a:gd name="T6" fmla="*/ 120 w 146"/>
                  <a:gd name="T7" fmla="*/ 70 h 234"/>
                  <a:gd name="T8" fmla="*/ 118 w 146"/>
                  <a:gd name="T9" fmla="*/ 57 h 234"/>
                  <a:gd name="T10" fmla="*/ 44 w 146"/>
                  <a:gd name="T11" fmla="*/ 57 h 234"/>
                  <a:gd name="T12" fmla="*/ 30 w 146"/>
                  <a:gd name="T13" fmla="*/ 43 h 234"/>
                  <a:gd name="T14" fmla="*/ 30 w 146"/>
                  <a:gd name="T15" fmla="*/ 0 h 234"/>
                  <a:gd name="T16" fmla="*/ 28 w 146"/>
                  <a:gd name="T17" fmla="*/ 1 h 234"/>
                  <a:gd name="T18" fmla="*/ 13 w 146"/>
                  <a:gd name="T19" fmla="*/ 2 h 234"/>
                  <a:gd name="T20" fmla="*/ 13 w 146"/>
                  <a:gd name="T21" fmla="*/ 11 h 234"/>
                  <a:gd name="T22" fmla="*/ 4 w 146"/>
                  <a:gd name="T23" fmla="*/ 74 h 234"/>
                  <a:gd name="T24" fmla="*/ 6 w 146"/>
                  <a:gd name="T25" fmla="*/ 150 h 234"/>
                  <a:gd name="T26" fmla="*/ 12 w 146"/>
                  <a:gd name="T27" fmla="*/ 208 h 234"/>
                  <a:gd name="T28" fmla="*/ 4 w 146"/>
                  <a:gd name="T29" fmla="*/ 226 h 234"/>
                  <a:gd name="T30" fmla="*/ 32 w 146"/>
                  <a:gd name="T31" fmla="*/ 232 h 234"/>
                  <a:gd name="T32" fmla="*/ 54 w 146"/>
                  <a:gd name="T33" fmla="*/ 226 h 234"/>
                  <a:gd name="T34" fmla="*/ 48 w 146"/>
                  <a:gd name="T35" fmla="*/ 200 h 234"/>
                  <a:gd name="T36" fmla="*/ 55 w 146"/>
                  <a:gd name="T37" fmla="*/ 153 h 234"/>
                  <a:gd name="T38" fmla="*/ 62 w 146"/>
                  <a:gd name="T39" fmla="*/ 99 h 234"/>
                  <a:gd name="T40" fmla="*/ 68 w 146"/>
                  <a:gd name="T41" fmla="*/ 148 h 234"/>
                  <a:gd name="T42" fmla="*/ 75 w 146"/>
                  <a:gd name="T43" fmla="*/ 192 h 234"/>
                  <a:gd name="T44" fmla="*/ 68 w 146"/>
                  <a:gd name="T45" fmla="*/ 223 h 234"/>
                  <a:gd name="T46" fmla="*/ 93 w 146"/>
                  <a:gd name="T47" fmla="*/ 232 h 234"/>
                  <a:gd name="T48" fmla="*/ 119 w 146"/>
                  <a:gd name="T49" fmla="*/ 232 h 234"/>
                  <a:gd name="T50" fmla="*/ 146 w 146"/>
                  <a:gd name="T51" fmla="*/ 226 h 234"/>
                  <a:gd name="T52" fmla="*/ 138 w 146"/>
                  <a:gd name="T53" fmla="*/ 20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6" h="234">
                    <a:moveTo>
                      <a:pt x="138" y="209"/>
                    </a:moveTo>
                    <a:cubicBezTo>
                      <a:pt x="124" y="198"/>
                      <a:pt x="112" y="210"/>
                      <a:pt x="105" y="200"/>
                    </a:cubicBezTo>
                    <a:cubicBezTo>
                      <a:pt x="101" y="193"/>
                      <a:pt x="109" y="183"/>
                      <a:pt x="118" y="150"/>
                    </a:cubicBezTo>
                    <a:cubicBezTo>
                      <a:pt x="124" y="126"/>
                      <a:pt x="125" y="92"/>
                      <a:pt x="120" y="70"/>
                    </a:cubicBezTo>
                    <a:cubicBezTo>
                      <a:pt x="119" y="67"/>
                      <a:pt x="119" y="62"/>
                      <a:pt x="118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36" y="57"/>
                      <a:pt x="30" y="50"/>
                      <a:pt x="30" y="43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1"/>
                      <a:pt x="29" y="1"/>
                      <a:pt x="28" y="1"/>
                    </a:cubicBezTo>
                    <a:cubicBezTo>
                      <a:pt x="23" y="1"/>
                      <a:pt x="18" y="2"/>
                      <a:pt x="13" y="2"/>
                    </a:cubicBezTo>
                    <a:cubicBezTo>
                      <a:pt x="13" y="5"/>
                      <a:pt x="13" y="8"/>
                      <a:pt x="13" y="11"/>
                    </a:cubicBezTo>
                    <a:cubicBezTo>
                      <a:pt x="13" y="40"/>
                      <a:pt x="7" y="46"/>
                      <a:pt x="4" y="74"/>
                    </a:cubicBezTo>
                    <a:cubicBezTo>
                      <a:pt x="1" y="97"/>
                      <a:pt x="0" y="126"/>
                      <a:pt x="6" y="150"/>
                    </a:cubicBezTo>
                    <a:cubicBezTo>
                      <a:pt x="15" y="183"/>
                      <a:pt x="17" y="201"/>
                      <a:pt x="12" y="208"/>
                    </a:cubicBezTo>
                    <a:cubicBezTo>
                      <a:pt x="10" y="212"/>
                      <a:pt x="4" y="217"/>
                      <a:pt x="4" y="226"/>
                    </a:cubicBezTo>
                    <a:cubicBezTo>
                      <a:pt x="4" y="234"/>
                      <a:pt x="18" y="232"/>
                      <a:pt x="32" y="232"/>
                    </a:cubicBezTo>
                    <a:cubicBezTo>
                      <a:pt x="47" y="232"/>
                      <a:pt x="54" y="234"/>
                      <a:pt x="54" y="226"/>
                    </a:cubicBezTo>
                    <a:cubicBezTo>
                      <a:pt x="54" y="215"/>
                      <a:pt x="48" y="211"/>
                      <a:pt x="48" y="200"/>
                    </a:cubicBezTo>
                    <a:cubicBezTo>
                      <a:pt x="48" y="196"/>
                      <a:pt x="53" y="175"/>
                      <a:pt x="55" y="153"/>
                    </a:cubicBezTo>
                    <a:cubicBezTo>
                      <a:pt x="58" y="131"/>
                      <a:pt x="60" y="107"/>
                      <a:pt x="62" y="99"/>
                    </a:cubicBezTo>
                    <a:cubicBezTo>
                      <a:pt x="64" y="91"/>
                      <a:pt x="66" y="126"/>
                      <a:pt x="68" y="148"/>
                    </a:cubicBezTo>
                    <a:cubicBezTo>
                      <a:pt x="70" y="170"/>
                      <a:pt x="76" y="187"/>
                      <a:pt x="75" y="192"/>
                    </a:cubicBezTo>
                    <a:cubicBezTo>
                      <a:pt x="74" y="209"/>
                      <a:pt x="66" y="209"/>
                      <a:pt x="68" y="223"/>
                    </a:cubicBezTo>
                    <a:cubicBezTo>
                      <a:pt x="70" y="231"/>
                      <a:pt x="78" y="232"/>
                      <a:pt x="93" y="232"/>
                    </a:cubicBezTo>
                    <a:cubicBezTo>
                      <a:pt x="95" y="232"/>
                      <a:pt x="116" y="232"/>
                      <a:pt x="119" y="232"/>
                    </a:cubicBezTo>
                    <a:cubicBezTo>
                      <a:pt x="136" y="232"/>
                      <a:pt x="146" y="232"/>
                      <a:pt x="146" y="226"/>
                    </a:cubicBezTo>
                    <a:cubicBezTo>
                      <a:pt x="146" y="217"/>
                      <a:pt x="143" y="213"/>
                      <a:pt x="138" y="20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3" name="Freeform 666"/>
              <p:cNvSpPr>
                <a:spLocks/>
              </p:cNvSpPr>
              <p:nvPr/>
            </p:nvSpPr>
            <p:spPr bwMode="auto">
              <a:xfrm>
                <a:off x="13236848" y="10001250"/>
                <a:ext cx="133350" cy="158750"/>
              </a:xfrm>
              <a:custGeom>
                <a:avLst/>
                <a:gdLst>
                  <a:gd name="T0" fmla="*/ 9 w 42"/>
                  <a:gd name="T1" fmla="*/ 12 h 50"/>
                  <a:gd name="T2" fmla="*/ 22 w 42"/>
                  <a:gd name="T3" fmla="*/ 13 h 50"/>
                  <a:gd name="T4" fmla="*/ 28 w 42"/>
                  <a:gd name="T5" fmla="*/ 13 h 50"/>
                  <a:gd name="T6" fmla="*/ 30 w 42"/>
                  <a:gd name="T7" fmla="*/ 6 h 50"/>
                  <a:gd name="T8" fmla="*/ 37 w 42"/>
                  <a:gd name="T9" fmla="*/ 9 h 50"/>
                  <a:gd name="T10" fmla="*/ 35 w 42"/>
                  <a:gd name="T11" fmla="*/ 48 h 50"/>
                  <a:gd name="T12" fmla="*/ 19 w 42"/>
                  <a:gd name="T13" fmla="*/ 49 h 50"/>
                  <a:gd name="T14" fmla="*/ 11 w 42"/>
                  <a:gd name="T15" fmla="*/ 49 h 50"/>
                  <a:gd name="T16" fmla="*/ 12 w 42"/>
                  <a:gd name="T17" fmla="*/ 41 h 50"/>
                  <a:gd name="T18" fmla="*/ 18 w 42"/>
                  <a:gd name="T19" fmla="*/ 41 h 50"/>
                  <a:gd name="T20" fmla="*/ 18 w 42"/>
                  <a:gd name="T21" fmla="*/ 40 h 50"/>
                  <a:gd name="T22" fmla="*/ 8 w 42"/>
                  <a:gd name="T23" fmla="*/ 39 h 50"/>
                  <a:gd name="T24" fmla="*/ 8 w 42"/>
                  <a:gd name="T25" fmla="*/ 31 h 50"/>
                  <a:gd name="T26" fmla="*/ 19 w 42"/>
                  <a:gd name="T27" fmla="*/ 32 h 50"/>
                  <a:gd name="T28" fmla="*/ 19 w 42"/>
                  <a:gd name="T29" fmla="*/ 30 h 50"/>
                  <a:gd name="T30" fmla="*/ 6 w 42"/>
                  <a:gd name="T31" fmla="*/ 29 h 50"/>
                  <a:gd name="T32" fmla="*/ 6 w 42"/>
                  <a:gd name="T33" fmla="*/ 21 h 50"/>
                  <a:gd name="T34" fmla="*/ 19 w 42"/>
                  <a:gd name="T35" fmla="*/ 22 h 50"/>
                  <a:gd name="T36" fmla="*/ 19 w 42"/>
                  <a:gd name="T37" fmla="*/ 21 h 50"/>
                  <a:gd name="T38" fmla="*/ 9 w 42"/>
                  <a:gd name="T39" fmla="*/ 20 h 50"/>
                  <a:gd name="T40" fmla="*/ 9 w 42"/>
                  <a:gd name="T41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50">
                    <a:moveTo>
                      <a:pt x="9" y="12"/>
                    </a:moveTo>
                    <a:cubicBezTo>
                      <a:pt x="9" y="12"/>
                      <a:pt x="20" y="13"/>
                      <a:pt x="22" y="13"/>
                    </a:cubicBezTo>
                    <a:cubicBezTo>
                      <a:pt x="26" y="13"/>
                      <a:pt x="17" y="12"/>
                      <a:pt x="28" y="13"/>
                    </a:cubicBezTo>
                    <a:cubicBezTo>
                      <a:pt x="30" y="13"/>
                      <a:pt x="32" y="12"/>
                      <a:pt x="30" y="6"/>
                    </a:cubicBezTo>
                    <a:cubicBezTo>
                      <a:pt x="28" y="0"/>
                      <a:pt x="33" y="3"/>
                      <a:pt x="37" y="9"/>
                    </a:cubicBezTo>
                    <a:cubicBezTo>
                      <a:pt x="42" y="18"/>
                      <a:pt x="42" y="46"/>
                      <a:pt x="35" y="48"/>
                    </a:cubicBezTo>
                    <a:cubicBezTo>
                      <a:pt x="29" y="50"/>
                      <a:pt x="26" y="50"/>
                      <a:pt x="19" y="49"/>
                    </a:cubicBezTo>
                    <a:cubicBezTo>
                      <a:pt x="17" y="49"/>
                      <a:pt x="11" y="49"/>
                      <a:pt x="11" y="49"/>
                    </a:cubicBezTo>
                    <a:cubicBezTo>
                      <a:pt x="5" y="49"/>
                      <a:pt x="6" y="41"/>
                      <a:pt x="12" y="41"/>
                    </a:cubicBezTo>
                    <a:cubicBezTo>
                      <a:pt x="12" y="41"/>
                      <a:pt x="16" y="41"/>
                      <a:pt x="18" y="41"/>
                    </a:cubicBezTo>
                    <a:cubicBezTo>
                      <a:pt x="20" y="41"/>
                      <a:pt x="20" y="40"/>
                      <a:pt x="18" y="40"/>
                    </a:cubicBezTo>
                    <a:cubicBezTo>
                      <a:pt x="17" y="40"/>
                      <a:pt x="8" y="39"/>
                      <a:pt x="8" y="39"/>
                    </a:cubicBezTo>
                    <a:cubicBezTo>
                      <a:pt x="2" y="39"/>
                      <a:pt x="2" y="31"/>
                      <a:pt x="8" y="31"/>
                    </a:cubicBezTo>
                    <a:cubicBezTo>
                      <a:pt x="8" y="31"/>
                      <a:pt x="17" y="32"/>
                      <a:pt x="19" y="32"/>
                    </a:cubicBezTo>
                    <a:cubicBezTo>
                      <a:pt x="20" y="32"/>
                      <a:pt x="20" y="30"/>
                      <a:pt x="19" y="30"/>
                    </a:cubicBezTo>
                    <a:cubicBezTo>
                      <a:pt x="17" y="30"/>
                      <a:pt x="6" y="29"/>
                      <a:pt x="6" y="29"/>
                    </a:cubicBezTo>
                    <a:cubicBezTo>
                      <a:pt x="0" y="29"/>
                      <a:pt x="0" y="21"/>
                      <a:pt x="6" y="21"/>
                    </a:cubicBezTo>
                    <a:cubicBezTo>
                      <a:pt x="6" y="21"/>
                      <a:pt x="17" y="22"/>
                      <a:pt x="19" y="22"/>
                    </a:cubicBezTo>
                    <a:cubicBezTo>
                      <a:pt x="21" y="22"/>
                      <a:pt x="21" y="21"/>
                      <a:pt x="19" y="21"/>
                    </a:cubicBezTo>
                    <a:cubicBezTo>
                      <a:pt x="17" y="21"/>
                      <a:pt x="9" y="20"/>
                      <a:pt x="9" y="20"/>
                    </a:cubicBezTo>
                    <a:cubicBezTo>
                      <a:pt x="3" y="20"/>
                      <a:pt x="3" y="12"/>
                      <a:pt x="9" y="1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4" name="Freeform 667"/>
              <p:cNvSpPr>
                <a:spLocks/>
              </p:cNvSpPr>
              <p:nvPr/>
            </p:nvSpPr>
            <p:spPr bwMode="auto">
              <a:xfrm>
                <a:off x="12690748" y="9163050"/>
                <a:ext cx="635000" cy="622300"/>
              </a:xfrm>
              <a:custGeom>
                <a:avLst/>
                <a:gdLst>
                  <a:gd name="T0" fmla="*/ 70 w 200"/>
                  <a:gd name="T1" fmla="*/ 192 h 196"/>
                  <a:gd name="T2" fmla="*/ 84 w 200"/>
                  <a:gd name="T3" fmla="*/ 178 h 196"/>
                  <a:gd name="T4" fmla="*/ 97 w 200"/>
                  <a:gd name="T5" fmla="*/ 178 h 196"/>
                  <a:gd name="T6" fmla="*/ 109 w 200"/>
                  <a:gd name="T7" fmla="*/ 172 h 196"/>
                  <a:gd name="T8" fmla="*/ 166 w 200"/>
                  <a:gd name="T9" fmla="*/ 172 h 196"/>
                  <a:gd name="T10" fmla="*/ 169 w 200"/>
                  <a:gd name="T11" fmla="*/ 172 h 196"/>
                  <a:gd name="T12" fmla="*/ 200 w 200"/>
                  <a:gd name="T13" fmla="*/ 100 h 196"/>
                  <a:gd name="T14" fmla="*/ 100 w 200"/>
                  <a:gd name="T15" fmla="*/ 0 h 196"/>
                  <a:gd name="T16" fmla="*/ 0 w 200"/>
                  <a:gd name="T17" fmla="*/ 100 h 196"/>
                  <a:gd name="T18" fmla="*/ 70 w 200"/>
                  <a:gd name="T19" fmla="*/ 196 h 196"/>
                  <a:gd name="T20" fmla="*/ 70 w 200"/>
                  <a:gd name="T21" fmla="*/ 19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0" h="196">
                    <a:moveTo>
                      <a:pt x="70" y="192"/>
                    </a:moveTo>
                    <a:cubicBezTo>
                      <a:pt x="70" y="185"/>
                      <a:pt x="76" y="178"/>
                      <a:pt x="84" y="178"/>
                    </a:cubicBezTo>
                    <a:cubicBezTo>
                      <a:pt x="97" y="178"/>
                      <a:pt x="97" y="178"/>
                      <a:pt x="97" y="178"/>
                    </a:cubicBezTo>
                    <a:cubicBezTo>
                      <a:pt x="99" y="174"/>
                      <a:pt x="104" y="172"/>
                      <a:pt x="109" y="172"/>
                    </a:cubicBezTo>
                    <a:cubicBezTo>
                      <a:pt x="166" y="172"/>
                      <a:pt x="166" y="172"/>
                      <a:pt x="166" y="172"/>
                    </a:cubicBezTo>
                    <a:cubicBezTo>
                      <a:pt x="167" y="172"/>
                      <a:pt x="168" y="172"/>
                      <a:pt x="169" y="172"/>
                    </a:cubicBezTo>
                    <a:cubicBezTo>
                      <a:pt x="188" y="154"/>
                      <a:pt x="200" y="128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5"/>
                      <a:pt x="29" y="183"/>
                      <a:pt x="70" y="196"/>
                    </a:cubicBezTo>
                    <a:lnTo>
                      <a:pt x="70" y="192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5" name="Freeform 668"/>
              <p:cNvSpPr>
                <a:spLocks/>
              </p:cNvSpPr>
              <p:nvPr/>
            </p:nvSpPr>
            <p:spPr bwMode="auto">
              <a:xfrm>
                <a:off x="12703448" y="9852025"/>
                <a:ext cx="209550" cy="238125"/>
              </a:xfrm>
              <a:custGeom>
                <a:avLst/>
                <a:gdLst>
                  <a:gd name="T0" fmla="*/ 66 w 66"/>
                  <a:gd name="T1" fmla="*/ 48 h 75"/>
                  <a:gd name="T2" fmla="*/ 35 w 66"/>
                  <a:gd name="T3" fmla="*/ 50 h 75"/>
                  <a:gd name="T4" fmla="*/ 65 w 66"/>
                  <a:gd name="T5" fmla="*/ 41 h 75"/>
                  <a:gd name="T6" fmla="*/ 46 w 66"/>
                  <a:gd name="T7" fmla="*/ 22 h 75"/>
                  <a:gd name="T8" fmla="*/ 45 w 66"/>
                  <a:gd name="T9" fmla="*/ 19 h 75"/>
                  <a:gd name="T10" fmla="*/ 46 w 66"/>
                  <a:gd name="T11" fmla="*/ 15 h 75"/>
                  <a:gd name="T12" fmla="*/ 55 w 66"/>
                  <a:gd name="T13" fmla="*/ 7 h 75"/>
                  <a:gd name="T14" fmla="*/ 58 w 66"/>
                  <a:gd name="T15" fmla="*/ 6 h 75"/>
                  <a:gd name="T16" fmla="*/ 62 w 66"/>
                  <a:gd name="T17" fmla="*/ 7 h 75"/>
                  <a:gd name="T18" fmla="*/ 66 w 66"/>
                  <a:gd name="T19" fmla="*/ 11 h 75"/>
                  <a:gd name="T20" fmla="*/ 66 w 66"/>
                  <a:gd name="T21" fmla="*/ 0 h 75"/>
                  <a:gd name="T22" fmla="*/ 26 w 66"/>
                  <a:gd name="T23" fmla="*/ 18 h 75"/>
                  <a:gd name="T24" fmla="*/ 6 w 66"/>
                  <a:gd name="T25" fmla="*/ 62 h 75"/>
                  <a:gd name="T26" fmla="*/ 27 w 66"/>
                  <a:gd name="T27" fmla="*/ 75 h 75"/>
                  <a:gd name="T28" fmla="*/ 66 w 66"/>
                  <a:gd name="T29" fmla="*/ 72 h 75"/>
                  <a:gd name="T30" fmla="*/ 66 w 66"/>
                  <a:gd name="T31" fmla="*/ 4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75">
                    <a:moveTo>
                      <a:pt x="66" y="48"/>
                    </a:moveTo>
                    <a:cubicBezTo>
                      <a:pt x="50" y="49"/>
                      <a:pt x="34" y="51"/>
                      <a:pt x="35" y="50"/>
                    </a:cubicBezTo>
                    <a:cubicBezTo>
                      <a:pt x="37" y="45"/>
                      <a:pt x="59" y="42"/>
                      <a:pt x="65" y="41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5" y="21"/>
                      <a:pt x="45" y="20"/>
                      <a:pt x="45" y="19"/>
                    </a:cubicBezTo>
                    <a:cubicBezTo>
                      <a:pt x="45" y="17"/>
                      <a:pt x="46" y="16"/>
                      <a:pt x="46" y="15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6" y="6"/>
                      <a:pt x="57" y="6"/>
                      <a:pt x="58" y="6"/>
                    </a:cubicBezTo>
                    <a:cubicBezTo>
                      <a:pt x="59" y="5"/>
                      <a:pt x="61" y="6"/>
                      <a:pt x="62" y="7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3" y="3"/>
                      <a:pt x="35" y="8"/>
                      <a:pt x="26" y="18"/>
                    </a:cubicBezTo>
                    <a:cubicBezTo>
                      <a:pt x="15" y="30"/>
                      <a:pt x="0" y="50"/>
                      <a:pt x="6" y="62"/>
                    </a:cubicBezTo>
                    <a:cubicBezTo>
                      <a:pt x="10" y="72"/>
                      <a:pt x="20" y="75"/>
                      <a:pt x="27" y="75"/>
                    </a:cubicBezTo>
                    <a:cubicBezTo>
                      <a:pt x="34" y="74"/>
                      <a:pt x="51" y="73"/>
                      <a:pt x="66" y="72"/>
                    </a:cubicBezTo>
                    <a:lnTo>
                      <a:pt x="66" y="48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82" name="Овал 81"/>
            <p:cNvSpPr/>
            <p:nvPr/>
          </p:nvSpPr>
          <p:spPr>
            <a:xfrm rot="10800000">
              <a:off x="13330735" y="3906466"/>
              <a:ext cx="2030411" cy="184582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26" name="Группа 125"/>
          <p:cNvGrpSpPr/>
          <p:nvPr/>
        </p:nvGrpSpPr>
        <p:grpSpPr>
          <a:xfrm>
            <a:off x="8117121" y="1505093"/>
            <a:ext cx="2622858" cy="2402635"/>
            <a:chOff x="16443186" y="3330402"/>
            <a:chExt cx="6982856" cy="6396556"/>
          </a:xfrm>
        </p:grpSpPr>
        <p:grpSp>
          <p:nvGrpSpPr>
            <p:cNvPr id="127" name="Группа 126"/>
            <p:cNvGrpSpPr/>
            <p:nvPr/>
          </p:nvGrpSpPr>
          <p:grpSpPr>
            <a:xfrm>
              <a:off x="16443186" y="3546426"/>
              <a:ext cx="6982856" cy="6180532"/>
              <a:chOff x="11544722" y="11323290"/>
              <a:chExt cx="2088232" cy="1848296"/>
            </a:xfrm>
          </p:grpSpPr>
          <p:sp>
            <p:nvSpPr>
              <p:cNvPr id="129" name="Freeform 457"/>
              <p:cNvSpPr>
                <a:spLocks/>
              </p:cNvSpPr>
              <p:nvPr/>
            </p:nvSpPr>
            <p:spPr bwMode="auto">
              <a:xfrm>
                <a:off x="11544722" y="12886827"/>
                <a:ext cx="284759" cy="284759"/>
              </a:xfrm>
              <a:custGeom>
                <a:avLst/>
                <a:gdLst>
                  <a:gd name="T0" fmla="*/ 108 w 108"/>
                  <a:gd name="T1" fmla="*/ 100 h 108"/>
                  <a:gd name="T2" fmla="*/ 100 w 108"/>
                  <a:gd name="T3" fmla="*/ 108 h 108"/>
                  <a:gd name="T4" fmla="*/ 8 w 108"/>
                  <a:gd name="T5" fmla="*/ 108 h 108"/>
                  <a:gd name="T6" fmla="*/ 0 w 108"/>
                  <a:gd name="T7" fmla="*/ 100 h 108"/>
                  <a:gd name="T8" fmla="*/ 0 w 108"/>
                  <a:gd name="T9" fmla="*/ 8 h 108"/>
                  <a:gd name="T10" fmla="*/ 8 w 108"/>
                  <a:gd name="T11" fmla="*/ 0 h 108"/>
                  <a:gd name="T12" fmla="*/ 100 w 108"/>
                  <a:gd name="T13" fmla="*/ 0 h 108"/>
                  <a:gd name="T14" fmla="*/ 108 w 108"/>
                  <a:gd name="T15" fmla="*/ 8 h 108"/>
                  <a:gd name="T16" fmla="*/ 108 w 108"/>
                  <a:gd name="T17" fmla="*/ 10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08">
                    <a:moveTo>
                      <a:pt x="108" y="100"/>
                    </a:moveTo>
                    <a:cubicBezTo>
                      <a:pt x="108" y="104"/>
                      <a:pt x="104" y="108"/>
                      <a:pt x="100" y="108"/>
                    </a:cubicBezTo>
                    <a:cubicBezTo>
                      <a:pt x="8" y="108"/>
                      <a:pt x="8" y="108"/>
                      <a:pt x="8" y="108"/>
                    </a:cubicBezTo>
                    <a:cubicBezTo>
                      <a:pt x="4" y="108"/>
                      <a:pt x="0" y="104"/>
                      <a:pt x="0" y="10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4" y="0"/>
                      <a:pt x="108" y="3"/>
                      <a:pt x="108" y="8"/>
                    </a:cubicBezTo>
                    <a:lnTo>
                      <a:pt x="108" y="10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0" name="Freeform 458"/>
              <p:cNvSpPr>
                <a:spLocks/>
              </p:cNvSpPr>
              <p:nvPr/>
            </p:nvSpPr>
            <p:spPr bwMode="auto">
              <a:xfrm>
                <a:off x="11845301" y="12749721"/>
                <a:ext cx="284759" cy="421865"/>
              </a:xfrm>
              <a:custGeom>
                <a:avLst/>
                <a:gdLst>
                  <a:gd name="T0" fmla="*/ 108 w 108"/>
                  <a:gd name="T1" fmla="*/ 152 h 160"/>
                  <a:gd name="T2" fmla="*/ 100 w 108"/>
                  <a:gd name="T3" fmla="*/ 160 h 160"/>
                  <a:gd name="T4" fmla="*/ 8 w 108"/>
                  <a:gd name="T5" fmla="*/ 160 h 160"/>
                  <a:gd name="T6" fmla="*/ 0 w 108"/>
                  <a:gd name="T7" fmla="*/ 152 h 160"/>
                  <a:gd name="T8" fmla="*/ 0 w 108"/>
                  <a:gd name="T9" fmla="*/ 8 h 160"/>
                  <a:gd name="T10" fmla="*/ 8 w 108"/>
                  <a:gd name="T11" fmla="*/ 0 h 160"/>
                  <a:gd name="T12" fmla="*/ 100 w 108"/>
                  <a:gd name="T13" fmla="*/ 0 h 160"/>
                  <a:gd name="T14" fmla="*/ 108 w 108"/>
                  <a:gd name="T15" fmla="*/ 8 h 160"/>
                  <a:gd name="T16" fmla="*/ 108 w 108"/>
                  <a:gd name="T17" fmla="*/ 15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60">
                    <a:moveTo>
                      <a:pt x="108" y="152"/>
                    </a:moveTo>
                    <a:cubicBezTo>
                      <a:pt x="108" y="156"/>
                      <a:pt x="104" y="160"/>
                      <a:pt x="100" y="160"/>
                    </a:cubicBezTo>
                    <a:cubicBezTo>
                      <a:pt x="8" y="160"/>
                      <a:pt x="8" y="160"/>
                      <a:pt x="8" y="160"/>
                    </a:cubicBezTo>
                    <a:cubicBezTo>
                      <a:pt x="4" y="160"/>
                      <a:pt x="0" y="156"/>
                      <a:pt x="0" y="15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4" y="0"/>
                      <a:pt x="108" y="3"/>
                      <a:pt x="108" y="8"/>
                    </a:cubicBezTo>
                    <a:lnTo>
                      <a:pt x="108" y="1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52" name="Freeform 459"/>
              <p:cNvSpPr>
                <a:spLocks/>
              </p:cNvSpPr>
              <p:nvPr/>
            </p:nvSpPr>
            <p:spPr bwMode="auto">
              <a:xfrm>
                <a:off x="12145880" y="12612615"/>
                <a:ext cx="284759" cy="558971"/>
              </a:xfrm>
              <a:custGeom>
                <a:avLst/>
                <a:gdLst>
                  <a:gd name="T0" fmla="*/ 108 w 108"/>
                  <a:gd name="T1" fmla="*/ 204 h 212"/>
                  <a:gd name="T2" fmla="*/ 100 w 108"/>
                  <a:gd name="T3" fmla="*/ 212 h 212"/>
                  <a:gd name="T4" fmla="*/ 8 w 108"/>
                  <a:gd name="T5" fmla="*/ 212 h 212"/>
                  <a:gd name="T6" fmla="*/ 0 w 108"/>
                  <a:gd name="T7" fmla="*/ 204 h 212"/>
                  <a:gd name="T8" fmla="*/ 0 w 108"/>
                  <a:gd name="T9" fmla="*/ 8 h 212"/>
                  <a:gd name="T10" fmla="*/ 8 w 108"/>
                  <a:gd name="T11" fmla="*/ 0 h 212"/>
                  <a:gd name="T12" fmla="*/ 100 w 108"/>
                  <a:gd name="T13" fmla="*/ 0 h 212"/>
                  <a:gd name="T14" fmla="*/ 108 w 108"/>
                  <a:gd name="T15" fmla="*/ 8 h 212"/>
                  <a:gd name="T16" fmla="*/ 108 w 108"/>
                  <a:gd name="T17" fmla="*/ 204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212">
                    <a:moveTo>
                      <a:pt x="108" y="204"/>
                    </a:moveTo>
                    <a:cubicBezTo>
                      <a:pt x="108" y="208"/>
                      <a:pt x="104" y="212"/>
                      <a:pt x="100" y="212"/>
                    </a:cubicBezTo>
                    <a:cubicBezTo>
                      <a:pt x="8" y="212"/>
                      <a:pt x="8" y="212"/>
                      <a:pt x="8" y="212"/>
                    </a:cubicBezTo>
                    <a:cubicBezTo>
                      <a:pt x="4" y="212"/>
                      <a:pt x="0" y="208"/>
                      <a:pt x="0" y="20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4" y="0"/>
                      <a:pt x="108" y="3"/>
                      <a:pt x="108" y="8"/>
                    </a:cubicBezTo>
                    <a:lnTo>
                      <a:pt x="108" y="2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4" name="Freeform 460"/>
              <p:cNvSpPr>
                <a:spLocks/>
              </p:cNvSpPr>
              <p:nvPr/>
            </p:nvSpPr>
            <p:spPr bwMode="auto">
              <a:xfrm>
                <a:off x="12446459" y="12475509"/>
                <a:ext cx="284759" cy="696077"/>
              </a:xfrm>
              <a:custGeom>
                <a:avLst/>
                <a:gdLst>
                  <a:gd name="T0" fmla="*/ 108 w 108"/>
                  <a:gd name="T1" fmla="*/ 256 h 264"/>
                  <a:gd name="T2" fmla="*/ 100 w 108"/>
                  <a:gd name="T3" fmla="*/ 264 h 264"/>
                  <a:gd name="T4" fmla="*/ 8 w 108"/>
                  <a:gd name="T5" fmla="*/ 264 h 264"/>
                  <a:gd name="T6" fmla="*/ 0 w 108"/>
                  <a:gd name="T7" fmla="*/ 256 h 264"/>
                  <a:gd name="T8" fmla="*/ 0 w 108"/>
                  <a:gd name="T9" fmla="*/ 8 h 264"/>
                  <a:gd name="T10" fmla="*/ 8 w 108"/>
                  <a:gd name="T11" fmla="*/ 0 h 264"/>
                  <a:gd name="T12" fmla="*/ 100 w 108"/>
                  <a:gd name="T13" fmla="*/ 0 h 264"/>
                  <a:gd name="T14" fmla="*/ 108 w 108"/>
                  <a:gd name="T15" fmla="*/ 8 h 264"/>
                  <a:gd name="T16" fmla="*/ 108 w 108"/>
                  <a:gd name="T17" fmla="*/ 256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264">
                    <a:moveTo>
                      <a:pt x="108" y="256"/>
                    </a:moveTo>
                    <a:cubicBezTo>
                      <a:pt x="108" y="260"/>
                      <a:pt x="104" y="264"/>
                      <a:pt x="100" y="264"/>
                    </a:cubicBezTo>
                    <a:cubicBezTo>
                      <a:pt x="8" y="264"/>
                      <a:pt x="8" y="264"/>
                      <a:pt x="8" y="264"/>
                    </a:cubicBezTo>
                    <a:cubicBezTo>
                      <a:pt x="4" y="264"/>
                      <a:pt x="0" y="260"/>
                      <a:pt x="0" y="25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4" y="0"/>
                      <a:pt x="108" y="3"/>
                      <a:pt x="108" y="8"/>
                    </a:cubicBezTo>
                    <a:lnTo>
                      <a:pt x="108" y="2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5" name="Freeform 461"/>
              <p:cNvSpPr>
                <a:spLocks/>
              </p:cNvSpPr>
              <p:nvPr/>
            </p:nvSpPr>
            <p:spPr bwMode="auto">
              <a:xfrm>
                <a:off x="12747037" y="12338403"/>
                <a:ext cx="284759" cy="833183"/>
              </a:xfrm>
              <a:custGeom>
                <a:avLst/>
                <a:gdLst>
                  <a:gd name="T0" fmla="*/ 108 w 108"/>
                  <a:gd name="T1" fmla="*/ 308 h 316"/>
                  <a:gd name="T2" fmla="*/ 100 w 108"/>
                  <a:gd name="T3" fmla="*/ 316 h 316"/>
                  <a:gd name="T4" fmla="*/ 8 w 108"/>
                  <a:gd name="T5" fmla="*/ 316 h 316"/>
                  <a:gd name="T6" fmla="*/ 0 w 108"/>
                  <a:gd name="T7" fmla="*/ 308 h 316"/>
                  <a:gd name="T8" fmla="*/ 0 w 108"/>
                  <a:gd name="T9" fmla="*/ 8 h 316"/>
                  <a:gd name="T10" fmla="*/ 8 w 108"/>
                  <a:gd name="T11" fmla="*/ 0 h 316"/>
                  <a:gd name="T12" fmla="*/ 100 w 108"/>
                  <a:gd name="T13" fmla="*/ 0 h 316"/>
                  <a:gd name="T14" fmla="*/ 108 w 108"/>
                  <a:gd name="T15" fmla="*/ 8 h 316"/>
                  <a:gd name="T16" fmla="*/ 108 w 108"/>
                  <a:gd name="T17" fmla="*/ 30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316">
                    <a:moveTo>
                      <a:pt x="108" y="308"/>
                    </a:moveTo>
                    <a:cubicBezTo>
                      <a:pt x="108" y="312"/>
                      <a:pt x="104" y="316"/>
                      <a:pt x="100" y="316"/>
                    </a:cubicBezTo>
                    <a:cubicBezTo>
                      <a:pt x="8" y="316"/>
                      <a:pt x="8" y="316"/>
                      <a:pt x="8" y="316"/>
                    </a:cubicBezTo>
                    <a:cubicBezTo>
                      <a:pt x="4" y="316"/>
                      <a:pt x="0" y="312"/>
                      <a:pt x="0" y="30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4" y="0"/>
                      <a:pt x="108" y="3"/>
                      <a:pt x="108" y="8"/>
                    </a:cubicBezTo>
                    <a:lnTo>
                      <a:pt x="108" y="30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6" name="Freeform 462"/>
              <p:cNvSpPr>
                <a:spLocks/>
              </p:cNvSpPr>
              <p:nvPr/>
            </p:nvSpPr>
            <p:spPr bwMode="auto">
              <a:xfrm>
                <a:off x="13047616" y="12201297"/>
                <a:ext cx="284759" cy="970289"/>
              </a:xfrm>
              <a:custGeom>
                <a:avLst/>
                <a:gdLst>
                  <a:gd name="T0" fmla="*/ 108 w 108"/>
                  <a:gd name="T1" fmla="*/ 360 h 368"/>
                  <a:gd name="T2" fmla="*/ 100 w 108"/>
                  <a:gd name="T3" fmla="*/ 368 h 368"/>
                  <a:gd name="T4" fmla="*/ 8 w 108"/>
                  <a:gd name="T5" fmla="*/ 368 h 368"/>
                  <a:gd name="T6" fmla="*/ 0 w 108"/>
                  <a:gd name="T7" fmla="*/ 360 h 368"/>
                  <a:gd name="T8" fmla="*/ 0 w 108"/>
                  <a:gd name="T9" fmla="*/ 8 h 368"/>
                  <a:gd name="T10" fmla="*/ 8 w 108"/>
                  <a:gd name="T11" fmla="*/ 0 h 368"/>
                  <a:gd name="T12" fmla="*/ 100 w 108"/>
                  <a:gd name="T13" fmla="*/ 0 h 368"/>
                  <a:gd name="T14" fmla="*/ 108 w 108"/>
                  <a:gd name="T15" fmla="*/ 8 h 368"/>
                  <a:gd name="T16" fmla="*/ 108 w 108"/>
                  <a:gd name="T17" fmla="*/ 36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368">
                    <a:moveTo>
                      <a:pt x="108" y="360"/>
                    </a:moveTo>
                    <a:cubicBezTo>
                      <a:pt x="108" y="364"/>
                      <a:pt x="104" y="368"/>
                      <a:pt x="100" y="368"/>
                    </a:cubicBezTo>
                    <a:cubicBezTo>
                      <a:pt x="8" y="368"/>
                      <a:pt x="8" y="368"/>
                      <a:pt x="8" y="368"/>
                    </a:cubicBezTo>
                    <a:cubicBezTo>
                      <a:pt x="4" y="368"/>
                      <a:pt x="0" y="364"/>
                      <a:pt x="0" y="36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4" y="0"/>
                      <a:pt x="108" y="3"/>
                      <a:pt x="108" y="8"/>
                    </a:cubicBezTo>
                    <a:lnTo>
                      <a:pt x="108" y="36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7" name="Freeform 463"/>
              <p:cNvSpPr>
                <a:spLocks/>
              </p:cNvSpPr>
              <p:nvPr/>
            </p:nvSpPr>
            <p:spPr bwMode="auto">
              <a:xfrm>
                <a:off x="13348195" y="12064190"/>
                <a:ext cx="284759" cy="1107396"/>
              </a:xfrm>
              <a:custGeom>
                <a:avLst/>
                <a:gdLst>
                  <a:gd name="T0" fmla="*/ 108 w 108"/>
                  <a:gd name="T1" fmla="*/ 412 h 420"/>
                  <a:gd name="T2" fmla="*/ 100 w 108"/>
                  <a:gd name="T3" fmla="*/ 420 h 420"/>
                  <a:gd name="T4" fmla="*/ 8 w 108"/>
                  <a:gd name="T5" fmla="*/ 420 h 420"/>
                  <a:gd name="T6" fmla="*/ 0 w 108"/>
                  <a:gd name="T7" fmla="*/ 412 h 420"/>
                  <a:gd name="T8" fmla="*/ 0 w 108"/>
                  <a:gd name="T9" fmla="*/ 8 h 420"/>
                  <a:gd name="T10" fmla="*/ 8 w 108"/>
                  <a:gd name="T11" fmla="*/ 0 h 420"/>
                  <a:gd name="T12" fmla="*/ 100 w 108"/>
                  <a:gd name="T13" fmla="*/ 0 h 420"/>
                  <a:gd name="T14" fmla="*/ 108 w 108"/>
                  <a:gd name="T15" fmla="*/ 8 h 420"/>
                  <a:gd name="T16" fmla="*/ 108 w 108"/>
                  <a:gd name="T17" fmla="*/ 412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20">
                    <a:moveTo>
                      <a:pt x="108" y="412"/>
                    </a:moveTo>
                    <a:cubicBezTo>
                      <a:pt x="108" y="416"/>
                      <a:pt x="104" y="420"/>
                      <a:pt x="100" y="420"/>
                    </a:cubicBezTo>
                    <a:cubicBezTo>
                      <a:pt x="8" y="420"/>
                      <a:pt x="8" y="420"/>
                      <a:pt x="8" y="420"/>
                    </a:cubicBezTo>
                    <a:cubicBezTo>
                      <a:pt x="4" y="420"/>
                      <a:pt x="0" y="416"/>
                      <a:pt x="0" y="4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4" y="0"/>
                      <a:pt x="108" y="3"/>
                      <a:pt x="108" y="8"/>
                    </a:cubicBezTo>
                    <a:lnTo>
                      <a:pt x="108" y="41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8" name="Freeform 490"/>
              <p:cNvSpPr>
                <a:spLocks/>
              </p:cNvSpPr>
              <p:nvPr/>
            </p:nvSpPr>
            <p:spPr bwMode="auto">
              <a:xfrm>
                <a:off x="12193340" y="11998274"/>
                <a:ext cx="297942" cy="274212"/>
              </a:xfrm>
              <a:custGeom>
                <a:avLst/>
                <a:gdLst>
                  <a:gd name="T0" fmla="*/ 81 w 113"/>
                  <a:gd name="T1" fmla="*/ 70 h 104"/>
                  <a:gd name="T2" fmla="*/ 104 w 113"/>
                  <a:gd name="T3" fmla="*/ 79 h 104"/>
                  <a:gd name="T4" fmla="*/ 107 w 113"/>
                  <a:gd name="T5" fmla="*/ 72 h 104"/>
                  <a:gd name="T6" fmla="*/ 83 w 113"/>
                  <a:gd name="T7" fmla="*/ 62 h 104"/>
                  <a:gd name="T8" fmla="*/ 70 w 113"/>
                  <a:gd name="T9" fmla="*/ 54 h 104"/>
                  <a:gd name="T10" fmla="*/ 72 w 113"/>
                  <a:gd name="T11" fmla="*/ 53 h 104"/>
                  <a:gd name="T12" fmla="*/ 85 w 113"/>
                  <a:gd name="T13" fmla="*/ 57 h 104"/>
                  <a:gd name="T14" fmla="*/ 90 w 113"/>
                  <a:gd name="T15" fmla="*/ 51 h 104"/>
                  <a:gd name="T16" fmla="*/ 67 w 113"/>
                  <a:gd name="T17" fmla="*/ 42 h 104"/>
                  <a:gd name="T18" fmla="*/ 50 w 113"/>
                  <a:gd name="T19" fmla="*/ 41 h 104"/>
                  <a:gd name="T20" fmla="*/ 10 w 113"/>
                  <a:gd name="T21" fmla="*/ 17 h 104"/>
                  <a:gd name="T22" fmla="*/ 0 w 113"/>
                  <a:gd name="T23" fmla="*/ 0 h 104"/>
                  <a:gd name="T24" fmla="*/ 4 w 113"/>
                  <a:gd name="T25" fmla="*/ 53 h 104"/>
                  <a:gd name="T26" fmla="*/ 30 w 113"/>
                  <a:gd name="T27" fmla="*/ 68 h 104"/>
                  <a:gd name="T28" fmla="*/ 47 w 113"/>
                  <a:gd name="T29" fmla="*/ 81 h 104"/>
                  <a:gd name="T30" fmla="*/ 66 w 113"/>
                  <a:gd name="T31" fmla="*/ 94 h 104"/>
                  <a:gd name="T32" fmla="*/ 85 w 113"/>
                  <a:gd name="T33" fmla="*/ 102 h 104"/>
                  <a:gd name="T34" fmla="*/ 87 w 113"/>
                  <a:gd name="T35" fmla="*/ 94 h 104"/>
                  <a:gd name="T36" fmla="*/ 71 w 113"/>
                  <a:gd name="T37" fmla="*/ 88 h 104"/>
                  <a:gd name="T38" fmla="*/ 72 w 113"/>
                  <a:gd name="T39" fmla="*/ 86 h 104"/>
                  <a:gd name="T40" fmla="*/ 95 w 113"/>
                  <a:gd name="T41" fmla="*/ 95 h 104"/>
                  <a:gd name="T42" fmla="*/ 98 w 113"/>
                  <a:gd name="T43" fmla="*/ 88 h 104"/>
                  <a:gd name="T44" fmla="*/ 76 w 113"/>
                  <a:gd name="T45" fmla="*/ 79 h 104"/>
                  <a:gd name="T46" fmla="*/ 76 w 113"/>
                  <a:gd name="T47" fmla="*/ 78 h 104"/>
                  <a:gd name="T48" fmla="*/ 101 w 113"/>
                  <a:gd name="T49" fmla="*/ 88 h 104"/>
                  <a:gd name="T50" fmla="*/ 104 w 113"/>
                  <a:gd name="T51" fmla="*/ 80 h 104"/>
                  <a:gd name="T52" fmla="*/ 80 w 113"/>
                  <a:gd name="T53" fmla="*/ 71 h 104"/>
                  <a:gd name="T54" fmla="*/ 81 w 113"/>
                  <a:gd name="T55" fmla="*/ 7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3" h="104">
                    <a:moveTo>
                      <a:pt x="81" y="70"/>
                    </a:moveTo>
                    <a:cubicBezTo>
                      <a:pt x="83" y="70"/>
                      <a:pt x="104" y="79"/>
                      <a:pt x="104" y="79"/>
                    </a:cubicBezTo>
                    <a:cubicBezTo>
                      <a:pt x="110" y="81"/>
                      <a:pt x="113" y="74"/>
                      <a:pt x="107" y="72"/>
                    </a:cubicBezTo>
                    <a:cubicBezTo>
                      <a:pt x="107" y="72"/>
                      <a:pt x="85" y="63"/>
                      <a:pt x="83" y="62"/>
                    </a:cubicBezTo>
                    <a:cubicBezTo>
                      <a:pt x="79" y="59"/>
                      <a:pt x="80" y="60"/>
                      <a:pt x="70" y="54"/>
                    </a:cubicBezTo>
                    <a:cubicBezTo>
                      <a:pt x="69" y="54"/>
                      <a:pt x="67" y="52"/>
                      <a:pt x="72" y="53"/>
                    </a:cubicBezTo>
                    <a:cubicBezTo>
                      <a:pt x="77" y="53"/>
                      <a:pt x="80" y="55"/>
                      <a:pt x="85" y="57"/>
                    </a:cubicBezTo>
                    <a:cubicBezTo>
                      <a:pt x="91" y="60"/>
                      <a:pt x="97" y="54"/>
                      <a:pt x="90" y="51"/>
                    </a:cubicBezTo>
                    <a:cubicBezTo>
                      <a:pt x="84" y="47"/>
                      <a:pt x="75" y="43"/>
                      <a:pt x="67" y="42"/>
                    </a:cubicBezTo>
                    <a:cubicBezTo>
                      <a:pt x="63" y="41"/>
                      <a:pt x="57" y="40"/>
                      <a:pt x="50" y="41"/>
                    </a:cubicBezTo>
                    <a:cubicBezTo>
                      <a:pt x="44" y="42"/>
                      <a:pt x="22" y="35"/>
                      <a:pt x="10" y="17"/>
                    </a:cubicBezTo>
                    <a:cubicBezTo>
                      <a:pt x="7" y="12"/>
                      <a:pt x="4" y="6"/>
                      <a:pt x="0" y="0"/>
                    </a:cubicBezTo>
                    <a:cubicBezTo>
                      <a:pt x="3" y="15"/>
                      <a:pt x="4" y="33"/>
                      <a:pt x="4" y="53"/>
                    </a:cubicBezTo>
                    <a:cubicBezTo>
                      <a:pt x="14" y="60"/>
                      <a:pt x="26" y="65"/>
                      <a:pt x="30" y="68"/>
                    </a:cubicBezTo>
                    <a:cubicBezTo>
                      <a:pt x="34" y="72"/>
                      <a:pt x="42" y="78"/>
                      <a:pt x="47" y="81"/>
                    </a:cubicBezTo>
                    <a:cubicBezTo>
                      <a:pt x="53" y="86"/>
                      <a:pt x="60" y="91"/>
                      <a:pt x="66" y="94"/>
                    </a:cubicBezTo>
                    <a:cubicBezTo>
                      <a:pt x="68" y="95"/>
                      <a:pt x="85" y="102"/>
                      <a:pt x="85" y="102"/>
                    </a:cubicBezTo>
                    <a:cubicBezTo>
                      <a:pt x="91" y="104"/>
                      <a:pt x="93" y="96"/>
                      <a:pt x="87" y="94"/>
                    </a:cubicBezTo>
                    <a:cubicBezTo>
                      <a:pt x="87" y="94"/>
                      <a:pt x="73" y="89"/>
                      <a:pt x="71" y="88"/>
                    </a:cubicBezTo>
                    <a:cubicBezTo>
                      <a:pt x="70" y="87"/>
                      <a:pt x="70" y="86"/>
                      <a:pt x="72" y="86"/>
                    </a:cubicBezTo>
                    <a:cubicBezTo>
                      <a:pt x="73" y="87"/>
                      <a:pt x="95" y="95"/>
                      <a:pt x="95" y="95"/>
                    </a:cubicBezTo>
                    <a:cubicBezTo>
                      <a:pt x="100" y="98"/>
                      <a:pt x="104" y="91"/>
                      <a:pt x="98" y="88"/>
                    </a:cubicBezTo>
                    <a:cubicBezTo>
                      <a:pt x="98" y="88"/>
                      <a:pt x="77" y="80"/>
                      <a:pt x="76" y="79"/>
                    </a:cubicBezTo>
                    <a:cubicBezTo>
                      <a:pt x="74" y="79"/>
                      <a:pt x="75" y="77"/>
                      <a:pt x="76" y="78"/>
                    </a:cubicBezTo>
                    <a:cubicBezTo>
                      <a:pt x="78" y="79"/>
                      <a:pt x="101" y="88"/>
                      <a:pt x="101" y="88"/>
                    </a:cubicBezTo>
                    <a:cubicBezTo>
                      <a:pt x="106" y="90"/>
                      <a:pt x="109" y="83"/>
                      <a:pt x="104" y="80"/>
                    </a:cubicBezTo>
                    <a:cubicBezTo>
                      <a:pt x="104" y="80"/>
                      <a:pt x="82" y="72"/>
                      <a:pt x="80" y="71"/>
                    </a:cubicBezTo>
                    <a:cubicBezTo>
                      <a:pt x="79" y="70"/>
                      <a:pt x="80" y="69"/>
                      <a:pt x="81" y="7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79" name="Freeform 491"/>
              <p:cNvSpPr>
                <a:spLocks/>
              </p:cNvSpPr>
              <p:nvPr/>
            </p:nvSpPr>
            <p:spPr bwMode="auto">
              <a:xfrm>
                <a:off x="11808388" y="11323290"/>
                <a:ext cx="527331" cy="1413248"/>
              </a:xfrm>
              <a:custGeom>
                <a:avLst/>
                <a:gdLst>
                  <a:gd name="T0" fmla="*/ 200 w 200"/>
                  <a:gd name="T1" fmla="*/ 100 h 536"/>
                  <a:gd name="T2" fmla="*/ 100 w 200"/>
                  <a:gd name="T3" fmla="*/ 0 h 536"/>
                  <a:gd name="T4" fmla="*/ 0 w 200"/>
                  <a:gd name="T5" fmla="*/ 100 h 536"/>
                  <a:gd name="T6" fmla="*/ 74 w 200"/>
                  <a:gd name="T7" fmla="*/ 197 h 536"/>
                  <a:gd name="T8" fmla="*/ 74 w 200"/>
                  <a:gd name="T9" fmla="*/ 207 h 536"/>
                  <a:gd name="T10" fmla="*/ 70 w 200"/>
                  <a:gd name="T11" fmla="*/ 229 h 536"/>
                  <a:gd name="T12" fmla="*/ 78 w 200"/>
                  <a:gd name="T13" fmla="*/ 222 h 536"/>
                  <a:gd name="T14" fmla="*/ 99 w 200"/>
                  <a:gd name="T15" fmla="*/ 213 h 536"/>
                  <a:gd name="T16" fmla="*/ 119 w 200"/>
                  <a:gd name="T17" fmla="*/ 222 h 536"/>
                  <a:gd name="T18" fmla="*/ 125 w 200"/>
                  <a:gd name="T19" fmla="*/ 242 h 536"/>
                  <a:gd name="T20" fmla="*/ 80 w 200"/>
                  <a:gd name="T21" fmla="*/ 277 h 536"/>
                  <a:gd name="T22" fmla="*/ 62 w 200"/>
                  <a:gd name="T23" fmla="*/ 286 h 536"/>
                  <a:gd name="T24" fmla="*/ 67 w 200"/>
                  <a:gd name="T25" fmla="*/ 325 h 536"/>
                  <a:gd name="T26" fmla="*/ 60 w 200"/>
                  <a:gd name="T27" fmla="*/ 385 h 536"/>
                  <a:gd name="T28" fmla="*/ 24 w 200"/>
                  <a:gd name="T29" fmla="*/ 458 h 536"/>
                  <a:gd name="T30" fmla="*/ 12 w 200"/>
                  <a:gd name="T31" fmla="*/ 489 h 536"/>
                  <a:gd name="T32" fmla="*/ 67 w 200"/>
                  <a:gd name="T33" fmla="*/ 535 h 536"/>
                  <a:gd name="T34" fmla="*/ 91 w 200"/>
                  <a:gd name="T35" fmla="*/ 529 h 536"/>
                  <a:gd name="T36" fmla="*/ 74 w 200"/>
                  <a:gd name="T37" fmla="*/ 500 h 536"/>
                  <a:gd name="T38" fmla="*/ 57 w 200"/>
                  <a:gd name="T39" fmla="*/ 477 h 536"/>
                  <a:gd name="T40" fmla="*/ 123 w 200"/>
                  <a:gd name="T41" fmla="*/ 420 h 536"/>
                  <a:gd name="T42" fmla="*/ 138 w 200"/>
                  <a:gd name="T43" fmla="*/ 247 h 536"/>
                  <a:gd name="T44" fmla="*/ 118 w 200"/>
                  <a:gd name="T45" fmla="*/ 209 h 536"/>
                  <a:gd name="T46" fmla="*/ 119 w 200"/>
                  <a:gd name="T47" fmla="*/ 199 h 536"/>
                  <a:gd name="T48" fmla="*/ 200 w 200"/>
                  <a:gd name="T49" fmla="*/ 10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0" h="536">
                    <a:moveTo>
                      <a:pt x="200" y="100"/>
                    </a:move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7"/>
                      <a:pt x="31" y="185"/>
                      <a:pt x="74" y="197"/>
                    </a:cubicBezTo>
                    <a:cubicBezTo>
                      <a:pt x="74" y="200"/>
                      <a:pt x="74" y="203"/>
                      <a:pt x="74" y="207"/>
                    </a:cubicBezTo>
                    <a:cubicBezTo>
                      <a:pt x="75" y="212"/>
                      <a:pt x="72" y="219"/>
                      <a:pt x="70" y="229"/>
                    </a:cubicBezTo>
                    <a:cubicBezTo>
                      <a:pt x="73" y="226"/>
                      <a:pt x="76" y="224"/>
                      <a:pt x="78" y="222"/>
                    </a:cubicBezTo>
                    <a:cubicBezTo>
                      <a:pt x="83" y="216"/>
                      <a:pt x="91" y="213"/>
                      <a:pt x="99" y="213"/>
                    </a:cubicBezTo>
                    <a:cubicBezTo>
                      <a:pt x="107" y="213"/>
                      <a:pt x="114" y="216"/>
                      <a:pt x="119" y="222"/>
                    </a:cubicBezTo>
                    <a:cubicBezTo>
                      <a:pt x="122" y="225"/>
                      <a:pt x="126" y="232"/>
                      <a:pt x="125" y="242"/>
                    </a:cubicBezTo>
                    <a:cubicBezTo>
                      <a:pt x="122" y="259"/>
                      <a:pt x="100" y="269"/>
                      <a:pt x="80" y="277"/>
                    </a:cubicBezTo>
                    <a:cubicBezTo>
                      <a:pt x="73" y="280"/>
                      <a:pt x="66" y="283"/>
                      <a:pt x="62" y="286"/>
                    </a:cubicBezTo>
                    <a:cubicBezTo>
                      <a:pt x="63" y="297"/>
                      <a:pt x="64" y="310"/>
                      <a:pt x="67" y="325"/>
                    </a:cubicBezTo>
                    <a:cubicBezTo>
                      <a:pt x="71" y="343"/>
                      <a:pt x="60" y="356"/>
                      <a:pt x="60" y="385"/>
                    </a:cubicBezTo>
                    <a:cubicBezTo>
                      <a:pt x="60" y="412"/>
                      <a:pt x="41" y="451"/>
                      <a:pt x="24" y="458"/>
                    </a:cubicBezTo>
                    <a:cubicBezTo>
                      <a:pt x="15" y="461"/>
                      <a:pt x="1" y="476"/>
                      <a:pt x="12" y="489"/>
                    </a:cubicBezTo>
                    <a:cubicBezTo>
                      <a:pt x="36" y="516"/>
                      <a:pt x="43" y="534"/>
                      <a:pt x="67" y="535"/>
                    </a:cubicBezTo>
                    <a:cubicBezTo>
                      <a:pt x="82" y="536"/>
                      <a:pt x="90" y="536"/>
                      <a:pt x="91" y="529"/>
                    </a:cubicBezTo>
                    <a:cubicBezTo>
                      <a:pt x="94" y="516"/>
                      <a:pt x="86" y="502"/>
                      <a:pt x="74" y="500"/>
                    </a:cubicBezTo>
                    <a:cubicBezTo>
                      <a:pt x="61" y="497"/>
                      <a:pt x="57" y="480"/>
                      <a:pt x="57" y="477"/>
                    </a:cubicBezTo>
                    <a:cubicBezTo>
                      <a:pt x="56" y="463"/>
                      <a:pt x="96" y="465"/>
                      <a:pt x="123" y="420"/>
                    </a:cubicBezTo>
                    <a:cubicBezTo>
                      <a:pt x="144" y="384"/>
                      <a:pt x="150" y="292"/>
                      <a:pt x="138" y="247"/>
                    </a:cubicBezTo>
                    <a:cubicBezTo>
                      <a:pt x="130" y="217"/>
                      <a:pt x="119" y="222"/>
                      <a:pt x="118" y="209"/>
                    </a:cubicBezTo>
                    <a:cubicBezTo>
                      <a:pt x="118" y="206"/>
                      <a:pt x="118" y="203"/>
                      <a:pt x="119" y="199"/>
                    </a:cubicBezTo>
                    <a:cubicBezTo>
                      <a:pt x="165" y="190"/>
                      <a:pt x="200" y="149"/>
                      <a:pt x="200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0" name="Freeform 492"/>
              <p:cNvSpPr>
                <a:spLocks/>
              </p:cNvSpPr>
              <p:nvPr/>
            </p:nvSpPr>
            <p:spPr bwMode="auto">
              <a:xfrm>
                <a:off x="11755655" y="11884898"/>
                <a:ext cx="374405" cy="487781"/>
              </a:xfrm>
              <a:custGeom>
                <a:avLst/>
                <a:gdLst>
                  <a:gd name="T0" fmla="*/ 39 w 142"/>
                  <a:gd name="T1" fmla="*/ 180 h 185"/>
                  <a:gd name="T2" fmla="*/ 45 w 142"/>
                  <a:gd name="T3" fmla="*/ 154 h 185"/>
                  <a:gd name="T4" fmla="*/ 50 w 142"/>
                  <a:gd name="T5" fmla="*/ 140 h 185"/>
                  <a:gd name="T6" fmla="*/ 53 w 142"/>
                  <a:gd name="T7" fmla="*/ 141 h 185"/>
                  <a:gd name="T8" fmla="*/ 58 w 142"/>
                  <a:gd name="T9" fmla="*/ 156 h 185"/>
                  <a:gd name="T10" fmla="*/ 67 w 142"/>
                  <a:gd name="T11" fmla="*/ 156 h 185"/>
                  <a:gd name="T12" fmla="*/ 63 w 142"/>
                  <a:gd name="T13" fmla="*/ 133 h 185"/>
                  <a:gd name="T14" fmla="*/ 59 w 142"/>
                  <a:gd name="T15" fmla="*/ 118 h 185"/>
                  <a:gd name="T16" fmla="*/ 76 w 142"/>
                  <a:gd name="T17" fmla="*/ 70 h 185"/>
                  <a:gd name="T18" fmla="*/ 139 w 142"/>
                  <a:gd name="T19" fmla="*/ 28 h 185"/>
                  <a:gd name="T20" fmla="*/ 102 w 142"/>
                  <a:gd name="T21" fmla="*/ 13 h 185"/>
                  <a:gd name="T22" fmla="*/ 40 w 142"/>
                  <a:gd name="T23" fmla="*/ 66 h 185"/>
                  <a:gd name="T24" fmla="*/ 29 w 142"/>
                  <a:gd name="T25" fmla="*/ 102 h 185"/>
                  <a:gd name="T26" fmla="*/ 19 w 142"/>
                  <a:gd name="T27" fmla="*/ 122 h 185"/>
                  <a:gd name="T28" fmla="*/ 10 w 142"/>
                  <a:gd name="T29" fmla="*/ 143 h 185"/>
                  <a:gd name="T30" fmla="*/ 3 w 142"/>
                  <a:gd name="T31" fmla="*/ 158 h 185"/>
                  <a:gd name="T32" fmla="*/ 10 w 142"/>
                  <a:gd name="T33" fmla="*/ 162 h 185"/>
                  <a:gd name="T34" fmla="*/ 17 w 142"/>
                  <a:gd name="T35" fmla="*/ 147 h 185"/>
                  <a:gd name="T36" fmla="*/ 18 w 142"/>
                  <a:gd name="T37" fmla="*/ 147 h 185"/>
                  <a:gd name="T38" fmla="*/ 10 w 142"/>
                  <a:gd name="T39" fmla="*/ 170 h 185"/>
                  <a:gd name="T40" fmla="*/ 17 w 142"/>
                  <a:gd name="T41" fmla="*/ 173 h 185"/>
                  <a:gd name="T42" fmla="*/ 26 w 142"/>
                  <a:gd name="T43" fmla="*/ 150 h 185"/>
                  <a:gd name="T44" fmla="*/ 28 w 142"/>
                  <a:gd name="T45" fmla="*/ 150 h 185"/>
                  <a:gd name="T46" fmla="*/ 20 w 142"/>
                  <a:gd name="T47" fmla="*/ 176 h 185"/>
                  <a:gd name="T48" fmla="*/ 27 w 142"/>
                  <a:gd name="T49" fmla="*/ 179 h 185"/>
                  <a:gd name="T50" fmla="*/ 35 w 142"/>
                  <a:gd name="T51" fmla="*/ 153 h 185"/>
                  <a:gd name="T52" fmla="*/ 37 w 142"/>
                  <a:gd name="T53" fmla="*/ 153 h 185"/>
                  <a:gd name="T54" fmla="*/ 31 w 142"/>
                  <a:gd name="T55" fmla="*/ 178 h 185"/>
                  <a:gd name="T56" fmla="*/ 39 w 142"/>
                  <a:gd name="T57" fmla="*/ 18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2" h="185">
                    <a:moveTo>
                      <a:pt x="39" y="180"/>
                    </a:moveTo>
                    <a:cubicBezTo>
                      <a:pt x="39" y="180"/>
                      <a:pt x="44" y="156"/>
                      <a:pt x="45" y="154"/>
                    </a:cubicBezTo>
                    <a:cubicBezTo>
                      <a:pt x="46" y="150"/>
                      <a:pt x="46" y="151"/>
                      <a:pt x="50" y="140"/>
                    </a:cubicBezTo>
                    <a:cubicBezTo>
                      <a:pt x="50" y="139"/>
                      <a:pt x="51" y="137"/>
                      <a:pt x="53" y="141"/>
                    </a:cubicBezTo>
                    <a:cubicBezTo>
                      <a:pt x="56" y="145"/>
                      <a:pt x="58" y="156"/>
                      <a:pt x="58" y="156"/>
                    </a:cubicBezTo>
                    <a:cubicBezTo>
                      <a:pt x="58" y="162"/>
                      <a:pt x="67" y="162"/>
                      <a:pt x="67" y="156"/>
                    </a:cubicBezTo>
                    <a:cubicBezTo>
                      <a:pt x="67" y="156"/>
                      <a:pt x="64" y="139"/>
                      <a:pt x="63" y="133"/>
                    </a:cubicBezTo>
                    <a:cubicBezTo>
                      <a:pt x="62" y="129"/>
                      <a:pt x="61" y="125"/>
                      <a:pt x="59" y="118"/>
                    </a:cubicBezTo>
                    <a:cubicBezTo>
                      <a:pt x="57" y="112"/>
                      <a:pt x="60" y="85"/>
                      <a:pt x="76" y="70"/>
                    </a:cubicBezTo>
                    <a:cubicBezTo>
                      <a:pt x="88" y="60"/>
                      <a:pt x="136" y="49"/>
                      <a:pt x="139" y="28"/>
                    </a:cubicBezTo>
                    <a:cubicBezTo>
                      <a:pt x="142" y="6"/>
                      <a:pt x="115" y="0"/>
                      <a:pt x="102" y="13"/>
                    </a:cubicBezTo>
                    <a:cubicBezTo>
                      <a:pt x="89" y="25"/>
                      <a:pt x="47" y="55"/>
                      <a:pt x="40" y="66"/>
                    </a:cubicBezTo>
                    <a:cubicBezTo>
                      <a:pt x="34" y="77"/>
                      <a:pt x="32" y="98"/>
                      <a:pt x="29" y="102"/>
                    </a:cubicBezTo>
                    <a:cubicBezTo>
                      <a:pt x="26" y="107"/>
                      <a:pt x="22" y="117"/>
                      <a:pt x="19" y="122"/>
                    </a:cubicBezTo>
                    <a:cubicBezTo>
                      <a:pt x="16" y="128"/>
                      <a:pt x="12" y="136"/>
                      <a:pt x="10" y="143"/>
                    </a:cubicBezTo>
                    <a:cubicBezTo>
                      <a:pt x="9" y="144"/>
                      <a:pt x="3" y="158"/>
                      <a:pt x="3" y="158"/>
                    </a:cubicBezTo>
                    <a:cubicBezTo>
                      <a:pt x="0" y="163"/>
                      <a:pt x="7" y="167"/>
                      <a:pt x="10" y="162"/>
                    </a:cubicBezTo>
                    <a:cubicBezTo>
                      <a:pt x="10" y="162"/>
                      <a:pt x="16" y="148"/>
                      <a:pt x="17" y="147"/>
                    </a:cubicBezTo>
                    <a:cubicBezTo>
                      <a:pt x="17" y="145"/>
                      <a:pt x="19" y="146"/>
                      <a:pt x="18" y="147"/>
                    </a:cubicBezTo>
                    <a:cubicBezTo>
                      <a:pt x="18" y="148"/>
                      <a:pt x="10" y="170"/>
                      <a:pt x="10" y="170"/>
                    </a:cubicBezTo>
                    <a:cubicBezTo>
                      <a:pt x="7" y="175"/>
                      <a:pt x="15" y="178"/>
                      <a:pt x="17" y="173"/>
                    </a:cubicBezTo>
                    <a:cubicBezTo>
                      <a:pt x="17" y="173"/>
                      <a:pt x="25" y="151"/>
                      <a:pt x="26" y="150"/>
                    </a:cubicBezTo>
                    <a:cubicBezTo>
                      <a:pt x="26" y="148"/>
                      <a:pt x="28" y="149"/>
                      <a:pt x="28" y="150"/>
                    </a:cubicBezTo>
                    <a:cubicBezTo>
                      <a:pt x="27" y="152"/>
                      <a:pt x="20" y="176"/>
                      <a:pt x="20" y="176"/>
                    </a:cubicBezTo>
                    <a:cubicBezTo>
                      <a:pt x="18" y="182"/>
                      <a:pt x="25" y="185"/>
                      <a:pt x="27" y="179"/>
                    </a:cubicBezTo>
                    <a:cubicBezTo>
                      <a:pt x="27" y="179"/>
                      <a:pt x="34" y="155"/>
                      <a:pt x="35" y="153"/>
                    </a:cubicBezTo>
                    <a:cubicBezTo>
                      <a:pt x="36" y="151"/>
                      <a:pt x="37" y="152"/>
                      <a:pt x="37" y="153"/>
                    </a:cubicBezTo>
                    <a:cubicBezTo>
                      <a:pt x="36" y="155"/>
                      <a:pt x="31" y="178"/>
                      <a:pt x="31" y="178"/>
                    </a:cubicBezTo>
                    <a:cubicBezTo>
                      <a:pt x="30" y="184"/>
                      <a:pt x="37" y="185"/>
                      <a:pt x="39" y="18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81" name="Freeform 493"/>
              <p:cNvSpPr>
                <a:spLocks/>
              </p:cNvSpPr>
              <p:nvPr/>
            </p:nvSpPr>
            <p:spPr bwMode="auto">
              <a:xfrm>
                <a:off x="12174883" y="12235573"/>
                <a:ext cx="245209" cy="369132"/>
              </a:xfrm>
              <a:custGeom>
                <a:avLst/>
                <a:gdLst>
                  <a:gd name="T0" fmla="*/ 91 w 93"/>
                  <a:gd name="T1" fmla="*/ 127 h 140"/>
                  <a:gd name="T2" fmla="*/ 49 w 93"/>
                  <a:gd name="T3" fmla="*/ 107 h 140"/>
                  <a:gd name="T4" fmla="*/ 58 w 93"/>
                  <a:gd name="T5" fmla="*/ 33 h 140"/>
                  <a:gd name="T6" fmla="*/ 9 w 93"/>
                  <a:gd name="T7" fmla="*/ 0 h 140"/>
                  <a:gd name="T8" fmla="*/ 0 w 93"/>
                  <a:gd name="T9" fmla="*/ 51 h 140"/>
                  <a:gd name="T10" fmla="*/ 9 w 93"/>
                  <a:gd name="T11" fmla="*/ 55 h 140"/>
                  <a:gd name="T12" fmla="*/ 11 w 93"/>
                  <a:gd name="T13" fmla="*/ 93 h 140"/>
                  <a:gd name="T14" fmla="*/ 2 w 93"/>
                  <a:gd name="T15" fmla="*/ 127 h 140"/>
                  <a:gd name="T16" fmla="*/ 47 w 93"/>
                  <a:gd name="T17" fmla="*/ 137 h 140"/>
                  <a:gd name="T18" fmla="*/ 91 w 93"/>
                  <a:gd name="T19" fmla="*/ 12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140">
                    <a:moveTo>
                      <a:pt x="91" y="127"/>
                    </a:moveTo>
                    <a:cubicBezTo>
                      <a:pt x="86" y="103"/>
                      <a:pt x="60" y="103"/>
                      <a:pt x="49" y="107"/>
                    </a:cubicBezTo>
                    <a:cubicBezTo>
                      <a:pt x="37" y="111"/>
                      <a:pt x="64" y="62"/>
                      <a:pt x="58" y="33"/>
                    </a:cubicBezTo>
                    <a:cubicBezTo>
                      <a:pt x="54" y="13"/>
                      <a:pt x="30" y="5"/>
                      <a:pt x="9" y="0"/>
                    </a:cubicBezTo>
                    <a:cubicBezTo>
                      <a:pt x="7" y="18"/>
                      <a:pt x="4" y="36"/>
                      <a:pt x="0" y="51"/>
                    </a:cubicBezTo>
                    <a:cubicBezTo>
                      <a:pt x="5" y="51"/>
                      <a:pt x="9" y="52"/>
                      <a:pt x="9" y="55"/>
                    </a:cubicBezTo>
                    <a:cubicBezTo>
                      <a:pt x="9" y="68"/>
                      <a:pt x="9" y="77"/>
                      <a:pt x="11" y="93"/>
                    </a:cubicBezTo>
                    <a:cubicBezTo>
                      <a:pt x="13" y="109"/>
                      <a:pt x="2" y="111"/>
                      <a:pt x="2" y="127"/>
                    </a:cubicBezTo>
                    <a:cubicBezTo>
                      <a:pt x="2" y="140"/>
                      <a:pt x="22" y="137"/>
                      <a:pt x="47" y="137"/>
                    </a:cubicBezTo>
                    <a:cubicBezTo>
                      <a:pt x="70" y="137"/>
                      <a:pt x="93" y="139"/>
                      <a:pt x="91" y="12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28" name="Овал 127"/>
            <p:cNvSpPr/>
            <p:nvPr/>
          </p:nvSpPr>
          <p:spPr>
            <a:xfrm rot="10800000">
              <a:off x="17377370" y="3330402"/>
              <a:ext cx="1845828" cy="1678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91590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Заголовок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183" name="Текст 5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b="1" dirty="0"/>
              <a:t>Lorem Ipsum</a:t>
            </a:r>
            <a:r>
              <a:rPr lang="en-US" dirty="0"/>
              <a:t>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ru-RU" dirty="0"/>
          </a:p>
        </p:txBody>
      </p:sp>
      <p:sp>
        <p:nvSpPr>
          <p:cNvPr id="184" name="Текст 9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70" name="Группа 69"/>
          <p:cNvGrpSpPr/>
          <p:nvPr/>
        </p:nvGrpSpPr>
        <p:grpSpPr>
          <a:xfrm>
            <a:off x="3792011" y="2313005"/>
            <a:ext cx="7634051" cy="2839638"/>
            <a:chOff x="3996358" y="3474418"/>
            <a:chExt cx="16693380" cy="6209437"/>
          </a:xfrm>
        </p:grpSpPr>
        <p:sp>
          <p:nvSpPr>
            <p:cNvPr id="71" name="Freeform 681"/>
            <p:cNvSpPr>
              <a:spLocks/>
            </p:cNvSpPr>
            <p:nvPr/>
          </p:nvSpPr>
          <p:spPr bwMode="auto">
            <a:xfrm>
              <a:off x="11526848" y="5870949"/>
              <a:ext cx="6160227" cy="3789076"/>
            </a:xfrm>
            <a:custGeom>
              <a:avLst/>
              <a:gdLst>
                <a:gd name="T0" fmla="*/ 507 w 517"/>
                <a:gd name="T1" fmla="*/ 124 h 318"/>
                <a:gd name="T2" fmla="*/ 493 w 517"/>
                <a:gd name="T3" fmla="*/ 121 h 318"/>
                <a:gd name="T4" fmla="*/ 482 w 517"/>
                <a:gd name="T5" fmla="*/ 114 h 318"/>
                <a:gd name="T6" fmla="*/ 472 w 517"/>
                <a:gd name="T7" fmla="*/ 108 h 318"/>
                <a:gd name="T8" fmla="*/ 470 w 517"/>
                <a:gd name="T9" fmla="*/ 109 h 318"/>
                <a:gd name="T10" fmla="*/ 464 w 517"/>
                <a:gd name="T11" fmla="*/ 111 h 318"/>
                <a:gd name="T12" fmla="*/ 451 w 517"/>
                <a:gd name="T13" fmla="*/ 113 h 318"/>
                <a:gd name="T14" fmla="*/ 441 w 517"/>
                <a:gd name="T15" fmla="*/ 108 h 318"/>
                <a:gd name="T16" fmla="*/ 441 w 517"/>
                <a:gd name="T17" fmla="*/ 108 h 318"/>
                <a:gd name="T18" fmla="*/ 427 w 517"/>
                <a:gd name="T19" fmla="*/ 114 h 318"/>
                <a:gd name="T20" fmla="*/ 417 w 517"/>
                <a:gd name="T21" fmla="*/ 102 h 318"/>
                <a:gd name="T22" fmla="*/ 417 w 517"/>
                <a:gd name="T23" fmla="*/ 12 h 318"/>
                <a:gd name="T24" fmla="*/ 405 w 517"/>
                <a:gd name="T25" fmla="*/ 0 h 318"/>
                <a:gd name="T26" fmla="*/ 316 w 517"/>
                <a:gd name="T27" fmla="*/ 0 h 318"/>
                <a:gd name="T28" fmla="*/ 304 w 517"/>
                <a:gd name="T29" fmla="*/ 10 h 318"/>
                <a:gd name="T30" fmla="*/ 319 w 517"/>
                <a:gd name="T31" fmla="*/ 49 h 318"/>
                <a:gd name="T32" fmla="*/ 259 w 517"/>
                <a:gd name="T33" fmla="*/ 99 h 318"/>
                <a:gd name="T34" fmla="*/ 199 w 517"/>
                <a:gd name="T35" fmla="*/ 49 h 318"/>
                <a:gd name="T36" fmla="*/ 214 w 517"/>
                <a:gd name="T37" fmla="*/ 10 h 318"/>
                <a:gd name="T38" fmla="*/ 202 w 517"/>
                <a:gd name="T39" fmla="*/ 0 h 318"/>
                <a:gd name="T40" fmla="*/ 112 w 517"/>
                <a:gd name="T41" fmla="*/ 0 h 318"/>
                <a:gd name="T42" fmla="*/ 100 w 517"/>
                <a:gd name="T43" fmla="*/ 12 h 318"/>
                <a:gd name="T44" fmla="*/ 100 w 517"/>
                <a:gd name="T45" fmla="*/ 102 h 318"/>
                <a:gd name="T46" fmla="*/ 90 w 517"/>
                <a:gd name="T47" fmla="*/ 114 h 318"/>
                <a:gd name="T48" fmla="*/ 51 w 517"/>
                <a:gd name="T49" fmla="*/ 99 h 318"/>
                <a:gd name="T50" fmla="*/ 0 w 517"/>
                <a:gd name="T51" fmla="*/ 159 h 318"/>
                <a:gd name="T52" fmla="*/ 51 w 517"/>
                <a:gd name="T53" fmla="*/ 219 h 318"/>
                <a:gd name="T54" fmla="*/ 90 w 517"/>
                <a:gd name="T55" fmla="*/ 204 h 318"/>
                <a:gd name="T56" fmla="*/ 100 w 517"/>
                <a:gd name="T57" fmla="*/ 216 h 318"/>
                <a:gd name="T58" fmla="*/ 100 w 517"/>
                <a:gd name="T59" fmla="*/ 306 h 318"/>
                <a:gd name="T60" fmla="*/ 112 w 517"/>
                <a:gd name="T61" fmla="*/ 318 h 318"/>
                <a:gd name="T62" fmla="*/ 202 w 517"/>
                <a:gd name="T63" fmla="*/ 318 h 318"/>
                <a:gd name="T64" fmla="*/ 214 w 517"/>
                <a:gd name="T65" fmla="*/ 308 h 318"/>
                <a:gd name="T66" fmla="*/ 199 w 517"/>
                <a:gd name="T67" fmla="*/ 269 h 318"/>
                <a:gd name="T68" fmla="*/ 259 w 517"/>
                <a:gd name="T69" fmla="*/ 219 h 318"/>
                <a:gd name="T70" fmla="*/ 319 w 517"/>
                <a:gd name="T71" fmla="*/ 269 h 318"/>
                <a:gd name="T72" fmla="*/ 304 w 517"/>
                <a:gd name="T73" fmla="*/ 308 h 318"/>
                <a:gd name="T74" fmla="*/ 316 w 517"/>
                <a:gd name="T75" fmla="*/ 318 h 318"/>
                <a:gd name="T76" fmla="*/ 405 w 517"/>
                <a:gd name="T77" fmla="*/ 318 h 318"/>
                <a:gd name="T78" fmla="*/ 417 w 517"/>
                <a:gd name="T79" fmla="*/ 306 h 318"/>
                <a:gd name="T80" fmla="*/ 417 w 517"/>
                <a:gd name="T81" fmla="*/ 216 h 318"/>
                <a:gd name="T82" fmla="*/ 427 w 517"/>
                <a:gd name="T83" fmla="*/ 204 h 318"/>
                <a:gd name="T84" fmla="*/ 466 w 517"/>
                <a:gd name="T85" fmla="*/ 219 h 318"/>
                <a:gd name="T86" fmla="*/ 517 w 517"/>
                <a:gd name="T87" fmla="*/ 159 h 318"/>
                <a:gd name="T88" fmla="*/ 508 w 517"/>
                <a:gd name="T89" fmla="*/ 124 h 318"/>
                <a:gd name="T90" fmla="*/ 507 w 517"/>
                <a:gd name="T91" fmla="*/ 12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17" h="318">
                  <a:moveTo>
                    <a:pt x="507" y="124"/>
                  </a:moveTo>
                  <a:cubicBezTo>
                    <a:pt x="502" y="124"/>
                    <a:pt x="497" y="123"/>
                    <a:pt x="493" y="121"/>
                  </a:cubicBezTo>
                  <a:cubicBezTo>
                    <a:pt x="489" y="119"/>
                    <a:pt x="485" y="116"/>
                    <a:pt x="482" y="114"/>
                  </a:cubicBezTo>
                  <a:cubicBezTo>
                    <a:pt x="477" y="110"/>
                    <a:pt x="474" y="108"/>
                    <a:pt x="472" y="108"/>
                  </a:cubicBezTo>
                  <a:cubicBezTo>
                    <a:pt x="471" y="108"/>
                    <a:pt x="471" y="109"/>
                    <a:pt x="470" y="109"/>
                  </a:cubicBezTo>
                  <a:cubicBezTo>
                    <a:pt x="468" y="109"/>
                    <a:pt x="466" y="110"/>
                    <a:pt x="464" y="111"/>
                  </a:cubicBezTo>
                  <a:cubicBezTo>
                    <a:pt x="459" y="112"/>
                    <a:pt x="454" y="113"/>
                    <a:pt x="451" y="113"/>
                  </a:cubicBezTo>
                  <a:cubicBezTo>
                    <a:pt x="444" y="113"/>
                    <a:pt x="442" y="110"/>
                    <a:pt x="441" y="108"/>
                  </a:cubicBezTo>
                  <a:cubicBezTo>
                    <a:pt x="441" y="108"/>
                    <a:pt x="441" y="108"/>
                    <a:pt x="441" y="108"/>
                  </a:cubicBezTo>
                  <a:cubicBezTo>
                    <a:pt x="435" y="111"/>
                    <a:pt x="430" y="114"/>
                    <a:pt x="427" y="114"/>
                  </a:cubicBezTo>
                  <a:cubicBezTo>
                    <a:pt x="420" y="114"/>
                    <a:pt x="417" y="109"/>
                    <a:pt x="417" y="102"/>
                  </a:cubicBezTo>
                  <a:cubicBezTo>
                    <a:pt x="417" y="12"/>
                    <a:pt x="417" y="12"/>
                    <a:pt x="417" y="12"/>
                  </a:cubicBezTo>
                  <a:cubicBezTo>
                    <a:pt x="417" y="5"/>
                    <a:pt x="412" y="0"/>
                    <a:pt x="405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09" y="0"/>
                    <a:pt x="304" y="3"/>
                    <a:pt x="304" y="10"/>
                  </a:cubicBezTo>
                  <a:cubicBezTo>
                    <a:pt x="304" y="17"/>
                    <a:pt x="319" y="32"/>
                    <a:pt x="319" y="49"/>
                  </a:cubicBezTo>
                  <a:cubicBezTo>
                    <a:pt x="319" y="78"/>
                    <a:pt x="292" y="99"/>
                    <a:pt x="259" y="99"/>
                  </a:cubicBezTo>
                  <a:cubicBezTo>
                    <a:pt x="226" y="99"/>
                    <a:pt x="199" y="78"/>
                    <a:pt x="199" y="49"/>
                  </a:cubicBezTo>
                  <a:cubicBezTo>
                    <a:pt x="199" y="32"/>
                    <a:pt x="214" y="17"/>
                    <a:pt x="214" y="10"/>
                  </a:cubicBezTo>
                  <a:cubicBezTo>
                    <a:pt x="214" y="3"/>
                    <a:pt x="209" y="0"/>
                    <a:pt x="20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5" y="0"/>
                    <a:pt x="100" y="5"/>
                    <a:pt x="100" y="12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9"/>
                    <a:pt x="97" y="114"/>
                    <a:pt x="90" y="114"/>
                  </a:cubicBezTo>
                  <a:cubicBezTo>
                    <a:pt x="82" y="114"/>
                    <a:pt x="67" y="99"/>
                    <a:pt x="51" y="99"/>
                  </a:cubicBezTo>
                  <a:cubicBezTo>
                    <a:pt x="22" y="99"/>
                    <a:pt x="0" y="126"/>
                    <a:pt x="0" y="159"/>
                  </a:cubicBezTo>
                  <a:cubicBezTo>
                    <a:pt x="0" y="192"/>
                    <a:pt x="22" y="219"/>
                    <a:pt x="51" y="219"/>
                  </a:cubicBezTo>
                  <a:cubicBezTo>
                    <a:pt x="67" y="219"/>
                    <a:pt x="82" y="204"/>
                    <a:pt x="90" y="204"/>
                  </a:cubicBezTo>
                  <a:cubicBezTo>
                    <a:pt x="97" y="204"/>
                    <a:pt x="100" y="209"/>
                    <a:pt x="100" y="216"/>
                  </a:cubicBezTo>
                  <a:cubicBezTo>
                    <a:pt x="100" y="306"/>
                    <a:pt x="100" y="306"/>
                    <a:pt x="100" y="306"/>
                  </a:cubicBezTo>
                  <a:cubicBezTo>
                    <a:pt x="100" y="313"/>
                    <a:pt x="105" y="318"/>
                    <a:pt x="112" y="318"/>
                  </a:cubicBezTo>
                  <a:cubicBezTo>
                    <a:pt x="202" y="318"/>
                    <a:pt x="202" y="318"/>
                    <a:pt x="202" y="318"/>
                  </a:cubicBezTo>
                  <a:cubicBezTo>
                    <a:pt x="209" y="318"/>
                    <a:pt x="214" y="315"/>
                    <a:pt x="214" y="308"/>
                  </a:cubicBezTo>
                  <a:cubicBezTo>
                    <a:pt x="214" y="301"/>
                    <a:pt x="199" y="286"/>
                    <a:pt x="199" y="269"/>
                  </a:cubicBezTo>
                  <a:cubicBezTo>
                    <a:pt x="199" y="240"/>
                    <a:pt x="226" y="219"/>
                    <a:pt x="259" y="219"/>
                  </a:cubicBezTo>
                  <a:cubicBezTo>
                    <a:pt x="292" y="219"/>
                    <a:pt x="319" y="240"/>
                    <a:pt x="319" y="269"/>
                  </a:cubicBezTo>
                  <a:cubicBezTo>
                    <a:pt x="319" y="286"/>
                    <a:pt x="304" y="301"/>
                    <a:pt x="304" y="308"/>
                  </a:cubicBezTo>
                  <a:cubicBezTo>
                    <a:pt x="304" y="315"/>
                    <a:pt x="309" y="318"/>
                    <a:pt x="316" y="318"/>
                  </a:cubicBezTo>
                  <a:cubicBezTo>
                    <a:pt x="405" y="318"/>
                    <a:pt x="405" y="318"/>
                    <a:pt x="405" y="318"/>
                  </a:cubicBezTo>
                  <a:cubicBezTo>
                    <a:pt x="412" y="318"/>
                    <a:pt x="417" y="313"/>
                    <a:pt x="417" y="306"/>
                  </a:cubicBezTo>
                  <a:cubicBezTo>
                    <a:pt x="417" y="216"/>
                    <a:pt x="417" y="216"/>
                    <a:pt x="417" y="216"/>
                  </a:cubicBezTo>
                  <a:cubicBezTo>
                    <a:pt x="417" y="209"/>
                    <a:pt x="420" y="204"/>
                    <a:pt x="427" y="204"/>
                  </a:cubicBezTo>
                  <a:cubicBezTo>
                    <a:pt x="435" y="204"/>
                    <a:pt x="450" y="219"/>
                    <a:pt x="466" y="219"/>
                  </a:cubicBezTo>
                  <a:cubicBezTo>
                    <a:pt x="495" y="219"/>
                    <a:pt x="517" y="192"/>
                    <a:pt x="517" y="159"/>
                  </a:cubicBezTo>
                  <a:cubicBezTo>
                    <a:pt x="517" y="146"/>
                    <a:pt x="513" y="134"/>
                    <a:pt x="508" y="124"/>
                  </a:cubicBezTo>
                  <a:cubicBezTo>
                    <a:pt x="507" y="124"/>
                    <a:pt x="507" y="124"/>
                    <a:pt x="507" y="1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2" name="Freeform 682"/>
            <p:cNvSpPr>
              <a:spLocks/>
            </p:cNvSpPr>
            <p:nvPr/>
          </p:nvSpPr>
          <p:spPr bwMode="auto">
            <a:xfrm>
              <a:off x="5938557" y="7729741"/>
              <a:ext cx="1131957" cy="1942199"/>
            </a:xfrm>
            <a:custGeom>
              <a:avLst/>
              <a:gdLst>
                <a:gd name="T0" fmla="*/ 69 w 95"/>
                <a:gd name="T1" fmla="*/ 131 h 163"/>
                <a:gd name="T2" fmla="*/ 43 w 95"/>
                <a:gd name="T3" fmla="*/ 114 h 163"/>
                <a:gd name="T4" fmla="*/ 64 w 95"/>
                <a:gd name="T5" fmla="*/ 52 h 163"/>
                <a:gd name="T6" fmla="*/ 25 w 95"/>
                <a:gd name="T7" fmla="*/ 0 h 163"/>
                <a:gd name="T8" fmla="*/ 20 w 95"/>
                <a:gd name="T9" fmla="*/ 17 h 163"/>
                <a:gd name="T10" fmla="*/ 0 w 95"/>
                <a:gd name="T11" fmla="*/ 56 h 163"/>
                <a:gd name="T12" fmla="*/ 4 w 95"/>
                <a:gd name="T13" fmla="*/ 72 h 163"/>
                <a:gd name="T14" fmla="*/ 7 w 95"/>
                <a:gd name="T15" fmla="*/ 126 h 163"/>
                <a:gd name="T16" fmla="*/ 1 w 95"/>
                <a:gd name="T17" fmla="*/ 146 h 163"/>
                <a:gd name="T18" fmla="*/ 32 w 95"/>
                <a:gd name="T19" fmla="*/ 162 h 163"/>
                <a:gd name="T20" fmla="*/ 69 w 95"/>
                <a:gd name="T21" fmla="*/ 162 h 163"/>
                <a:gd name="T22" fmla="*/ 95 w 95"/>
                <a:gd name="T23" fmla="*/ 155 h 163"/>
                <a:gd name="T24" fmla="*/ 69 w 95"/>
                <a:gd name="T25" fmla="*/ 13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63">
                  <a:moveTo>
                    <a:pt x="69" y="131"/>
                  </a:moveTo>
                  <a:cubicBezTo>
                    <a:pt x="51" y="132"/>
                    <a:pt x="41" y="132"/>
                    <a:pt x="43" y="114"/>
                  </a:cubicBezTo>
                  <a:cubicBezTo>
                    <a:pt x="45" y="92"/>
                    <a:pt x="65" y="80"/>
                    <a:pt x="64" y="52"/>
                  </a:cubicBezTo>
                  <a:cubicBezTo>
                    <a:pt x="63" y="35"/>
                    <a:pt x="38" y="20"/>
                    <a:pt x="25" y="0"/>
                  </a:cubicBezTo>
                  <a:cubicBezTo>
                    <a:pt x="24" y="5"/>
                    <a:pt x="22" y="11"/>
                    <a:pt x="20" y="17"/>
                  </a:cubicBezTo>
                  <a:cubicBezTo>
                    <a:pt x="18" y="23"/>
                    <a:pt x="11" y="39"/>
                    <a:pt x="0" y="56"/>
                  </a:cubicBezTo>
                  <a:cubicBezTo>
                    <a:pt x="5" y="59"/>
                    <a:pt x="5" y="64"/>
                    <a:pt x="4" y="72"/>
                  </a:cubicBezTo>
                  <a:cubicBezTo>
                    <a:pt x="2" y="105"/>
                    <a:pt x="10" y="115"/>
                    <a:pt x="7" y="126"/>
                  </a:cubicBezTo>
                  <a:cubicBezTo>
                    <a:pt x="5" y="136"/>
                    <a:pt x="1" y="135"/>
                    <a:pt x="1" y="146"/>
                  </a:cubicBezTo>
                  <a:cubicBezTo>
                    <a:pt x="1" y="162"/>
                    <a:pt x="18" y="162"/>
                    <a:pt x="32" y="162"/>
                  </a:cubicBezTo>
                  <a:cubicBezTo>
                    <a:pt x="45" y="162"/>
                    <a:pt x="51" y="162"/>
                    <a:pt x="69" y="162"/>
                  </a:cubicBezTo>
                  <a:cubicBezTo>
                    <a:pt x="86" y="162"/>
                    <a:pt x="95" y="163"/>
                    <a:pt x="95" y="155"/>
                  </a:cubicBezTo>
                  <a:cubicBezTo>
                    <a:pt x="95" y="143"/>
                    <a:pt x="86" y="130"/>
                    <a:pt x="69" y="131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3" name="Freeform 683"/>
            <p:cNvSpPr>
              <a:spLocks/>
            </p:cNvSpPr>
            <p:nvPr/>
          </p:nvSpPr>
          <p:spPr bwMode="auto">
            <a:xfrm>
              <a:off x="3996358" y="3690443"/>
              <a:ext cx="3586515" cy="5993412"/>
            </a:xfrm>
            <a:custGeom>
              <a:avLst/>
              <a:gdLst>
                <a:gd name="T0" fmla="*/ 301 w 301"/>
                <a:gd name="T1" fmla="*/ 100 h 503"/>
                <a:gd name="T2" fmla="*/ 201 w 301"/>
                <a:gd name="T3" fmla="*/ 0 h 503"/>
                <a:gd name="T4" fmla="*/ 101 w 301"/>
                <a:gd name="T5" fmla="*/ 100 h 503"/>
                <a:gd name="T6" fmla="*/ 152 w 301"/>
                <a:gd name="T7" fmla="*/ 187 h 503"/>
                <a:gd name="T8" fmla="*/ 149 w 301"/>
                <a:gd name="T9" fmla="*/ 206 h 503"/>
                <a:gd name="T10" fmla="*/ 114 w 301"/>
                <a:gd name="T11" fmla="*/ 315 h 503"/>
                <a:gd name="T12" fmla="*/ 103 w 301"/>
                <a:gd name="T13" fmla="*/ 351 h 503"/>
                <a:gd name="T14" fmla="*/ 85 w 301"/>
                <a:gd name="T15" fmla="*/ 383 h 503"/>
                <a:gd name="T16" fmla="*/ 37 w 301"/>
                <a:gd name="T17" fmla="*/ 436 h 503"/>
                <a:gd name="T18" fmla="*/ 11 w 301"/>
                <a:gd name="T19" fmla="*/ 448 h 503"/>
                <a:gd name="T20" fmla="*/ 22 w 301"/>
                <a:gd name="T21" fmla="*/ 481 h 503"/>
                <a:gd name="T22" fmla="*/ 60 w 301"/>
                <a:gd name="T23" fmla="*/ 501 h 503"/>
                <a:gd name="T24" fmla="*/ 84 w 301"/>
                <a:gd name="T25" fmla="*/ 495 h 503"/>
                <a:gd name="T26" fmla="*/ 58 w 301"/>
                <a:gd name="T27" fmla="*/ 471 h 503"/>
                <a:gd name="T28" fmla="*/ 63 w 301"/>
                <a:gd name="T29" fmla="*/ 455 h 503"/>
                <a:gd name="T30" fmla="*/ 117 w 301"/>
                <a:gd name="T31" fmla="*/ 433 h 503"/>
                <a:gd name="T32" fmla="*/ 177 w 301"/>
                <a:gd name="T33" fmla="*/ 354 h 503"/>
                <a:gd name="T34" fmla="*/ 195 w 301"/>
                <a:gd name="T35" fmla="*/ 273 h 503"/>
                <a:gd name="T36" fmla="*/ 173 w 301"/>
                <a:gd name="T37" fmla="*/ 275 h 503"/>
                <a:gd name="T38" fmla="*/ 146 w 301"/>
                <a:gd name="T39" fmla="*/ 271 h 503"/>
                <a:gd name="T40" fmla="*/ 128 w 301"/>
                <a:gd name="T41" fmla="*/ 248 h 503"/>
                <a:gd name="T42" fmla="*/ 143 w 301"/>
                <a:gd name="T43" fmla="*/ 222 h 503"/>
                <a:gd name="T44" fmla="*/ 155 w 301"/>
                <a:gd name="T45" fmla="*/ 220 h 503"/>
                <a:gd name="T46" fmla="*/ 184 w 301"/>
                <a:gd name="T47" fmla="*/ 225 h 503"/>
                <a:gd name="T48" fmla="*/ 192 w 301"/>
                <a:gd name="T49" fmla="*/ 226 h 503"/>
                <a:gd name="T50" fmla="*/ 192 w 301"/>
                <a:gd name="T51" fmla="*/ 226 h 503"/>
                <a:gd name="T52" fmla="*/ 213 w 301"/>
                <a:gd name="T53" fmla="*/ 199 h 503"/>
                <a:gd name="T54" fmla="*/ 301 w 301"/>
                <a:gd name="T55" fmla="*/ 10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1" h="503">
                  <a:moveTo>
                    <a:pt x="301" y="100"/>
                  </a:moveTo>
                  <a:cubicBezTo>
                    <a:pt x="301" y="45"/>
                    <a:pt x="256" y="0"/>
                    <a:pt x="201" y="0"/>
                  </a:cubicBezTo>
                  <a:cubicBezTo>
                    <a:pt x="146" y="0"/>
                    <a:pt x="101" y="45"/>
                    <a:pt x="101" y="100"/>
                  </a:cubicBezTo>
                  <a:cubicBezTo>
                    <a:pt x="101" y="137"/>
                    <a:pt x="122" y="170"/>
                    <a:pt x="152" y="187"/>
                  </a:cubicBezTo>
                  <a:cubicBezTo>
                    <a:pt x="153" y="195"/>
                    <a:pt x="153" y="202"/>
                    <a:pt x="149" y="206"/>
                  </a:cubicBezTo>
                  <a:cubicBezTo>
                    <a:pt x="139" y="214"/>
                    <a:pt x="108" y="218"/>
                    <a:pt x="114" y="315"/>
                  </a:cubicBezTo>
                  <a:cubicBezTo>
                    <a:pt x="116" y="339"/>
                    <a:pt x="107" y="340"/>
                    <a:pt x="103" y="351"/>
                  </a:cubicBezTo>
                  <a:cubicBezTo>
                    <a:pt x="95" y="369"/>
                    <a:pt x="97" y="378"/>
                    <a:pt x="85" y="383"/>
                  </a:cubicBezTo>
                  <a:cubicBezTo>
                    <a:pt x="51" y="398"/>
                    <a:pt x="46" y="428"/>
                    <a:pt x="37" y="436"/>
                  </a:cubicBezTo>
                  <a:cubicBezTo>
                    <a:pt x="31" y="441"/>
                    <a:pt x="19" y="440"/>
                    <a:pt x="11" y="448"/>
                  </a:cubicBezTo>
                  <a:cubicBezTo>
                    <a:pt x="0" y="459"/>
                    <a:pt x="12" y="471"/>
                    <a:pt x="22" y="481"/>
                  </a:cubicBezTo>
                  <a:cubicBezTo>
                    <a:pt x="31" y="491"/>
                    <a:pt x="41" y="501"/>
                    <a:pt x="60" y="501"/>
                  </a:cubicBezTo>
                  <a:cubicBezTo>
                    <a:pt x="73" y="501"/>
                    <a:pt x="85" y="503"/>
                    <a:pt x="84" y="495"/>
                  </a:cubicBezTo>
                  <a:cubicBezTo>
                    <a:pt x="82" y="478"/>
                    <a:pt x="70" y="471"/>
                    <a:pt x="58" y="471"/>
                  </a:cubicBezTo>
                  <a:cubicBezTo>
                    <a:pt x="50" y="472"/>
                    <a:pt x="47" y="464"/>
                    <a:pt x="63" y="455"/>
                  </a:cubicBezTo>
                  <a:cubicBezTo>
                    <a:pt x="82" y="445"/>
                    <a:pt x="98" y="443"/>
                    <a:pt x="117" y="433"/>
                  </a:cubicBezTo>
                  <a:cubicBezTo>
                    <a:pt x="151" y="415"/>
                    <a:pt x="173" y="367"/>
                    <a:pt x="177" y="354"/>
                  </a:cubicBezTo>
                  <a:cubicBezTo>
                    <a:pt x="187" y="323"/>
                    <a:pt x="193" y="296"/>
                    <a:pt x="195" y="273"/>
                  </a:cubicBezTo>
                  <a:cubicBezTo>
                    <a:pt x="188" y="274"/>
                    <a:pt x="181" y="275"/>
                    <a:pt x="173" y="275"/>
                  </a:cubicBezTo>
                  <a:cubicBezTo>
                    <a:pt x="162" y="275"/>
                    <a:pt x="153" y="273"/>
                    <a:pt x="146" y="271"/>
                  </a:cubicBezTo>
                  <a:cubicBezTo>
                    <a:pt x="135" y="268"/>
                    <a:pt x="128" y="259"/>
                    <a:pt x="128" y="248"/>
                  </a:cubicBezTo>
                  <a:cubicBezTo>
                    <a:pt x="127" y="236"/>
                    <a:pt x="134" y="225"/>
                    <a:pt x="143" y="222"/>
                  </a:cubicBezTo>
                  <a:cubicBezTo>
                    <a:pt x="147" y="221"/>
                    <a:pt x="151" y="220"/>
                    <a:pt x="155" y="220"/>
                  </a:cubicBezTo>
                  <a:cubicBezTo>
                    <a:pt x="164" y="220"/>
                    <a:pt x="174" y="222"/>
                    <a:pt x="184" y="225"/>
                  </a:cubicBezTo>
                  <a:cubicBezTo>
                    <a:pt x="187" y="225"/>
                    <a:pt x="190" y="226"/>
                    <a:pt x="192" y="226"/>
                  </a:cubicBezTo>
                  <a:cubicBezTo>
                    <a:pt x="192" y="226"/>
                    <a:pt x="192" y="226"/>
                    <a:pt x="192" y="226"/>
                  </a:cubicBezTo>
                  <a:cubicBezTo>
                    <a:pt x="189" y="219"/>
                    <a:pt x="200" y="210"/>
                    <a:pt x="213" y="199"/>
                  </a:cubicBezTo>
                  <a:cubicBezTo>
                    <a:pt x="262" y="194"/>
                    <a:pt x="301" y="151"/>
                    <a:pt x="301" y="100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4" name="Freeform 684"/>
            <p:cNvSpPr>
              <a:spLocks/>
            </p:cNvSpPr>
            <p:nvPr/>
          </p:nvSpPr>
          <p:spPr bwMode="auto">
            <a:xfrm>
              <a:off x="5521520" y="5727965"/>
              <a:ext cx="2371151" cy="1179618"/>
            </a:xfrm>
            <a:custGeom>
              <a:avLst/>
              <a:gdLst>
                <a:gd name="T0" fmla="*/ 175 w 199"/>
                <a:gd name="T1" fmla="*/ 14 h 99"/>
                <a:gd name="T2" fmla="*/ 198 w 199"/>
                <a:gd name="T3" fmla="*/ 8 h 99"/>
                <a:gd name="T4" fmla="*/ 160 w 199"/>
                <a:gd name="T5" fmla="*/ 7 h 99"/>
                <a:gd name="T6" fmla="*/ 145 w 199"/>
                <a:gd name="T7" fmla="*/ 45 h 99"/>
                <a:gd name="T8" fmla="*/ 99 w 199"/>
                <a:gd name="T9" fmla="*/ 63 h 99"/>
                <a:gd name="T10" fmla="*/ 17 w 199"/>
                <a:gd name="T11" fmla="*/ 57 h 99"/>
                <a:gd name="T12" fmla="*/ 19 w 199"/>
                <a:gd name="T13" fmla="*/ 95 h 99"/>
                <a:gd name="T14" fmla="*/ 76 w 199"/>
                <a:gd name="T15" fmla="*/ 95 h 99"/>
                <a:gd name="T16" fmla="*/ 140 w 199"/>
                <a:gd name="T17" fmla="*/ 76 h 99"/>
                <a:gd name="T18" fmla="*/ 169 w 199"/>
                <a:gd name="T19" fmla="*/ 50 h 99"/>
                <a:gd name="T20" fmla="*/ 175 w 199"/>
                <a:gd name="T21" fmla="*/ 1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9" h="99">
                  <a:moveTo>
                    <a:pt x="175" y="14"/>
                  </a:moveTo>
                  <a:cubicBezTo>
                    <a:pt x="185" y="12"/>
                    <a:pt x="199" y="14"/>
                    <a:pt x="198" y="8"/>
                  </a:cubicBezTo>
                  <a:cubicBezTo>
                    <a:pt x="198" y="1"/>
                    <a:pt x="181" y="0"/>
                    <a:pt x="160" y="7"/>
                  </a:cubicBezTo>
                  <a:cubicBezTo>
                    <a:pt x="147" y="11"/>
                    <a:pt x="150" y="40"/>
                    <a:pt x="145" y="45"/>
                  </a:cubicBezTo>
                  <a:cubicBezTo>
                    <a:pt x="140" y="49"/>
                    <a:pt x="110" y="62"/>
                    <a:pt x="99" y="63"/>
                  </a:cubicBezTo>
                  <a:cubicBezTo>
                    <a:pt x="71" y="68"/>
                    <a:pt x="36" y="50"/>
                    <a:pt x="17" y="57"/>
                  </a:cubicBezTo>
                  <a:cubicBezTo>
                    <a:pt x="3" y="62"/>
                    <a:pt x="0" y="89"/>
                    <a:pt x="19" y="95"/>
                  </a:cubicBezTo>
                  <a:cubicBezTo>
                    <a:pt x="36" y="99"/>
                    <a:pt x="57" y="98"/>
                    <a:pt x="76" y="95"/>
                  </a:cubicBezTo>
                  <a:cubicBezTo>
                    <a:pt x="110" y="92"/>
                    <a:pt x="128" y="86"/>
                    <a:pt x="140" y="76"/>
                  </a:cubicBezTo>
                  <a:cubicBezTo>
                    <a:pt x="145" y="72"/>
                    <a:pt x="166" y="59"/>
                    <a:pt x="169" y="50"/>
                  </a:cubicBezTo>
                  <a:cubicBezTo>
                    <a:pt x="175" y="35"/>
                    <a:pt x="168" y="16"/>
                    <a:pt x="175" y="14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5" name="Freeform 723"/>
            <p:cNvSpPr>
              <a:spLocks/>
            </p:cNvSpPr>
            <p:nvPr/>
          </p:nvSpPr>
          <p:spPr bwMode="auto">
            <a:xfrm>
              <a:off x="7535212" y="4679416"/>
              <a:ext cx="3789076" cy="4968693"/>
            </a:xfrm>
            <a:custGeom>
              <a:avLst/>
              <a:gdLst>
                <a:gd name="T0" fmla="*/ 308 w 318"/>
                <a:gd name="T1" fmla="*/ 303 h 417"/>
                <a:gd name="T2" fmla="*/ 269 w 318"/>
                <a:gd name="T3" fmla="*/ 318 h 417"/>
                <a:gd name="T4" fmla="*/ 218 w 318"/>
                <a:gd name="T5" fmla="*/ 258 h 417"/>
                <a:gd name="T6" fmla="*/ 269 w 318"/>
                <a:gd name="T7" fmla="*/ 198 h 417"/>
                <a:gd name="T8" fmla="*/ 308 w 318"/>
                <a:gd name="T9" fmla="*/ 213 h 417"/>
                <a:gd name="T10" fmla="*/ 318 w 318"/>
                <a:gd name="T11" fmla="*/ 202 h 417"/>
                <a:gd name="T12" fmla="*/ 318 w 318"/>
                <a:gd name="T13" fmla="*/ 111 h 417"/>
                <a:gd name="T14" fmla="*/ 306 w 318"/>
                <a:gd name="T15" fmla="*/ 99 h 417"/>
                <a:gd name="T16" fmla="*/ 216 w 318"/>
                <a:gd name="T17" fmla="*/ 99 h 417"/>
                <a:gd name="T18" fmla="*/ 204 w 318"/>
                <a:gd name="T19" fmla="*/ 90 h 417"/>
                <a:gd name="T20" fmla="*/ 219 w 318"/>
                <a:gd name="T21" fmla="*/ 51 h 417"/>
                <a:gd name="T22" fmla="*/ 159 w 318"/>
                <a:gd name="T23" fmla="*/ 0 h 417"/>
                <a:gd name="T24" fmla="*/ 99 w 318"/>
                <a:gd name="T25" fmla="*/ 51 h 417"/>
                <a:gd name="T26" fmla="*/ 114 w 318"/>
                <a:gd name="T27" fmla="*/ 90 h 417"/>
                <a:gd name="T28" fmla="*/ 102 w 318"/>
                <a:gd name="T29" fmla="*/ 99 h 417"/>
                <a:gd name="T30" fmla="*/ 35 w 318"/>
                <a:gd name="T31" fmla="*/ 99 h 417"/>
                <a:gd name="T32" fmla="*/ 33 w 318"/>
                <a:gd name="T33" fmla="*/ 102 h 417"/>
                <a:gd name="T34" fmla="*/ 16 w 318"/>
                <a:gd name="T35" fmla="*/ 107 h 417"/>
                <a:gd name="T36" fmla="*/ 9 w 318"/>
                <a:gd name="T37" fmla="*/ 108 h 417"/>
                <a:gd name="T38" fmla="*/ 9 w 318"/>
                <a:gd name="T39" fmla="*/ 116 h 417"/>
                <a:gd name="T40" fmla="*/ 6 w 318"/>
                <a:gd name="T41" fmla="*/ 140 h 417"/>
                <a:gd name="T42" fmla="*/ 0 w 318"/>
                <a:gd name="T43" fmla="*/ 149 h 417"/>
                <a:gd name="T44" fmla="*/ 0 w 318"/>
                <a:gd name="T45" fmla="*/ 202 h 417"/>
                <a:gd name="T46" fmla="*/ 10 w 318"/>
                <a:gd name="T47" fmla="*/ 213 h 417"/>
                <a:gd name="T48" fmla="*/ 49 w 318"/>
                <a:gd name="T49" fmla="*/ 198 h 417"/>
                <a:gd name="T50" fmla="*/ 99 w 318"/>
                <a:gd name="T51" fmla="*/ 258 h 417"/>
                <a:gd name="T52" fmla="*/ 49 w 318"/>
                <a:gd name="T53" fmla="*/ 318 h 417"/>
                <a:gd name="T54" fmla="*/ 10 w 318"/>
                <a:gd name="T55" fmla="*/ 303 h 417"/>
                <a:gd name="T56" fmla="*/ 0 w 318"/>
                <a:gd name="T57" fmla="*/ 315 h 417"/>
                <a:gd name="T58" fmla="*/ 0 w 318"/>
                <a:gd name="T59" fmla="*/ 405 h 417"/>
                <a:gd name="T60" fmla="*/ 12 w 318"/>
                <a:gd name="T61" fmla="*/ 417 h 417"/>
                <a:gd name="T62" fmla="*/ 102 w 318"/>
                <a:gd name="T63" fmla="*/ 417 h 417"/>
                <a:gd name="T64" fmla="*/ 114 w 318"/>
                <a:gd name="T65" fmla="*/ 408 h 417"/>
                <a:gd name="T66" fmla="*/ 99 w 318"/>
                <a:gd name="T67" fmla="*/ 369 h 417"/>
                <a:gd name="T68" fmla="*/ 159 w 318"/>
                <a:gd name="T69" fmla="*/ 318 h 417"/>
                <a:gd name="T70" fmla="*/ 219 w 318"/>
                <a:gd name="T71" fmla="*/ 369 h 417"/>
                <a:gd name="T72" fmla="*/ 204 w 318"/>
                <a:gd name="T73" fmla="*/ 408 h 417"/>
                <a:gd name="T74" fmla="*/ 216 w 318"/>
                <a:gd name="T75" fmla="*/ 417 h 417"/>
                <a:gd name="T76" fmla="*/ 306 w 318"/>
                <a:gd name="T77" fmla="*/ 417 h 417"/>
                <a:gd name="T78" fmla="*/ 318 w 318"/>
                <a:gd name="T79" fmla="*/ 405 h 417"/>
                <a:gd name="T80" fmla="*/ 318 w 318"/>
                <a:gd name="T81" fmla="*/ 315 h 417"/>
                <a:gd name="T82" fmla="*/ 308 w 318"/>
                <a:gd name="T83" fmla="*/ 303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8" h="417">
                  <a:moveTo>
                    <a:pt x="308" y="303"/>
                  </a:moveTo>
                  <a:cubicBezTo>
                    <a:pt x="300" y="303"/>
                    <a:pt x="285" y="318"/>
                    <a:pt x="269" y="318"/>
                  </a:cubicBezTo>
                  <a:cubicBezTo>
                    <a:pt x="240" y="318"/>
                    <a:pt x="218" y="292"/>
                    <a:pt x="218" y="258"/>
                  </a:cubicBezTo>
                  <a:cubicBezTo>
                    <a:pt x="218" y="225"/>
                    <a:pt x="240" y="198"/>
                    <a:pt x="269" y="198"/>
                  </a:cubicBezTo>
                  <a:cubicBezTo>
                    <a:pt x="285" y="198"/>
                    <a:pt x="300" y="213"/>
                    <a:pt x="308" y="213"/>
                  </a:cubicBezTo>
                  <a:cubicBezTo>
                    <a:pt x="315" y="213"/>
                    <a:pt x="318" y="208"/>
                    <a:pt x="318" y="202"/>
                  </a:cubicBezTo>
                  <a:cubicBezTo>
                    <a:pt x="318" y="111"/>
                    <a:pt x="318" y="111"/>
                    <a:pt x="318" y="111"/>
                  </a:cubicBezTo>
                  <a:cubicBezTo>
                    <a:pt x="318" y="105"/>
                    <a:pt x="312" y="99"/>
                    <a:pt x="306" y="99"/>
                  </a:cubicBezTo>
                  <a:cubicBezTo>
                    <a:pt x="216" y="99"/>
                    <a:pt x="216" y="99"/>
                    <a:pt x="216" y="99"/>
                  </a:cubicBezTo>
                  <a:cubicBezTo>
                    <a:pt x="209" y="99"/>
                    <a:pt x="204" y="97"/>
                    <a:pt x="204" y="90"/>
                  </a:cubicBezTo>
                  <a:cubicBezTo>
                    <a:pt x="204" y="82"/>
                    <a:pt x="219" y="67"/>
                    <a:pt x="219" y="51"/>
                  </a:cubicBezTo>
                  <a:cubicBezTo>
                    <a:pt x="219" y="22"/>
                    <a:pt x="192" y="0"/>
                    <a:pt x="159" y="0"/>
                  </a:cubicBezTo>
                  <a:cubicBezTo>
                    <a:pt x="126" y="0"/>
                    <a:pt x="99" y="22"/>
                    <a:pt x="99" y="51"/>
                  </a:cubicBezTo>
                  <a:cubicBezTo>
                    <a:pt x="99" y="67"/>
                    <a:pt x="114" y="82"/>
                    <a:pt x="114" y="90"/>
                  </a:cubicBezTo>
                  <a:cubicBezTo>
                    <a:pt x="114" y="97"/>
                    <a:pt x="109" y="99"/>
                    <a:pt x="102" y="99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100"/>
                    <a:pt x="34" y="101"/>
                    <a:pt x="33" y="102"/>
                  </a:cubicBezTo>
                  <a:cubicBezTo>
                    <a:pt x="30" y="106"/>
                    <a:pt x="24" y="107"/>
                    <a:pt x="16" y="107"/>
                  </a:cubicBezTo>
                  <a:cubicBezTo>
                    <a:pt x="14" y="107"/>
                    <a:pt x="11" y="108"/>
                    <a:pt x="9" y="108"/>
                  </a:cubicBezTo>
                  <a:cubicBezTo>
                    <a:pt x="8" y="110"/>
                    <a:pt x="8" y="113"/>
                    <a:pt x="9" y="116"/>
                  </a:cubicBezTo>
                  <a:cubicBezTo>
                    <a:pt x="9" y="123"/>
                    <a:pt x="9" y="132"/>
                    <a:pt x="6" y="140"/>
                  </a:cubicBezTo>
                  <a:cubicBezTo>
                    <a:pt x="5" y="143"/>
                    <a:pt x="3" y="146"/>
                    <a:pt x="0" y="149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8"/>
                    <a:pt x="2" y="213"/>
                    <a:pt x="10" y="213"/>
                  </a:cubicBezTo>
                  <a:cubicBezTo>
                    <a:pt x="17" y="213"/>
                    <a:pt x="32" y="198"/>
                    <a:pt x="49" y="198"/>
                  </a:cubicBezTo>
                  <a:cubicBezTo>
                    <a:pt x="78" y="198"/>
                    <a:pt x="99" y="225"/>
                    <a:pt x="99" y="258"/>
                  </a:cubicBezTo>
                  <a:cubicBezTo>
                    <a:pt x="99" y="292"/>
                    <a:pt x="78" y="318"/>
                    <a:pt x="49" y="318"/>
                  </a:cubicBezTo>
                  <a:cubicBezTo>
                    <a:pt x="32" y="318"/>
                    <a:pt x="17" y="303"/>
                    <a:pt x="10" y="303"/>
                  </a:cubicBezTo>
                  <a:cubicBezTo>
                    <a:pt x="2" y="303"/>
                    <a:pt x="0" y="309"/>
                    <a:pt x="0" y="315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0" y="412"/>
                    <a:pt x="5" y="417"/>
                    <a:pt x="12" y="417"/>
                  </a:cubicBezTo>
                  <a:cubicBezTo>
                    <a:pt x="102" y="417"/>
                    <a:pt x="102" y="417"/>
                    <a:pt x="102" y="417"/>
                  </a:cubicBezTo>
                  <a:cubicBezTo>
                    <a:pt x="109" y="417"/>
                    <a:pt x="114" y="415"/>
                    <a:pt x="114" y="408"/>
                  </a:cubicBezTo>
                  <a:cubicBezTo>
                    <a:pt x="114" y="400"/>
                    <a:pt x="99" y="385"/>
                    <a:pt x="99" y="369"/>
                  </a:cubicBezTo>
                  <a:cubicBezTo>
                    <a:pt x="99" y="340"/>
                    <a:pt x="126" y="318"/>
                    <a:pt x="159" y="318"/>
                  </a:cubicBezTo>
                  <a:cubicBezTo>
                    <a:pt x="192" y="318"/>
                    <a:pt x="219" y="340"/>
                    <a:pt x="219" y="369"/>
                  </a:cubicBezTo>
                  <a:cubicBezTo>
                    <a:pt x="219" y="385"/>
                    <a:pt x="204" y="400"/>
                    <a:pt x="204" y="408"/>
                  </a:cubicBezTo>
                  <a:cubicBezTo>
                    <a:pt x="204" y="415"/>
                    <a:pt x="209" y="417"/>
                    <a:pt x="216" y="417"/>
                  </a:cubicBezTo>
                  <a:cubicBezTo>
                    <a:pt x="306" y="417"/>
                    <a:pt x="306" y="417"/>
                    <a:pt x="306" y="417"/>
                  </a:cubicBezTo>
                  <a:cubicBezTo>
                    <a:pt x="312" y="417"/>
                    <a:pt x="318" y="412"/>
                    <a:pt x="318" y="405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8" y="309"/>
                    <a:pt x="315" y="303"/>
                    <a:pt x="308" y="3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6" name="Freeform 724"/>
            <p:cNvSpPr>
              <a:spLocks/>
            </p:cNvSpPr>
            <p:nvPr/>
          </p:nvSpPr>
          <p:spPr bwMode="auto">
            <a:xfrm>
              <a:off x="16829170" y="6562038"/>
              <a:ext cx="1596654" cy="750666"/>
            </a:xfrm>
            <a:custGeom>
              <a:avLst/>
              <a:gdLst>
                <a:gd name="T0" fmla="*/ 134 w 134"/>
                <a:gd name="T1" fmla="*/ 31 h 63"/>
                <a:gd name="T2" fmla="*/ 134 w 134"/>
                <a:gd name="T3" fmla="*/ 0 h 63"/>
                <a:gd name="T4" fmla="*/ 105 w 134"/>
                <a:gd name="T5" fmla="*/ 28 h 63"/>
                <a:gd name="T6" fmla="*/ 68 w 134"/>
                <a:gd name="T7" fmla="*/ 42 h 63"/>
                <a:gd name="T8" fmla="*/ 29 w 134"/>
                <a:gd name="T9" fmla="*/ 33 h 63"/>
                <a:gd name="T10" fmla="*/ 1 w 134"/>
                <a:gd name="T11" fmla="*/ 47 h 63"/>
                <a:gd name="T12" fmla="*/ 24 w 134"/>
                <a:gd name="T13" fmla="*/ 45 h 63"/>
                <a:gd name="T14" fmla="*/ 51 w 134"/>
                <a:gd name="T15" fmla="*/ 58 h 63"/>
                <a:gd name="T16" fmla="*/ 80 w 134"/>
                <a:gd name="T17" fmla="*/ 58 h 63"/>
                <a:gd name="T18" fmla="*/ 134 w 134"/>
                <a:gd name="T19" fmla="*/ 36 h 63"/>
                <a:gd name="T20" fmla="*/ 134 w 134"/>
                <a:gd name="T2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63">
                  <a:moveTo>
                    <a:pt x="134" y="31"/>
                  </a:moveTo>
                  <a:cubicBezTo>
                    <a:pt x="134" y="20"/>
                    <a:pt x="134" y="10"/>
                    <a:pt x="134" y="0"/>
                  </a:cubicBezTo>
                  <a:cubicBezTo>
                    <a:pt x="125" y="10"/>
                    <a:pt x="116" y="20"/>
                    <a:pt x="105" y="28"/>
                  </a:cubicBezTo>
                  <a:cubicBezTo>
                    <a:pt x="95" y="37"/>
                    <a:pt x="74" y="42"/>
                    <a:pt x="68" y="42"/>
                  </a:cubicBezTo>
                  <a:cubicBezTo>
                    <a:pt x="61" y="41"/>
                    <a:pt x="38" y="31"/>
                    <a:pt x="29" y="33"/>
                  </a:cubicBezTo>
                  <a:cubicBezTo>
                    <a:pt x="7" y="40"/>
                    <a:pt x="0" y="44"/>
                    <a:pt x="1" y="47"/>
                  </a:cubicBezTo>
                  <a:cubicBezTo>
                    <a:pt x="4" y="52"/>
                    <a:pt x="14" y="47"/>
                    <a:pt x="24" y="45"/>
                  </a:cubicBezTo>
                  <a:cubicBezTo>
                    <a:pt x="33" y="43"/>
                    <a:pt x="38" y="51"/>
                    <a:pt x="51" y="58"/>
                  </a:cubicBezTo>
                  <a:cubicBezTo>
                    <a:pt x="60" y="63"/>
                    <a:pt x="74" y="59"/>
                    <a:pt x="80" y="58"/>
                  </a:cubicBezTo>
                  <a:cubicBezTo>
                    <a:pt x="93" y="54"/>
                    <a:pt x="109" y="51"/>
                    <a:pt x="134" y="36"/>
                  </a:cubicBezTo>
                  <a:cubicBezTo>
                    <a:pt x="134" y="34"/>
                    <a:pt x="134" y="32"/>
                    <a:pt x="134" y="31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7" name="Freeform 725"/>
            <p:cNvSpPr>
              <a:spLocks/>
            </p:cNvSpPr>
            <p:nvPr/>
          </p:nvSpPr>
          <p:spPr bwMode="auto">
            <a:xfrm>
              <a:off x="17138969" y="3785766"/>
              <a:ext cx="3074156" cy="5898089"/>
            </a:xfrm>
            <a:custGeom>
              <a:avLst/>
              <a:gdLst>
                <a:gd name="T0" fmla="*/ 241 w 258"/>
                <a:gd name="T1" fmla="*/ 441 h 495"/>
                <a:gd name="T2" fmla="*/ 209 w 258"/>
                <a:gd name="T3" fmla="*/ 385 h 495"/>
                <a:gd name="T4" fmla="*/ 200 w 258"/>
                <a:gd name="T5" fmla="*/ 340 h 495"/>
                <a:gd name="T6" fmla="*/ 183 w 258"/>
                <a:gd name="T7" fmla="*/ 302 h 495"/>
                <a:gd name="T8" fmla="*/ 183 w 258"/>
                <a:gd name="T9" fmla="*/ 278 h 495"/>
                <a:gd name="T10" fmla="*/ 177 w 258"/>
                <a:gd name="T11" fmla="*/ 275 h 495"/>
                <a:gd name="T12" fmla="*/ 145 w 258"/>
                <a:gd name="T13" fmla="*/ 247 h 495"/>
                <a:gd name="T14" fmla="*/ 138 w 258"/>
                <a:gd name="T15" fmla="*/ 240 h 495"/>
                <a:gd name="T16" fmla="*/ 132 w 258"/>
                <a:gd name="T17" fmla="*/ 215 h 495"/>
                <a:gd name="T18" fmla="*/ 151 w 258"/>
                <a:gd name="T19" fmla="*/ 201 h 495"/>
                <a:gd name="T20" fmla="*/ 149 w 258"/>
                <a:gd name="T21" fmla="*/ 188 h 495"/>
                <a:gd name="T22" fmla="*/ 200 w 258"/>
                <a:gd name="T23" fmla="*/ 100 h 495"/>
                <a:gd name="T24" fmla="*/ 100 w 258"/>
                <a:gd name="T25" fmla="*/ 0 h 495"/>
                <a:gd name="T26" fmla="*/ 0 w 258"/>
                <a:gd name="T27" fmla="*/ 100 h 495"/>
                <a:gd name="T28" fmla="*/ 92 w 258"/>
                <a:gd name="T29" fmla="*/ 200 h 495"/>
                <a:gd name="T30" fmla="*/ 113 w 258"/>
                <a:gd name="T31" fmla="*/ 224 h 495"/>
                <a:gd name="T32" fmla="*/ 121 w 258"/>
                <a:gd name="T33" fmla="*/ 345 h 495"/>
                <a:gd name="T34" fmla="*/ 168 w 258"/>
                <a:gd name="T35" fmla="*/ 417 h 495"/>
                <a:gd name="T36" fmla="*/ 205 w 258"/>
                <a:gd name="T37" fmla="*/ 444 h 495"/>
                <a:gd name="T38" fmla="*/ 178 w 258"/>
                <a:gd name="T39" fmla="*/ 487 h 495"/>
                <a:gd name="T40" fmla="*/ 201 w 258"/>
                <a:gd name="T41" fmla="*/ 493 h 495"/>
                <a:gd name="T42" fmla="*/ 239 w 258"/>
                <a:gd name="T43" fmla="*/ 472 h 495"/>
                <a:gd name="T44" fmla="*/ 241 w 258"/>
                <a:gd name="T45" fmla="*/ 441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8" h="495">
                  <a:moveTo>
                    <a:pt x="241" y="441"/>
                  </a:moveTo>
                  <a:cubicBezTo>
                    <a:pt x="230" y="434"/>
                    <a:pt x="223" y="408"/>
                    <a:pt x="209" y="385"/>
                  </a:cubicBezTo>
                  <a:cubicBezTo>
                    <a:pt x="199" y="369"/>
                    <a:pt x="208" y="358"/>
                    <a:pt x="200" y="340"/>
                  </a:cubicBezTo>
                  <a:cubicBezTo>
                    <a:pt x="196" y="329"/>
                    <a:pt x="182" y="326"/>
                    <a:pt x="183" y="302"/>
                  </a:cubicBezTo>
                  <a:cubicBezTo>
                    <a:pt x="183" y="293"/>
                    <a:pt x="183" y="285"/>
                    <a:pt x="183" y="278"/>
                  </a:cubicBezTo>
                  <a:cubicBezTo>
                    <a:pt x="181" y="277"/>
                    <a:pt x="179" y="276"/>
                    <a:pt x="177" y="275"/>
                  </a:cubicBezTo>
                  <a:cubicBezTo>
                    <a:pt x="164" y="266"/>
                    <a:pt x="155" y="258"/>
                    <a:pt x="145" y="247"/>
                  </a:cubicBezTo>
                  <a:cubicBezTo>
                    <a:pt x="142" y="244"/>
                    <a:pt x="140" y="242"/>
                    <a:pt x="138" y="240"/>
                  </a:cubicBezTo>
                  <a:cubicBezTo>
                    <a:pt x="131" y="232"/>
                    <a:pt x="128" y="223"/>
                    <a:pt x="132" y="215"/>
                  </a:cubicBezTo>
                  <a:cubicBezTo>
                    <a:pt x="135" y="207"/>
                    <a:pt x="143" y="202"/>
                    <a:pt x="151" y="201"/>
                  </a:cubicBezTo>
                  <a:cubicBezTo>
                    <a:pt x="149" y="198"/>
                    <a:pt x="149" y="193"/>
                    <a:pt x="149" y="188"/>
                  </a:cubicBezTo>
                  <a:cubicBezTo>
                    <a:pt x="180" y="170"/>
                    <a:pt x="200" y="138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3"/>
                    <a:pt x="41" y="196"/>
                    <a:pt x="92" y="200"/>
                  </a:cubicBezTo>
                  <a:cubicBezTo>
                    <a:pt x="103" y="209"/>
                    <a:pt x="112" y="218"/>
                    <a:pt x="113" y="224"/>
                  </a:cubicBezTo>
                  <a:cubicBezTo>
                    <a:pt x="117" y="258"/>
                    <a:pt x="111" y="296"/>
                    <a:pt x="121" y="345"/>
                  </a:cubicBezTo>
                  <a:cubicBezTo>
                    <a:pt x="124" y="358"/>
                    <a:pt x="145" y="397"/>
                    <a:pt x="168" y="417"/>
                  </a:cubicBezTo>
                  <a:cubicBezTo>
                    <a:pt x="185" y="431"/>
                    <a:pt x="189" y="429"/>
                    <a:pt x="205" y="444"/>
                  </a:cubicBezTo>
                  <a:cubicBezTo>
                    <a:pt x="227" y="463"/>
                    <a:pt x="179" y="473"/>
                    <a:pt x="178" y="487"/>
                  </a:cubicBezTo>
                  <a:cubicBezTo>
                    <a:pt x="177" y="495"/>
                    <a:pt x="187" y="493"/>
                    <a:pt x="201" y="493"/>
                  </a:cubicBezTo>
                  <a:cubicBezTo>
                    <a:pt x="219" y="493"/>
                    <a:pt x="226" y="486"/>
                    <a:pt x="239" y="472"/>
                  </a:cubicBezTo>
                  <a:cubicBezTo>
                    <a:pt x="249" y="461"/>
                    <a:pt x="258" y="450"/>
                    <a:pt x="241" y="441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8" name="Freeform 726"/>
            <p:cNvSpPr>
              <a:spLocks/>
            </p:cNvSpPr>
            <p:nvPr/>
          </p:nvSpPr>
          <p:spPr bwMode="auto">
            <a:xfrm>
              <a:off x="18664132" y="6204578"/>
              <a:ext cx="2025606" cy="1501332"/>
            </a:xfrm>
            <a:custGeom>
              <a:avLst/>
              <a:gdLst>
                <a:gd name="T0" fmla="*/ 145 w 170"/>
                <a:gd name="T1" fmla="*/ 104 h 126"/>
                <a:gd name="T2" fmla="*/ 168 w 170"/>
                <a:gd name="T3" fmla="*/ 109 h 126"/>
                <a:gd name="T4" fmla="*/ 142 w 170"/>
                <a:gd name="T5" fmla="*/ 92 h 126"/>
                <a:gd name="T6" fmla="*/ 104 w 170"/>
                <a:gd name="T7" fmla="*/ 93 h 126"/>
                <a:gd name="T8" fmla="*/ 81 w 170"/>
                <a:gd name="T9" fmla="*/ 58 h 126"/>
                <a:gd name="T10" fmla="*/ 29 w 170"/>
                <a:gd name="T11" fmla="*/ 5 h 126"/>
                <a:gd name="T12" fmla="*/ 14 w 170"/>
                <a:gd name="T13" fmla="*/ 32 h 126"/>
                <a:gd name="T14" fmla="*/ 52 w 170"/>
                <a:gd name="T15" fmla="*/ 66 h 126"/>
                <a:gd name="T16" fmla="*/ 95 w 170"/>
                <a:gd name="T17" fmla="*/ 110 h 126"/>
                <a:gd name="T18" fmla="*/ 135 w 170"/>
                <a:gd name="T19" fmla="*/ 119 h 126"/>
                <a:gd name="T20" fmla="*/ 118 w 170"/>
                <a:gd name="T21" fmla="*/ 110 h 126"/>
                <a:gd name="T22" fmla="*/ 145 w 170"/>
                <a:gd name="T23" fmla="*/ 10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126">
                  <a:moveTo>
                    <a:pt x="145" y="104"/>
                  </a:moveTo>
                  <a:cubicBezTo>
                    <a:pt x="155" y="108"/>
                    <a:pt x="165" y="114"/>
                    <a:pt x="168" y="109"/>
                  </a:cubicBezTo>
                  <a:cubicBezTo>
                    <a:pt x="170" y="106"/>
                    <a:pt x="162" y="101"/>
                    <a:pt x="142" y="92"/>
                  </a:cubicBezTo>
                  <a:cubicBezTo>
                    <a:pt x="133" y="88"/>
                    <a:pt x="110" y="93"/>
                    <a:pt x="104" y="93"/>
                  </a:cubicBezTo>
                  <a:cubicBezTo>
                    <a:pt x="97" y="92"/>
                    <a:pt x="90" y="67"/>
                    <a:pt x="81" y="58"/>
                  </a:cubicBezTo>
                  <a:cubicBezTo>
                    <a:pt x="62" y="37"/>
                    <a:pt x="49" y="12"/>
                    <a:pt x="29" y="5"/>
                  </a:cubicBezTo>
                  <a:cubicBezTo>
                    <a:pt x="15" y="0"/>
                    <a:pt x="0" y="18"/>
                    <a:pt x="14" y="32"/>
                  </a:cubicBezTo>
                  <a:cubicBezTo>
                    <a:pt x="28" y="46"/>
                    <a:pt x="37" y="57"/>
                    <a:pt x="52" y="66"/>
                  </a:cubicBezTo>
                  <a:cubicBezTo>
                    <a:pt x="82" y="84"/>
                    <a:pt x="84" y="103"/>
                    <a:pt x="95" y="110"/>
                  </a:cubicBezTo>
                  <a:cubicBezTo>
                    <a:pt x="107" y="117"/>
                    <a:pt x="130" y="126"/>
                    <a:pt x="135" y="119"/>
                  </a:cubicBezTo>
                  <a:cubicBezTo>
                    <a:pt x="137" y="115"/>
                    <a:pt x="115" y="112"/>
                    <a:pt x="118" y="110"/>
                  </a:cubicBezTo>
                  <a:cubicBezTo>
                    <a:pt x="129" y="103"/>
                    <a:pt x="138" y="101"/>
                    <a:pt x="145" y="104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79" name="Freeform 727"/>
            <p:cNvSpPr>
              <a:spLocks/>
            </p:cNvSpPr>
            <p:nvPr/>
          </p:nvSpPr>
          <p:spPr bwMode="auto">
            <a:xfrm>
              <a:off x="18139857" y="7765487"/>
              <a:ext cx="1084295" cy="1894538"/>
            </a:xfrm>
            <a:custGeom>
              <a:avLst/>
              <a:gdLst>
                <a:gd name="T0" fmla="*/ 75 w 91"/>
                <a:gd name="T1" fmla="*/ 83 h 159"/>
                <a:gd name="T2" fmla="*/ 31 w 91"/>
                <a:gd name="T3" fmla="*/ 12 h 159"/>
                <a:gd name="T4" fmla="*/ 29 w 91"/>
                <a:gd name="T5" fmla="*/ 0 h 159"/>
                <a:gd name="T6" fmla="*/ 21 w 91"/>
                <a:gd name="T7" fmla="*/ 54 h 159"/>
                <a:gd name="T8" fmla="*/ 44 w 91"/>
                <a:gd name="T9" fmla="*/ 128 h 159"/>
                <a:gd name="T10" fmla="*/ 0 w 91"/>
                <a:gd name="T11" fmla="*/ 150 h 159"/>
                <a:gd name="T12" fmla="*/ 34 w 91"/>
                <a:gd name="T13" fmla="*/ 159 h 159"/>
                <a:gd name="T14" fmla="*/ 71 w 91"/>
                <a:gd name="T15" fmla="*/ 159 h 159"/>
                <a:gd name="T16" fmla="*/ 77 w 91"/>
                <a:gd name="T17" fmla="*/ 126 h 159"/>
                <a:gd name="T18" fmla="*/ 75 w 91"/>
                <a:gd name="T19" fmla="*/ 8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59">
                  <a:moveTo>
                    <a:pt x="75" y="83"/>
                  </a:moveTo>
                  <a:cubicBezTo>
                    <a:pt x="53" y="61"/>
                    <a:pt x="34" y="25"/>
                    <a:pt x="31" y="12"/>
                  </a:cubicBezTo>
                  <a:cubicBezTo>
                    <a:pt x="30" y="8"/>
                    <a:pt x="29" y="4"/>
                    <a:pt x="29" y="0"/>
                  </a:cubicBezTo>
                  <a:cubicBezTo>
                    <a:pt x="25" y="14"/>
                    <a:pt x="22" y="32"/>
                    <a:pt x="21" y="54"/>
                  </a:cubicBezTo>
                  <a:cubicBezTo>
                    <a:pt x="20" y="83"/>
                    <a:pt x="60" y="121"/>
                    <a:pt x="44" y="128"/>
                  </a:cubicBezTo>
                  <a:cubicBezTo>
                    <a:pt x="19" y="140"/>
                    <a:pt x="0" y="138"/>
                    <a:pt x="0" y="150"/>
                  </a:cubicBezTo>
                  <a:cubicBezTo>
                    <a:pt x="0" y="158"/>
                    <a:pt x="16" y="159"/>
                    <a:pt x="34" y="159"/>
                  </a:cubicBezTo>
                  <a:cubicBezTo>
                    <a:pt x="51" y="159"/>
                    <a:pt x="57" y="159"/>
                    <a:pt x="71" y="159"/>
                  </a:cubicBezTo>
                  <a:cubicBezTo>
                    <a:pt x="85" y="159"/>
                    <a:pt x="91" y="149"/>
                    <a:pt x="77" y="126"/>
                  </a:cubicBezTo>
                  <a:cubicBezTo>
                    <a:pt x="72" y="118"/>
                    <a:pt x="76" y="106"/>
                    <a:pt x="75" y="83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80" name="Овал 79"/>
            <p:cNvSpPr/>
            <p:nvPr/>
          </p:nvSpPr>
          <p:spPr>
            <a:xfrm rot="10800000">
              <a:off x="5130795" y="3474418"/>
              <a:ext cx="2233452" cy="203041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81" name="Овал 80"/>
            <p:cNvSpPr/>
            <p:nvPr/>
          </p:nvSpPr>
          <p:spPr>
            <a:xfrm rot="10800000">
              <a:off x="17184512" y="3664210"/>
              <a:ext cx="2233452" cy="2030412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5145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Группа 143"/>
          <p:cNvGrpSpPr/>
          <p:nvPr/>
        </p:nvGrpSpPr>
        <p:grpSpPr>
          <a:xfrm>
            <a:off x="6383998" y="945011"/>
            <a:ext cx="4168381" cy="5192931"/>
            <a:chOff x="1450567" y="2992377"/>
            <a:chExt cx="7458224" cy="9291389"/>
          </a:xfrm>
        </p:grpSpPr>
        <p:sp>
          <p:nvSpPr>
            <p:cNvPr id="145" name="Freeform 1524"/>
            <p:cNvSpPr>
              <a:spLocks/>
            </p:cNvSpPr>
            <p:nvPr/>
          </p:nvSpPr>
          <p:spPr bwMode="auto">
            <a:xfrm>
              <a:off x="2693604" y="5018126"/>
              <a:ext cx="367659" cy="70030"/>
            </a:xfrm>
            <a:custGeom>
              <a:avLst/>
              <a:gdLst>
                <a:gd name="T0" fmla="*/ 2 w 21"/>
                <a:gd name="T1" fmla="*/ 2 h 4"/>
                <a:gd name="T2" fmla="*/ 6 w 21"/>
                <a:gd name="T3" fmla="*/ 4 h 4"/>
                <a:gd name="T4" fmla="*/ 17 w 21"/>
                <a:gd name="T5" fmla="*/ 4 h 4"/>
                <a:gd name="T6" fmla="*/ 21 w 21"/>
                <a:gd name="T7" fmla="*/ 0 h 4"/>
                <a:gd name="T8" fmla="*/ 0 w 21"/>
                <a:gd name="T9" fmla="*/ 0 h 4"/>
                <a:gd name="T10" fmla="*/ 2 w 2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">
                  <a:moveTo>
                    <a:pt x="2" y="2"/>
                  </a:moveTo>
                  <a:cubicBezTo>
                    <a:pt x="3" y="3"/>
                    <a:pt x="4" y="4"/>
                    <a:pt x="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20" y="2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46" name="Freeform 1525"/>
            <p:cNvSpPr>
              <a:spLocks/>
            </p:cNvSpPr>
            <p:nvPr/>
          </p:nvSpPr>
          <p:spPr bwMode="auto">
            <a:xfrm>
              <a:off x="2571051" y="5175694"/>
              <a:ext cx="945409" cy="787841"/>
            </a:xfrm>
            <a:custGeom>
              <a:avLst/>
              <a:gdLst>
                <a:gd name="T0" fmla="*/ 50 w 54"/>
                <a:gd name="T1" fmla="*/ 6 h 45"/>
                <a:gd name="T2" fmla="*/ 50 w 54"/>
                <a:gd name="T3" fmla="*/ 41 h 45"/>
                <a:gd name="T4" fmla="*/ 4 w 54"/>
                <a:gd name="T5" fmla="*/ 41 h 45"/>
                <a:gd name="T6" fmla="*/ 4 w 54"/>
                <a:gd name="T7" fmla="*/ 34 h 45"/>
                <a:gd name="T8" fmla="*/ 0 w 54"/>
                <a:gd name="T9" fmla="*/ 30 h 45"/>
                <a:gd name="T10" fmla="*/ 0 w 54"/>
                <a:gd name="T11" fmla="*/ 45 h 45"/>
                <a:gd name="T12" fmla="*/ 54 w 54"/>
                <a:gd name="T13" fmla="*/ 45 h 45"/>
                <a:gd name="T14" fmla="*/ 54 w 54"/>
                <a:gd name="T15" fmla="*/ 0 h 45"/>
                <a:gd name="T16" fmla="*/ 50 w 54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5">
                  <a:moveTo>
                    <a:pt x="50" y="6"/>
                  </a:moveTo>
                  <a:cubicBezTo>
                    <a:pt x="50" y="41"/>
                    <a:pt x="50" y="41"/>
                    <a:pt x="50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2"/>
                    <a:pt x="1" y="31"/>
                    <a:pt x="0" y="3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2"/>
                    <a:pt x="51" y="4"/>
                    <a:pt x="50" y="6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47" name="Freeform 1526"/>
            <p:cNvSpPr>
              <a:spLocks/>
            </p:cNvSpPr>
            <p:nvPr/>
          </p:nvSpPr>
          <p:spPr bwMode="auto">
            <a:xfrm>
              <a:off x="1450567" y="4597944"/>
              <a:ext cx="2398537" cy="1243037"/>
            </a:xfrm>
            <a:custGeom>
              <a:avLst/>
              <a:gdLst>
                <a:gd name="T0" fmla="*/ 130 w 137"/>
                <a:gd name="T1" fmla="*/ 8 h 71"/>
                <a:gd name="T2" fmla="*/ 108 w 137"/>
                <a:gd name="T3" fmla="*/ 37 h 71"/>
                <a:gd name="T4" fmla="*/ 85 w 137"/>
                <a:gd name="T5" fmla="*/ 68 h 71"/>
                <a:gd name="T6" fmla="*/ 45 w 137"/>
                <a:gd name="T7" fmla="*/ 36 h 71"/>
                <a:gd name="T8" fmla="*/ 4 w 137"/>
                <a:gd name="T9" fmla="*/ 3 h 71"/>
                <a:gd name="T10" fmla="*/ 40 w 137"/>
                <a:gd name="T11" fmla="*/ 12 h 71"/>
                <a:gd name="T12" fmla="*/ 84 w 137"/>
                <a:gd name="T13" fmla="*/ 40 h 71"/>
                <a:gd name="T14" fmla="*/ 102 w 137"/>
                <a:gd name="T15" fmla="*/ 23 h 71"/>
                <a:gd name="T16" fmla="*/ 130 w 137"/>
                <a:gd name="T17" fmla="*/ 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71">
                  <a:moveTo>
                    <a:pt x="130" y="8"/>
                  </a:moveTo>
                  <a:cubicBezTo>
                    <a:pt x="137" y="7"/>
                    <a:pt x="118" y="20"/>
                    <a:pt x="108" y="37"/>
                  </a:cubicBezTo>
                  <a:cubicBezTo>
                    <a:pt x="99" y="51"/>
                    <a:pt x="94" y="65"/>
                    <a:pt x="85" y="68"/>
                  </a:cubicBezTo>
                  <a:cubicBezTo>
                    <a:pt x="75" y="71"/>
                    <a:pt x="59" y="48"/>
                    <a:pt x="45" y="36"/>
                  </a:cubicBezTo>
                  <a:cubicBezTo>
                    <a:pt x="8" y="2"/>
                    <a:pt x="0" y="7"/>
                    <a:pt x="4" y="3"/>
                  </a:cubicBezTo>
                  <a:cubicBezTo>
                    <a:pt x="6" y="0"/>
                    <a:pt x="28" y="7"/>
                    <a:pt x="40" y="12"/>
                  </a:cubicBezTo>
                  <a:cubicBezTo>
                    <a:pt x="58" y="21"/>
                    <a:pt x="81" y="40"/>
                    <a:pt x="84" y="40"/>
                  </a:cubicBezTo>
                  <a:cubicBezTo>
                    <a:pt x="88" y="39"/>
                    <a:pt x="93" y="30"/>
                    <a:pt x="102" y="23"/>
                  </a:cubicBezTo>
                  <a:cubicBezTo>
                    <a:pt x="111" y="16"/>
                    <a:pt x="119" y="10"/>
                    <a:pt x="130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48" name="Freeform 1530"/>
            <p:cNvSpPr>
              <a:spLocks/>
            </p:cNvSpPr>
            <p:nvPr/>
          </p:nvSpPr>
          <p:spPr bwMode="auto">
            <a:xfrm>
              <a:off x="2693604" y="3775088"/>
              <a:ext cx="367659" cy="70030"/>
            </a:xfrm>
            <a:custGeom>
              <a:avLst/>
              <a:gdLst>
                <a:gd name="T0" fmla="*/ 2 w 21"/>
                <a:gd name="T1" fmla="*/ 2 h 4"/>
                <a:gd name="T2" fmla="*/ 6 w 21"/>
                <a:gd name="T3" fmla="*/ 4 h 4"/>
                <a:gd name="T4" fmla="*/ 17 w 21"/>
                <a:gd name="T5" fmla="*/ 4 h 4"/>
                <a:gd name="T6" fmla="*/ 21 w 21"/>
                <a:gd name="T7" fmla="*/ 0 h 4"/>
                <a:gd name="T8" fmla="*/ 0 w 21"/>
                <a:gd name="T9" fmla="*/ 0 h 4"/>
                <a:gd name="T10" fmla="*/ 2 w 2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">
                  <a:moveTo>
                    <a:pt x="2" y="2"/>
                  </a:moveTo>
                  <a:cubicBezTo>
                    <a:pt x="3" y="2"/>
                    <a:pt x="4" y="3"/>
                    <a:pt x="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20" y="1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49" name="Freeform 1531"/>
            <p:cNvSpPr>
              <a:spLocks/>
            </p:cNvSpPr>
            <p:nvPr/>
          </p:nvSpPr>
          <p:spPr bwMode="auto">
            <a:xfrm>
              <a:off x="2571051" y="3932656"/>
              <a:ext cx="945409" cy="787841"/>
            </a:xfrm>
            <a:custGeom>
              <a:avLst/>
              <a:gdLst>
                <a:gd name="T0" fmla="*/ 50 w 54"/>
                <a:gd name="T1" fmla="*/ 5 h 45"/>
                <a:gd name="T2" fmla="*/ 50 w 54"/>
                <a:gd name="T3" fmla="*/ 41 h 45"/>
                <a:gd name="T4" fmla="*/ 4 w 54"/>
                <a:gd name="T5" fmla="*/ 41 h 45"/>
                <a:gd name="T6" fmla="*/ 4 w 54"/>
                <a:gd name="T7" fmla="*/ 33 h 45"/>
                <a:gd name="T8" fmla="*/ 0 w 54"/>
                <a:gd name="T9" fmla="*/ 30 h 45"/>
                <a:gd name="T10" fmla="*/ 0 w 54"/>
                <a:gd name="T11" fmla="*/ 45 h 45"/>
                <a:gd name="T12" fmla="*/ 54 w 54"/>
                <a:gd name="T13" fmla="*/ 45 h 45"/>
                <a:gd name="T14" fmla="*/ 54 w 54"/>
                <a:gd name="T15" fmla="*/ 0 h 45"/>
                <a:gd name="T16" fmla="*/ 50 w 54"/>
                <a:gd name="T1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5">
                  <a:moveTo>
                    <a:pt x="50" y="5"/>
                  </a:moveTo>
                  <a:cubicBezTo>
                    <a:pt x="50" y="41"/>
                    <a:pt x="50" y="41"/>
                    <a:pt x="50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2"/>
                    <a:pt x="1" y="31"/>
                    <a:pt x="0" y="3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2"/>
                    <a:pt x="51" y="3"/>
                    <a:pt x="50" y="5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0" name="Freeform 1532"/>
            <p:cNvSpPr>
              <a:spLocks/>
            </p:cNvSpPr>
            <p:nvPr/>
          </p:nvSpPr>
          <p:spPr bwMode="auto">
            <a:xfrm>
              <a:off x="1450567" y="3354907"/>
              <a:ext cx="2398537" cy="1225530"/>
            </a:xfrm>
            <a:custGeom>
              <a:avLst/>
              <a:gdLst>
                <a:gd name="T0" fmla="*/ 130 w 137"/>
                <a:gd name="T1" fmla="*/ 8 h 70"/>
                <a:gd name="T2" fmla="*/ 108 w 137"/>
                <a:gd name="T3" fmla="*/ 36 h 70"/>
                <a:gd name="T4" fmla="*/ 85 w 137"/>
                <a:gd name="T5" fmla="*/ 67 h 70"/>
                <a:gd name="T6" fmla="*/ 45 w 137"/>
                <a:gd name="T7" fmla="*/ 36 h 70"/>
                <a:gd name="T8" fmla="*/ 4 w 137"/>
                <a:gd name="T9" fmla="*/ 3 h 70"/>
                <a:gd name="T10" fmla="*/ 40 w 137"/>
                <a:gd name="T11" fmla="*/ 12 h 70"/>
                <a:gd name="T12" fmla="*/ 84 w 137"/>
                <a:gd name="T13" fmla="*/ 40 h 70"/>
                <a:gd name="T14" fmla="*/ 102 w 137"/>
                <a:gd name="T15" fmla="*/ 23 h 70"/>
                <a:gd name="T16" fmla="*/ 130 w 137"/>
                <a:gd name="T17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70">
                  <a:moveTo>
                    <a:pt x="130" y="8"/>
                  </a:moveTo>
                  <a:cubicBezTo>
                    <a:pt x="137" y="6"/>
                    <a:pt x="118" y="20"/>
                    <a:pt x="108" y="36"/>
                  </a:cubicBezTo>
                  <a:cubicBezTo>
                    <a:pt x="99" y="51"/>
                    <a:pt x="94" y="64"/>
                    <a:pt x="85" y="67"/>
                  </a:cubicBezTo>
                  <a:cubicBezTo>
                    <a:pt x="75" y="70"/>
                    <a:pt x="59" y="48"/>
                    <a:pt x="45" y="36"/>
                  </a:cubicBezTo>
                  <a:cubicBezTo>
                    <a:pt x="8" y="2"/>
                    <a:pt x="0" y="6"/>
                    <a:pt x="4" y="3"/>
                  </a:cubicBezTo>
                  <a:cubicBezTo>
                    <a:pt x="6" y="0"/>
                    <a:pt x="28" y="6"/>
                    <a:pt x="40" y="12"/>
                  </a:cubicBezTo>
                  <a:cubicBezTo>
                    <a:pt x="58" y="20"/>
                    <a:pt x="81" y="40"/>
                    <a:pt x="84" y="40"/>
                  </a:cubicBezTo>
                  <a:cubicBezTo>
                    <a:pt x="88" y="39"/>
                    <a:pt x="93" y="30"/>
                    <a:pt x="102" y="23"/>
                  </a:cubicBezTo>
                  <a:cubicBezTo>
                    <a:pt x="111" y="16"/>
                    <a:pt x="119" y="9"/>
                    <a:pt x="130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1" name="Freeform 1533"/>
            <p:cNvSpPr>
              <a:spLocks noEditPoints="1"/>
            </p:cNvSpPr>
            <p:nvPr/>
          </p:nvSpPr>
          <p:spPr bwMode="auto">
            <a:xfrm>
              <a:off x="2571051" y="6278671"/>
              <a:ext cx="945409" cy="945409"/>
            </a:xfrm>
            <a:custGeom>
              <a:avLst/>
              <a:gdLst>
                <a:gd name="T0" fmla="*/ 108 w 108"/>
                <a:gd name="T1" fmla="*/ 108 h 108"/>
                <a:gd name="T2" fmla="*/ 0 w 108"/>
                <a:gd name="T3" fmla="*/ 108 h 108"/>
                <a:gd name="T4" fmla="*/ 0 w 108"/>
                <a:gd name="T5" fmla="*/ 0 h 108"/>
                <a:gd name="T6" fmla="*/ 108 w 108"/>
                <a:gd name="T7" fmla="*/ 0 h 108"/>
                <a:gd name="T8" fmla="*/ 108 w 108"/>
                <a:gd name="T9" fmla="*/ 108 h 108"/>
                <a:gd name="T10" fmla="*/ 8 w 108"/>
                <a:gd name="T11" fmla="*/ 100 h 108"/>
                <a:gd name="T12" fmla="*/ 100 w 108"/>
                <a:gd name="T13" fmla="*/ 100 h 108"/>
                <a:gd name="T14" fmla="*/ 100 w 108"/>
                <a:gd name="T15" fmla="*/ 8 h 108"/>
                <a:gd name="T16" fmla="*/ 8 w 108"/>
                <a:gd name="T17" fmla="*/ 8 h 108"/>
                <a:gd name="T18" fmla="*/ 8 w 108"/>
                <a:gd name="T19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108" y="108"/>
                  </a:moveTo>
                  <a:lnTo>
                    <a:pt x="0" y="108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08"/>
                  </a:lnTo>
                  <a:close/>
                  <a:moveTo>
                    <a:pt x="8" y="100"/>
                  </a:moveTo>
                  <a:lnTo>
                    <a:pt x="100" y="100"/>
                  </a:lnTo>
                  <a:lnTo>
                    <a:pt x="100" y="8"/>
                  </a:lnTo>
                  <a:lnTo>
                    <a:pt x="8" y="8"/>
                  </a:lnTo>
                  <a:lnTo>
                    <a:pt x="8" y="100"/>
                  </a:ln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2" name="Freeform 1534"/>
            <p:cNvSpPr>
              <a:spLocks noEditPoints="1"/>
            </p:cNvSpPr>
            <p:nvPr/>
          </p:nvSpPr>
          <p:spPr bwMode="auto">
            <a:xfrm>
              <a:off x="2571051" y="7521708"/>
              <a:ext cx="945409" cy="945409"/>
            </a:xfrm>
            <a:custGeom>
              <a:avLst/>
              <a:gdLst>
                <a:gd name="T0" fmla="*/ 108 w 108"/>
                <a:gd name="T1" fmla="*/ 108 h 108"/>
                <a:gd name="T2" fmla="*/ 0 w 108"/>
                <a:gd name="T3" fmla="*/ 108 h 108"/>
                <a:gd name="T4" fmla="*/ 0 w 108"/>
                <a:gd name="T5" fmla="*/ 0 h 108"/>
                <a:gd name="T6" fmla="*/ 108 w 108"/>
                <a:gd name="T7" fmla="*/ 0 h 108"/>
                <a:gd name="T8" fmla="*/ 108 w 108"/>
                <a:gd name="T9" fmla="*/ 108 h 108"/>
                <a:gd name="T10" fmla="*/ 8 w 108"/>
                <a:gd name="T11" fmla="*/ 100 h 108"/>
                <a:gd name="T12" fmla="*/ 100 w 108"/>
                <a:gd name="T13" fmla="*/ 100 h 108"/>
                <a:gd name="T14" fmla="*/ 100 w 108"/>
                <a:gd name="T15" fmla="*/ 8 h 108"/>
                <a:gd name="T16" fmla="*/ 8 w 108"/>
                <a:gd name="T17" fmla="*/ 8 h 108"/>
                <a:gd name="T18" fmla="*/ 8 w 108"/>
                <a:gd name="T19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108" y="108"/>
                  </a:moveTo>
                  <a:lnTo>
                    <a:pt x="0" y="108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08"/>
                  </a:lnTo>
                  <a:close/>
                  <a:moveTo>
                    <a:pt x="8" y="100"/>
                  </a:moveTo>
                  <a:lnTo>
                    <a:pt x="100" y="100"/>
                  </a:lnTo>
                  <a:lnTo>
                    <a:pt x="100" y="8"/>
                  </a:lnTo>
                  <a:lnTo>
                    <a:pt x="8" y="8"/>
                  </a:lnTo>
                  <a:lnTo>
                    <a:pt x="8" y="100"/>
                  </a:ln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3" name="Freeform 1535"/>
            <p:cNvSpPr>
              <a:spLocks noEditPoints="1"/>
            </p:cNvSpPr>
            <p:nvPr/>
          </p:nvSpPr>
          <p:spPr bwMode="auto">
            <a:xfrm>
              <a:off x="2571051" y="8764745"/>
              <a:ext cx="945409" cy="945409"/>
            </a:xfrm>
            <a:custGeom>
              <a:avLst/>
              <a:gdLst>
                <a:gd name="T0" fmla="*/ 108 w 108"/>
                <a:gd name="T1" fmla="*/ 108 h 108"/>
                <a:gd name="T2" fmla="*/ 0 w 108"/>
                <a:gd name="T3" fmla="*/ 108 h 108"/>
                <a:gd name="T4" fmla="*/ 0 w 108"/>
                <a:gd name="T5" fmla="*/ 0 h 108"/>
                <a:gd name="T6" fmla="*/ 108 w 108"/>
                <a:gd name="T7" fmla="*/ 0 h 108"/>
                <a:gd name="T8" fmla="*/ 108 w 108"/>
                <a:gd name="T9" fmla="*/ 108 h 108"/>
                <a:gd name="T10" fmla="*/ 8 w 108"/>
                <a:gd name="T11" fmla="*/ 100 h 108"/>
                <a:gd name="T12" fmla="*/ 100 w 108"/>
                <a:gd name="T13" fmla="*/ 100 h 108"/>
                <a:gd name="T14" fmla="*/ 100 w 108"/>
                <a:gd name="T15" fmla="*/ 8 h 108"/>
                <a:gd name="T16" fmla="*/ 8 w 108"/>
                <a:gd name="T17" fmla="*/ 8 h 108"/>
                <a:gd name="T18" fmla="*/ 8 w 108"/>
                <a:gd name="T19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108" y="108"/>
                  </a:moveTo>
                  <a:lnTo>
                    <a:pt x="0" y="108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08"/>
                  </a:lnTo>
                  <a:close/>
                  <a:moveTo>
                    <a:pt x="8" y="100"/>
                  </a:moveTo>
                  <a:lnTo>
                    <a:pt x="100" y="100"/>
                  </a:lnTo>
                  <a:lnTo>
                    <a:pt x="100" y="8"/>
                  </a:lnTo>
                  <a:lnTo>
                    <a:pt x="8" y="8"/>
                  </a:lnTo>
                  <a:lnTo>
                    <a:pt x="8" y="100"/>
                  </a:ln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4" name="Freeform 1548"/>
            <p:cNvSpPr>
              <a:spLocks noEditPoints="1"/>
            </p:cNvSpPr>
            <p:nvPr/>
          </p:nvSpPr>
          <p:spPr bwMode="auto">
            <a:xfrm>
              <a:off x="3796581" y="5595875"/>
              <a:ext cx="472704" cy="525227"/>
            </a:xfrm>
            <a:custGeom>
              <a:avLst/>
              <a:gdLst>
                <a:gd name="T0" fmla="*/ 10 w 27"/>
                <a:gd name="T1" fmla="*/ 12 h 30"/>
                <a:gd name="T2" fmla="*/ 3 w 27"/>
                <a:gd name="T3" fmla="*/ 16 h 30"/>
                <a:gd name="T4" fmla="*/ 8 w 27"/>
                <a:gd name="T5" fmla="*/ 25 h 30"/>
                <a:gd name="T6" fmla="*/ 15 w 27"/>
                <a:gd name="T7" fmla="*/ 21 h 30"/>
                <a:gd name="T8" fmla="*/ 10 w 27"/>
                <a:gd name="T9" fmla="*/ 12 h 30"/>
                <a:gd name="T10" fmla="*/ 24 w 27"/>
                <a:gd name="T11" fmla="*/ 16 h 30"/>
                <a:gd name="T12" fmla="*/ 17 w 27"/>
                <a:gd name="T13" fmla="*/ 6 h 30"/>
                <a:gd name="T14" fmla="*/ 11 w 27"/>
                <a:gd name="T15" fmla="*/ 10 h 30"/>
                <a:gd name="T16" fmla="*/ 17 w 27"/>
                <a:gd name="T17" fmla="*/ 20 h 30"/>
                <a:gd name="T18" fmla="*/ 24 w 27"/>
                <a:gd name="T19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30">
                  <a:moveTo>
                    <a:pt x="10" y="12"/>
                  </a:moveTo>
                  <a:cubicBezTo>
                    <a:pt x="7" y="7"/>
                    <a:pt x="0" y="11"/>
                    <a:pt x="3" y="1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1" y="30"/>
                    <a:pt x="18" y="26"/>
                    <a:pt x="15" y="21"/>
                  </a:cubicBezTo>
                  <a:lnTo>
                    <a:pt x="10" y="12"/>
                  </a:lnTo>
                  <a:close/>
                  <a:moveTo>
                    <a:pt x="24" y="1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4" y="0"/>
                    <a:pt x="7" y="5"/>
                    <a:pt x="11" y="1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20" y="25"/>
                    <a:pt x="27" y="21"/>
                    <a:pt x="24" y="16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5" name="Freeform 1549"/>
            <p:cNvSpPr>
              <a:spLocks/>
            </p:cNvSpPr>
            <p:nvPr/>
          </p:nvSpPr>
          <p:spPr bwMode="auto">
            <a:xfrm>
              <a:off x="4181748" y="3057278"/>
              <a:ext cx="4727043" cy="9226488"/>
            </a:xfrm>
            <a:custGeom>
              <a:avLst/>
              <a:gdLst>
                <a:gd name="T0" fmla="*/ 253 w 270"/>
                <a:gd name="T1" fmla="*/ 328 h 527"/>
                <a:gd name="T2" fmla="*/ 248 w 270"/>
                <a:gd name="T3" fmla="*/ 261 h 527"/>
                <a:gd name="T4" fmla="*/ 195 w 270"/>
                <a:gd name="T5" fmla="*/ 210 h 527"/>
                <a:gd name="T6" fmla="*/ 196 w 270"/>
                <a:gd name="T7" fmla="*/ 197 h 527"/>
                <a:gd name="T8" fmla="*/ 270 w 270"/>
                <a:gd name="T9" fmla="*/ 100 h 527"/>
                <a:gd name="T10" fmla="*/ 170 w 270"/>
                <a:gd name="T11" fmla="*/ 0 h 527"/>
                <a:gd name="T12" fmla="*/ 70 w 270"/>
                <a:gd name="T13" fmla="*/ 100 h 527"/>
                <a:gd name="T14" fmla="*/ 143 w 270"/>
                <a:gd name="T15" fmla="*/ 196 h 527"/>
                <a:gd name="T16" fmla="*/ 143 w 270"/>
                <a:gd name="T17" fmla="*/ 210 h 527"/>
                <a:gd name="T18" fmla="*/ 94 w 270"/>
                <a:gd name="T19" fmla="*/ 203 h 527"/>
                <a:gd name="T20" fmla="*/ 57 w 270"/>
                <a:gd name="T21" fmla="*/ 189 h 527"/>
                <a:gd name="T22" fmla="*/ 25 w 270"/>
                <a:gd name="T23" fmla="*/ 146 h 527"/>
                <a:gd name="T24" fmla="*/ 1 w 270"/>
                <a:gd name="T25" fmla="*/ 145 h 527"/>
                <a:gd name="T26" fmla="*/ 11 w 270"/>
                <a:gd name="T27" fmla="*/ 151 h 527"/>
                <a:gd name="T28" fmla="*/ 20 w 270"/>
                <a:gd name="T29" fmla="*/ 157 h 527"/>
                <a:gd name="T30" fmla="*/ 4 w 270"/>
                <a:gd name="T31" fmla="*/ 153 h 527"/>
                <a:gd name="T32" fmla="*/ 7 w 270"/>
                <a:gd name="T33" fmla="*/ 158 h 527"/>
                <a:gd name="T34" fmla="*/ 7 w 270"/>
                <a:gd name="T35" fmla="*/ 169 h 527"/>
                <a:gd name="T36" fmla="*/ 1 w 270"/>
                <a:gd name="T37" fmla="*/ 173 h 527"/>
                <a:gd name="T38" fmla="*/ 43 w 270"/>
                <a:gd name="T39" fmla="*/ 216 h 527"/>
                <a:gd name="T40" fmla="*/ 82 w 270"/>
                <a:gd name="T41" fmla="*/ 239 h 527"/>
                <a:gd name="T42" fmla="*/ 116 w 270"/>
                <a:gd name="T43" fmla="*/ 305 h 527"/>
                <a:gd name="T44" fmla="*/ 112 w 270"/>
                <a:gd name="T45" fmla="*/ 365 h 527"/>
                <a:gd name="T46" fmla="*/ 117 w 270"/>
                <a:gd name="T47" fmla="*/ 443 h 527"/>
                <a:gd name="T48" fmla="*/ 130 w 270"/>
                <a:gd name="T49" fmla="*/ 494 h 527"/>
                <a:gd name="T50" fmla="*/ 96 w 270"/>
                <a:gd name="T51" fmla="*/ 502 h 527"/>
                <a:gd name="T52" fmla="*/ 91 w 270"/>
                <a:gd name="T53" fmla="*/ 519 h 527"/>
                <a:gd name="T54" fmla="*/ 143 w 270"/>
                <a:gd name="T55" fmla="*/ 526 h 527"/>
                <a:gd name="T56" fmla="*/ 167 w 270"/>
                <a:gd name="T57" fmla="*/ 516 h 527"/>
                <a:gd name="T58" fmla="*/ 160 w 270"/>
                <a:gd name="T59" fmla="*/ 485 h 527"/>
                <a:gd name="T60" fmla="*/ 166 w 270"/>
                <a:gd name="T61" fmla="*/ 441 h 527"/>
                <a:gd name="T62" fmla="*/ 167 w 270"/>
                <a:gd name="T63" fmla="*/ 389 h 527"/>
                <a:gd name="T64" fmla="*/ 173 w 270"/>
                <a:gd name="T65" fmla="*/ 447 h 527"/>
                <a:gd name="T66" fmla="*/ 180 w 270"/>
                <a:gd name="T67" fmla="*/ 494 h 527"/>
                <a:gd name="T68" fmla="*/ 174 w 270"/>
                <a:gd name="T69" fmla="*/ 519 h 527"/>
                <a:gd name="T70" fmla="*/ 196 w 270"/>
                <a:gd name="T71" fmla="*/ 526 h 527"/>
                <a:gd name="T72" fmla="*/ 225 w 270"/>
                <a:gd name="T73" fmla="*/ 519 h 527"/>
                <a:gd name="T74" fmla="*/ 216 w 270"/>
                <a:gd name="T75" fmla="*/ 502 h 527"/>
                <a:gd name="T76" fmla="*/ 222 w 270"/>
                <a:gd name="T77" fmla="*/ 443 h 527"/>
                <a:gd name="T78" fmla="*/ 227 w 270"/>
                <a:gd name="T79" fmla="*/ 365 h 527"/>
                <a:gd name="T80" fmla="*/ 220 w 270"/>
                <a:gd name="T81" fmla="*/ 303 h 527"/>
                <a:gd name="T82" fmla="*/ 222 w 270"/>
                <a:gd name="T83" fmla="*/ 274 h 527"/>
                <a:gd name="T84" fmla="*/ 229 w 270"/>
                <a:gd name="T85" fmla="*/ 321 h 527"/>
                <a:gd name="T86" fmla="*/ 232 w 270"/>
                <a:gd name="T87" fmla="*/ 351 h 527"/>
                <a:gd name="T88" fmla="*/ 235 w 270"/>
                <a:gd name="T89" fmla="*/ 384 h 527"/>
                <a:gd name="T90" fmla="*/ 240 w 270"/>
                <a:gd name="T91" fmla="*/ 371 h 527"/>
                <a:gd name="T92" fmla="*/ 240 w 270"/>
                <a:gd name="T93" fmla="*/ 392 h 527"/>
                <a:gd name="T94" fmla="*/ 236 w 270"/>
                <a:gd name="T95" fmla="*/ 418 h 527"/>
                <a:gd name="T96" fmla="*/ 254 w 270"/>
                <a:gd name="T97" fmla="*/ 376 h 527"/>
                <a:gd name="T98" fmla="*/ 253 w 270"/>
                <a:gd name="T99" fmla="*/ 328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0" h="527">
                  <a:moveTo>
                    <a:pt x="253" y="328"/>
                  </a:moveTo>
                  <a:cubicBezTo>
                    <a:pt x="254" y="311"/>
                    <a:pt x="252" y="283"/>
                    <a:pt x="248" y="261"/>
                  </a:cubicBezTo>
                  <a:cubicBezTo>
                    <a:pt x="242" y="231"/>
                    <a:pt x="232" y="214"/>
                    <a:pt x="195" y="210"/>
                  </a:cubicBezTo>
                  <a:cubicBezTo>
                    <a:pt x="190" y="210"/>
                    <a:pt x="193" y="203"/>
                    <a:pt x="196" y="197"/>
                  </a:cubicBezTo>
                  <a:cubicBezTo>
                    <a:pt x="238" y="185"/>
                    <a:pt x="270" y="146"/>
                    <a:pt x="270" y="100"/>
                  </a:cubicBezTo>
                  <a:cubicBezTo>
                    <a:pt x="270" y="45"/>
                    <a:pt x="225" y="0"/>
                    <a:pt x="170" y="0"/>
                  </a:cubicBezTo>
                  <a:cubicBezTo>
                    <a:pt x="115" y="0"/>
                    <a:pt x="70" y="45"/>
                    <a:pt x="70" y="100"/>
                  </a:cubicBezTo>
                  <a:cubicBezTo>
                    <a:pt x="70" y="146"/>
                    <a:pt x="101" y="185"/>
                    <a:pt x="143" y="196"/>
                  </a:cubicBezTo>
                  <a:cubicBezTo>
                    <a:pt x="146" y="202"/>
                    <a:pt x="147" y="208"/>
                    <a:pt x="143" y="210"/>
                  </a:cubicBezTo>
                  <a:cubicBezTo>
                    <a:pt x="136" y="212"/>
                    <a:pt x="108" y="206"/>
                    <a:pt x="94" y="203"/>
                  </a:cubicBezTo>
                  <a:cubicBezTo>
                    <a:pt x="80" y="200"/>
                    <a:pt x="66" y="194"/>
                    <a:pt x="57" y="189"/>
                  </a:cubicBezTo>
                  <a:cubicBezTo>
                    <a:pt x="38" y="179"/>
                    <a:pt x="37" y="155"/>
                    <a:pt x="25" y="146"/>
                  </a:cubicBezTo>
                  <a:cubicBezTo>
                    <a:pt x="22" y="144"/>
                    <a:pt x="2" y="138"/>
                    <a:pt x="1" y="145"/>
                  </a:cubicBezTo>
                  <a:cubicBezTo>
                    <a:pt x="0" y="150"/>
                    <a:pt x="5" y="150"/>
                    <a:pt x="11" y="151"/>
                  </a:cubicBezTo>
                  <a:cubicBezTo>
                    <a:pt x="20" y="152"/>
                    <a:pt x="22" y="158"/>
                    <a:pt x="20" y="157"/>
                  </a:cubicBezTo>
                  <a:cubicBezTo>
                    <a:pt x="18" y="156"/>
                    <a:pt x="9" y="153"/>
                    <a:pt x="4" y="153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9" y="161"/>
                    <a:pt x="9" y="165"/>
                    <a:pt x="7" y="169"/>
                  </a:cubicBezTo>
                  <a:cubicBezTo>
                    <a:pt x="6" y="171"/>
                    <a:pt x="4" y="172"/>
                    <a:pt x="1" y="173"/>
                  </a:cubicBezTo>
                  <a:cubicBezTo>
                    <a:pt x="9" y="186"/>
                    <a:pt x="31" y="206"/>
                    <a:pt x="43" y="216"/>
                  </a:cubicBezTo>
                  <a:cubicBezTo>
                    <a:pt x="51" y="224"/>
                    <a:pt x="63" y="228"/>
                    <a:pt x="82" y="239"/>
                  </a:cubicBezTo>
                  <a:cubicBezTo>
                    <a:pt x="102" y="250"/>
                    <a:pt x="115" y="258"/>
                    <a:pt x="116" y="305"/>
                  </a:cubicBezTo>
                  <a:cubicBezTo>
                    <a:pt x="117" y="331"/>
                    <a:pt x="112" y="349"/>
                    <a:pt x="112" y="365"/>
                  </a:cubicBezTo>
                  <a:cubicBezTo>
                    <a:pt x="110" y="377"/>
                    <a:pt x="110" y="419"/>
                    <a:pt x="117" y="443"/>
                  </a:cubicBezTo>
                  <a:cubicBezTo>
                    <a:pt x="126" y="476"/>
                    <a:pt x="135" y="487"/>
                    <a:pt x="130" y="494"/>
                  </a:cubicBezTo>
                  <a:cubicBezTo>
                    <a:pt x="123" y="504"/>
                    <a:pt x="109" y="489"/>
                    <a:pt x="96" y="502"/>
                  </a:cubicBezTo>
                  <a:cubicBezTo>
                    <a:pt x="94" y="505"/>
                    <a:pt x="88" y="512"/>
                    <a:pt x="91" y="519"/>
                  </a:cubicBezTo>
                  <a:cubicBezTo>
                    <a:pt x="95" y="527"/>
                    <a:pt x="128" y="526"/>
                    <a:pt x="143" y="526"/>
                  </a:cubicBezTo>
                  <a:cubicBezTo>
                    <a:pt x="157" y="526"/>
                    <a:pt x="166" y="524"/>
                    <a:pt x="167" y="516"/>
                  </a:cubicBezTo>
                  <a:cubicBezTo>
                    <a:pt x="169" y="503"/>
                    <a:pt x="161" y="502"/>
                    <a:pt x="160" y="485"/>
                  </a:cubicBezTo>
                  <a:cubicBezTo>
                    <a:pt x="160" y="481"/>
                    <a:pt x="164" y="463"/>
                    <a:pt x="166" y="441"/>
                  </a:cubicBezTo>
                  <a:cubicBezTo>
                    <a:pt x="169" y="419"/>
                    <a:pt x="165" y="389"/>
                    <a:pt x="167" y="389"/>
                  </a:cubicBezTo>
                  <a:cubicBezTo>
                    <a:pt x="170" y="389"/>
                    <a:pt x="171" y="425"/>
                    <a:pt x="173" y="447"/>
                  </a:cubicBezTo>
                  <a:cubicBezTo>
                    <a:pt x="175" y="469"/>
                    <a:pt x="180" y="490"/>
                    <a:pt x="180" y="494"/>
                  </a:cubicBezTo>
                  <a:cubicBezTo>
                    <a:pt x="180" y="505"/>
                    <a:pt x="174" y="509"/>
                    <a:pt x="174" y="519"/>
                  </a:cubicBezTo>
                  <a:cubicBezTo>
                    <a:pt x="174" y="527"/>
                    <a:pt x="182" y="526"/>
                    <a:pt x="196" y="526"/>
                  </a:cubicBezTo>
                  <a:cubicBezTo>
                    <a:pt x="211" y="526"/>
                    <a:pt x="225" y="527"/>
                    <a:pt x="225" y="519"/>
                  </a:cubicBezTo>
                  <a:cubicBezTo>
                    <a:pt x="225" y="511"/>
                    <a:pt x="218" y="506"/>
                    <a:pt x="216" y="502"/>
                  </a:cubicBezTo>
                  <a:cubicBezTo>
                    <a:pt x="211" y="495"/>
                    <a:pt x="214" y="476"/>
                    <a:pt x="222" y="443"/>
                  </a:cubicBezTo>
                  <a:cubicBezTo>
                    <a:pt x="229" y="419"/>
                    <a:pt x="229" y="377"/>
                    <a:pt x="227" y="365"/>
                  </a:cubicBezTo>
                  <a:cubicBezTo>
                    <a:pt x="227" y="349"/>
                    <a:pt x="221" y="329"/>
                    <a:pt x="220" y="303"/>
                  </a:cubicBezTo>
                  <a:cubicBezTo>
                    <a:pt x="220" y="294"/>
                    <a:pt x="221" y="276"/>
                    <a:pt x="222" y="274"/>
                  </a:cubicBezTo>
                  <a:cubicBezTo>
                    <a:pt x="223" y="271"/>
                    <a:pt x="225" y="298"/>
                    <a:pt x="229" y="321"/>
                  </a:cubicBezTo>
                  <a:cubicBezTo>
                    <a:pt x="233" y="344"/>
                    <a:pt x="233" y="345"/>
                    <a:pt x="232" y="351"/>
                  </a:cubicBezTo>
                  <a:cubicBezTo>
                    <a:pt x="231" y="365"/>
                    <a:pt x="227" y="384"/>
                    <a:pt x="235" y="384"/>
                  </a:cubicBezTo>
                  <a:cubicBezTo>
                    <a:pt x="240" y="384"/>
                    <a:pt x="239" y="376"/>
                    <a:pt x="240" y="371"/>
                  </a:cubicBezTo>
                  <a:cubicBezTo>
                    <a:pt x="241" y="365"/>
                    <a:pt x="241" y="380"/>
                    <a:pt x="240" y="392"/>
                  </a:cubicBezTo>
                  <a:cubicBezTo>
                    <a:pt x="239" y="402"/>
                    <a:pt x="228" y="416"/>
                    <a:pt x="236" y="418"/>
                  </a:cubicBezTo>
                  <a:cubicBezTo>
                    <a:pt x="243" y="420"/>
                    <a:pt x="253" y="399"/>
                    <a:pt x="254" y="376"/>
                  </a:cubicBezTo>
                  <a:cubicBezTo>
                    <a:pt x="254" y="364"/>
                    <a:pt x="252" y="345"/>
                    <a:pt x="253" y="328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6" name="Freeform 1550"/>
            <p:cNvSpPr>
              <a:spLocks/>
            </p:cNvSpPr>
            <p:nvPr/>
          </p:nvSpPr>
          <p:spPr bwMode="auto">
            <a:xfrm>
              <a:off x="4076702" y="5000618"/>
              <a:ext cx="385166" cy="455197"/>
            </a:xfrm>
            <a:custGeom>
              <a:avLst/>
              <a:gdLst>
                <a:gd name="T0" fmla="*/ 13 w 22"/>
                <a:gd name="T1" fmla="*/ 25 h 26"/>
                <a:gd name="T2" fmla="*/ 22 w 22"/>
                <a:gd name="T3" fmla="*/ 26 h 26"/>
                <a:gd name="T4" fmla="*/ 16 w 22"/>
                <a:gd name="T5" fmla="*/ 16 h 26"/>
                <a:gd name="T6" fmla="*/ 9 w 22"/>
                <a:gd name="T7" fmla="*/ 5 h 26"/>
                <a:gd name="T8" fmla="*/ 3 w 22"/>
                <a:gd name="T9" fmla="*/ 9 h 26"/>
                <a:gd name="T10" fmla="*/ 12 w 22"/>
                <a:gd name="T11" fmla="*/ 25 h 26"/>
                <a:gd name="T12" fmla="*/ 13 w 22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6">
                  <a:moveTo>
                    <a:pt x="13" y="25"/>
                  </a:moveTo>
                  <a:cubicBezTo>
                    <a:pt x="16" y="25"/>
                    <a:pt x="19" y="25"/>
                    <a:pt x="22" y="26"/>
                  </a:cubicBezTo>
                  <a:cubicBezTo>
                    <a:pt x="18" y="19"/>
                    <a:pt x="18" y="20"/>
                    <a:pt x="16" y="16"/>
                  </a:cubicBezTo>
                  <a:cubicBezTo>
                    <a:pt x="15" y="14"/>
                    <a:pt x="9" y="5"/>
                    <a:pt x="9" y="5"/>
                  </a:cubicBezTo>
                  <a:cubicBezTo>
                    <a:pt x="6" y="0"/>
                    <a:pt x="0" y="4"/>
                    <a:pt x="3" y="9"/>
                  </a:cubicBezTo>
                  <a:cubicBezTo>
                    <a:pt x="3" y="9"/>
                    <a:pt x="8" y="18"/>
                    <a:pt x="12" y="25"/>
                  </a:cubicBezTo>
                  <a:cubicBezTo>
                    <a:pt x="12" y="25"/>
                    <a:pt x="13" y="25"/>
                    <a:pt x="13" y="25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7" name="Freeform 1551"/>
            <p:cNvSpPr>
              <a:spLocks/>
            </p:cNvSpPr>
            <p:nvPr/>
          </p:nvSpPr>
          <p:spPr bwMode="auto">
            <a:xfrm>
              <a:off x="3726551" y="4755512"/>
              <a:ext cx="87538" cy="87538"/>
            </a:xfrm>
            <a:custGeom>
              <a:avLst/>
              <a:gdLst>
                <a:gd name="T0" fmla="*/ 2 w 5"/>
                <a:gd name="T1" fmla="*/ 1 h 5"/>
                <a:gd name="T2" fmla="*/ 0 w 5"/>
                <a:gd name="T3" fmla="*/ 2 h 5"/>
                <a:gd name="T4" fmla="*/ 0 w 5"/>
                <a:gd name="T5" fmla="*/ 5 h 5"/>
                <a:gd name="T6" fmla="*/ 5 w 5"/>
                <a:gd name="T7" fmla="*/ 2 h 5"/>
                <a:gd name="T8" fmla="*/ 2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8" name="Freeform 1552"/>
            <p:cNvSpPr>
              <a:spLocks/>
            </p:cNvSpPr>
            <p:nvPr/>
          </p:nvSpPr>
          <p:spPr bwMode="auto">
            <a:xfrm>
              <a:off x="3726551" y="4808035"/>
              <a:ext cx="227598" cy="210091"/>
            </a:xfrm>
            <a:custGeom>
              <a:avLst/>
              <a:gdLst>
                <a:gd name="T0" fmla="*/ 12 w 13"/>
                <a:gd name="T1" fmla="*/ 3 h 12"/>
                <a:gd name="T2" fmla="*/ 6 w 13"/>
                <a:gd name="T3" fmla="*/ 0 h 12"/>
                <a:gd name="T4" fmla="*/ 0 w 13"/>
                <a:gd name="T5" fmla="*/ 3 h 12"/>
                <a:gd name="T6" fmla="*/ 0 w 13"/>
                <a:gd name="T7" fmla="*/ 11 h 12"/>
                <a:gd name="T8" fmla="*/ 2 w 13"/>
                <a:gd name="T9" fmla="*/ 12 h 12"/>
                <a:gd name="T10" fmla="*/ 12 w 13"/>
                <a:gd name="T11" fmla="*/ 5 h 12"/>
                <a:gd name="T12" fmla="*/ 12 w 13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2" y="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2"/>
                    <a:pt x="2" y="12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4"/>
                    <a:pt x="12" y="3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59" name="Freeform 1553"/>
            <p:cNvSpPr>
              <a:spLocks/>
            </p:cNvSpPr>
            <p:nvPr/>
          </p:nvSpPr>
          <p:spPr bwMode="auto">
            <a:xfrm>
              <a:off x="3744058" y="4913080"/>
              <a:ext cx="437689" cy="647780"/>
            </a:xfrm>
            <a:custGeom>
              <a:avLst/>
              <a:gdLst>
                <a:gd name="T0" fmla="*/ 16 w 25"/>
                <a:gd name="T1" fmla="*/ 17 h 37"/>
                <a:gd name="T2" fmla="*/ 16 w 25"/>
                <a:gd name="T3" fmla="*/ 7 h 37"/>
                <a:gd name="T4" fmla="*/ 17 w 25"/>
                <a:gd name="T5" fmla="*/ 5 h 37"/>
                <a:gd name="T6" fmla="*/ 14 w 25"/>
                <a:gd name="T7" fmla="*/ 1 h 37"/>
                <a:gd name="T8" fmla="*/ 12 w 25"/>
                <a:gd name="T9" fmla="*/ 0 h 37"/>
                <a:gd name="T10" fmla="*/ 1 w 25"/>
                <a:gd name="T11" fmla="*/ 6 h 37"/>
                <a:gd name="T12" fmla="*/ 1 w 25"/>
                <a:gd name="T13" fmla="*/ 9 h 37"/>
                <a:gd name="T14" fmla="*/ 17 w 25"/>
                <a:gd name="T15" fmla="*/ 36 h 37"/>
                <a:gd name="T16" fmla="*/ 20 w 25"/>
                <a:gd name="T17" fmla="*/ 37 h 37"/>
                <a:gd name="T18" fmla="*/ 25 w 25"/>
                <a:gd name="T19" fmla="*/ 31 h 37"/>
                <a:gd name="T20" fmla="*/ 16 w 25"/>
                <a:gd name="T21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7">
                  <a:moveTo>
                    <a:pt x="16" y="17"/>
                  </a:moveTo>
                  <a:cubicBezTo>
                    <a:pt x="14" y="14"/>
                    <a:pt x="14" y="10"/>
                    <a:pt x="16" y="7"/>
                  </a:cubicBezTo>
                  <a:cubicBezTo>
                    <a:pt x="16" y="6"/>
                    <a:pt x="17" y="6"/>
                    <a:pt x="17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8"/>
                    <a:pt x="1" y="9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19" y="37"/>
                    <a:pt x="20" y="37"/>
                  </a:cubicBezTo>
                  <a:cubicBezTo>
                    <a:pt x="21" y="35"/>
                    <a:pt x="22" y="33"/>
                    <a:pt x="25" y="31"/>
                  </a:cubicBezTo>
                  <a:lnTo>
                    <a:pt x="16" y="1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5" tIns="22857" rIns="45715" bIns="22857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60" name="Овал 159"/>
            <p:cNvSpPr/>
            <p:nvPr/>
          </p:nvSpPr>
          <p:spPr>
            <a:xfrm rot="10800000">
              <a:off x="5732672" y="2992377"/>
              <a:ext cx="3176119" cy="3176119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45" name="Заголовок 2"/>
          <p:cNvSpPr>
            <a:spLocks noGrp="1"/>
          </p:cNvSpPr>
          <p:nvPr>
            <p:ph type="title"/>
          </p:nvPr>
        </p:nvSpPr>
        <p:spPr>
          <a:xfrm>
            <a:off x="910121" y="1737008"/>
            <a:ext cx="2699988" cy="14759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46" name="Текст 5"/>
          <p:cNvSpPr>
            <a:spLocks noGrp="1"/>
          </p:cNvSpPr>
          <p:nvPr>
            <p:ph type="body" sz="quarter" idx="13"/>
          </p:nvPr>
        </p:nvSpPr>
        <p:spPr>
          <a:xfrm>
            <a:off x="910609" y="3393000"/>
            <a:ext cx="2699500" cy="2951986"/>
          </a:xfrm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47" name="Текст 9"/>
          <p:cNvSpPr>
            <a:spLocks noGrp="1"/>
          </p:cNvSpPr>
          <p:nvPr>
            <p:ph type="body" sz="quarter" idx="15"/>
          </p:nvPr>
        </p:nvSpPr>
        <p:spPr>
          <a:xfrm>
            <a:off x="910121" y="510295"/>
            <a:ext cx="2699500" cy="63370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48" name="Группа 47"/>
          <p:cNvGrpSpPr/>
          <p:nvPr/>
        </p:nvGrpSpPr>
        <p:grpSpPr>
          <a:xfrm>
            <a:off x="941091" y="5588990"/>
            <a:ext cx="1878924" cy="416527"/>
            <a:chOff x="6318945" y="8080028"/>
            <a:chExt cx="3106019" cy="688554"/>
          </a:xfrm>
        </p:grpSpPr>
        <p:grpSp>
          <p:nvGrpSpPr>
            <p:cNvPr id="49" name="Группа 48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65" name="Скругленный прямоугольник 64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66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50" name="Группа 49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63" name="Скругленный прямоугольник 62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64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51" name="Группа 50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58" name="Скругленный прямоугольник 57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59" name="Группа 58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60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61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62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52" name="Группа 51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53" name="Скругленный прямоугольник 52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54" name="Группа 53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55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56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57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0593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Группа 128"/>
          <p:cNvGrpSpPr/>
          <p:nvPr/>
        </p:nvGrpSpPr>
        <p:grpSpPr>
          <a:xfrm>
            <a:off x="7679993" y="827149"/>
            <a:ext cx="2816981" cy="5346597"/>
            <a:chOff x="2185765" y="2034258"/>
            <a:chExt cx="5634615" cy="10694431"/>
          </a:xfrm>
        </p:grpSpPr>
        <p:grpSp>
          <p:nvGrpSpPr>
            <p:cNvPr id="130" name="Группа 129"/>
            <p:cNvGrpSpPr/>
            <p:nvPr/>
          </p:nvGrpSpPr>
          <p:grpSpPr>
            <a:xfrm>
              <a:off x="2185765" y="2250282"/>
              <a:ext cx="5634615" cy="10478407"/>
              <a:chOff x="10988525" y="234058"/>
              <a:chExt cx="904875" cy="1682750"/>
            </a:xfrm>
          </p:grpSpPr>
          <p:sp>
            <p:nvSpPr>
              <p:cNvPr id="132" name="Freeform 1246"/>
              <p:cNvSpPr>
                <a:spLocks/>
              </p:cNvSpPr>
              <p:nvPr/>
            </p:nvSpPr>
            <p:spPr bwMode="auto">
              <a:xfrm>
                <a:off x="11610825" y="1739008"/>
                <a:ext cx="57150" cy="41275"/>
              </a:xfrm>
              <a:custGeom>
                <a:avLst/>
                <a:gdLst>
                  <a:gd name="T0" fmla="*/ 0 w 18"/>
                  <a:gd name="T1" fmla="*/ 4 h 13"/>
                  <a:gd name="T2" fmla="*/ 9 w 18"/>
                  <a:gd name="T3" fmla="*/ 13 h 13"/>
                  <a:gd name="T4" fmla="*/ 18 w 18"/>
                  <a:gd name="T5" fmla="*/ 4 h 13"/>
                  <a:gd name="T6" fmla="*/ 18 w 18"/>
                  <a:gd name="T7" fmla="*/ 0 h 13"/>
                  <a:gd name="T8" fmla="*/ 0 w 18"/>
                  <a:gd name="T9" fmla="*/ 0 h 13"/>
                  <a:gd name="T10" fmla="*/ 0 w 18"/>
                  <a:gd name="T11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3">
                    <a:moveTo>
                      <a:pt x="0" y="4"/>
                    </a:moveTo>
                    <a:cubicBezTo>
                      <a:pt x="0" y="9"/>
                      <a:pt x="4" y="13"/>
                      <a:pt x="9" y="13"/>
                    </a:cubicBezTo>
                    <a:cubicBezTo>
                      <a:pt x="14" y="13"/>
                      <a:pt x="18" y="9"/>
                      <a:pt x="18" y="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3" name="Freeform 1247"/>
              <p:cNvSpPr>
                <a:spLocks/>
              </p:cNvSpPr>
              <p:nvPr/>
            </p:nvSpPr>
            <p:spPr bwMode="auto">
              <a:xfrm>
                <a:off x="11591775" y="1688208"/>
                <a:ext cx="95250" cy="31750"/>
              </a:xfrm>
              <a:custGeom>
                <a:avLst/>
                <a:gdLst>
                  <a:gd name="T0" fmla="*/ 28 w 30"/>
                  <a:gd name="T1" fmla="*/ 0 h 10"/>
                  <a:gd name="T2" fmla="*/ 2 w 30"/>
                  <a:gd name="T3" fmla="*/ 0 h 10"/>
                  <a:gd name="T4" fmla="*/ 0 w 30"/>
                  <a:gd name="T5" fmla="*/ 2 h 10"/>
                  <a:gd name="T6" fmla="*/ 0 w 30"/>
                  <a:gd name="T7" fmla="*/ 8 h 10"/>
                  <a:gd name="T8" fmla="*/ 2 w 30"/>
                  <a:gd name="T9" fmla="*/ 10 h 10"/>
                  <a:gd name="T10" fmla="*/ 28 w 30"/>
                  <a:gd name="T11" fmla="*/ 10 h 10"/>
                  <a:gd name="T12" fmla="*/ 30 w 30"/>
                  <a:gd name="T13" fmla="*/ 8 h 10"/>
                  <a:gd name="T14" fmla="*/ 30 w 30"/>
                  <a:gd name="T15" fmla="*/ 2 h 10"/>
                  <a:gd name="T16" fmla="*/ 28 w 30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0">
                    <a:moveTo>
                      <a:pt x="2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2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30" y="9"/>
                      <a:pt x="30" y="8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4" name="Freeform 1306"/>
              <p:cNvSpPr>
                <a:spLocks/>
              </p:cNvSpPr>
              <p:nvPr/>
            </p:nvSpPr>
            <p:spPr bwMode="auto">
              <a:xfrm>
                <a:off x="11690200" y="1421508"/>
                <a:ext cx="38100" cy="53975"/>
              </a:xfrm>
              <a:custGeom>
                <a:avLst/>
                <a:gdLst>
                  <a:gd name="T0" fmla="*/ 4 w 12"/>
                  <a:gd name="T1" fmla="*/ 13 h 17"/>
                  <a:gd name="T2" fmla="*/ 4 w 12"/>
                  <a:gd name="T3" fmla="*/ 17 h 17"/>
                  <a:gd name="T4" fmla="*/ 12 w 12"/>
                  <a:gd name="T5" fmla="*/ 17 h 17"/>
                  <a:gd name="T6" fmla="*/ 12 w 12"/>
                  <a:gd name="T7" fmla="*/ 13 h 17"/>
                  <a:gd name="T8" fmla="*/ 4 w 12"/>
                  <a:gd name="T9" fmla="*/ 0 h 17"/>
                  <a:gd name="T10" fmla="*/ 1 w 12"/>
                  <a:gd name="T11" fmla="*/ 5 h 17"/>
                  <a:gd name="T12" fmla="*/ 0 w 12"/>
                  <a:gd name="T13" fmla="*/ 6 h 17"/>
                  <a:gd name="T14" fmla="*/ 4 w 12"/>
                  <a:gd name="T15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7">
                    <a:moveTo>
                      <a:pt x="4" y="13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8"/>
                      <a:pt x="9" y="2"/>
                      <a:pt x="4" y="0"/>
                    </a:cubicBezTo>
                    <a:cubicBezTo>
                      <a:pt x="4" y="2"/>
                      <a:pt x="3" y="4"/>
                      <a:pt x="1" y="5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3" y="8"/>
                      <a:pt x="4" y="10"/>
                      <a:pt x="4" y="1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5" name="Freeform 1307"/>
              <p:cNvSpPr>
                <a:spLocks/>
              </p:cNvSpPr>
              <p:nvPr/>
            </p:nvSpPr>
            <p:spPr bwMode="auto">
              <a:xfrm>
                <a:off x="11550500" y="1431033"/>
                <a:ext cx="28575" cy="44450"/>
              </a:xfrm>
              <a:custGeom>
                <a:avLst/>
                <a:gdLst>
                  <a:gd name="T0" fmla="*/ 8 w 9"/>
                  <a:gd name="T1" fmla="*/ 10 h 14"/>
                  <a:gd name="T2" fmla="*/ 9 w 9"/>
                  <a:gd name="T3" fmla="*/ 8 h 14"/>
                  <a:gd name="T4" fmla="*/ 7 w 9"/>
                  <a:gd name="T5" fmla="*/ 2 h 14"/>
                  <a:gd name="T6" fmla="*/ 6 w 9"/>
                  <a:gd name="T7" fmla="*/ 0 h 14"/>
                  <a:gd name="T8" fmla="*/ 6 w 9"/>
                  <a:gd name="T9" fmla="*/ 0 h 14"/>
                  <a:gd name="T10" fmla="*/ 5 w 9"/>
                  <a:gd name="T11" fmla="*/ 4 h 14"/>
                  <a:gd name="T12" fmla="*/ 0 w 9"/>
                  <a:gd name="T13" fmla="*/ 12 h 14"/>
                  <a:gd name="T14" fmla="*/ 0 w 9"/>
                  <a:gd name="T15" fmla="*/ 14 h 14"/>
                  <a:gd name="T16" fmla="*/ 8 w 9"/>
                  <a:gd name="T17" fmla="*/ 14 h 14"/>
                  <a:gd name="T18" fmla="*/ 8 w 9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4">
                    <a:moveTo>
                      <a:pt x="8" y="10"/>
                    </a:moveTo>
                    <a:cubicBezTo>
                      <a:pt x="8" y="9"/>
                      <a:pt x="9" y="9"/>
                      <a:pt x="9" y="8"/>
                    </a:cubicBezTo>
                    <a:cubicBezTo>
                      <a:pt x="7" y="5"/>
                      <a:pt x="7" y="3"/>
                      <a:pt x="7" y="2"/>
                    </a:cubicBezTo>
                    <a:cubicBezTo>
                      <a:pt x="7" y="1"/>
                      <a:pt x="7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1"/>
                      <a:pt x="5" y="3"/>
                      <a:pt x="5" y="4"/>
                    </a:cubicBezTo>
                    <a:cubicBezTo>
                      <a:pt x="4" y="6"/>
                      <a:pt x="3" y="10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8" y="14"/>
                      <a:pt x="8" y="14"/>
                      <a:pt x="8" y="14"/>
                    </a:cubicBezTo>
                    <a:lnTo>
                      <a:pt x="8" y="1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6" name="Freeform 1308"/>
              <p:cNvSpPr>
                <a:spLocks/>
              </p:cNvSpPr>
              <p:nvPr/>
            </p:nvSpPr>
            <p:spPr bwMode="auto">
              <a:xfrm>
                <a:off x="11385400" y="1494533"/>
                <a:ext cx="508000" cy="203200"/>
              </a:xfrm>
              <a:custGeom>
                <a:avLst/>
                <a:gdLst>
                  <a:gd name="T0" fmla="*/ 150 w 160"/>
                  <a:gd name="T1" fmla="*/ 0 h 64"/>
                  <a:gd name="T2" fmla="*/ 10 w 160"/>
                  <a:gd name="T3" fmla="*/ 0 h 64"/>
                  <a:gd name="T4" fmla="*/ 0 w 160"/>
                  <a:gd name="T5" fmla="*/ 10 h 64"/>
                  <a:gd name="T6" fmla="*/ 0 w 160"/>
                  <a:gd name="T7" fmla="*/ 54 h 64"/>
                  <a:gd name="T8" fmla="*/ 10 w 160"/>
                  <a:gd name="T9" fmla="*/ 64 h 64"/>
                  <a:gd name="T10" fmla="*/ 59 w 160"/>
                  <a:gd name="T11" fmla="*/ 64 h 64"/>
                  <a:gd name="T12" fmla="*/ 59 w 160"/>
                  <a:gd name="T13" fmla="*/ 63 h 64"/>
                  <a:gd name="T14" fmla="*/ 67 w 160"/>
                  <a:gd name="T15" fmla="*/ 55 h 64"/>
                  <a:gd name="T16" fmla="*/ 93 w 160"/>
                  <a:gd name="T17" fmla="*/ 55 h 64"/>
                  <a:gd name="T18" fmla="*/ 101 w 160"/>
                  <a:gd name="T19" fmla="*/ 63 h 64"/>
                  <a:gd name="T20" fmla="*/ 101 w 160"/>
                  <a:gd name="T21" fmla="*/ 64 h 64"/>
                  <a:gd name="T22" fmla="*/ 150 w 160"/>
                  <a:gd name="T23" fmla="*/ 64 h 64"/>
                  <a:gd name="T24" fmla="*/ 160 w 160"/>
                  <a:gd name="T25" fmla="*/ 54 h 64"/>
                  <a:gd name="T26" fmla="*/ 160 w 160"/>
                  <a:gd name="T27" fmla="*/ 10 h 64"/>
                  <a:gd name="T28" fmla="*/ 150 w 160"/>
                  <a:gd name="T2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0" h="64">
                    <a:moveTo>
                      <a:pt x="15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60"/>
                      <a:pt x="5" y="64"/>
                      <a:pt x="10" y="6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58"/>
                      <a:pt x="63" y="55"/>
                      <a:pt x="67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8" y="55"/>
                      <a:pt x="101" y="58"/>
                      <a:pt x="101" y="63"/>
                    </a:cubicBezTo>
                    <a:cubicBezTo>
                      <a:pt x="101" y="64"/>
                      <a:pt x="101" y="64"/>
                      <a:pt x="101" y="64"/>
                    </a:cubicBezTo>
                    <a:cubicBezTo>
                      <a:pt x="150" y="64"/>
                      <a:pt x="150" y="64"/>
                      <a:pt x="150" y="64"/>
                    </a:cubicBezTo>
                    <a:cubicBezTo>
                      <a:pt x="156" y="64"/>
                      <a:pt x="160" y="60"/>
                      <a:pt x="160" y="54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60" y="5"/>
                      <a:pt x="156" y="0"/>
                      <a:pt x="1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7" name="Freeform 1309"/>
              <p:cNvSpPr>
                <a:spLocks/>
              </p:cNvSpPr>
              <p:nvPr/>
            </p:nvSpPr>
            <p:spPr bwMode="auto">
              <a:xfrm>
                <a:off x="11385400" y="1707258"/>
                <a:ext cx="508000" cy="142875"/>
              </a:xfrm>
              <a:custGeom>
                <a:avLst/>
                <a:gdLst>
                  <a:gd name="T0" fmla="*/ 101 w 160"/>
                  <a:gd name="T1" fmla="*/ 3 h 45"/>
                  <a:gd name="T2" fmla="*/ 95 w 160"/>
                  <a:gd name="T3" fmla="*/ 10 h 45"/>
                  <a:gd name="T4" fmla="*/ 95 w 160"/>
                  <a:gd name="T5" fmla="*/ 14 h 45"/>
                  <a:gd name="T6" fmla="*/ 80 w 160"/>
                  <a:gd name="T7" fmla="*/ 29 h 45"/>
                  <a:gd name="T8" fmla="*/ 65 w 160"/>
                  <a:gd name="T9" fmla="*/ 14 h 45"/>
                  <a:gd name="T10" fmla="*/ 65 w 160"/>
                  <a:gd name="T11" fmla="*/ 10 h 45"/>
                  <a:gd name="T12" fmla="*/ 60 w 160"/>
                  <a:gd name="T13" fmla="*/ 3 h 45"/>
                  <a:gd name="T14" fmla="*/ 10 w 160"/>
                  <a:gd name="T15" fmla="*/ 3 h 45"/>
                  <a:gd name="T16" fmla="*/ 0 w 160"/>
                  <a:gd name="T17" fmla="*/ 0 h 45"/>
                  <a:gd name="T18" fmla="*/ 0 w 160"/>
                  <a:gd name="T19" fmla="*/ 35 h 45"/>
                  <a:gd name="T20" fmla="*/ 10 w 160"/>
                  <a:gd name="T21" fmla="*/ 45 h 45"/>
                  <a:gd name="T22" fmla="*/ 150 w 160"/>
                  <a:gd name="T23" fmla="*/ 45 h 45"/>
                  <a:gd name="T24" fmla="*/ 160 w 160"/>
                  <a:gd name="T25" fmla="*/ 35 h 45"/>
                  <a:gd name="T26" fmla="*/ 160 w 160"/>
                  <a:gd name="T27" fmla="*/ 0 h 45"/>
                  <a:gd name="T28" fmla="*/ 150 w 160"/>
                  <a:gd name="T29" fmla="*/ 3 h 45"/>
                  <a:gd name="T30" fmla="*/ 101 w 160"/>
                  <a:gd name="T31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0" h="45">
                    <a:moveTo>
                      <a:pt x="101" y="3"/>
                    </a:moveTo>
                    <a:cubicBezTo>
                      <a:pt x="101" y="6"/>
                      <a:pt x="98" y="9"/>
                      <a:pt x="95" y="10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5" y="22"/>
                      <a:pt x="89" y="29"/>
                      <a:pt x="80" y="29"/>
                    </a:cubicBezTo>
                    <a:cubicBezTo>
                      <a:pt x="72" y="29"/>
                      <a:pt x="65" y="22"/>
                      <a:pt x="65" y="14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2" y="9"/>
                      <a:pt x="60" y="6"/>
                      <a:pt x="6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7" y="3"/>
                      <a:pt x="3" y="2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41"/>
                      <a:pt x="5" y="45"/>
                      <a:pt x="10" y="45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6" y="45"/>
                      <a:pt x="160" y="41"/>
                      <a:pt x="160" y="35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58" y="2"/>
                      <a:pt x="154" y="3"/>
                      <a:pt x="150" y="3"/>
                    </a:cubicBezTo>
                    <a:lnTo>
                      <a:pt x="101" y="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8" name="Freeform 1310"/>
              <p:cNvSpPr>
                <a:spLocks/>
              </p:cNvSpPr>
              <p:nvPr/>
            </p:nvSpPr>
            <p:spPr bwMode="auto">
              <a:xfrm>
                <a:off x="11286975" y="923033"/>
                <a:ext cx="38100" cy="38100"/>
              </a:xfrm>
              <a:custGeom>
                <a:avLst/>
                <a:gdLst>
                  <a:gd name="T0" fmla="*/ 2 w 12"/>
                  <a:gd name="T1" fmla="*/ 12 h 12"/>
                  <a:gd name="T2" fmla="*/ 9 w 12"/>
                  <a:gd name="T3" fmla="*/ 12 h 12"/>
                  <a:gd name="T4" fmla="*/ 11 w 12"/>
                  <a:gd name="T5" fmla="*/ 10 h 12"/>
                  <a:gd name="T6" fmla="*/ 12 w 12"/>
                  <a:gd name="T7" fmla="*/ 2 h 12"/>
                  <a:gd name="T8" fmla="*/ 10 w 12"/>
                  <a:gd name="T9" fmla="*/ 0 h 12"/>
                  <a:gd name="T10" fmla="*/ 2 w 12"/>
                  <a:gd name="T11" fmla="*/ 0 h 12"/>
                  <a:gd name="T12" fmla="*/ 0 w 12"/>
                  <a:gd name="T13" fmla="*/ 2 h 12"/>
                  <a:gd name="T14" fmla="*/ 0 w 12"/>
                  <a:gd name="T15" fmla="*/ 10 h 12"/>
                  <a:gd name="T16" fmla="*/ 2 w 12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2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1" y="11"/>
                      <a:pt x="11" y="1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9" name="Freeform 1311"/>
              <p:cNvSpPr>
                <a:spLocks/>
              </p:cNvSpPr>
              <p:nvPr/>
            </p:nvSpPr>
            <p:spPr bwMode="auto">
              <a:xfrm>
                <a:off x="11185375" y="875408"/>
                <a:ext cx="82550" cy="76200"/>
              </a:xfrm>
              <a:custGeom>
                <a:avLst/>
                <a:gdLst>
                  <a:gd name="T0" fmla="*/ 26 w 26"/>
                  <a:gd name="T1" fmla="*/ 17 h 24"/>
                  <a:gd name="T2" fmla="*/ 26 w 26"/>
                  <a:gd name="T3" fmla="*/ 17 h 24"/>
                  <a:gd name="T4" fmla="*/ 26 w 26"/>
                  <a:gd name="T5" fmla="*/ 15 h 24"/>
                  <a:gd name="T6" fmla="*/ 7 w 26"/>
                  <a:gd name="T7" fmla="*/ 4 h 24"/>
                  <a:gd name="T8" fmla="*/ 1 w 26"/>
                  <a:gd name="T9" fmla="*/ 11 h 24"/>
                  <a:gd name="T10" fmla="*/ 26 w 26"/>
                  <a:gd name="T11" fmla="*/ 24 h 24"/>
                  <a:gd name="T12" fmla="*/ 26 w 26"/>
                  <a:gd name="T13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4">
                    <a:moveTo>
                      <a:pt x="26" y="17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6"/>
                      <a:pt x="26" y="16"/>
                      <a:pt x="26" y="15"/>
                    </a:cubicBezTo>
                    <a:cubicBezTo>
                      <a:pt x="15" y="13"/>
                      <a:pt x="8" y="9"/>
                      <a:pt x="7" y="4"/>
                    </a:cubicBezTo>
                    <a:cubicBezTo>
                      <a:pt x="5" y="0"/>
                      <a:pt x="0" y="6"/>
                      <a:pt x="1" y="11"/>
                    </a:cubicBezTo>
                    <a:cubicBezTo>
                      <a:pt x="2" y="14"/>
                      <a:pt x="12" y="22"/>
                      <a:pt x="26" y="24"/>
                    </a:cubicBezTo>
                    <a:lnTo>
                      <a:pt x="26" y="1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40" name="Freeform 1312"/>
              <p:cNvSpPr>
                <a:spLocks/>
              </p:cNvSpPr>
              <p:nvPr/>
            </p:nvSpPr>
            <p:spPr bwMode="auto">
              <a:xfrm>
                <a:off x="11340950" y="875408"/>
                <a:ext cx="85725" cy="76200"/>
              </a:xfrm>
              <a:custGeom>
                <a:avLst/>
                <a:gdLst>
                  <a:gd name="T0" fmla="*/ 20 w 27"/>
                  <a:gd name="T1" fmla="*/ 4 h 24"/>
                  <a:gd name="T2" fmla="*/ 1 w 27"/>
                  <a:gd name="T3" fmla="*/ 15 h 24"/>
                  <a:gd name="T4" fmla="*/ 1 w 27"/>
                  <a:gd name="T5" fmla="*/ 17 h 24"/>
                  <a:gd name="T6" fmla="*/ 1 w 27"/>
                  <a:gd name="T7" fmla="*/ 17 h 24"/>
                  <a:gd name="T8" fmla="*/ 0 w 27"/>
                  <a:gd name="T9" fmla="*/ 24 h 24"/>
                  <a:gd name="T10" fmla="*/ 25 w 27"/>
                  <a:gd name="T11" fmla="*/ 11 h 24"/>
                  <a:gd name="T12" fmla="*/ 20 w 27"/>
                  <a:gd name="T13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4">
                    <a:moveTo>
                      <a:pt x="20" y="4"/>
                    </a:moveTo>
                    <a:cubicBezTo>
                      <a:pt x="18" y="9"/>
                      <a:pt x="11" y="13"/>
                      <a:pt x="1" y="15"/>
                    </a:cubicBezTo>
                    <a:cubicBezTo>
                      <a:pt x="1" y="16"/>
                      <a:pt x="1" y="16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5" y="22"/>
                      <a:pt x="24" y="14"/>
                      <a:pt x="25" y="11"/>
                    </a:cubicBezTo>
                    <a:cubicBezTo>
                      <a:pt x="27" y="6"/>
                      <a:pt x="21" y="0"/>
                      <a:pt x="20" y="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41" name="Freeform 1313"/>
              <p:cNvSpPr>
                <a:spLocks/>
              </p:cNvSpPr>
              <p:nvPr/>
            </p:nvSpPr>
            <p:spPr bwMode="auto">
              <a:xfrm>
                <a:off x="11264750" y="977008"/>
                <a:ext cx="82550" cy="361950"/>
              </a:xfrm>
              <a:custGeom>
                <a:avLst/>
                <a:gdLst>
                  <a:gd name="T0" fmla="*/ 16 w 26"/>
                  <a:gd name="T1" fmla="*/ 1 h 114"/>
                  <a:gd name="T2" fmla="*/ 9 w 26"/>
                  <a:gd name="T3" fmla="*/ 1 h 114"/>
                  <a:gd name="T4" fmla="*/ 8 w 26"/>
                  <a:gd name="T5" fmla="*/ 0 h 114"/>
                  <a:gd name="T6" fmla="*/ 2 w 26"/>
                  <a:gd name="T7" fmla="*/ 103 h 114"/>
                  <a:gd name="T8" fmla="*/ 13 w 26"/>
                  <a:gd name="T9" fmla="*/ 114 h 114"/>
                  <a:gd name="T10" fmla="*/ 24 w 26"/>
                  <a:gd name="T11" fmla="*/ 103 h 114"/>
                  <a:gd name="T12" fmla="*/ 17 w 26"/>
                  <a:gd name="T13" fmla="*/ 0 h 114"/>
                  <a:gd name="T14" fmla="*/ 16 w 26"/>
                  <a:gd name="T15" fmla="*/ 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14">
                    <a:moveTo>
                      <a:pt x="16" y="1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ubicBezTo>
                      <a:pt x="5" y="35"/>
                      <a:pt x="0" y="98"/>
                      <a:pt x="2" y="103"/>
                    </a:cubicBezTo>
                    <a:cubicBezTo>
                      <a:pt x="4" y="107"/>
                      <a:pt x="11" y="114"/>
                      <a:pt x="13" y="114"/>
                    </a:cubicBezTo>
                    <a:cubicBezTo>
                      <a:pt x="15" y="114"/>
                      <a:pt x="22" y="107"/>
                      <a:pt x="24" y="103"/>
                    </a:cubicBezTo>
                    <a:cubicBezTo>
                      <a:pt x="26" y="98"/>
                      <a:pt x="21" y="35"/>
                      <a:pt x="17" y="0"/>
                    </a:cubicBezTo>
                    <a:cubicBezTo>
                      <a:pt x="17" y="0"/>
                      <a:pt x="17" y="1"/>
                      <a:pt x="1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42" name="Freeform 1314"/>
              <p:cNvSpPr>
                <a:spLocks/>
              </p:cNvSpPr>
              <p:nvPr/>
            </p:nvSpPr>
            <p:spPr bwMode="auto">
              <a:xfrm>
                <a:off x="10988525" y="234058"/>
                <a:ext cx="635000" cy="673100"/>
              </a:xfrm>
              <a:custGeom>
                <a:avLst/>
                <a:gdLst>
                  <a:gd name="T0" fmla="*/ 71 w 200"/>
                  <a:gd name="T1" fmla="*/ 195 h 212"/>
                  <a:gd name="T2" fmla="*/ 76 w 200"/>
                  <a:gd name="T3" fmla="*/ 206 h 212"/>
                  <a:gd name="T4" fmla="*/ 92 w 200"/>
                  <a:gd name="T5" fmla="*/ 212 h 212"/>
                  <a:gd name="T6" fmla="*/ 96 w 200"/>
                  <a:gd name="T7" fmla="*/ 211 h 212"/>
                  <a:gd name="T8" fmla="*/ 104 w 200"/>
                  <a:gd name="T9" fmla="*/ 211 h 212"/>
                  <a:gd name="T10" fmla="*/ 108 w 200"/>
                  <a:gd name="T11" fmla="*/ 212 h 212"/>
                  <a:gd name="T12" fmla="*/ 123 w 200"/>
                  <a:gd name="T13" fmla="*/ 206 h 212"/>
                  <a:gd name="T14" fmla="*/ 128 w 200"/>
                  <a:gd name="T15" fmla="*/ 195 h 212"/>
                  <a:gd name="T16" fmla="*/ 200 w 200"/>
                  <a:gd name="T17" fmla="*/ 100 h 212"/>
                  <a:gd name="T18" fmla="*/ 100 w 200"/>
                  <a:gd name="T19" fmla="*/ 0 h 212"/>
                  <a:gd name="T20" fmla="*/ 0 w 200"/>
                  <a:gd name="T21" fmla="*/ 100 h 212"/>
                  <a:gd name="T22" fmla="*/ 71 w 200"/>
                  <a:gd name="T23" fmla="*/ 195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0" h="212">
                    <a:moveTo>
                      <a:pt x="71" y="195"/>
                    </a:moveTo>
                    <a:cubicBezTo>
                      <a:pt x="73" y="198"/>
                      <a:pt x="76" y="203"/>
                      <a:pt x="76" y="206"/>
                    </a:cubicBezTo>
                    <a:cubicBezTo>
                      <a:pt x="79" y="208"/>
                      <a:pt x="84" y="211"/>
                      <a:pt x="92" y="212"/>
                    </a:cubicBezTo>
                    <a:cubicBezTo>
                      <a:pt x="93" y="211"/>
                      <a:pt x="94" y="211"/>
                      <a:pt x="96" y="211"/>
                    </a:cubicBezTo>
                    <a:cubicBezTo>
                      <a:pt x="104" y="211"/>
                      <a:pt x="104" y="211"/>
                      <a:pt x="104" y="211"/>
                    </a:cubicBezTo>
                    <a:cubicBezTo>
                      <a:pt x="105" y="211"/>
                      <a:pt x="107" y="211"/>
                      <a:pt x="108" y="212"/>
                    </a:cubicBezTo>
                    <a:cubicBezTo>
                      <a:pt x="115" y="211"/>
                      <a:pt x="121" y="208"/>
                      <a:pt x="123" y="206"/>
                    </a:cubicBezTo>
                    <a:cubicBezTo>
                      <a:pt x="124" y="203"/>
                      <a:pt x="126" y="198"/>
                      <a:pt x="128" y="195"/>
                    </a:cubicBezTo>
                    <a:cubicBezTo>
                      <a:pt x="170" y="183"/>
                      <a:pt x="200" y="145"/>
                      <a:pt x="200" y="100"/>
                    </a:cubicBezTo>
                    <a:cubicBezTo>
                      <a:pt x="200" y="44"/>
                      <a:pt x="155" y="0"/>
                      <a:pt x="100" y="0"/>
                    </a:cubicBezTo>
                    <a:cubicBezTo>
                      <a:pt x="45" y="0"/>
                      <a:pt x="0" y="44"/>
                      <a:pt x="0" y="100"/>
                    </a:cubicBezTo>
                    <a:cubicBezTo>
                      <a:pt x="0" y="145"/>
                      <a:pt x="30" y="183"/>
                      <a:pt x="71" y="19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43" name="Freeform 1315"/>
              <p:cNvSpPr>
                <a:spLocks/>
              </p:cNvSpPr>
              <p:nvPr/>
            </p:nvSpPr>
            <p:spPr bwMode="auto">
              <a:xfrm>
                <a:off x="11036150" y="916683"/>
                <a:ext cx="660400" cy="1000125"/>
              </a:xfrm>
              <a:custGeom>
                <a:avLst/>
                <a:gdLst>
                  <a:gd name="T0" fmla="*/ 201 w 208"/>
                  <a:gd name="T1" fmla="*/ 133 h 315"/>
                  <a:gd name="T2" fmla="*/ 188 w 208"/>
                  <a:gd name="T3" fmla="*/ 99 h 315"/>
                  <a:gd name="T4" fmla="*/ 168 w 208"/>
                  <a:gd name="T5" fmla="*/ 46 h 315"/>
                  <a:gd name="T6" fmla="*/ 127 w 208"/>
                  <a:gd name="T7" fmla="*/ 1 h 315"/>
                  <a:gd name="T8" fmla="*/ 95 w 208"/>
                  <a:gd name="T9" fmla="*/ 18 h 315"/>
                  <a:gd name="T10" fmla="*/ 101 w 208"/>
                  <a:gd name="T11" fmla="*/ 124 h 315"/>
                  <a:gd name="T12" fmla="*/ 85 w 208"/>
                  <a:gd name="T13" fmla="*/ 139 h 315"/>
                  <a:gd name="T14" fmla="*/ 68 w 208"/>
                  <a:gd name="T15" fmla="*/ 124 h 315"/>
                  <a:gd name="T16" fmla="*/ 74 w 208"/>
                  <a:gd name="T17" fmla="*/ 18 h 315"/>
                  <a:gd name="T18" fmla="*/ 42 w 208"/>
                  <a:gd name="T19" fmla="*/ 0 h 315"/>
                  <a:gd name="T20" fmla="*/ 7 w 208"/>
                  <a:gd name="T21" fmla="*/ 48 h 315"/>
                  <a:gd name="T22" fmla="*/ 2 w 208"/>
                  <a:gd name="T23" fmla="*/ 115 h 315"/>
                  <a:gd name="T24" fmla="*/ 1 w 208"/>
                  <a:gd name="T25" fmla="*/ 163 h 315"/>
                  <a:gd name="T26" fmla="*/ 18 w 208"/>
                  <a:gd name="T27" fmla="*/ 205 h 315"/>
                  <a:gd name="T28" fmla="*/ 15 w 208"/>
                  <a:gd name="T29" fmla="*/ 179 h 315"/>
                  <a:gd name="T30" fmla="*/ 15 w 208"/>
                  <a:gd name="T31" fmla="*/ 158 h 315"/>
                  <a:gd name="T32" fmla="*/ 20 w 208"/>
                  <a:gd name="T33" fmla="*/ 172 h 315"/>
                  <a:gd name="T34" fmla="*/ 22 w 208"/>
                  <a:gd name="T35" fmla="*/ 139 h 315"/>
                  <a:gd name="T36" fmla="*/ 25 w 208"/>
                  <a:gd name="T37" fmla="*/ 108 h 315"/>
                  <a:gd name="T38" fmla="*/ 32 w 208"/>
                  <a:gd name="T39" fmla="*/ 61 h 315"/>
                  <a:gd name="T40" fmla="*/ 34 w 208"/>
                  <a:gd name="T41" fmla="*/ 90 h 315"/>
                  <a:gd name="T42" fmla="*/ 27 w 208"/>
                  <a:gd name="T43" fmla="*/ 152 h 315"/>
                  <a:gd name="T44" fmla="*/ 32 w 208"/>
                  <a:gd name="T45" fmla="*/ 231 h 315"/>
                  <a:gd name="T46" fmla="*/ 38 w 208"/>
                  <a:gd name="T47" fmla="*/ 289 h 315"/>
                  <a:gd name="T48" fmla="*/ 30 w 208"/>
                  <a:gd name="T49" fmla="*/ 307 h 315"/>
                  <a:gd name="T50" fmla="*/ 58 w 208"/>
                  <a:gd name="T51" fmla="*/ 313 h 315"/>
                  <a:gd name="T52" fmla="*/ 80 w 208"/>
                  <a:gd name="T53" fmla="*/ 307 h 315"/>
                  <a:gd name="T54" fmla="*/ 74 w 208"/>
                  <a:gd name="T55" fmla="*/ 281 h 315"/>
                  <a:gd name="T56" fmla="*/ 81 w 208"/>
                  <a:gd name="T57" fmla="*/ 234 h 315"/>
                  <a:gd name="T58" fmla="*/ 85 w 208"/>
                  <a:gd name="T59" fmla="*/ 185 h 315"/>
                  <a:gd name="T60" fmla="*/ 88 w 208"/>
                  <a:gd name="T61" fmla="*/ 234 h 315"/>
                  <a:gd name="T62" fmla="*/ 95 w 208"/>
                  <a:gd name="T63" fmla="*/ 281 h 315"/>
                  <a:gd name="T64" fmla="*/ 89 w 208"/>
                  <a:gd name="T65" fmla="*/ 307 h 315"/>
                  <a:gd name="T66" fmla="*/ 111 w 208"/>
                  <a:gd name="T67" fmla="*/ 313 h 315"/>
                  <a:gd name="T68" fmla="*/ 140 w 208"/>
                  <a:gd name="T69" fmla="*/ 307 h 315"/>
                  <a:gd name="T70" fmla="*/ 139 w 208"/>
                  <a:gd name="T71" fmla="*/ 300 h 315"/>
                  <a:gd name="T72" fmla="*/ 120 w 208"/>
                  <a:gd name="T73" fmla="*/ 300 h 315"/>
                  <a:gd name="T74" fmla="*/ 104 w 208"/>
                  <a:gd name="T75" fmla="*/ 284 h 315"/>
                  <a:gd name="T76" fmla="*/ 104 w 208"/>
                  <a:gd name="T77" fmla="*/ 236 h 315"/>
                  <a:gd name="T78" fmla="*/ 104 w 208"/>
                  <a:gd name="T79" fmla="*/ 204 h 315"/>
                  <a:gd name="T80" fmla="*/ 104 w 208"/>
                  <a:gd name="T81" fmla="*/ 192 h 315"/>
                  <a:gd name="T82" fmla="*/ 120 w 208"/>
                  <a:gd name="T83" fmla="*/ 176 h 315"/>
                  <a:gd name="T84" fmla="*/ 143 w 208"/>
                  <a:gd name="T85" fmla="*/ 176 h 315"/>
                  <a:gd name="T86" fmla="*/ 142 w 208"/>
                  <a:gd name="T87" fmla="*/ 152 h 315"/>
                  <a:gd name="T88" fmla="*/ 138 w 208"/>
                  <a:gd name="T89" fmla="*/ 92 h 315"/>
                  <a:gd name="T90" fmla="*/ 138 w 208"/>
                  <a:gd name="T91" fmla="*/ 66 h 315"/>
                  <a:gd name="T92" fmla="*/ 162 w 208"/>
                  <a:gd name="T93" fmla="*/ 106 h 315"/>
                  <a:gd name="T94" fmla="*/ 167 w 208"/>
                  <a:gd name="T95" fmla="*/ 130 h 315"/>
                  <a:gd name="T96" fmla="*/ 158 w 208"/>
                  <a:gd name="T97" fmla="*/ 145 h 315"/>
                  <a:gd name="T98" fmla="*/ 157 w 208"/>
                  <a:gd name="T99" fmla="*/ 170 h 315"/>
                  <a:gd name="T100" fmla="*/ 169 w 208"/>
                  <a:gd name="T101" fmla="*/ 156 h 315"/>
                  <a:gd name="T102" fmla="*/ 178 w 208"/>
                  <a:gd name="T103" fmla="*/ 167 h 315"/>
                  <a:gd name="T104" fmla="*/ 203 w 208"/>
                  <a:gd name="T105" fmla="*/ 160 h 315"/>
                  <a:gd name="T106" fmla="*/ 201 w 208"/>
                  <a:gd name="T107" fmla="*/ 133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8" h="315">
                    <a:moveTo>
                      <a:pt x="201" y="133"/>
                    </a:moveTo>
                    <a:cubicBezTo>
                      <a:pt x="198" y="123"/>
                      <a:pt x="191" y="115"/>
                      <a:pt x="188" y="99"/>
                    </a:cubicBezTo>
                    <a:cubicBezTo>
                      <a:pt x="185" y="82"/>
                      <a:pt x="178" y="68"/>
                      <a:pt x="168" y="46"/>
                    </a:cubicBezTo>
                    <a:cubicBezTo>
                      <a:pt x="159" y="23"/>
                      <a:pt x="148" y="7"/>
                      <a:pt x="127" y="1"/>
                    </a:cubicBezTo>
                    <a:cubicBezTo>
                      <a:pt x="124" y="6"/>
                      <a:pt x="112" y="15"/>
                      <a:pt x="95" y="18"/>
                    </a:cubicBezTo>
                    <a:cubicBezTo>
                      <a:pt x="104" y="118"/>
                      <a:pt x="102" y="122"/>
                      <a:pt x="101" y="124"/>
                    </a:cubicBezTo>
                    <a:cubicBezTo>
                      <a:pt x="100" y="127"/>
                      <a:pt x="91" y="139"/>
                      <a:pt x="85" y="139"/>
                    </a:cubicBezTo>
                    <a:cubicBezTo>
                      <a:pt x="79" y="139"/>
                      <a:pt x="70" y="127"/>
                      <a:pt x="68" y="124"/>
                    </a:cubicBezTo>
                    <a:cubicBezTo>
                      <a:pt x="67" y="122"/>
                      <a:pt x="65" y="118"/>
                      <a:pt x="74" y="18"/>
                    </a:cubicBezTo>
                    <a:cubicBezTo>
                      <a:pt x="57" y="15"/>
                      <a:pt x="45" y="6"/>
                      <a:pt x="42" y="0"/>
                    </a:cubicBezTo>
                    <a:cubicBezTo>
                      <a:pt x="19" y="7"/>
                      <a:pt x="12" y="23"/>
                      <a:pt x="7" y="48"/>
                    </a:cubicBezTo>
                    <a:cubicBezTo>
                      <a:pt x="2" y="70"/>
                      <a:pt x="0" y="99"/>
                      <a:pt x="2" y="115"/>
                    </a:cubicBezTo>
                    <a:cubicBezTo>
                      <a:pt x="3" y="132"/>
                      <a:pt x="1" y="151"/>
                      <a:pt x="1" y="163"/>
                    </a:cubicBezTo>
                    <a:cubicBezTo>
                      <a:pt x="1" y="187"/>
                      <a:pt x="11" y="207"/>
                      <a:pt x="18" y="205"/>
                    </a:cubicBezTo>
                    <a:cubicBezTo>
                      <a:pt x="26" y="203"/>
                      <a:pt x="15" y="190"/>
                      <a:pt x="15" y="179"/>
                    </a:cubicBezTo>
                    <a:cubicBezTo>
                      <a:pt x="14" y="167"/>
                      <a:pt x="14" y="152"/>
                      <a:pt x="15" y="158"/>
                    </a:cubicBezTo>
                    <a:cubicBezTo>
                      <a:pt x="16" y="163"/>
                      <a:pt x="14" y="172"/>
                      <a:pt x="20" y="172"/>
                    </a:cubicBezTo>
                    <a:cubicBezTo>
                      <a:pt x="28" y="172"/>
                      <a:pt x="24" y="152"/>
                      <a:pt x="22" y="139"/>
                    </a:cubicBezTo>
                    <a:cubicBezTo>
                      <a:pt x="21" y="132"/>
                      <a:pt x="22" y="131"/>
                      <a:pt x="25" y="108"/>
                    </a:cubicBezTo>
                    <a:cubicBezTo>
                      <a:pt x="29" y="86"/>
                      <a:pt x="31" y="59"/>
                      <a:pt x="32" y="61"/>
                    </a:cubicBezTo>
                    <a:cubicBezTo>
                      <a:pt x="33" y="63"/>
                      <a:pt x="34" y="81"/>
                      <a:pt x="34" y="90"/>
                    </a:cubicBezTo>
                    <a:cubicBezTo>
                      <a:pt x="33" y="116"/>
                      <a:pt x="27" y="136"/>
                      <a:pt x="27" y="152"/>
                    </a:cubicBezTo>
                    <a:cubicBezTo>
                      <a:pt x="25" y="165"/>
                      <a:pt x="26" y="207"/>
                      <a:pt x="32" y="231"/>
                    </a:cubicBezTo>
                    <a:cubicBezTo>
                      <a:pt x="41" y="263"/>
                      <a:pt x="43" y="282"/>
                      <a:pt x="38" y="289"/>
                    </a:cubicBezTo>
                    <a:cubicBezTo>
                      <a:pt x="36" y="293"/>
                      <a:pt x="30" y="298"/>
                      <a:pt x="30" y="307"/>
                    </a:cubicBezTo>
                    <a:cubicBezTo>
                      <a:pt x="30" y="315"/>
                      <a:pt x="44" y="313"/>
                      <a:pt x="58" y="313"/>
                    </a:cubicBezTo>
                    <a:cubicBezTo>
                      <a:pt x="73" y="313"/>
                      <a:pt x="80" y="315"/>
                      <a:pt x="80" y="307"/>
                    </a:cubicBezTo>
                    <a:cubicBezTo>
                      <a:pt x="80" y="296"/>
                      <a:pt x="74" y="292"/>
                      <a:pt x="74" y="281"/>
                    </a:cubicBezTo>
                    <a:cubicBezTo>
                      <a:pt x="74" y="277"/>
                      <a:pt x="79" y="256"/>
                      <a:pt x="81" y="234"/>
                    </a:cubicBezTo>
                    <a:cubicBezTo>
                      <a:pt x="84" y="212"/>
                      <a:pt x="83" y="185"/>
                      <a:pt x="85" y="185"/>
                    </a:cubicBezTo>
                    <a:cubicBezTo>
                      <a:pt x="87" y="185"/>
                      <a:pt x="86" y="212"/>
                      <a:pt x="88" y="234"/>
                    </a:cubicBezTo>
                    <a:cubicBezTo>
                      <a:pt x="91" y="256"/>
                      <a:pt x="95" y="277"/>
                      <a:pt x="95" y="281"/>
                    </a:cubicBezTo>
                    <a:cubicBezTo>
                      <a:pt x="95" y="292"/>
                      <a:pt x="89" y="296"/>
                      <a:pt x="89" y="307"/>
                    </a:cubicBezTo>
                    <a:cubicBezTo>
                      <a:pt x="89" y="315"/>
                      <a:pt x="97" y="313"/>
                      <a:pt x="111" y="313"/>
                    </a:cubicBezTo>
                    <a:cubicBezTo>
                      <a:pt x="126" y="313"/>
                      <a:pt x="140" y="315"/>
                      <a:pt x="140" y="307"/>
                    </a:cubicBezTo>
                    <a:cubicBezTo>
                      <a:pt x="140" y="304"/>
                      <a:pt x="139" y="302"/>
                      <a:pt x="139" y="300"/>
                    </a:cubicBezTo>
                    <a:cubicBezTo>
                      <a:pt x="120" y="300"/>
                      <a:pt x="120" y="300"/>
                      <a:pt x="120" y="300"/>
                    </a:cubicBezTo>
                    <a:cubicBezTo>
                      <a:pt x="112" y="300"/>
                      <a:pt x="104" y="293"/>
                      <a:pt x="104" y="284"/>
                    </a:cubicBezTo>
                    <a:cubicBezTo>
                      <a:pt x="104" y="236"/>
                      <a:pt x="104" y="236"/>
                      <a:pt x="104" y="236"/>
                    </a:cubicBezTo>
                    <a:cubicBezTo>
                      <a:pt x="104" y="204"/>
                      <a:pt x="104" y="204"/>
                      <a:pt x="104" y="204"/>
                    </a:cubicBezTo>
                    <a:cubicBezTo>
                      <a:pt x="104" y="192"/>
                      <a:pt x="104" y="192"/>
                      <a:pt x="104" y="192"/>
                    </a:cubicBezTo>
                    <a:cubicBezTo>
                      <a:pt x="104" y="184"/>
                      <a:pt x="112" y="176"/>
                      <a:pt x="120" y="176"/>
                    </a:cubicBezTo>
                    <a:cubicBezTo>
                      <a:pt x="143" y="176"/>
                      <a:pt x="143" y="176"/>
                      <a:pt x="143" y="176"/>
                    </a:cubicBezTo>
                    <a:cubicBezTo>
                      <a:pt x="144" y="166"/>
                      <a:pt x="143" y="157"/>
                      <a:pt x="142" y="152"/>
                    </a:cubicBezTo>
                    <a:cubicBezTo>
                      <a:pt x="143" y="136"/>
                      <a:pt x="139" y="118"/>
                      <a:pt x="138" y="92"/>
                    </a:cubicBezTo>
                    <a:cubicBezTo>
                      <a:pt x="138" y="83"/>
                      <a:pt x="137" y="68"/>
                      <a:pt x="138" y="66"/>
                    </a:cubicBezTo>
                    <a:cubicBezTo>
                      <a:pt x="139" y="64"/>
                      <a:pt x="154" y="78"/>
                      <a:pt x="162" y="106"/>
                    </a:cubicBezTo>
                    <a:cubicBezTo>
                      <a:pt x="164" y="112"/>
                      <a:pt x="167" y="125"/>
                      <a:pt x="167" y="130"/>
                    </a:cubicBezTo>
                    <a:cubicBezTo>
                      <a:pt x="166" y="135"/>
                      <a:pt x="162" y="139"/>
                      <a:pt x="158" y="145"/>
                    </a:cubicBezTo>
                    <a:cubicBezTo>
                      <a:pt x="149" y="157"/>
                      <a:pt x="147" y="170"/>
                      <a:pt x="157" y="170"/>
                    </a:cubicBezTo>
                    <a:cubicBezTo>
                      <a:pt x="162" y="170"/>
                      <a:pt x="159" y="156"/>
                      <a:pt x="169" y="156"/>
                    </a:cubicBezTo>
                    <a:cubicBezTo>
                      <a:pt x="178" y="157"/>
                      <a:pt x="172" y="167"/>
                      <a:pt x="178" y="167"/>
                    </a:cubicBezTo>
                    <a:cubicBezTo>
                      <a:pt x="185" y="167"/>
                      <a:pt x="198" y="166"/>
                      <a:pt x="203" y="160"/>
                    </a:cubicBezTo>
                    <a:cubicBezTo>
                      <a:pt x="208" y="154"/>
                      <a:pt x="204" y="143"/>
                      <a:pt x="201" y="13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31" name="Овал 130"/>
            <p:cNvSpPr/>
            <p:nvPr/>
          </p:nvSpPr>
          <p:spPr>
            <a:xfrm rot="10800000">
              <a:off x="2318250" y="2034258"/>
              <a:ext cx="3671947" cy="367194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43" name="Заголовок 2"/>
          <p:cNvSpPr>
            <a:spLocks noGrp="1"/>
          </p:cNvSpPr>
          <p:nvPr>
            <p:ph type="title"/>
          </p:nvPr>
        </p:nvSpPr>
        <p:spPr>
          <a:xfrm>
            <a:off x="910121" y="1737008"/>
            <a:ext cx="2699988" cy="14759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44" name="Текст 5"/>
          <p:cNvSpPr>
            <a:spLocks noGrp="1"/>
          </p:cNvSpPr>
          <p:nvPr>
            <p:ph type="body" sz="quarter" idx="13"/>
          </p:nvPr>
        </p:nvSpPr>
        <p:spPr>
          <a:xfrm>
            <a:off x="910609" y="3393000"/>
            <a:ext cx="2699500" cy="2951986"/>
          </a:xfrm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45" name="Текст 9"/>
          <p:cNvSpPr>
            <a:spLocks noGrp="1"/>
          </p:cNvSpPr>
          <p:nvPr>
            <p:ph type="body" sz="quarter" idx="15"/>
          </p:nvPr>
        </p:nvSpPr>
        <p:spPr>
          <a:xfrm>
            <a:off x="910121" y="510295"/>
            <a:ext cx="2699500" cy="63370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46" name="Группа 45"/>
          <p:cNvGrpSpPr/>
          <p:nvPr/>
        </p:nvGrpSpPr>
        <p:grpSpPr>
          <a:xfrm>
            <a:off x="941091" y="5588990"/>
            <a:ext cx="1878924" cy="416527"/>
            <a:chOff x="6318945" y="8080028"/>
            <a:chExt cx="3106019" cy="688554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63" name="Скругленный прямоугольник 62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64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48" name="Группа 47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61" name="Скругленный прямоугольник 60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62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49" name="Группа 48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56" name="Скругленный прямоугольник 55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57" name="Группа 56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58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59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60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50" name="Группа 49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51" name="Скругленный прямоугольник 50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52" name="Группа 51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53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54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55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2442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Заголовок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100" name="Текст 5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101" name="Текст 9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36" name="Группа 35"/>
          <p:cNvGrpSpPr/>
          <p:nvPr/>
        </p:nvGrpSpPr>
        <p:grpSpPr>
          <a:xfrm>
            <a:off x="941091" y="5588990"/>
            <a:ext cx="1878924" cy="416527"/>
            <a:chOff x="6318945" y="8080028"/>
            <a:chExt cx="3106019" cy="688554"/>
          </a:xfrm>
        </p:grpSpPr>
        <p:grpSp>
          <p:nvGrpSpPr>
            <p:cNvPr id="37" name="Группа 36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53" name="Скругленный прямоугольник 52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54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38" name="Группа 37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51" name="Скругленный прямоугольник 50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52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39" name="Группа 38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47" name="Группа 46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48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49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50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40" name="Группа 39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41" name="Скругленный прямоугольник 40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42" name="Группа 41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43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44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45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55" name="Группа 54"/>
          <p:cNvGrpSpPr/>
          <p:nvPr/>
        </p:nvGrpSpPr>
        <p:grpSpPr>
          <a:xfrm>
            <a:off x="6060001" y="1301971"/>
            <a:ext cx="5167394" cy="4439188"/>
            <a:chOff x="875105" y="3904345"/>
            <a:chExt cx="9066067" cy="7788447"/>
          </a:xfrm>
        </p:grpSpPr>
        <p:grpSp>
          <p:nvGrpSpPr>
            <p:cNvPr id="56" name="Группа 55"/>
            <p:cNvGrpSpPr/>
            <p:nvPr/>
          </p:nvGrpSpPr>
          <p:grpSpPr>
            <a:xfrm>
              <a:off x="875105" y="3904345"/>
              <a:ext cx="9066067" cy="7788447"/>
              <a:chOff x="239466" y="9091042"/>
              <a:chExt cx="2579688" cy="2216150"/>
            </a:xfrm>
          </p:grpSpPr>
          <p:sp>
            <p:nvSpPr>
              <p:cNvPr id="59" name="Freeform 468"/>
              <p:cNvSpPr>
                <a:spLocks/>
              </p:cNvSpPr>
              <p:nvPr/>
            </p:nvSpPr>
            <p:spPr bwMode="auto">
              <a:xfrm>
                <a:off x="591891" y="10583292"/>
                <a:ext cx="333375" cy="463550"/>
              </a:xfrm>
              <a:custGeom>
                <a:avLst/>
                <a:gdLst>
                  <a:gd name="T0" fmla="*/ 75 w 105"/>
                  <a:gd name="T1" fmla="*/ 109 h 146"/>
                  <a:gd name="T2" fmla="*/ 55 w 105"/>
                  <a:gd name="T3" fmla="*/ 88 h 146"/>
                  <a:gd name="T4" fmla="*/ 105 w 105"/>
                  <a:gd name="T5" fmla="*/ 29 h 146"/>
                  <a:gd name="T6" fmla="*/ 52 w 105"/>
                  <a:gd name="T7" fmla="*/ 0 h 146"/>
                  <a:gd name="T8" fmla="*/ 42 w 105"/>
                  <a:gd name="T9" fmla="*/ 35 h 146"/>
                  <a:gd name="T10" fmla="*/ 19 w 105"/>
                  <a:gd name="T11" fmla="*/ 74 h 146"/>
                  <a:gd name="T12" fmla="*/ 12 w 105"/>
                  <a:gd name="T13" fmla="*/ 106 h 146"/>
                  <a:gd name="T14" fmla="*/ 73 w 105"/>
                  <a:gd name="T15" fmla="*/ 144 h 146"/>
                  <a:gd name="T16" fmla="*/ 96 w 105"/>
                  <a:gd name="T17" fmla="*/ 135 h 146"/>
                  <a:gd name="T18" fmla="*/ 75 w 105"/>
                  <a:gd name="T19" fmla="*/ 109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46">
                    <a:moveTo>
                      <a:pt x="75" y="109"/>
                    </a:moveTo>
                    <a:cubicBezTo>
                      <a:pt x="62" y="108"/>
                      <a:pt x="55" y="92"/>
                      <a:pt x="55" y="88"/>
                    </a:cubicBezTo>
                    <a:cubicBezTo>
                      <a:pt x="52" y="75"/>
                      <a:pt x="84" y="69"/>
                      <a:pt x="105" y="29"/>
                    </a:cubicBezTo>
                    <a:cubicBezTo>
                      <a:pt x="87" y="24"/>
                      <a:pt x="63" y="16"/>
                      <a:pt x="52" y="0"/>
                    </a:cubicBezTo>
                    <a:cubicBezTo>
                      <a:pt x="53" y="20"/>
                      <a:pt x="44" y="23"/>
                      <a:pt x="42" y="35"/>
                    </a:cubicBezTo>
                    <a:cubicBezTo>
                      <a:pt x="38" y="60"/>
                      <a:pt x="29" y="68"/>
                      <a:pt x="19" y="74"/>
                    </a:cubicBezTo>
                    <a:cubicBezTo>
                      <a:pt x="11" y="78"/>
                      <a:pt x="0" y="95"/>
                      <a:pt x="12" y="106"/>
                    </a:cubicBezTo>
                    <a:cubicBezTo>
                      <a:pt x="39" y="130"/>
                      <a:pt x="48" y="146"/>
                      <a:pt x="73" y="144"/>
                    </a:cubicBezTo>
                    <a:cubicBezTo>
                      <a:pt x="87" y="143"/>
                      <a:pt x="95" y="142"/>
                      <a:pt x="96" y="135"/>
                    </a:cubicBezTo>
                    <a:cubicBezTo>
                      <a:pt x="96" y="122"/>
                      <a:pt x="87" y="110"/>
                      <a:pt x="75" y="10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0" name="Freeform 469"/>
              <p:cNvSpPr>
                <a:spLocks/>
              </p:cNvSpPr>
              <p:nvPr/>
            </p:nvSpPr>
            <p:spPr bwMode="auto">
              <a:xfrm>
                <a:off x="318841" y="9351392"/>
                <a:ext cx="1050925" cy="1562100"/>
              </a:xfrm>
              <a:custGeom>
                <a:avLst/>
                <a:gdLst>
                  <a:gd name="T0" fmla="*/ 323 w 331"/>
                  <a:gd name="T1" fmla="*/ 431 h 492"/>
                  <a:gd name="T2" fmla="*/ 277 w 331"/>
                  <a:gd name="T3" fmla="*/ 438 h 492"/>
                  <a:gd name="T4" fmla="*/ 245 w 331"/>
                  <a:gd name="T5" fmla="*/ 374 h 492"/>
                  <a:gd name="T6" fmla="*/ 210 w 331"/>
                  <a:gd name="T7" fmla="*/ 351 h 492"/>
                  <a:gd name="T8" fmla="*/ 196 w 331"/>
                  <a:gd name="T9" fmla="*/ 236 h 492"/>
                  <a:gd name="T10" fmla="*/ 167 w 331"/>
                  <a:gd name="T11" fmla="*/ 197 h 492"/>
                  <a:gd name="T12" fmla="*/ 168 w 331"/>
                  <a:gd name="T13" fmla="*/ 185 h 492"/>
                  <a:gd name="T14" fmla="*/ 206 w 331"/>
                  <a:gd name="T15" fmla="*/ 93 h 492"/>
                  <a:gd name="T16" fmla="*/ 94 w 331"/>
                  <a:gd name="T17" fmla="*/ 7 h 492"/>
                  <a:gd name="T18" fmla="*/ 8 w 331"/>
                  <a:gd name="T19" fmla="*/ 119 h 492"/>
                  <a:gd name="T20" fmla="*/ 120 w 331"/>
                  <a:gd name="T21" fmla="*/ 205 h 492"/>
                  <a:gd name="T22" fmla="*/ 122 w 331"/>
                  <a:gd name="T23" fmla="*/ 205 h 492"/>
                  <a:gd name="T24" fmla="*/ 124 w 331"/>
                  <a:gd name="T25" fmla="*/ 209 h 492"/>
                  <a:gd name="T26" fmla="*/ 123 w 331"/>
                  <a:gd name="T27" fmla="*/ 233 h 492"/>
                  <a:gd name="T28" fmla="*/ 127 w 331"/>
                  <a:gd name="T29" fmla="*/ 227 h 492"/>
                  <a:gd name="T30" fmla="*/ 153 w 331"/>
                  <a:gd name="T31" fmla="*/ 212 h 492"/>
                  <a:gd name="T32" fmla="*/ 178 w 331"/>
                  <a:gd name="T33" fmla="*/ 234 h 492"/>
                  <a:gd name="T34" fmla="*/ 145 w 331"/>
                  <a:gd name="T35" fmla="*/ 280 h 492"/>
                  <a:gd name="T36" fmla="*/ 128 w 331"/>
                  <a:gd name="T37" fmla="*/ 295 h 492"/>
                  <a:gd name="T38" fmla="*/ 127 w 331"/>
                  <a:gd name="T39" fmla="*/ 298 h 492"/>
                  <a:gd name="T40" fmla="*/ 133 w 331"/>
                  <a:gd name="T41" fmla="*/ 319 h 492"/>
                  <a:gd name="T42" fmla="*/ 141 w 331"/>
                  <a:gd name="T43" fmla="*/ 379 h 492"/>
                  <a:gd name="T44" fmla="*/ 214 w 331"/>
                  <a:gd name="T45" fmla="*/ 418 h 492"/>
                  <a:gd name="T46" fmla="*/ 238 w 331"/>
                  <a:gd name="T47" fmla="*/ 448 h 492"/>
                  <a:gd name="T48" fmla="*/ 250 w 331"/>
                  <a:gd name="T49" fmla="*/ 481 h 492"/>
                  <a:gd name="T50" fmla="*/ 293 w 331"/>
                  <a:gd name="T51" fmla="*/ 464 h 492"/>
                  <a:gd name="T52" fmla="*/ 323 w 331"/>
                  <a:gd name="T53" fmla="*/ 431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31" h="492">
                    <a:moveTo>
                      <a:pt x="323" y="431"/>
                    </a:moveTo>
                    <a:cubicBezTo>
                      <a:pt x="305" y="413"/>
                      <a:pt x="284" y="429"/>
                      <a:pt x="277" y="438"/>
                    </a:cubicBezTo>
                    <a:cubicBezTo>
                      <a:pt x="269" y="448"/>
                      <a:pt x="265" y="396"/>
                      <a:pt x="245" y="374"/>
                    </a:cubicBezTo>
                    <a:cubicBezTo>
                      <a:pt x="232" y="360"/>
                      <a:pt x="210" y="357"/>
                      <a:pt x="210" y="351"/>
                    </a:cubicBezTo>
                    <a:cubicBezTo>
                      <a:pt x="210" y="330"/>
                      <a:pt x="208" y="264"/>
                      <a:pt x="196" y="236"/>
                    </a:cubicBezTo>
                    <a:cubicBezTo>
                      <a:pt x="184" y="207"/>
                      <a:pt x="170" y="210"/>
                      <a:pt x="167" y="197"/>
                    </a:cubicBezTo>
                    <a:cubicBezTo>
                      <a:pt x="166" y="194"/>
                      <a:pt x="167" y="190"/>
                      <a:pt x="168" y="185"/>
                    </a:cubicBezTo>
                    <a:cubicBezTo>
                      <a:pt x="195" y="164"/>
                      <a:pt x="211" y="129"/>
                      <a:pt x="206" y="93"/>
                    </a:cubicBezTo>
                    <a:cubicBezTo>
                      <a:pt x="199" y="38"/>
                      <a:pt x="149" y="0"/>
                      <a:pt x="94" y="7"/>
                    </a:cubicBezTo>
                    <a:cubicBezTo>
                      <a:pt x="39" y="14"/>
                      <a:pt x="0" y="64"/>
                      <a:pt x="8" y="119"/>
                    </a:cubicBezTo>
                    <a:cubicBezTo>
                      <a:pt x="15" y="174"/>
                      <a:pt x="65" y="212"/>
                      <a:pt x="120" y="205"/>
                    </a:cubicBezTo>
                    <a:cubicBezTo>
                      <a:pt x="120" y="205"/>
                      <a:pt x="121" y="205"/>
                      <a:pt x="122" y="205"/>
                    </a:cubicBezTo>
                    <a:cubicBezTo>
                      <a:pt x="122" y="206"/>
                      <a:pt x="123" y="207"/>
                      <a:pt x="124" y="209"/>
                    </a:cubicBezTo>
                    <a:cubicBezTo>
                      <a:pt x="127" y="214"/>
                      <a:pt x="125" y="222"/>
                      <a:pt x="123" y="233"/>
                    </a:cubicBezTo>
                    <a:cubicBezTo>
                      <a:pt x="125" y="231"/>
                      <a:pt x="126" y="229"/>
                      <a:pt x="127" y="227"/>
                    </a:cubicBezTo>
                    <a:cubicBezTo>
                      <a:pt x="133" y="218"/>
                      <a:pt x="143" y="212"/>
                      <a:pt x="153" y="212"/>
                    </a:cubicBezTo>
                    <a:cubicBezTo>
                      <a:pt x="166" y="212"/>
                      <a:pt x="176" y="220"/>
                      <a:pt x="178" y="234"/>
                    </a:cubicBezTo>
                    <a:cubicBezTo>
                      <a:pt x="180" y="251"/>
                      <a:pt x="161" y="266"/>
                      <a:pt x="145" y="280"/>
                    </a:cubicBezTo>
                    <a:cubicBezTo>
                      <a:pt x="138" y="286"/>
                      <a:pt x="131" y="291"/>
                      <a:pt x="128" y="295"/>
                    </a:cubicBezTo>
                    <a:cubicBezTo>
                      <a:pt x="128" y="296"/>
                      <a:pt x="127" y="297"/>
                      <a:pt x="127" y="298"/>
                    </a:cubicBezTo>
                    <a:cubicBezTo>
                      <a:pt x="128" y="305"/>
                      <a:pt x="130" y="312"/>
                      <a:pt x="133" y="319"/>
                    </a:cubicBezTo>
                    <a:cubicBezTo>
                      <a:pt x="139" y="337"/>
                      <a:pt x="130" y="353"/>
                      <a:pt x="141" y="379"/>
                    </a:cubicBezTo>
                    <a:cubicBezTo>
                      <a:pt x="151" y="407"/>
                      <a:pt x="203" y="411"/>
                      <a:pt x="214" y="418"/>
                    </a:cubicBezTo>
                    <a:cubicBezTo>
                      <a:pt x="226" y="425"/>
                      <a:pt x="227" y="437"/>
                      <a:pt x="238" y="448"/>
                    </a:cubicBezTo>
                    <a:cubicBezTo>
                      <a:pt x="248" y="461"/>
                      <a:pt x="241" y="468"/>
                      <a:pt x="250" y="481"/>
                    </a:cubicBezTo>
                    <a:cubicBezTo>
                      <a:pt x="257" y="492"/>
                      <a:pt x="272" y="478"/>
                      <a:pt x="293" y="464"/>
                    </a:cubicBezTo>
                    <a:cubicBezTo>
                      <a:pt x="311" y="450"/>
                      <a:pt x="331" y="439"/>
                      <a:pt x="323" y="43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1" name="Freeform 470"/>
              <p:cNvSpPr>
                <a:spLocks/>
              </p:cNvSpPr>
              <p:nvPr/>
            </p:nvSpPr>
            <p:spPr bwMode="auto">
              <a:xfrm>
                <a:off x="553791" y="10027667"/>
                <a:ext cx="320675" cy="644525"/>
              </a:xfrm>
              <a:custGeom>
                <a:avLst/>
                <a:gdLst>
                  <a:gd name="T0" fmla="*/ 45 w 101"/>
                  <a:gd name="T1" fmla="*/ 130 h 203"/>
                  <a:gd name="T2" fmla="*/ 49 w 101"/>
                  <a:gd name="T3" fmla="*/ 79 h 203"/>
                  <a:gd name="T4" fmla="*/ 98 w 101"/>
                  <a:gd name="T5" fmla="*/ 21 h 203"/>
                  <a:gd name="T6" fmla="*/ 58 w 101"/>
                  <a:gd name="T7" fmla="*/ 17 h 203"/>
                  <a:gd name="T8" fmla="*/ 13 w 101"/>
                  <a:gd name="T9" fmla="*/ 85 h 203"/>
                  <a:gd name="T10" fmla="*/ 13 w 101"/>
                  <a:gd name="T11" fmla="*/ 123 h 203"/>
                  <a:gd name="T12" fmla="*/ 8 w 101"/>
                  <a:gd name="T13" fmla="*/ 144 h 203"/>
                  <a:gd name="T14" fmla="*/ 4 w 101"/>
                  <a:gd name="T15" fmla="*/ 167 h 203"/>
                  <a:gd name="T16" fmla="*/ 2 w 101"/>
                  <a:gd name="T17" fmla="*/ 183 h 203"/>
                  <a:gd name="T18" fmla="*/ 10 w 101"/>
                  <a:gd name="T19" fmla="*/ 185 h 203"/>
                  <a:gd name="T20" fmla="*/ 12 w 101"/>
                  <a:gd name="T21" fmla="*/ 169 h 203"/>
                  <a:gd name="T22" fmla="*/ 14 w 101"/>
                  <a:gd name="T23" fmla="*/ 169 h 203"/>
                  <a:gd name="T24" fmla="*/ 12 w 101"/>
                  <a:gd name="T25" fmla="*/ 193 h 203"/>
                  <a:gd name="T26" fmla="*/ 19 w 101"/>
                  <a:gd name="T27" fmla="*/ 194 h 203"/>
                  <a:gd name="T28" fmla="*/ 22 w 101"/>
                  <a:gd name="T29" fmla="*/ 169 h 203"/>
                  <a:gd name="T30" fmla="*/ 24 w 101"/>
                  <a:gd name="T31" fmla="*/ 169 h 203"/>
                  <a:gd name="T32" fmla="*/ 23 w 101"/>
                  <a:gd name="T33" fmla="*/ 196 h 203"/>
                  <a:gd name="T34" fmla="*/ 31 w 101"/>
                  <a:gd name="T35" fmla="*/ 197 h 203"/>
                  <a:gd name="T36" fmla="*/ 32 w 101"/>
                  <a:gd name="T37" fmla="*/ 170 h 203"/>
                  <a:gd name="T38" fmla="*/ 33 w 101"/>
                  <a:gd name="T39" fmla="*/ 170 h 203"/>
                  <a:gd name="T40" fmla="*/ 34 w 101"/>
                  <a:gd name="T41" fmla="*/ 195 h 203"/>
                  <a:gd name="T42" fmla="*/ 42 w 101"/>
                  <a:gd name="T43" fmla="*/ 194 h 203"/>
                  <a:gd name="T44" fmla="*/ 41 w 101"/>
                  <a:gd name="T45" fmla="*/ 168 h 203"/>
                  <a:gd name="T46" fmla="*/ 42 w 101"/>
                  <a:gd name="T47" fmla="*/ 153 h 203"/>
                  <a:gd name="T48" fmla="*/ 43 w 101"/>
                  <a:gd name="T49" fmla="*/ 153 h 203"/>
                  <a:gd name="T50" fmla="*/ 43 w 101"/>
                  <a:gd name="T51" fmla="*/ 167 h 203"/>
                  <a:gd name="T52" fmla="*/ 51 w 101"/>
                  <a:gd name="T53" fmla="*/ 170 h 203"/>
                  <a:gd name="T54" fmla="*/ 52 w 101"/>
                  <a:gd name="T55" fmla="*/ 146 h 203"/>
                  <a:gd name="T56" fmla="*/ 45 w 101"/>
                  <a:gd name="T57" fmla="*/ 13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1" h="203">
                    <a:moveTo>
                      <a:pt x="45" y="130"/>
                    </a:moveTo>
                    <a:cubicBezTo>
                      <a:pt x="42" y="124"/>
                      <a:pt x="37" y="98"/>
                      <a:pt x="49" y="79"/>
                    </a:cubicBezTo>
                    <a:cubicBezTo>
                      <a:pt x="58" y="66"/>
                      <a:pt x="101" y="43"/>
                      <a:pt x="98" y="21"/>
                    </a:cubicBezTo>
                    <a:cubicBezTo>
                      <a:pt x="95" y="0"/>
                      <a:pt x="68" y="1"/>
                      <a:pt x="58" y="17"/>
                    </a:cubicBezTo>
                    <a:cubicBezTo>
                      <a:pt x="49" y="32"/>
                      <a:pt x="17" y="72"/>
                      <a:pt x="13" y="85"/>
                    </a:cubicBezTo>
                    <a:cubicBezTo>
                      <a:pt x="10" y="97"/>
                      <a:pt x="14" y="118"/>
                      <a:pt x="13" y="123"/>
                    </a:cubicBezTo>
                    <a:cubicBezTo>
                      <a:pt x="11" y="128"/>
                      <a:pt x="9" y="138"/>
                      <a:pt x="8" y="144"/>
                    </a:cubicBezTo>
                    <a:cubicBezTo>
                      <a:pt x="6" y="151"/>
                      <a:pt x="5" y="160"/>
                      <a:pt x="4" y="167"/>
                    </a:cubicBezTo>
                    <a:cubicBezTo>
                      <a:pt x="4" y="168"/>
                      <a:pt x="2" y="183"/>
                      <a:pt x="2" y="183"/>
                    </a:cubicBezTo>
                    <a:cubicBezTo>
                      <a:pt x="0" y="189"/>
                      <a:pt x="8" y="191"/>
                      <a:pt x="10" y="185"/>
                    </a:cubicBezTo>
                    <a:cubicBezTo>
                      <a:pt x="10" y="185"/>
                      <a:pt x="12" y="170"/>
                      <a:pt x="12" y="169"/>
                    </a:cubicBezTo>
                    <a:cubicBezTo>
                      <a:pt x="12" y="167"/>
                      <a:pt x="14" y="167"/>
                      <a:pt x="14" y="169"/>
                    </a:cubicBezTo>
                    <a:cubicBezTo>
                      <a:pt x="14" y="170"/>
                      <a:pt x="12" y="193"/>
                      <a:pt x="12" y="193"/>
                    </a:cubicBezTo>
                    <a:cubicBezTo>
                      <a:pt x="11" y="199"/>
                      <a:pt x="19" y="200"/>
                      <a:pt x="19" y="194"/>
                    </a:cubicBezTo>
                    <a:cubicBezTo>
                      <a:pt x="19" y="194"/>
                      <a:pt x="22" y="171"/>
                      <a:pt x="22" y="169"/>
                    </a:cubicBezTo>
                    <a:cubicBezTo>
                      <a:pt x="22" y="168"/>
                      <a:pt x="24" y="168"/>
                      <a:pt x="24" y="169"/>
                    </a:cubicBezTo>
                    <a:cubicBezTo>
                      <a:pt x="23" y="171"/>
                      <a:pt x="23" y="196"/>
                      <a:pt x="23" y="196"/>
                    </a:cubicBezTo>
                    <a:cubicBezTo>
                      <a:pt x="22" y="202"/>
                      <a:pt x="30" y="203"/>
                      <a:pt x="31" y="197"/>
                    </a:cubicBezTo>
                    <a:cubicBezTo>
                      <a:pt x="31" y="197"/>
                      <a:pt x="31" y="172"/>
                      <a:pt x="32" y="170"/>
                    </a:cubicBezTo>
                    <a:cubicBezTo>
                      <a:pt x="32" y="168"/>
                      <a:pt x="33" y="168"/>
                      <a:pt x="33" y="170"/>
                    </a:cubicBezTo>
                    <a:cubicBezTo>
                      <a:pt x="33" y="172"/>
                      <a:pt x="34" y="195"/>
                      <a:pt x="34" y="195"/>
                    </a:cubicBezTo>
                    <a:cubicBezTo>
                      <a:pt x="35" y="201"/>
                      <a:pt x="43" y="200"/>
                      <a:pt x="42" y="194"/>
                    </a:cubicBezTo>
                    <a:cubicBezTo>
                      <a:pt x="42" y="194"/>
                      <a:pt x="41" y="171"/>
                      <a:pt x="41" y="168"/>
                    </a:cubicBezTo>
                    <a:cubicBezTo>
                      <a:pt x="42" y="164"/>
                      <a:pt x="41" y="165"/>
                      <a:pt x="42" y="153"/>
                    </a:cubicBezTo>
                    <a:cubicBezTo>
                      <a:pt x="42" y="152"/>
                      <a:pt x="42" y="149"/>
                      <a:pt x="43" y="153"/>
                    </a:cubicBezTo>
                    <a:cubicBezTo>
                      <a:pt x="45" y="157"/>
                      <a:pt x="45" y="161"/>
                      <a:pt x="43" y="167"/>
                    </a:cubicBezTo>
                    <a:cubicBezTo>
                      <a:pt x="42" y="172"/>
                      <a:pt x="50" y="177"/>
                      <a:pt x="51" y="170"/>
                    </a:cubicBezTo>
                    <a:cubicBezTo>
                      <a:pt x="53" y="163"/>
                      <a:pt x="54" y="157"/>
                      <a:pt x="52" y="146"/>
                    </a:cubicBezTo>
                    <a:cubicBezTo>
                      <a:pt x="51" y="142"/>
                      <a:pt x="49" y="135"/>
                      <a:pt x="45" y="13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2" name="Freeform 471"/>
              <p:cNvSpPr>
                <a:spLocks/>
              </p:cNvSpPr>
              <p:nvPr/>
            </p:nvSpPr>
            <p:spPr bwMode="auto">
              <a:xfrm>
                <a:off x="1147516" y="10253092"/>
                <a:ext cx="66675" cy="50800"/>
              </a:xfrm>
              <a:custGeom>
                <a:avLst/>
                <a:gdLst>
                  <a:gd name="T0" fmla="*/ 6 w 21"/>
                  <a:gd name="T1" fmla="*/ 6 h 16"/>
                  <a:gd name="T2" fmla="*/ 12 w 21"/>
                  <a:gd name="T3" fmla="*/ 3 h 16"/>
                  <a:gd name="T4" fmla="*/ 16 w 21"/>
                  <a:gd name="T5" fmla="*/ 10 h 16"/>
                  <a:gd name="T6" fmla="*/ 9 w 21"/>
                  <a:gd name="T7" fmla="*/ 13 h 16"/>
                  <a:gd name="T8" fmla="*/ 6 w 21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6">
                    <a:moveTo>
                      <a:pt x="6" y="6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7" y="0"/>
                      <a:pt x="21" y="7"/>
                      <a:pt x="16" y="10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4" y="16"/>
                      <a:pt x="0" y="8"/>
                      <a:pt x="6" y="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3" name="Freeform 472"/>
              <p:cNvSpPr>
                <a:spLocks/>
              </p:cNvSpPr>
              <p:nvPr/>
            </p:nvSpPr>
            <p:spPr bwMode="auto">
              <a:xfrm>
                <a:off x="991941" y="10116567"/>
                <a:ext cx="171450" cy="222250"/>
              </a:xfrm>
              <a:custGeom>
                <a:avLst/>
                <a:gdLst>
                  <a:gd name="T0" fmla="*/ 47 w 54"/>
                  <a:gd name="T1" fmla="*/ 57 h 70"/>
                  <a:gd name="T2" fmla="*/ 46 w 54"/>
                  <a:gd name="T3" fmla="*/ 54 h 70"/>
                  <a:gd name="T4" fmla="*/ 41 w 54"/>
                  <a:gd name="T5" fmla="*/ 49 h 70"/>
                  <a:gd name="T6" fmla="*/ 40 w 54"/>
                  <a:gd name="T7" fmla="*/ 44 h 70"/>
                  <a:gd name="T8" fmla="*/ 37 w 54"/>
                  <a:gd name="T9" fmla="*/ 40 h 70"/>
                  <a:gd name="T10" fmla="*/ 36 w 54"/>
                  <a:gd name="T11" fmla="*/ 34 h 70"/>
                  <a:gd name="T12" fmla="*/ 34 w 54"/>
                  <a:gd name="T13" fmla="*/ 31 h 70"/>
                  <a:gd name="T14" fmla="*/ 39 w 54"/>
                  <a:gd name="T15" fmla="*/ 17 h 70"/>
                  <a:gd name="T16" fmla="*/ 46 w 54"/>
                  <a:gd name="T17" fmla="*/ 14 h 70"/>
                  <a:gd name="T18" fmla="*/ 49 w 54"/>
                  <a:gd name="T19" fmla="*/ 13 h 70"/>
                  <a:gd name="T20" fmla="*/ 50 w 54"/>
                  <a:gd name="T21" fmla="*/ 13 h 70"/>
                  <a:gd name="T22" fmla="*/ 46 w 54"/>
                  <a:gd name="T23" fmla="*/ 3 h 70"/>
                  <a:gd name="T24" fmla="*/ 27 w 54"/>
                  <a:gd name="T25" fmla="*/ 19 h 70"/>
                  <a:gd name="T26" fmla="*/ 23 w 54"/>
                  <a:gd name="T27" fmla="*/ 34 h 70"/>
                  <a:gd name="T28" fmla="*/ 0 w 54"/>
                  <a:gd name="T29" fmla="*/ 39 h 70"/>
                  <a:gd name="T30" fmla="*/ 2 w 54"/>
                  <a:gd name="T31" fmla="*/ 70 h 70"/>
                  <a:gd name="T32" fmla="*/ 35 w 54"/>
                  <a:gd name="T33" fmla="*/ 58 h 70"/>
                  <a:gd name="T34" fmla="*/ 49 w 54"/>
                  <a:gd name="T35" fmla="*/ 60 h 70"/>
                  <a:gd name="T36" fmla="*/ 47 w 54"/>
                  <a:gd name="T37" fmla="*/ 5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70">
                    <a:moveTo>
                      <a:pt x="47" y="57"/>
                    </a:moveTo>
                    <a:cubicBezTo>
                      <a:pt x="46" y="56"/>
                      <a:pt x="46" y="55"/>
                      <a:pt x="46" y="54"/>
                    </a:cubicBezTo>
                    <a:cubicBezTo>
                      <a:pt x="44" y="53"/>
                      <a:pt x="42" y="51"/>
                      <a:pt x="41" y="49"/>
                    </a:cubicBezTo>
                    <a:cubicBezTo>
                      <a:pt x="40" y="47"/>
                      <a:pt x="40" y="46"/>
                      <a:pt x="40" y="44"/>
                    </a:cubicBezTo>
                    <a:cubicBezTo>
                      <a:pt x="39" y="43"/>
                      <a:pt x="38" y="42"/>
                      <a:pt x="37" y="40"/>
                    </a:cubicBezTo>
                    <a:cubicBezTo>
                      <a:pt x="36" y="38"/>
                      <a:pt x="36" y="36"/>
                      <a:pt x="36" y="34"/>
                    </a:cubicBezTo>
                    <a:cubicBezTo>
                      <a:pt x="35" y="33"/>
                      <a:pt x="35" y="32"/>
                      <a:pt x="34" y="31"/>
                    </a:cubicBezTo>
                    <a:cubicBezTo>
                      <a:pt x="32" y="26"/>
                      <a:pt x="34" y="20"/>
                      <a:pt x="39" y="17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7" y="14"/>
                      <a:pt x="48" y="13"/>
                      <a:pt x="49" y="13"/>
                    </a:cubicBezTo>
                    <a:cubicBezTo>
                      <a:pt x="49" y="13"/>
                      <a:pt x="50" y="13"/>
                      <a:pt x="50" y="13"/>
                    </a:cubicBezTo>
                    <a:cubicBezTo>
                      <a:pt x="54" y="9"/>
                      <a:pt x="51" y="0"/>
                      <a:pt x="46" y="3"/>
                    </a:cubicBezTo>
                    <a:cubicBezTo>
                      <a:pt x="46" y="3"/>
                      <a:pt x="33" y="13"/>
                      <a:pt x="27" y="19"/>
                    </a:cubicBezTo>
                    <a:cubicBezTo>
                      <a:pt x="24" y="23"/>
                      <a:pt x="22" y="28"/>
                      <a:pt x="23" y="34"/>
                    </a:cubicBezTo>
                    <a:cubicBezTo>
                      <a:pt x="16" y="36"/>
                      <a:pt x="8" y="38"/>
                      <a:pt x="0" y="39"/>
                    </a:cubicBezTo>
                    <a:cubicBezTo>
                      <a:pt x="1" y="50"/>
                      <a:pt x="2" y="61"/>
                      <a:pt x="2" y="70"/>
                    </a:cubicBezTo>
                    <a:cubicBezTo>
                      <a:pt x="11" y="68"/>
                      <a:pt x="23" y="63"/>
                      <a:pt x="35" y="58"/>
                    </a:cubicBezTo>
                    <a:cubicBezTo>
                      <a:pt x="39" y="61"/>
                      <a:pt x="44" y="61"/>
                      <a:pt x="49" y="60"/>
                    </a:cubicBezTo>
                    <a:cubicBezTo>
                      <a:pt x="48" y="59"/>
                      <a:pt x="47" y="58"/>
                      <a:pt x="47" y="5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4" name="Freeform 473"/>
              <p:cNvSpPr>
                <a:spLocks/>
              </p:cNvSpPr>
              <p:nvPr/>
            </p:nvSpPr>
            <p:spPr bwMode="auto">
              <a:xfrm>
                <a:off x="1115766" y="10195942"/>
                <a:ext cx="76200" cy="53975"/>
              </a:xfrm>
              <a:custGeom>
                <a:avLst/>
                <a:gdLst>
                  <a:gd name="T0" fmla="*/ 6 w 24"/>
                  <a:gd name="T1" fmla="*/ 7 h 17"/>
                  <a:gd name="T2" fmla="*/ 15 w 24"/>
                  <a:gd name="T3" fmla="*/ 3 h 17"/>
                  <a:gd name="T4" fmla="*/ 19 w 24"/>
                  <a:gd name="T5" fmla="*/ 10 h 17"/>
                  <a:gd name="T6" fmla="*/ 9 w 24"/>
                  <a:gd name="T7" fmla="*/ 14 h 17"/>
                  <a:gd name="T8" fmla="*/ 6 w 24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6" y="7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21" y="0"/>
                      <a:pt x="24" y="7"/>
                      <a:pt x="19" y="10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4" y="17"/>
                      <a:pt x="0" y="10"/>
                      <a:pt x="6" y="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5" name="Freeform 474"/>
              <p:cNvSpPr>
                <a:spLocks/>
              </p:cNvSpPr>
              <p:nvPr/>
            </p:nvSpPr>
            <p:spPr bwMode="auto">
              <a:xfrm>
                <a:off x="1131641" y="10224517"/>
                <a:ext cx="73025" cy="53975"/>
              </a:xfrm>
              <a:custGeom>
                <a:avLst/>
                <a:gdLst>
                  <a:gd name="T0" fmla="*/ 5 w 23"/>
                  <a:gd name="T1" fmla="*/ 7 h 17"/>
                  <a:gd name="T2" fmla="*/ 14 w 23"/>
                  <a:gd name="T3" fmla="*/ 2 h 17"/>
                  <a:gd name="T4" fmla="*/ 18 w 23"/>
                  <a:gd name="T5" fmla="*/ 9 h 17"/>
                  <a:gd name="T6" fmla="*/ 8 w 23"/>
                  <a:gd name="T7" fmla="*/ 14 h 17"/>
                  <a:gd name="T8" fmla="*/ 5 w 23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7">
                    <a:moveTo>
                      <a:pt x="5" y="7"/>
                    </a:moveTo>
                    <a:cubicBezTo>
                      <a:pt x="14" y="2"/>
                      <a:pt x="14" y="2"/>
                      <a:pt x="14" y="2"/>
                    </a:cubicBezTo>
                    <a:cubicBezTo>
                      <a:pt x="20" y="0"/>
                      <a:pt x="23" y="7"/>
                      <a:pt x="18" y="9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3" y="17"/>
                      <a:pt x="0" y="9"/>
                      <a:pt x="5" y="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6" name="Freeform 475"/>
              <p:cNvSpPr>
                <a:spLocks/>
              </p:cNvSpPr>
              <p:nvPr/>
            </p:nvSpPr>
            <p:spPr bwMode="auto">
              <a:xfrm>
                <a:off x="1109416" y="10170542"/>
                <a:ext cx="63500" cy="50800"/>
              </a:xfrm>
              <a:custGeom>
                <a:avLst/>
                <a:gdLst>
                  <a:gd name="T0" fmla="*/ 15 w 20"/>
                  <a:gd name="T1" fmla="*/ 10 h 16"/>
                  <a:gd name="T2" fmla="*/ 8 w 20"/>
                  <a:gd name="T3" fmla="*/ 13 h 16"/>
                  <a:gd name="T4" fmla="*/ 5 w 20"/>
                  <a:gd name="T5" fmla="*/ 6 h 16"/>
                  <a:gd name="T6" fmla="*/ 11 w 20"/>
                  <a:gd name="T7" fmla="*/ 3 h 16"/>
                  <a:gd name="T8" fmla="*/ 15 w 20"/>
                  <a:gd name="T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15" y="10"/>
                    </a:moveTo>
                    <a:cubicBezTo>
                      <a:pt x="8" y="13"/>
                      <a:pt x="8" y="13"/>
                      <a:pt x="8" y="13"/>
                    </a:cubicBezTo>
                    <a:cubicBezTo>
                      <a:pt x="3" y="16"/>
                      <a:pt x="0" y="8"/>
                      <a:pt x="5" y="6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7" y="0"/>
                      <a:pt x="20" y="7"/>
                      <a:pt x="15" y="1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7" name="Freeform 533"/>
              <p:cNvSpPr>
                <a:spLocks/>
              </p:cNvSpPr>
              <p:nvPr/>
            </p:nvSpPr>
            <p:spPr bwMode="auto">
              <a:xfrm>
                <a:off x="239466" y="9091042"/>
                <a:ext cx="1933575" cy="2209800"/>
              </a:xfrm>
              <a:custGeom>
                <a:avLst/>
                <a:gdLst>
                  <a:gd name="T0" fmla="*/ 517 w 609"/>
                  <a:gd name="T1" fmla="*/ 354 h 696"/>
                  <a:gd name="T2" fmla="*/ 519 w 609"/>
                  <a:gd name="T3" fmla="*/ 348 h 696"/>
                  <a:gd name="T4" fmla="*/ 536 w 609"/>
                  <a:gd name="T5" fmla="*/ 322 h 696"/>
                  <a:gd name="T6" fmla="*/ 540 w 609"/>
                  <a:gd name="T7" fmla="*/ 323 h 696"/>
                  <a:gd name="T8" fmla="*/ 543 w 609"/>
                  <a:gd name="T9" fmla="*/ 324 h 696"/>
                  <a:gd name="T10" fmla="*/ 544 w 609"/>
                  <a:gd name="T11" fmla="*/ 317 h 696"/>
                  <a:gd name="T12" fmla="*/ 554 w 609"/>
                  <a:gd name="T13" fmla="*/ 299 h 696"/>
                  <a:gd name="T14" fmla="*/ 582 w 609"/>
                  <a:gd name="T15" fmla="*/ 166 h 696"/>
                  <a:gd name="T16" fmla="*/ 583 w 609"/>
                  <a:gd name="T17" fmla="*/ 157 h 696"/>
                  <a:gd name="T18" fmla="*/ 595 w 609"/>
                  <a:gd name="T19" fmla="*/ 145 h 696"/>
                  <a:gd name="T20" fmla="*/ 599 w 609"/>
                  <a:gd name="T21" fmla="*/ 145 h 696"/>
                  <a:gd name="T22" fmla="*/ 607 w 609"/>
                  <a:gd name="T23" fmla="*/ 133 h 696"/>
                  <a:gd name="T24" fmla="*/ 591 w 609"/>
                  <a:gd name="T25" fmla="*/ 81 h 696"/>
                  <a:gd name="T26" fmla="*/ 583 w 609"/>
                  <a:gd name="T27" fmla="*/ 58 h 696"/>
                  <a:gd name="T28" fmla="*/ 567 w 609"/>
                  <a:gd name="T29" fmla="*/ 6 h 696"/>
                  <a:gd name="T30" fmla="*/ 560 w 609"/>
                  <a:gd name="T31" fmla="*/ 6 h 696"/>
                  <a:gd name="T32" fmla="*/ 543 w 609"/>
                  <a:gd name="T33" fmla="*/ 58 h 696"/>
                  <a:gd name="T34" fmla="*/ 536 w 609"/>
                  <a:gd name="T35" fmla="*/ 81 h 696"/>
                  <a:gd name="T36" fmla="*/ 520 w 609"/>
                  <a:gd name="T37" fmla="*/ 133 h 696"/>
                  <a:gd name="T38" fmla="*/ 528 w 609"/>
                  <a:gd name="T39" fmla="*/ 145 h 696"/>
                  <a:gd name="T40" fmla="*/ 531 w 609"/>
                  <a:gd name="T41" fmla="*/ 145 h 696"/>
                  <a:gd name="T42" fmla="*/ 542 w 609"/>
                  <a:gd name="T43" fmla="*/ 157 h 696"/>
                  <a:gd name="T44" fmla="*/ 541 w 609"/>
                  <a:gd name="T45" fmla="*/ 167 h 696"/>
                  <a:gd name="T46" fmla="*/ 385 w 609"/>
                  <a:gd name="T47" fmla="*/ 496 h 696"/>
                  <a:gd name="T48" fmla="*/ 31 w 609"/>
                  <a:gd name="T49" fmla="*/ 655 h 696"/>
                  <a:gd name="T50" fmla="*/ 12 w 609"/>
                  <a:gd name="T51" fmla="*/ 656 h 696"/>
                  <a:gd name="T52" fmla="*/ 0 w 609"/>
                  <a:gd name="T53" fmla="*/ 668 h 696"/>
                  <a:gd name="T54" fmla="*/ 0 w 609"/>
                  <a:gd name="T55" fmla="*/ 684 h 696"/>
                  <a:gd name="T56" fmla="*/ 12 w 609"/>
                  <a:gd name="T57" fmla="*/ 696 h 696"/>
                  <a:gd name="T58" fmla="*/ 31 w 609"/>
                  <a:gd name="T59" fmla="*/ 695 h 696"/>
                  <a:gd name="T60" fmla="*/ 413 w 609"/>
                  <a:gd name="T61" fmla="*/ 525 h 696"/>
                  <a:gd name="T62" fmla="*/ 521 w 609"/>
                  <a:gd name="T63" fmla="*/ 377 h 696"/>
                  <a:gd name="T64" fmla="*/ 517 w 609"/>
                  <a:gd name="T65" fmla="*/ 354 h 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09" h="696">
                    <a:moveTo>
                      <a:pt x="517" y="354"/>
                    </a:moveTo>
                    <a:cubicBezTo>
                      <a:pt x="518" y="352"/>
                      <a:pt x="518" y="350"/>
                      <a:pt x="519" y="348"/>
                    </a:cubicBezTo>
                    <a:cubicBezTo>
                      <a:pt x="523" y="335"/>
                      <a:pt x="527" y="322"/>
                      <a:pt x="536" y="322"/>
                    </a:cubicBezTo>
                    <a:cubicBezTo>
                      <a:pt x="538" y="322"/>
                      <a:pt x="539" y="322"/>
                      <a:pt x="540" y="323"/>
                    </a:cubicBezTo>
                    <a:cubicBezTo>
                      <a:pt x="541" y="323"/>
                      <a:pt x="542" y="324"/>
                      <a:pt x="543" y="324"/>
                    </a:cubicBezTo>
                    <a:cubicBezTo>
                      <a:pt x="543" y="322"/>
                      <a:pt x="544" y="320"/>
                      <a:pt x="544" y="317"/>
                    </a:cubicBezTo>
                    <a:cubicBezTo>
                      <a:pt x="546" y="310"/>
                      <a:pt x="548" y="302"/>
                      <a:pt x="554" y="299"/>
                    </a:cubicBezTo>
                    <a:cubicBezTo>
                      <a:pt x="568" y="256"/>
                      <a:pt x="578" y="211"/>
                      <a:pt x="582" y="166"/>
                    </a:cubicBezTo>
                    <a:cubicBezTo>
                      <a:pt x="582" y="159"/>
                      <a:pt x="583" y="157"/>
                      <a:pt x="583" y="157"/>
                    </a:cubicBezTo>
                    <a:cubicBezTo>
                      <a:pt x="583" y="150"/>
                      <a:pt x="589" y="145"/>
                      <a:pt x="595" y="145"/>
                    </a:cubicBezTo>
                    <a:cubicBezTo>
                      <a:pt x="599" y="145"/>
                      <a:pt x="599" y="145"/>
                      <a:pt x="599" y="145"/>
                    </a:cubicBezTo>
                    <a:cubicBezTo>
                      <a:pt x="605" y="145"/>
                      <a:pt x="609" y="139"/>
                      <a:pt x="607" y="133"/>
                    </a:cubicBezTo>
                    <a:cubicBezTo>
                      <a:pt x="591" y="81"/>
                      <a:pt x="591" y="81"/>
                      <a:pt x="591" y="81"/>
                    </a:cubicBezTo>
                    <a:cubicBezTo>
                      <a:pt x="589" y="75"/>
                      <a:pt x="585" y="64"/>
                      <a:pt x="583" y="58"/>
                    </a:cubicBezTo>
                    <a:cubicBezTo>
                      <a:pt x="567" y="6"/>
                      <a:pt x="567" y="6"/>
                      <a:pt x="567" y="6"/>
                    </a:cubicBezTo>
                    <a:cubicBezTo>
                      <a:pt x="565" y="0"/>
                      <a:pt x="562" y="0"/>
                      <a:pt x="560" y="6"/>
                    </a:cubicBezTo>
                    <a:cubicBezTo>
                      <a:pt x="543" y="58"/>
                      <a:pt x="543" y="58"/>
                      <a:pt x="543" y="58"/>
                    </a:cubicBezTo>
                    <a:cubicBezTo>
                      <a:pt x="541" y="64"/>
                      <a:pt x="538" y="75"/>
                      <a:pt x="536" y="81"/>
                    </a:cubicBezTo>
                    <a:cubicBezTo>
                      <a:pt x="520" y="133"/>
                      <a:pt x="520" y="133"/>
                      <a:pt x="520" y="133"/>
                    </a:cubicBezTo>
                    <a:cubicBezTo>
                      <a:pt x="518" y="139"/>
                      <a:pt x="521" y="145"/>
                      <a:pt x="528" y="145"/>
                    </a:cubicBezTo>
                    <a:cubicBezTo>
                      <a:pt x="531" y="145"/>
                      <a:pt x="531" y="145"/>
                      <a:pt x="531" y="145"/>
                    </a:cubicBezTo>
                    <a:cubicBezTo>
                      <a:pt x="538" y="145"/>
                      <a:pt x="543" y="150"/>
                      <a:pt x="542" y="157"/>
                    </a:cubicBezTo>
                    <a:cubicBezTo>
                      <a:pt x="542" y="157"/>
                      <a:pt x="542" y="160"/>
                      <a:pt x="541" y="167"/>
                    </a:cubicBezTo>
                    <a:cubicBezTo>
                      <a:pt x="529" y="292"/>
                      <a:pt x="474" y="407"/>
                      <a:pt x="385" y="496"/>
                    </a:cubicBezTo>
                    <a:cubicBezTo>
                      <a:pt x="289" y="592"/>
                      <a:pt x="165" y="648"/>
                      <a:pt x="31" y="655"/>
                    </a:cubicBezTo>
                    <a:cubicBezTo>
                      <a:pt x="20" y="656"/>
                      <a:pt x="12" y="656"/>
                      <a:pt x="12" y="656"/>
                    </a:cubicBezTo>
                    <a:cubicBezTo>
                      <a:pt x="5" y="656"/>
                      <a:pt x="0" y="661"/>
                      <a:pt x="0" y="668"/>
                    </a:cubicBezTo>
                    <a:cubicBezTo>
                      <a:pt x="0" y="684"/>
                      <a:pt x="0" y="684"/>
                      <a:pt x="0" y="684"/>
                    </a:cubicBezTo>
                    <a:cubicBezTo>
                      <a:pt x="0" y="691"/>
                      <a:pt x="5" y="696"/>
                      <a:pt x="12" y="696"/>
                    </a:cubicBezTo>
                    <a:cubicBezTo>
                      <a:pt x="12" y="696"/>
                      <a:pt x="20" y="696"/>
                      <a:pt x="31" y="695"/>
                    </a:cubicBezTo>
                    <a:cubicBezTo>
                      <a:pt x="175" y="688"/>
                      <a:pt x="310" y="628"/>
                      <a:pt x="413" y="525"/>
                    </a:cubicBezTo>
                    <a:cubicBezTo>
                      <a:pt x="457" y="481"/>
                      <a:pt x="493" y="431"/>
                      <a:pt x="521" y="377"/>
                    </a:cubicBezTo>
                    <a:cubicBezTo>
                      <a:pt x="517" y="368"/>
                      <a:pt x="515" y="361"/>
                      <a:pt x="517" y="3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8" name="Freeform 534"/>
              <p:cNvSpPr>
                <a:spLocks/>
              </p:cNvSpPr>
              <p:nvPr/>
            </p:nvSpPr>
            <p:spPr bwMode="auto">
              <a:xfrm>
                <a:off x="2122241" y="9760967"/>
                <a:ext cx="696913" cy="1546225"/>
              </a:xfrm>
              <a:custGeom>
                <a:avLst/>
                <a:gdLst>
                  <a:gd name="T0" fmla="*/ 97 w 219"/>
                  <a:gd name="T1" fmla="*/ 205 h 487"/>
                  <a:gd name="T2" fmla="*/ 126 w 219"/>
                  <a:gd name="T3" fmla="*/ 205 h 487"/>
                  <a:gd name="T4" fmla="*/ 212 w 219"/>
                  <a:gd name="T5" fmla="*/ 93 h 487"/>
                  <a:gd name="T6" fmla="*/ 100 w 219"/>
                  <a:gd name="T7" fmla="*/ 7 h 487"/>
                  <a:gd name="T8" fmla="*/ 14 w 219"/>
                  <a:gd name="T9" fmla="*/ 119 h 487"/>
                  <a:gd name="T10" fmla="*/ 49 w 219"/>
                  <a:gd name="T11" fmla="*/ 183 h 487"/>
                  <a:gd name="T12" fmla="*/ 44 w 219"/>
                  <a:gd name="T13" fmla="*/ 202 h 487"/>
                  <a:gd name="T14" fmla="*/ 34 w 219"/>
                  <a:gd name="T15" fmla="*/ 209 h 487"/>
                  <a:gd name="T16" fmla="*/ 74 w 219"/>
                  <a:gd name="T17" fmla="*/ 225 h 487"/>
                  <a:gd name="T18" fmla="*/ 78 w 219"/>
                  <a:gd name="T19" fmla="*/ 258 h 487"/>
                  <a:gd name="T20" fmla="*/ 51 w 219"/>
                  <a:gd name="T21" fmla="*/ 272 h 487"/>
                  <a:gd name="T22" fmla="*/ 47 w 219"/>
                  <a:gd name="T23" fmla="*/ 272 h 487"/>
                  <a:gd name="T24" fmla="*/ 5 w 219"/>
                  <a:gd name="T25" fmla="*/ 260 h 487"/>
                  <a:gd name="T26" fmla="*/ 10 w 219"/>
                  <a:gd name="T27" fmla="*/ 339 h 487"/>
                  <a:gd name="T28" fmla="*/ 70 w 219"/>
                  <a:gd name="T29" fmla="*/ 417 h 487"/>
                  <a:gd name="T30" fmla="*/ 124 w 219"/>
                  <a:gd name="T31" fmla="*/ 440 h 487"/>
                  <a:gd name="T32" fmla="*/ 129 w 219"/>
                  <a:gd name="T33" fmla="*/ 456 h 487"/>
                  <a:gd name="T34" fmla="*/ 103 w 219"/>
                  <a:gd name="T35" fmla="*/ 479 h 487"/>
                  <a:gd name="T36" fmla="*/ 127 w 219"/>
                  <a:gd name="T37" fmla="*/ 485 h 487"/>
                  <a:gd name="T38" fmla="*/ 165 w 219"/>
                  <a:gd name="T39" fmla="*/ 466 h 487"/>
                  <a:gd name="T40" fmla="*/ 176 w 219"/>
                  <a:gd name="T41" fmla="*/ 432 h 487"/>
                  <a:gd name="T42" fmla="*/ 150 w 219"/>
                  <a:gd name="T43" fmla="*/ 421 h 487"/>
                  <a:gd name="T44" fmla="*/ 102 w 219"/>
                  <a:gd name="T45" fmla="*/ 368 h 487"/>
                  <a:gd name="T46" fmla="*/ 84 w 219"/>
                  <a:gd name="T47" fmla="*/ 335 h 487"/>
                  <a:gd name="T48" fmla="*/ 73 w 219"/>
                  <a:gd name="T49" fmla="*/ 300 h 487"/>
                  <a:gd name="T50" fmla="*/ 90 w 219"/>
                  <a:gd name="T51" fmla="*/ 217 h 487"/>
                  <a:gd name="T52" fmla="*/ 97 w 219"/>
                  <a:gd name="T53" fmla="*/ 205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9" h="487">
                    <a:moveTo>
                      <a:pt x="97" y="205"/>
                    </a:moveTo>
                    <a:cubicBezTo>
                      <a:pt x="106" y="206"/>
                      <a:pt x="116" y="206"/>
                      <a:pt x="126" y="205"/>
                    </a:cubicBezTo>
                    <a:cubicBezTo>
                      <a:pt x="180" y="198"/>
                      <a:pt x="219" y="148"/>
                      <a:pt x="212" y="93"/>
                    </a:cubicBezTo>
                    <a:cubicBezTo>
                      <a:pt x="205" y="38"/>
                      <a:pt x="154" y="0"/>
                      <a:pt x="100" y="7"/>
                    </a:cubicBezTo>
                    <a:cubicBezTo>
                      <a:pt x="45" y="14"/>
                      <a:pt x="6" y="64"/>
                      <a:pt x="14" y="119"/>
                    </a:cubicBezTo>
                    <a:cubicBezTo>
                      <a:pt x="17" y="145"/>
                      <a:pt x="30" y="167"/>
                      <a:pt x="49" y="183"/>
                    </a:cubicBezTo>
                    <a:cubicBezTo>
                      <a:pt x="49" y="192"/>
                      <a:pt x="49" y="200"/>
                      <a:pt x="44" y="202"/>
                    </a:cubicBezTo>
                    <a:cubicBezTo>
                      <a:pt x="41" y="204"/>
                      <a:pt x="37" y="206"/>
                      <a:pt x="34" y="209"/>
                    </a:cubicBezTo>
                    <a:cubicBezTo>
                      <a:pt x="50" y="212"/>
                      <a:pt x="67" y="215"/>
                      <a:pt x="74" y="225"/>
                    </a:cubicBezTo>
                    <a:cubicBezTo>
                      <a:pt x="81" y="236"/>
                      <a:pt x="83" y="249"/>
                      <a:pt x="78" y="258"/>
                    </a:cubicBezTo>
                    <a:cubicBezTo>
                      <a:pt x="73" y="267"/>
                      <a:pt x="64" y="272"/>
                      <a:pt x="51" y="272"/>
                    </a:cubicBezTo>
                    <a:cubicBezTo>
                      <a:pt x="50" y="272"/>
                      <a:pt x="49" y="272"/>
                      <a:pt x="47" y="272"/>
                    </a:cubicBezTo>
                    <a:cubicBezTo>
                      <a:pt x="36" y="271"/>
                      <a:pt x="21" y="267"/>
                      <a:pt x="5" y="260"/>
                    </a:cubicBezTo>
                    <a:cubicBezTo>
                      <a:pt x="0" y="283"/>
                      <a:pt x="1" y="311"/>
                      <a:pt x="10" y="339"/>
                    </a:cubicBezTo>
                    <a:cubicBezTo>
                      <a:pt x="14" y="351"/>
                      <a:pt x="36" y="399"/>
                      <a:pt x="70" y="417"/>
                    </a:cubicBezTo>
                    <a:cubicBezTo>
                      <a:pt x="89" y="428"/>
                      <a:pt x="105" y="430"/>
                      <a:pt x="124" y="440"/>
                    </a:cubicBezTo>
                    <a:cubicBezTo>
                      <a:pt x="140" y="448"/>
                      <a:pt x="137" y="456"/>
                      <a:pt x="129" y="456"/>
                    </a:cubicBezTo>
                    <a:cubicBezTo>
                      <a:pt x="117" y="456"/>
                      <a:pt x="105" y="462"/>
                      <a:pt x="103" y="479"/>
                    </a:cubicBezTo>
                    <a:cubicBezTo>
                      <a:pt x="102" y="487"/>
                      <a:pt x="114" y="485"/>
                      <a:pt x="127" y="485"/>
                    </a:cubicBezTo>
                    <a:cubicBezTo>
                      <a:pt x="146" y="485"/>
                      <a:pt x="156" y="475"/>
                      <a:pt x="165" y="466"/>
                    </a:cubicBezTo>
                    <a:cubicBezTo>
                      <a:pt x="175" y="456"/>
                      <a:pt x="187" y="444"/>
                      <a:pt x="176" y="432"/>
                    </a:cubicBezTo>
                    <a:cubicBezTo>
                      <a:pt x="168" y="425"/>
                      <a:pt x="157" y="426"/>
                      <a:pt x="150" y="421"/>
                    </a:cubicBezTo>
                    <a:cubicBezTo>
                      <a:pt x="141" y="413"/>
                      <a:pt x="136" y="383"/>
                      <a:pt x="102" y="368"/>
                    </a:cubicBezTo>
                    <a:cubicBezTo>
                      <a:pt x="90" y="363"/>
                      <a:pt x="92" y="354"/>
                      <a:pt x="84" y="335"/>
                    </a:cubicBezTo>
                    <a:cubicBezTo>
                      <a:pt x="80" y="324"/>
                      <a:pt x="72" y="324"/>
                      <a:pt x="73" y="300"/>
                    </a:cubicBezTo>
                    <a:cubicBezTo>
                      <a:pt x="73" y="269"/>
                      <a:pt x="92" y="274"/>
                      <a:pt x="90" y="217"/>
                    </a:cubicBezTo>
                    <a:cubicBezTo>
                      <a:pt x="89" y="213"/>
                      <a:pt x="93" y="209"/>
                      <a:pt x="97" y="205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69" name="Freeform 535"/>
              <p:cNvSpPr>
                <a:spLocks/>
              </p:cNvSpPr>
              <p:nvPr/>
            </p:nvSpPr>
            <p:spPr bwMode="auto">
              <a:xfrm>
                <a:off x="1890466" y="10049892"/>
                <a:ext cx="488950" cy="561975"/>
              </a:xfrm>
              <a:custGeom>
                <a:avLst/>
                <a:gdLst>
                  <a:gd name="T0" fmla="*/ 18 w 154"/>
                  <a:gd name="T1" fmla="*/ 26 h 177"/>
                  <a:gd name="T2" fmla="*/ 17 w 154"/>
                  <a:gd name="T3" fmla="*/ 42 h 177"/>
                  <a:gd name="T4" fmla="*/ 28 w 154"/>
                  <a:gd name="T5" fmla="*/ 24 h 177"/>
                  <a:gd name="T6" fmla="*/ 39 w 154"/>
                  <a:gd name="T7" fmla="*/ 1 h 177"/>
                  <a:gd name="T8" fmla="*/ 33 w 154"/>
                  <a:gd name="T9" fmla="*/ 44 h 177"/>
                  <a:gd name="T10" fmla="*/ 26 w 154"/>
                  <a:gd name="T11" fmla="*/ 73 h 177"/>
                  <a:gd name="T12" fmla="*/ 67 w 154"/>
                  <a:gd name="T13" fmla="*/ 115 h 177"/>
                  <a:gd name="T14" fmla="*/ 142 w 154"/>
                  <a:gd name="T15" fmla="*/ 138 h 177"/>
                  <a:gd name="T16" fmla="*/ 121 w 154"/>
                  <a:gd name="T17" fmla="*/ 175 h 177"/>
                  <a:gd name="T18" fmla="*/ 42 w 154"/>
                  <a:gd name="T19" fmla="*/ 141 h 177"/>
                  <a:gd name="T20" fmla="*/ 14 w 154"/>
                  <a:gd name="T21" fmla="*/ 90 h 177"/>
                  <a:gd name="T22" fmla="*/ 3 w 154"/>
                  <a:gd name="T23" fmla="*/ 54 h 177"/>
                  <a:gd name="T24" fmla="*/ 18 w 154"/>
                  <a:gd name="T25" fmla="*/ 2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177">
                    <a:moveTo>
                      <a:pt x="18" y="26"/>
                    </a:moveTo>
                    <a:cubicBezTo>
                      <a:pt x="23" y="28"/>
                      <a:pt x="18" y="38"/>
                      <a:pt x="17" y="42"/>
                    </a:cubicBezTo>
                    <a:cubicBezTo>
                      <a:pt x="15" y="49"/>
                      <a:pt x="24" y="36"/>
                      <a:pt x="28" y="24"/>
                    </a:cubicBezTo>
                    <a:cubicBezTo>
                      <a:pt x="31" y="15"/>
                      <a:pt x="33" y="0"/>
                      <a:pt x="39" y="1"/>
                    </a:cubicBezTo>
                    <a:cubicBezTo>
                      <a:pt x="47" y="3"/>
                      <a:pt x="42" y="22"/>
                      <a:pt x="33" y="44"/>
                    </a:cubicBezTo>
                    <a:cubicBezTo>
                      <a:pt x="29" y="55"/>
                      <a:pt x="22" y="68"/>
                      <a:pt x="26" y="73"/>
                    </a:cubicBezTo>
                    <a:cubicBezTo>
                      <a:pt x="30" y="79"/>
                      <a:pt x="60" y="108"/>
                      <a:pt x="67" y="115"/>
                    </a:cubicBezTo>
                    <a:cubicBezTo>
                      <a:pt x="77" y="124"/>
                      <a:pt x="130" y="121"/>
                      <a:pt x="142" y="138"/>
                    </a:cubicBezTo>
                    <a:cubicBezTo>
                      <a:pt x="154" y="155"/>
                      <a:pt x="148" y="177"/>
                      <a:pt x="121" y="175"/>
                    </a:cubicBezTo>
                    <a:cubicBezTo>
                      <a:pt x="94" y="173"/>
                      <a:pt x="52" y="152"/>
                      <a:pt x="42" y="141"/>
                    </a:cubicBezTo>
                    <a:cubicBezTo>
                      <a:pt x="32" y="129"/>
                      <a:pt x="19" y="99"/>
                      <a:pt x="14" y="90"/>
                    </a:cubicBezTo>
                    <a:cubicBezTo>
                      <a:pt x="7" y="75"/>
                      <a:pt x="0" y="62"/>
                      <a:pt x="3" y="54"/>
                    </a:cubicBezTo>
                    <a:cubicBezTo>
                      <a:pt x="7" y="41"/>
                      <a:pt x="11" y="23"/>
                      <a:pt x="18" y="2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0" name="Freeform 536"/>
              <p:cNvSpPr>
                <a:spLocks/>
              </p:cNvSpPr>
              <p:nvPr/>
            </p:nvSpPr>
            <p:spPr bwMode="auto">
              <a:xfrm>
                <a:off x="2020641" y="9983217"/>
                <a:ext cx="47625" cy="88900"/>
              </a:xfrm>
              <a:custGeom>
                <a:avLst/>
                <a:gdLst>
                  <a:gd name="T0" fmla="*/ 6 w 15"/>
                  <a:gd name="T1" fmla="*/ 21 h 28"/>
                  <a:gd name="T2" fmla="*/ 8 w 15"/>
                  <a:gd name="T3" fmla="*/ 28 h 28"/>
                  <a:gd name="T4" fmla="*/ 10 w 15"/>
                  <a:gd name="T5" fmla="*/ 1 h 28"/>
                  <a:gd name="T6" fmla="*/ 0 w 15"/>
                  <a:gd name="T7" fmla="*/ 17 h 28"/>
                  <a:gd name="T8" fmla="*/ 6 w 15"/>
                  <a:gd name="T9" fmla="*/ 2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8">
                    <a:moveTo>
                      <a:pt x="6" y="21"/>
                    </a:moveTo>
                    <a:cubicBezTo>
                      <a:pt x="7" y="23"/>
                      <a:pt x="8" y="25"/>
                      <a:pt x="8" y="28"/>
                    </a:cubicBezTo>
                    <a:cubicBezTo>
                      <a:pt x="13" y="14"/>
                      <a:pt x="15" y="3"/>
                      <a:pt x="10" y="1"/>
                    </a:cubicBezTo>
                    <a:cubicBezTo>
                      <a:pt x="5" y="0"/>
                      <a:pt x="2" y="8"/>
                      <a:pt x="0" y="17"/>
                    </a:cubicBezTo>
                    <a:cubicBezTo>
                      <a:pt x="3" y="17"/>
                      <a:pt x="5" y="19"/>
                      <a:pt x="6" y="2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1" name="Freeform 537"/>
              <p:cNvSpPr>
                <a:spLocks/>
              </p:cNvSpPr>
              <p:nvPr/>
            </p:nvSpPr>
            <p:spPr bwMode="auto">
              <a:xfrm>
                <a:off x="1896816" y="10773792"/>
                <a:ext cx="301625" cy="533400"/>
              </a:xfrm>
              <a:custGeom>
                <a:avLst/>
                <a:gdLst>
                  <a:gd name="T0" fmla="*/ 91 w 95"/>
                  <a:gd name="T1" fmla="*/ 76 h 168"/>
                  <a:gd name="T2" fmla="*/ 95 w 95"/>
                  <a:gd name="T3" fmla="*/ 60 h 168"/>
                  <a:gd name="T4" fmla="*/ 75 w 95"/>
                  <a:gd name="T5" fmla="*/ 21 h 168"/>
                  <a:gd name="T6" fmla="*/ 70 w 95"/>
                  <a:gd name="T7" fmla="*/ 0 h 168"/>
                  <a:gd name="T8" fmla="*/ 31 w 95"/>
                  <a:gd name="T9" fmla="*/ 56 h 168"/>
                  <a:gd name="T10" fmla="*/ 53 w 95"/>
                  <a:gd name="T11" fmla="*/ 118 h 168"/>
                  <a:gd name="T12" fmla="*/ 27 w 95"/>
                  <a:gd name="T13" fmla="*/ 136 h 168"/>
                  <a:gd name="T14" fmla="*/ 0 w 95"/>
                  <a:gd name="T15" fmla="*/ 160 h 168"/>
                  <a:gd name="T16" fmla="*/ 27 w 95"/>
                  <a:gd name="T17" fmla="*/ 166 h 168"/>
                  <a:gd name="T18" fmla="*/ 63 w 95"/>
                  <a:gd name="T19" fmla="*/ 166 h 168"/>
                  <a:gd name="T20" fmla="*/ 94 w 95"/>
                  <a:gd name="T21" fmla="*/ 151 h 168"/>
                  <a:gd name="T22" fmla="*/ 88 w 95"/>
                  <a:gd name="T23" fmla="*/ 131 h 168"/>
                  <a:gd name="T24" fmla="*/ 91 w 95"/>
                  <a:gd name="T25" fmla="*/ 7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168">
                    <a:moveTo>
                      <a:pt x="91" y="76"/>
                    </a:moveTo>
                    <a:cubicBezTo>
                      <a:pt x="90" y="69"/>
                      <a:pt x="90" y="64"/>
                      <a:pt x="95" y="60"/>
                    </a:cubicBezTo>
                    <a:cubicBezTo>
                      <a:pt x="84" y="44"/>
                      <a:pt x="78" y="29"/>
                      <a:pt x="75" y="21"/>
                    </a:cubicBezTo>
                    <a:cubicBezTo>
                      <a:pt x="73" y="14"/>
                      <a:pt x="71" y="7"/>
                      <a:pt x="70" y="0"/>
                    </a:cubicBezTo>
                    <a:cubicBezTo>
                      <a:pt x="51" y="19"/>
                      <a:pt x="32" y="40"/>
                      <a:pt x="31" y="56"/>
                    </a:cubicBezTo>
                    <a:cubicBezTo>
                      <a:pt x="30" y="85"/>
                      <a:pt x="50" y="97"/>
                      <a:pt x="53" y="118"/>
                    </a:cubicBezTo>
                    <a:cubicBezTo>
                      <a:pt x="55" y="136"/>
                      <a:pt x="44" y="137"/>
                      <a:pt x="27" y="136"/>
                    </a:cubicBezTo>
                    <a:cubicBezTo>
                      <a:pt x="9" y="135"/>
                      <a:pt x="0" y="148"/>
                      <a:pt x="0" y="160"/>
                    </a:cubicBezTo>
                    <a:cubicBezTo>
                      <a:pt x="0" y="168"/>
                      <a:pt x="9" y="166"/>
                      <a:pt x="27" y="166"/>
                    </a:cubicBezTo>
                    <a:cubicBezTo>
                      <a:pt x="44" y="166"/>
                      <a:pt x="50" y="166"/>
                      <a:pt x="63" y="166"/>
                    </a:cubicBezTo>
                    <a:cubicBezTo>
                      <a:pt x="77" y="166"/>
                      <a:pt x="94" y="167"/>
                      <a:pt x="94" y="151"/>
                    </a:cubicBezTo>
                    <a:cubicBezTo>
                      <a:pt x="94" y="139"/>
                      <a:pt x="90" y="141"/>
                      <a:pt x="88" y="131"/>
                    </a:cubicBezTo>
                    <a:cubicBezTo>
                      <a:pt x="85" y="119"/>
                      <a:pt x="93" y="110"/>
                      <a:pt x="91" y="7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2" name="Freeform 538"/>
              <p:cNvSpPr>
                <a:spLocks/>
              </p:cNvSpPr>
              <p:nvPr/>
            </p:nvSpPr>
            <p:spPr bwMode="auto">
              <a:xfrm>
                <a:off x="1985716" y="10221342"/>
                <a:ext cx="263525" cy="200025"/>
              </a:xfrm>
              <a:custGeom>
                <a:avLst/>
                <a:gdLst>
                  <a:gd name="T0" fmla="*/ 66 w 83"/>
                  <a:gd name="T1" fmla="*/ 62 h 63"/>
                  <a:gd name="T2" fmla="*/ 69 w 83"/>
                  <a:gd name="T3" fmla="*/ 63 h 63"/>
                  <a:gd name="T4" fmla="*/ 83 w 83"/>
                  <a:gd name="T5" fmla="*/ 52 h 63"/>
                  <a:gd name="T6" fmla="*/ 43 w 83"/>
                  <a:gd name="T7" fmla="*/ 41 h 63"/>
                  <a:gd name="T8" fmla="*/ 5 w 83"/>
                  <a:gd name="T9" fmla="*/ 0 h 63"/>
                  <a:gd name="T10" fmla="*/ 1 w 83"/>
                  <a:gd name="T11" fmla="*/ 16 h 63"/>
                  <a:gd name="T12" fmla="*/ 41 w 83"/>
                  <a:gd name="T13" fmla="*/ 57 h 63"/>
                  <a:gd name="T14" fmla="*/ 66 w 83"/>
                  <a:gd name="T15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63">
                    <a:moveTo>
                      <a:pt x="66" y="62"/>
                    </a:moveTo>
                    <a:cubicBezTo>
                      <a:pt x="67" y="62"/>
                      <a:pt x="68" y="63"/>
                      <a:pt x="69" y="63"/>
                    </a:cubicBezTo>
                    <a:cubicBezTo>
                      <a:pt x="74" y="59"/>
                      <a:pt x="78" y="55"/>
                      <a:pt x="83" y="52"/>
                    </a:cubicBezTo>
                    <a:cubicBezTo>
                      <a:pt x="66" y="49"/>
                      <a:pt x="48" y="46"/>
                      <a:pt x="43" y="41"/>
                    </a:cubicBezTo>
                    <a:cubicBezTo>
                      <a:pt x="37" y="35"/>
                      <a:pt x="12" y="9"/>
                      <a:pt x="5" y="0"/>
                    </a:cubicBezTo>
                    <a:cubicBezTo>
                      <a:pt x="3" y="6"/>
                      <a:pt x="0" y="14"/>
                      <a:pt x="1" y="16"/>
                    </a:cubicBezTo>
                    <a:cubicBezTo>
                      <a:pt x="4" y="21"/>
                      <a:pt x="32" y="48"/>
                      <a:pt x="41" y="57"/>
                    </a:cubicBezTo>
                    <a:cubicBezTo>
                      <a:pt x="44" y="59"/>
                      <a:pt x="56" y="61"/>
                      <a:pt x="66" y="6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57" name="Овал 56"/>
            <p:cNvSpPr/>
            <p:nvPr/>
          </p:nvSpPr>
          <p:spPr>
            <a:xfrm rot="10800000">
              <a:off x="1175570" y="4770562"/>
              <a:ext cx="2032014" cy="2032014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58" name="Овал 57"/>
            <p:cNvSpPr/>
            <p:nvPr/>
          </p:nvSpPr>
          <p:spPr>
            <a:xfrm rot="10800000">
              <a:off x="7856524" y="6282730"/>
              <a:ext cx="2032014" cy="2032014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2975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6383999" y="1223679"/>
            <a:ext cx="4607979" cy="4521019"/>
            <a:chOff x="671514" y="3906466"/>
            <a:chExt cx="8675164" cy="8511451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671514" y="4050482"/>
              <a:ext cx="8675164" cy="8367435"/>
              <a:chOff x="12369974" y="378074"/>
              <a:chExt cx="1770970" cy="1708150"/>
            </a:xfrm>
          </p:grpSpPr>
          <p:sp>
            <p:nvSpPr>
              <p:cNvPr id="28" name="Freeform 669"/>
              <p:cNvSpPr>
                <a:spLocks/>
              </p:cNvSpPr>
              <p:nvPr/>
            </p:nvSpPr>
            <p:spPr bwMode="auto">
              <a:xfrm>
                <a:off x="12839874" y="1178174"/>
                <a:ext cx="425450" cy="425450"/>
              </a:xfrm>
              <a:custGeom>
                <a:avLst/>
                <a:gdLst>
                  <a:gd name="T0" fmla="*/ 130 w 134"/>
                  <a:gd name="T1" fmla="*/ 0 h 134"/>
                  <a:gd name="T2" fmla="*/ 4 w 134"/>
                  <a:gd name="T3" fmla="*/ 0 h 134"/>
                  <a:gd name="T4" fmla="*/ 0 w 134"/>
                  <a:gd name="T5" fmla="*/ 4 h 134"/>
                  <a:gd name="T6" fmla="*/ 0 w 134"/>
                  <a:gd name="T7" fmla="*/ 47 h 134"/>
                  <a:gd name="T8" fmla="*/ 3 w 134"/>
                  <a:gd name="T9" fmla="*/ 48 h 134"/>
                  <a:gd name="T10" fmla="*/ 7 w 134"/>
                  <a:gd name="T11" fmla="*/ 49 h 134"/>
                  <a:gd name="T12" fmla="*/ 30 w 134"/>
                  <a:gd name="T13" fmla="*/ 45 h 134"/>
                  <a:gd name="T14" fmla="*/ 54 w 134"/>
                  <a:gd name="T15" fmla="*/ 40 h 134"/>
                  <a:gd name="T16" fmla="*/ 54 w 134"/>
                  <a:gd name="T17" fmla="*/ 40 h 134"/>
                  <a:gd name="T18" fmla="*/ 54 w 134"/>
                  <a:gd name="T19" fmla="*/ 40 h 134"/>
                  <a:gd name="T20" fmla="*/ 64 w 134"/>
                  <a:gd name="T21" fmla="*/ 45 h 134"/>
                  <a:gd name="T22" fmla="*/ 65 w 134"/>
                  <a:gd name="T23" fmla="*/ 55 h 134"/>
                  <a:gd name="T24" fmla="*/ 57 w 134"/>
                  <a:gd name="T25" fmla="*/ 61 h 134"/>
                  <a:gd name="T26" fmla="*/ 54 w 134"/>
                  <a:gd name="T27" fmla="*/ 62 h 134"/>
                  <a:gd name="T28" fmla="*/ 56 w 134"/>
                  <a:gd name="T29" fmla="*/ 62 h 134"/>
                  <a:gd name="T30" fmla="*/ 81 w 134"/>
                  <a:gd name="T31" fmla="*/ 67 h 134"/>
                  <a:gd name="T32" fmla="*/ 88 w 134"/>
                  <a:gd name="T33" fmla="*/ 72 h 134"/>
                  <a:gd name="T34" fmla="*/ 88 w 134"/>
                  <a:gd name="T35" fmla="*/ 82 h 134"/>
                  <a:gd name="T36" fmla="*/ 88 w 134"/>
                  <a:gd name="T37" fmla="*/ 83 h 134"/>
                  <a:gd name="T38" fmla="*/ 88 w 134"/>
                  <a:gd name="T39" fmla="*/ 83 h 134"/>
                  <a:gd name="T40" fmla="*/ 87 w 134"/>
                  <a:gd name="T41" fmla="*/ 94 h 134"/>
                  <a:gd name="T42" fmla="*/ 83 w 134"/>
                  <a:gd name="T43" fmla="*/ 97 h 134"/>
                  <a:gd name="T44" fmla="*/ 81 w 134"/>
                  <a:gd name="T45" fmla="*/ 105 h 134"/>
                  <a:gd name="T46" fmla="*/ 72 w 134"/>
                  <a:gd name="T47" fmla="*/ 109 h 134"/>
                  <a:gd name="T48" fmla="*/ 70 w 134"/>
                  <a:gd name="T49" fmla="*/ 113 h 134"/>
                  <a:gd name="T50" fmla="*/ 58 w 134"/>
                  <a:gd name="T51" fmla="*/ 115 h 134"/>
                  <a:gd name="T52" fmla="*/ 43 w 134"/>
                  <a:gd name="T53" fmla="*/ 109 h 134"/>
                  <a:gd name="T54" fmla="*/ 21 w 134"/>
                  <a:gd name="T55" fmla="*/ 101 h 134"/>
                  <a:gd name="T56" fmla="*/ 11 w 134"/>
                  <a:gd name="T57" fmla="*/ 95 h 134"/>
                  <a:gd name="T58" fmla="*/ 2 w 134"/>
                  <a:gd name="T59" fmla="*/ 89 h 134"/>
                  <a:gd name="T60" fmla="*/ 0 w 134"/>
                  <a:gd name="T61" fmla="*/ 88 h 134"/>
                  <a:gd name="T62" fmla="*/ 0 w 134"/>
                  <a:gd name="T63" fmla="*/ 130 h 134"/>
                  <a:gd name="T64" fmla="*/ 4 w 134"/>
                  <a:gd name="T65" fmla="*/ 134 h 134"/>
                  <a:gd name="T66" fmla="*/ 130 w 134"/>
                  <a:gd name="T67" fmla="*/ 134 h 134"/>
                  <a:gd name="T68" fmla="*/ 134 w 134"/>
                  <a:gd name="T69" fmla="*/ 130 h 134"/>
                  <a:gd name="T70" fmla="*/ 134 w 134"/>
                  <a:gd name="T71" fmla="*/ 4 h 134"/>
                  <a:gd name="T72" fmla="*/ 130 w 134"/>
                  <a:gd name="T73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4" h="134">
                    <a:moveTo>
                      <a:pt x="13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" y="48"/>
                      <a:pt x="2" y="48"/>
                      <a:pt x="3" y="48"/>
                    </a:cubicBezTo>
                    <a:cubicBezTo>
                      <a:pt x="5" y="48"/>
                      <a:pt x="7" y="48"/>
                      <a:pt x="7" y="49"/>
                    </a:cubicBezTo>
                    <a:cubicBezTo>
                      <a:pt x="12" y="49"/>
                      <a:pt x="19" y="48"/>
                      <a:pt x="30" y="45"/>
                    </a:cubicBezTo>
                    <a:cubicBezTo>
                      <a:pt x="36" y="43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8" y="40"/>
                      <a:pt x="62" y="42"/>
                      <a:pt x="64" y="45"/>
                    </a:cubicBezTo>
                    <a:cubicBezTo>
                      <a:pt x="66" y="48"/>
                      <a:pt x="66" y="52"/>
                      <a:pt x="65" y="55"/>
                    </a:cubicBezTo>
                    <a:cubicBezTo>
                      <a:pt x="63" y="59"/>
                      <a:pt x="60" y="61"/>
                      <a:pt x="57" y="61"/>
                    </a:cubicBezTo>
                    <a:cubicBezTo>
                      <a:pt x="56" y="61"/>
                      <a:pt x="55" y="61"/>
                      <a:pt x="54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7" y="63"/>
                      <a:pt x="70" y="65"/>
                      <a:pt x="81" y="67"/>
                    </a:cubicBezTo>
                    <a:cubicBezTo>
                      <a:pt x="84" y="67"/>
                      <a:pt x="87" y="69"/>
                      <a:pt x="88" y="72"/>
                    </a:cubicBezTo>
                    <a:cubicBezTo>
                      <a:pt x="90" y="75"/>
                      <a:pt x="90" y="79"/>
                      <a:pt x="88" y="82"/>
                    </a:cubicBezTo>
                    <a:cubicBezTo>
                      <a:pt x="88" y="82"/>
                      <a:pt x="88" y="83"/>
                      <a:pt x="88" y="83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90" y="87"/>
                      <a:pt x="90" y="91"/>
                      <a:pt x="87" y="94"/>
                    </a:cubicBezTo>
                    <a:cubicBezTo>
                      <a:pt x="86" y="96"/>
                      <a:pt x="85" y="97"/>
                      <a:pt x="83" y="97"/>
                    </a:cubicBezTo>
                    <a:cubicBezTo>
                      <a:pt x="84" y="100"/>
                      <a:pt x="83" y="103"/>
                      <a:pt x="81" y="105"/>
                    </a:cubicBezTo>
                    <a:cubicBezTo>
                      <a:pt x="79" y="108"/>
                      <a:pt x="76" y="109"/>
                      <a:pt x="72" y="109"/>
                    </a:cubicBezTo>
                    <a:cubicBezTo>
                      <a:pt x="72" y="110"/>
                      <a:pt x="71" y="112"/>
                      <a:pt x="70" y="113"/>
                    </a:cubicBezTo>
                    <a:cubicBezTo>
                      <a:pt x="67" y="116"/>
                      <a:pt x="62" y="117"/>
                      <a:pt x="58" y="115"/>
                    </a:cubicBezTo>
                    <a:cubicBezTo>
                      <a:pt x="51" y="113"/>
                      <a:pt x="44" y="110"/>
                      <a:pt x="43" y="109"/>
                    </a:cubicBezTo>
                    <a:cubicBezTo>
                      <a:pt x="36" y="107"/>
                      <a:pt x="28" y="104"/>
                      <a:pt x="21" y="101"/>
                    </a:cubicBezTo>
                    <a:cubicBezTo>
                      <a:pt x="16" y="99"/>
                      <a:pt x="14" y="97"/>
                      <a:pt x="11" y="95"/>
                    </a:cubicBezTo>
                    <a:cubicBezTo>
                      <a:pt x="8" y="93"/>
                      <a:pt x="6" y="91"/>
                      <a:pt x="2" y="89"/>
                    </a:cubicBezTo>
                    <a:cubicBezTo>
                      <a:pt x="1" y="88"/>
                      <a:pt x="1" y="88"/>
                      <a:pt x="0" y="88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2"/>
                      <a:pt x="2" y="134"/>
                      <a:pt x="4" y="134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32" y="134"/>
                      <a:pt x="134" y="132"/>
                      <a:pt x="134" y="130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4" y="2"/>
                      <a:pt x="132" y="0"/>
                      <a:pt x="1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" name="Freeform 670"/>
              <p:cNvSpPr>
                <a:spLocks/>
              </p:cNvSpPr>
              <p:nvPr/>
            </p:nvSpPr>
            <p:spPr bwMode="auto">
              <a:xfrm>
                <a:off x="13170074" y="1508374"/>
                <a:ext cx="76200" cy="76200"/>
              </a:xfrm>
              <a:custGeom>
                <a:avLst/>
                <a:gdLst>
                  <a:gd name="T0" fmla="*/ 24 w 24"/>
                  <a:gd name="T1" fmla="*/ 21 h 24"/>
                  <a:gd name="T2" fmla="*/ 21 w 24"/>
                  <a:gd name="T3" fmla="*/ 24 h 24"/>
                  <a:gd name="T4" fmla="*/ 4 w 24"/>
                  <a:gd name="T5" fmla="*/ 24 h 24"/>
                  <a:gd name="T6" fmla="*/ 0 w 24"/>
                  <a:gd name="T7" fmla="*/ 21 h 24"/>
                  <a:gd name="T8" fmla="*/ 0 w 24"/>
                  <a:gd name="T9" fmla="*/ 4 h 24"/>
                  <a:gd name="T10" fmla="*/ 4 w 24"/>
                  <a:gd name="T11" fmla="*/ 0 h 24"/>
                  <a:gd name="T12" fmla="*/ 21 w 24"/>
                  <a:gd name="T13" fmla="*/ 0 h 24"/>
                  <a:gd name="T14" fmla="*/ 24 w 24"/>
                  <a:gd name="T15" fmla="*/ 4 h 24"/>
                  <a:gd name="T16" fmla="*/ 24 w 24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4">
                    <a:moveTo>
                      <a:pt x="24" y="21"/>
                    </a:moveTo>
                    <a:cubicBezTo>
                      <a:pt x="24" y="23"/>
                      <a:pt x="23" y="24"/>
                      <a:pt x="21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4" y="2"/>
                      <a:pt x="24" y="4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" name="Freeform 671"/>
              <p:cNvSpPr>
                <a:spLocks/>
              </p:cNvSpPr>
              <p:nvPr/>
            </p:nvSpPr>
            <p:spPr bwMode="auto">
              <a:xfrm>
                <a:off x="12979574" y="1527424"/>
                <a:ext cx="76200" cy="57150"/>
              </a:xfrm>
              <a:custGeom>
                <a:avLst/>
                <a:gdLst>
                  <a:gd name="T0" fmla="*/ 14 w 24"/>
                  <a:gd name="T1" fmla="*/ 5 h 18"/>
                  <a:gd name="T2" fmla="*/ 0 w 24"/>
                  <a:gd name="T3" fmla="*/ 0 h 18"/>
                  <a:gd name="T4" fmla="*/ 0 w 24"/>
                  <a:gd name="T5" fmla="*/ 15 h 18"/>
                  <a:gd name="T6" fmla="*/ 4 w 24"/>
                  <a:gd name="T7" fmla="*/ 18 h 18"/>
                  <a:gd name="T8" fmla="*/ 21 w 24"/>
                  <a:gd name="T9" fmla="*/ 18 h 18"/>
                  <a:gd name="T10" fmla="*/ 24 w 24"/>
                  <a:gd name="T11" fmla="*/ 15 h 18"/>
                  <a:gd name="T12" fmla="*/ 24 w 24"/>
                  <a:gd name="T13" fmla="*/ 5 h 18"/>
                  <a:gd name="T14" fmla="*/ 14 w 24"/>
                  <a:gd name="T15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8">
                    <a:moveTo>
                      <a:pt x="14" y="5"/>
                    </a:moveTo>
                    <a:cubicBezTo>
                      <a:pt x="9" y="3"/>
                      <a:pt x="3" y="1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3" y="18"/>
                      <a:pt x="24" y="17"/>
                      <a:pt x="24" y="1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1" y="7"/>
                      <a:pt x="17" y="7"/>
                      <a:pt x="1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" name="Freeform 672"/>
              <p:cNvSpPr>
                <a:spLocks/>
              </p:cNvSpPr>
              <p:nvPr/>
            </p:nvSpPr>
            <p:spPr bwMode="auto">
              <a:xfrm>
                <a:off x="13074824" y="1508374"/>
                <a:ext cx="76200" cy="76200"/>
              </a:xfrm>
              <a:custGeom>
                <a:avLst/>
                <a:gdLst>
                  <a:gd name="T0" fmla="*/ 21 w 24"/>
                  <a:gd name="T1" fmla="*/ 0 h 24"/>
                  <a:gd name="T2" fmla="*/ 8 w 24"/>
                  <a:gd name="T3" fmla="*/ 0 h 24"/>
                  <a:gd name="T4" fmla="*/ 7 w 24"/>
                  <a:gd name="T5" fmla="*/ 1 h 24"/>
                  <a:gd name="T6" fmla="*/ 0 w 24"/>
                  <a:gd name="T7" fmla="*/ 5 h 24"/>
                  <a:gd name="T8" fmla="*/ 0 w 24"/>
                  <a:gd name="T9" fmla="*/ 21 h 24"/>
                  <a:gd name="T10" fmla="*/ 4 w 24"/>
                  <a:gd name="T11" fmla="*/ 24 h 24"/>
                  <a:gd name="T12" fmla="*/ 21 w 24"/>
                  <a:gd name="T13" fmla="*/ 24 h 24"/>
                  <a:gd name="T14" fmla="*/ 24 w 24"/>
                  <a:gd name="T15" fmla="*/ 21 h 24"/>
                  <a:gd name="T16" fmla="*/ 24 w 24"/>
                  <a:gd name="T17" fmla="*/ 4 h 24"/>
                  <a:gd name="T18" fmla="*/ 21 w 24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2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5" y="3"/>
                      <a:pt x="3" y="4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4"/>
                      <a:pt x="4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3" y="24"/>
                      <a:pt x="24" y="23"/>
                      <a:pt x="24" y="21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2"/>
                      <a:pt x="23" y="0"/>
                      <a:pt x="2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" name="Freeform 673"/>
              <p:cNvSpPr>
                <a:spLocks/>
              </p:cNvSpPr>
              <p:nvPr/>
            </p:nvSpPr>
            <p:spPr bwMode="auto">
              <a:xfrm>
                <a:off x="12592224" y="1067049"/>
                <a:ext cx="520700" cy="466725"/>
              </a:xfrm>
              <a:custGeom>
                <a:avLst/>
                <a:gdLst>
                  <a:gd name="T0" fmla="*/ 42 w 164"/>
                  <a:gd name="T1" fmla="*/ 76 h 147"/>
                  <a:gd name="T2" fmla="*/ 84 w 164"/>
                  <a:gd name="T3" fmla="*/ 89 h 147"/>
                  <a:gd name="T4" fmla="*/ 110 w 164"/>
                  <a:gd name="T5" fmla="*/ 86 h 147"/>
                  <a:gd name="T6" fmla="*/ 133 w 164"/>
                  <a:gd name="T7" fmla="*/ 81 h 147"/>
                  <a:gd name="T8" fmla="*/ 134 w 164"/>
                  <a:gd name="T9" fmla="*/ 90 h 147"/>
                  <a:gd name="T10" fmla="*/ 118 w 164"/>
                  <a:gd name="T11" fmla="*/ 95 h 147"/>
                  <a:gd name="T12" fmla="*/ 118 w 164"/>
                  <a:gd name="T13" fmla="*/ 99 h 147"/>
                  <a:gd name="T14" fmla="*/ 132 w 164"/>
                  <a:gd name="T15" fmla="*/ 103 h 147"/>
                  <a:gd name="T16" fmla="*/ 158 w 164"/>
                  <a:gd name="T17" fmla="*/ 108 h 147"/>
                  <a:gd name="T18" fmla="*/ 157 w 164"/>
                  <a:gd name="T19" fmla="*/ 115 h 147"/>
                  <a:gd name="T20" fmla="*/ 132 w 164"/>
                  <a:gd name="T21" fmla="*/ 111 h 147"/>
                  <a:gd name="T22" fmla="*/ 132 w 164"/>
                  <a:gd name="T23" fmla="*/ 113 h 147"/>
                  <a:gd name="T24" fmla="*/ 158 w 164"/>
                  <a:gd name="T25" fmla="*/ 119 h 147"/>
                  <a:gd name="T26" fmla="*/ 156 w 164"/>
                  <a:gd name="T27" fmla="*/ 127 h 147"/>
                  <a:gd name="T28" fmla="*/ 129 w 164"/>
                  <a:gd name="T29" fmla="*/ 120 h 147"/>
                  <a:gd name="T30" fmla="*/ 129 w 164"/>
                  <a:gd name="T31" fmla="*/ 122 h 147"/>
                  <a:gd name="T32" fmla="*/ 152 w 164"/>
                  <a:gd name="T33" fmla="*/ 130 h 147"/>
                  <a:gd name="T34" fmla="*/ 150 w 164"/>
                  <a:gd name="T35" fmla="*/ 137 h 147"/>
                  <a:gd name="T36" fmla="*/ 127 w 164"/>
                  <a:gd name="T37" fmla="*/ 130 h 147"/>
                  <a:gd name="T38" fmla="*/ 126 w 164"/>
                  <a:gd name="T39" fmla="*/ 131 h 147"/>
                  <a:gd name="T40" fmla="*/ 142 w 164"/>
                  <a:gd name="T41" fmla="*/ 138 h 147"/>
                  <a:gd name="T42" fmla="*/ 138 w 164"/>
                  <a:gd name="T43" fmla="*/ 145 h 147"/>
                  <a:gd name="T44" fmla="*/ 123 w 164"/>
                  <a:gd name="T45" fmla="*/ 139 h 147"/>
                  <a:gd name="T46" fmla="*/ 101 w 164"/>
                  <a:gd name="T47" fmla="*/ 130 h 147"/>
                  <a:gd name="T48" fmla="*/ 83 w 164"/>
                  <a:gd name="T49" fmla="*/ 118 h 147"/>
                  <a:gd name="T50" fmla="*/ 17 w 164"/>
                  <a:gd name="T51" fmla="*/ 104 h 147"/>
                  <a:gd name="T52" fmla="*/ 2 w 164"/>
                  <a:gd name="T53" fmla="*/ 38 h 147"/>
                  <a:gd name="T54" fmla="*/ 39 w 164"/>
                  <a:gd name="T55" fmla="*/ 16 h 147"/>
                  <a:gd name="T56" fmla="*/ 42 w 164"/>
                  <a:gd name="T57" fmla="*/ 7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4" h="147">
                    <a:moveTo>
                      <a:pt x="42" y="76"/>
                    </a:moveTo>
                    <a:cubicBezTo>
                      <a:pt x="49" y="86"/>
                      <a:pt x="80" y="88"/>
                      <a:pt x="84" y="89"/>
                    </a:cubicBezTo>
                    <a:cubicBezTo>
                      <a:pt x="91" y="91"/>
                      <a:pt x="103" y="88"/>
                      <a:pt x="110" y="86"/>
                    </a:cubicBezTo>
                    <a:cubicBezTo>
                      <a:pt x="116" y="84"/>
                      <a:pt x="133" y="81"/>
                      <a:pt x="133" y="81"/>
                    </a:cubicBezTo>
                    <a:cubicBezTo>
                      <a:pt x="139" y="80"/>
                      <a:pt x="140" y="90"/>
                      <a:pt x="134" y="90"/>
                    </a:cubicBezTo>
                    <a:cubicBezTo>
                      <a:pt x="134" y="90"/>
                      <a:pt x="122" y="93"/>
                      <a:pt x="118" y="95"/>
                    </a:cubicBezTo>
                    <a:cubicBezTo>
                      <a:pt x="114" y="97"/>
                      <a:pt x="116" y="98"/>
                      <a:pt x="118" y="99"/>
                    </a:cubicBezTo>
                    <a:cubicBezTo>
                      <a:pt x="129" y="102"/>
                      <a:pt x="128" y="102"/>
                      <a:pt x="132" y="103"/>
                    </a:cubicBezTo>
                    <a:cubicBezTo>
                      <a:pt x="135" y="104"/>
                      <a:pt x="158" y="108"/>
                      <a:pt x="158" y="108"/>
                    </a:cubicBezTo>
                    <a:cubicBezTo>
                      <a:pt x="164" y="109"/>
                      <a:pt x="163" y="117"/>
                      <a:pt x="157" y="115"/>
                    </a:cubicBezTo>
                    <a:cubicBezTo>
                      <a:pt x="157" y="115"/>
                      <a:pt x="134" y="112"/>
                      <a:pt x="132" y="111"/>
                    </a:cubicBezTo>
                    <a:cubicBezTo>
                      <a:pt x="130" y="111"/>
                      <a:pt x="130" y="112"/>
                      <a:pt x="132" y="113"/>
                    </a:cubicBezTo>
                    <a:cubicBezTo>
                      <a:pt x="134" y="113"/>
                      <a:pt x="158" y="119"/>
                      <a:pt x="158" y="119"/>
                    </a:cubicBezTo>
                    <a:cubicBezTo>
                      <a:pt x="164" y="121"/>
                      <a:pt x="161" y="129"/>
                      <a:pt x="156" y="127"/>
                    </a:cubicBezTo>
                    <a:cubicBezTo>
                      <a:pt x="156" y="127"/>
                      <a:pt x="131" y="121"/>
                      <a:pt x="129" y="120"/>
                    </a:cubicBezTo>
                    <a:cubicBezTo>
                      <a:pt x="128" y="120"/>
                      <a:pt x="127" y="122"/>
                      <a:pt x="129" y="122"/>
                    </a:cubicBezTo>
                    <a:cubicBezTo>
                      <a:pt x="130" y="122"/>
                      <a:pt x="152" y="130"/>
                      <a:pt x="152" y="130"/>
                    </a:cubicBezTo>
                    <a:cubicBezTo>
                      <a:pt x="158" y="132"/>
                      <a:pt x="155" y="139"/>
                      <a:pt x="150" y="137"/>
                    </a:cubicBezTo>
                    <a:cubicBezTo>
                      <a:pt x="150" y="137"/>
                      <a:pt x="128" y="130"/>
                      <a:pt x="127" y="130"/>
                    </a:cubicBezTo>
                    <a:cubicBezTo>
                      <a:pt x="125" y="129"/>
                      <a:pt x="125" y="131"/>
                      <a:pt x="126" y="131"/>
                    </a:cubicBezTo>
                    <a:cubicBezTo>
                      <a:pt x="128" y="132"/>
                      <a:pt x="142" y="138"/>
                      <a:pt x="142" y="138"/>
                    </a:cubicBezTo>
                    <a:cubicBezTo>
                      <a:pt x="147" y="140"/>
                      <a:pt x="144" y="147"/>
                      <a:pt x="138" y="145"/>
                    </a:cubicBezTo>
                    <a:cubicBezTo>
                      <a:pt x="138" y="145"/>
                      <a:pt x="124" y="139"/>
                      <a:pt x="123" y="139"/>
                    </a:cubicBezTo>
                    <a:cubicBezTo>
                      <a:pt x="116" y="137"/>
                      <a:pt x="109" y="134"/>
                      <a:pt x="101" y="130"/>
                    </a:cubicBezTo>
                    <a:cubicBezTo>
                      <a:pt x="94" y="127"/>
                      <a:pt x="92" y="123"/>
                      <a:pt x="83" y="118"/>
                    </a:cubicBezTo>
                    <a:cubicBezTo>
                      <a:pt x="76" y="114"/>
                      <a:pt x="26" y="117"/>
                      <a:pt x="17" y="104"/>
                    </a:cubicBezTo>
                    <a:cubicBezTo>
                      <a:pt x="10" y="94"/>
                      <a:pt x="0" y="58"/>
                      <a:pt x="2" y="38"/>
                    </a:cubicBezTo>
                    <a:cubicBezTo>
                      <a:pt x="5" y="17"/>
                      <a:pt x="22" y="0"/>
                      <a:pt x="39" y="16"/>
                    </a:cubicBezTo>
                    <a:cubicBezTo>
                      <a:pt x="56" y="32"/>
                      <a:pt x="34" y="62"/>
                      <a:pt x="42" y="7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Freeform 674"/>
              <p:cNvSpPr>
                <a:spLocks/>
              </p:cNvSpPr>
              <p:nvPr/>
            </p:nvSpPr>
            <p:spPr bwMode="auto">
              <a:xfrm>
                <a:off x="12369974" y="378074"/>
                <a:ext cx="692150" cy="1704975"/>
              </a:xfrm>
              <a:custGeom>
                <a:avLst/>
                <a:gdLst>
                  <a:gd name="T0" fmla="*/ 218 w 218"/>
                  <a:gd name="T1" fmla="*/ 100 h 537"/>
                  <a:gd name="T2" fmla="*/ 118 w 218"/>
                  <a:gd name="T3" fmla="*/ 0 h 537"/>
                  <a:gd name="T4" fmla="*/ 18 w 218"/>
                  <a:gd name="T5" fmla="*/ 100 h 537"/>
                  <a:gd name="T6" fmla="*/ 88 w 218"/>
                  <a:gd name="T7" fmla="*/ 196 h 537"/>
                  <a:gd name="T8" fmla="*/ 86 w 218"/>
                  <a:gd name="T9" fmla="*/ 211 h 537"/>
                  <a:gd name="T10" fmla="*/ 64 w 218"/>
                  <a:gd name="T11" fmla="*/ 303 h 537"/>
                  <a:gd name="T12" fmla="*/ 57 w 218"/>
                  <a:gd name="T13" fmla="*/ 372 h 537"/>
                  <a:gd name="T14" fmla="*/ 33 w 218"/>
                  <a:gd name="T15" fmla="*/ 433 h 537"/>
                  <a:gd name="T16" fmla="*/ 13 w 218"/>
                  <a:gd name="T17" fmla="*/ 473 h 537"/>
                  <a:gd name="T18" fmla="*/ 20 w 218"/>
                  <a:gd name="T19" fmla="*/ 507 h 537"/>
                  <a:gd name="T20" fmla="*/ 63 w 218"/>
                  <a:gd name="T21" fmla="*/ 535 h 537"/>
                  <a:gd name="T22" fmla="*/ 89 w 218"/>
                  <a:gd name="T23" fmla="*/ 529 h 537"/>
                  <a:gd name="T24" fmla="*/ 64 w 218"/>
                  <a:gd name="T25" fmla="*/ 504 h 537"/>
                  <a:gd name="T26" fmla="*/ 60 w 218"/>
                  <a:gd name="T27" fmla="*/ 471 h 537"/>
                  <a:gd name="T28" fmla="*/ 131 w 218"/>
                  <a:gd name="T29" fmla="*/ 386 h 537"/>
                  <a:gd name="T30" fmla="*/ 142 w 218"/>
                  <a:gd name="T31" fmla="*/ 349 h 537"/>
                  <a:gd name="T32" fmla="*/ 142 w 218"/>
                  <a:gd name="T33" fmla="*/ 339 h 537"/>
                  <a:gd name="T34" fmla="*/ 134 w 218"/>
                  <a:gd name="T35" fmla="*/ 339 h 537"/>
                  <a:gd name="T36" fmla="*/ 82 w 218"/>
                  <a:gd name="T37" fmla="*/ 324 h 537"/>
                  <a:gd name="T38" fmla="*/ 81 w 218"/>
                  <a:gd name="T39" fmla="*/ 323 h 537"/>
                  <a:gd name="T40" fmla="*/ 66 w 218"/>
                  <a:gd name="T41" fmla="*/ 254 h 537"/>
                  <a:gd name="T42" fmla="*/ 88 w 218"/>
                  <a:gd name="T43" fmla="*/ 222 h 537"/>
                  <a:gd name="T44" fmla="*/ 113 w 218"/>
                  <a:gd name="T45" fmla="*/ 229 h 537"/>
                  <a:gd name="T46" fmla="*/ 118 w 218"/>
                  <a:gd name="T47" fmla="*/ 234 h 537"/>
                  <a:gd name="T48" fmla="*/ 119 w 218"/>
                  <a:gd name="T49" fmla="*/ 270 h 537"/>
                  <a:gd name="T50" fmla="*/ 117 w 218"/>
                  <a:gd name="T51" fmla="*/ 290 h 537"/>
                  <a:gd name="T52" fmla="*/ 142 w 218"/>
                  <a:gd name="T53" fmla="*/ 299 h 537"/>
                  <a:gd name="T54" fmla="*/ 142 w 218"/>
                  <a:gd name="T55" fmla="*/ 256 h 537"/>
                  <a:gd name="T56" fmla="*/ 143 w 218"/>
                  <a:gd name="T57" fmla="*/ 252 h 537"/>
                  <a:gd name="T58" fmla="*/ 135 w 218"/>
                  <a:gd name="T59" fmla="*/ 223 h 537"/>
                  <a:gd name="T60" fmla="*/ 137 w 218"/>
                  <a:gd name="T61" fmla="*/ 198 h 537"/>
                  <a:gd name="T62" fmla="*/ 218 w 218"/>
                  <a:gd name="T63" fmla="*/ 100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8" h="537">
                    <a:moveTo>
                      <a:pt x="218" y="100"/>
                    </a:moveTo>
                    <a:cubicBezTo>
                      <a:pt x="218" y="45"/>
                      <a:pt x="173" y="0"/>
                      <a:pt x="118" y="0"/>
                    </a:cubicBezTo>
                    <a:cubicBezTo>
                      <a:pt x="62" y="0"/>
                      <a:pt x="18" y="45"/>
                      <a:pt x="18" y="100"/>
                    </a:cubicBezTo>
                    <a:cubicBezTo>
                      <a:pt x="18" y="145"/>
                      <a:pt x="47" y="184"/>
                      <a:pt x="88" y="196"/>
                    </a:cubicBezTo>
                    <a:cubicBezTo>
                      <a:pt x="89" y="202"/>
                      <a:pt x="90" y="207"/>
                      <a:pt x="86" y="211"/>
                    </a:cubicBezTo>
                    <a:cubicBezTo>
                      <a:pt x="71" y="222"/>
                      <a:pt x="50" y="246"/>
                      <a:pt x="64" y="303"/>
                    </a:cubicBezTo>
                    <a:cubicBezTo>
                      <a:pt x="75" y="343"/>
                      <a:pt x="58" y="344"/>
                      <a:pt x="57" y="372"/>
                    </a:cubicBezTo>
                    <a:cubicBezTo>
                      <a:pt x="57" y="403"/>
                      <a:pt x="36" y="412"/>
                      <a:pt x="33" y="433"/>
                    </a:cubicBezTo>
                    <a:cubicBezTo>
                      <a:pt x="28" y="473"/>
                      <a:pt x="21" y="466"/>
                      <a:pt x="13" y="473"/>
                    </a:cubicBezTo>
                    <a:cubicBezTo>
                      <a:pt x="0" y="484"/>
                      <a:pt x="12" y="496"/>
                      <a:pt x="20" y="507"/>
                    </a:cubicBezTo>
                    <a:cubicBezTo>
                      <a:pt x="29" y="518"/>
                      <a:pt x="45" y="535"/>
                      <a:pt x="63" y="535"/>
                    </a:cubicBezTo>
                    <a:cubicBezTo>
                      <a:pt x="80" y="535"/>
                      <a:pt x="89" y="537"/>
                      <a:pt x="89" y="529"/>
                    </a:cubicBezTo>
                    <a:cubicBezTo>
                      <a:pt x="89" y="516"/>
                      <a:pt x="81" y="506"/>
                      <a:pt x="64" y="504"/>
                    </a:cubicBezTo>
                    <a:cubicBezTo>
                      <a:pt x="56" y="504"/>
                      <a:pt x="46" y="485"/>
                      <a:pt x="60" y="471"/>
                    </a:cubicBezTo>
                    <a:cubicBezTo>
                      <a:pt x="80" y="453"/>
                      <a:pt x="110" y="448"/>
                      <a:pt x="131" y="386"/>
                    </a:cubicBezTo>
                    <a:cubicBezTo>
                      <a:pt x="136" y="373"/>
                      <a:pt x="140" y="361"/>
                      <a:pt x="142" y="349"/>
                    </a:cubicBezTo>
                    <a:cubicBezTo>
                      <a:pt x="142" y="339"/>
                      <a:pt x="142" y="339"/>
                      <a:pt x="142" y="339"/>
                    </a:cubicBezTo>
                    <a:cubicBezTo>
                      <a:pt x="139" y="339"/>
                      <a:pt x="136" y="339"/>
                      <a:pt x="134" y="339"/>
                    </a:cubicBezTo>
                    <a:cubicBezTo>
                      <a:pt x="108" y="337"/>
                      <a:pt x="89" y="335"/>
                      <a:pt x="82" y="324"/>
                    </a:cubicBezTo>
                    <a:cubicBezTo>
                      <a:pt x="81" y="324"/>
                      <a:pt x="81" y="323"/>
                      <a:pt x="81" y="323"/>
                    </a:cubicBezTo>
                    <a:cubicBezTo>
                      <a:pt x="73" y="310"/>
                      <a:pt x="64" y="275"/>
                      <a:pt x="66" y="254"/>
                    </a:cubicBezTo>
                    <a:cubicBezTo>
                      <a:pt x="68" y="239"/>
                      <a:pt x="77" y="226"/>
                      <a:pt x="88" y="222"/>
                    </a:cubicBezTo>
                    <a:cubicBezTo>
                      <a:pt x="97" y="219"/>
                      <a:pt x="106" y="221"/>
                      <a:pt x="113" y="229"/>
                    </a:cubicBezTo>
                    <a:cubicBezTo>
                      <a:pt x="115" y="230"/>
                      <a:pt x="116" y="232"/>
                      <a:pt x="118" y="234"/>
                    </a:cubicBezTo>
                    <a:cubicBezTo>
                      <a:pt x="124" y="245"/>
                      <a:pt x="121" y="259"/>
                      <a:pt x="119" y="270"/>
                    </a:cubicBezTo>
                    <a:cubicBezTo>
                      <a:pt x="117" y="278"/>
                      <a:pt x="115" y="286"/>
                      <a:pt x="117" y="290"/>
                    </a:cubicBezTo>
                    <a:cubicBezTo>
                      <a:pt x="119" y="292"/>
                      <a:pt x="125" y="296"/>
                      <a:pt x="142" y="299"/>
                    </a:cubicBezTo>
                    <a:cubicBezTo>
                      <a:pt x="142" y="256"/>
                      <a:pt x="142" y="256"/>
                      <a:pt x="142" y="256"/>
                    </a:cubicBezTo>
                    <a:cubicBezTo>
                      <a:pt x="142" y="255"/>
                      <a:pt x="143" y="253"/>
                      <a:pt x="143" y="252"/>
                    </a:cubicBezTo>
                    <a:cubicBezTo>
                      <a:pt x="141" y="241"/>
                      <a:pt x="138" y="232"/>
                      <a:pt x="135" y="223"/>
                    </a:cubicBezTo>
                    <a:cubicBezTo>
                      <a:pt x="131" y="213"/>
                      <a:pt x="135" y="205"/>
                      <a:pt x="137" y="198"/>
                    </a:cubicBezTo>
                    <a:cubicBezTo>
                      <a:pt x="183" y="189"/>
                      <a:pt x="218" y="149"/>
                      <a:pt x="218" y="10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675"/>
              <p:cNvSpPr>
                <a:spLocks/>
              </p:cNvSpPr>
              <p:nvPr/>
            </p:nvSpPr>
            <p:spPr bwMode="auto">
              <a:xfrm>
                <a:off x="12716049" y="1562349"/>
                <a:ext cx="307975" cy="523875"/>
              </a:xfrm>
              <a:custGeom>
                <a:avLst/>
                <a:gdLst>
                  <a:gd name="T0" fmla="*/ 71 w 97"/>
                  <a:gd name="T1" fmla="*/ 132 h 165"/>
                  <a:gd name="T2" fmla="*/ 46 w 97"/>
                  <a:gd name="T3" fmla="*/ 118 h 165"/>
                  <a:gd name="T4" fmla="*/ 56 w 97"/>
                  <a:gd name="T5" fmla="*/ 67 h 165"/>
                  <a:gd name="T6" fmla="*/ 55 w 97"/>
                  <a:gd name="T7" fmla="*/ 19 h 165"/>
                  <a:gd name="T8" fmla="*/ 43 w 97"/>
                  <a:gd name="T9" fmla="*/ 19 h 165"/>
                  <a:gd name="T10" fmla="*/ 33 w 97"/>
                  <a:gd name="T11" fmla="*/ 9 h 165"/>
                  <a:gd name="T12" fmla="*/ 33 w 97"/>
                  <a:gd name="T13" fmla="*/ 0 h 165"/>
                  <a:gd name="T14" fmla="*/ 28 w 97"/>
                  <a:gd name="T15" fmla="*/ 15 h 165"/>
                  <a:gd name="T16" fmla="*/ 0 w 97"/>
                  <a:gd name="T17" fmla="*/ 66 h 165"/>
                  <a:gd name="T18" fmla="*/ 3 w 97"/>
                  <a:gd name="T19" fmla="*/ 75 h 165"/>
                  <a:gd name="T20" fmla="*/ 10 w 97"/>
                  <a:gd name="T21" fmla="*/ 128 h 165"/>
                  <a:gd name="T22" fmla="*/ 3 w 97"/>
                  <a:gd name="T23" fmla="*/ 147 h 165"/>
                  <a:gd name="T24" fmla="*/ 34 w 97"/>
                  <a:gd name="T25" fmla="*/ 163 h 165"/>
                  <a:gd name="T26" fmla="*/ 71 w 97"/>
                  <a:gd name="T27" fmla="*/ 163 h 165"/>
                  <a:gd name="T28" fmla="*/ 97 w 97"/>
                  <a:gd name="T29" fmla="*/ 157 h 165"/>
                  <a:gd name="T30" fmla="*/ 71 w 97"/>
                  <a:gd name="T31" fmla="*/ 13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7" h="165">
                    <a:moveTo>
                      <a:pt x="71" y="132"/>
                    </a:moveTo>
                    <a:cubicBezTo>
                      <a:pt x="54" y="133"/>
                      <a:pt x="44" y="136"/>
                      <a:pt x="46" y="118"/>
                    </a:cubicBezTo>
                    <a:cubicBezTo>
                      <a:pt x="49" y="96"/>
                      <a:pt x="54" y="83"/>
                      <a:pt x="56" y="67"/>
                    </a:cubicBezTo>
                    <a:cubicBezTo>
                      <a:pt x="57" y="56"/>
                      <a:pt x="57" y="38"/>
                      <a:pt x="55" y="19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38" y="19"/>
                      <a:pt x="33" y="15"/>
                      <a:pt x="33" y="9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5"/>
                      <a:pt x="30" y="10"/>
                      <a:pt x="28" y="15"/>
                    </a:cubicBezTo>
                    <a:cubicBezTo>
                      <a:pt x="20" y="39"/>
                      <a:pt x="10" y="55"/>
                      <a:pt x="0" y="66"/>
                    </a:cubicBezTo>
                    <a:cubicBezTo>
                      <a:pt x="1" y="69"/>
                      <a:pt x="2" y="72"/>
                      <a:pt x="3" y="75"/>
                    </a:cubicBezTo>
                    <a:cubicBezTo>
                      <a:pt x="16" y="106"/>
                      <a:pt x="13" y="116"/>
                      <a:pt x="10" y="128"/>
                    </a:cubicBezTo>
                    <a:cubicBezTo>
                      <a:pt x="7" y="137"/>
                      <a:pt x="3" y="136"/>
                      <a:pt x="3" y="147"/>
                    </a:cubicBezTo>
                    <a:cubicBezTo>
                      <a:pt x="3" y="164"/>
                      <a:pt x="20" y="163"/>
                      <a:pt x="34" y="163"/>
                    </a:cubicBezTo>
                    <a:cubicBezTo>
                      <a:pt x="48" y="163"/>
                      <a:pt x="53" y="163"/>
                      <a:pt x="71" y="163"/>
                    </a:cubicBezTo>
                    <a:cubicBezTo>
                      <a:pt x="88" y="163"/>
                      <a:pt x="97" y="165"/>
                      <a:pt x="97" y="157"/>
                    </a:cubicBezTo>
                    <a:cubicBezTo>
                      <a:pt x="97" y="144"/>
                      <a:pt x="88" y="131"/>
                      <a:pt x="71" y="13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676"/>
              <p:cNvSpPr>
                <a:spLocks/>
              </p:cNvSpPr>
              <p:nvPr/>
            </p:nvSpPr>
            <p:spPr bwMode="auto">
              <a:xfrm>
                <a:off x="13313856" y="1133724"/>
                <a:ext cx="344488" cy="158750"/>
              </a:xfrm>
              <a:custGeom>
                <a:avLst/>
                <a:gdLst>
                  <a:gd name="T0" fmla="*/ 33 w 108"/>
                  <a:gd name="T1" fmla="*/ 42 h 50"/>
                  <a:gd name="T2" fmla="*/ 9 w 108"/>
                  <a:gd name="T3" fmla="*/ 42 h 50"/>
                  <a:gd name="T4" fmla="*/ 8 w 108"/>
                  <a:gd name="T5" fmla="*/ 50 h 50"/>
                  <a:gd name="T6" fmla="*/ 10 w 108"/>
                  <a:gd name="T7" fmla="*/ 50 h 50"/>
                  <a:gd name="T8" fmla="*/ 17 w 108"/>
                  <a:gd name="T9" fmla="*/ 48 h 50"/>
                  <a:gd name="T10" fmla="*/ 43 w 108"/>
                  <a:gd name="T11" fmla="*/ 49 h 50"/>
                  <a:gd name="T12" fmla="*/ 45 w 108"/>
                  <a:gd name="T13" fmla="*/ 49 h 50"/>
                  <a:gd name="T14" fmla="*/ 42 w 108"/>
                  <a:gd name="T15" fmla="*/ 48 h 50"/>
                  <a:gd name="T16" fmla="*/ 36 w 108"/>
                  <a:gd name="T17" fmla="*/ 41 h 50"/>
                  <a:gd name="T18" fmla="*/ 39 w 108"/>
                  <a:gd name="T19" fmla="*/ 31 h 50"/>
                  <a:gd name="T20" fmla="*/ 50 w 108"/>
                  <a:gd name="T21" fmla="*/ 28 h 50"/>
                  <a:gd name="T22" fmla="*/ 50 w 108"/>
                  <a:gd name="T23" fmla="*/ 28 h 50"/>
                  <a:gd name="T24" fmla="*/ 50 w 108"/>
                  <a:gd name="T25" fmla="*/ 28 h 50"/>
                  <a:gd name="T26" fmla="*/ 72 w 108"/>
                  <a:gd name="T27" fmla="*/ 39 h 50"/>
                  <a:gd name="T28" fmla="*/ 93 w 108"/>
                  <a:gd name="T29" fmla="*/ 47 h 50"/>
                  <a:gd name="T30" fmla="*/ 98 w 108"/>
                  <a:gd name="T31" fmla="*/ 48 h 50"/>
                  <a:gd name="T32" fmla="*/ 106 w 108"/>
                  <a:gd name="T33" fmla="*/ 48 h 50"/>
                  <a:gd name="T34" fmla="*/ 108 w 108"/>
                  <a:gd name="T35" fmla="*/ 31 h 50"/>
                  <a:gd name="T36" fmla="*/ 86 w 108"/>
                  <a:gd name="T37" fmla="*/ 27 h 50"/>
                  <a:gd name="T38" fmla="*/ 63 w 108"/>
                  <a:gd name="T39" fmla="*/ 15 h 50"/>
                  <a:gd name="T40" fmla="*/ 43 w 108"/>
                  <a:gd name="T41" fmla="*/ 2 h 50"/>
                  <a:gd name="T42" fmla="*/ 39 w 108"/>
                  <a:gd name="T43" fmla="*/ 11 h 50"/>
                  <a:gd name="T44" fmla="*/ 52 w 108"/>
                  <a:gd name="T45" fmla="*/ 20 h 50"/>
                  <a:gd name="T46" fmla="*/ 51 w 108"/>
                  <a:gd name="T47" fmla="*/ 24 h 50"/>
                  <a:gd name="T48" fmla="*/ 36 w 108"/>
                  <a:gd name="T49" fmla="*/ 23 h 50"/>
                  <a:gd name="T50" fmla="*/ 11 w 108"/>
                  <a:gd name="T51" fmla="*/ 19 h 50"/>
                  <a:gd name="T52" fmla="*/ 9 w 108"/>
                  <a:gd name="T53" fmla="*/ 27 h 50"/>
                  <a:gd name="T54" fmla="*/ 34 w 108"/>
                  <a:gd name="T55" fmla="*/ 31 h 50"/>
                  <a:gd name="T56" fmla="*/ 34 w 108"/>
                  <a:gd name="T57" fmla="*/ 33 h 50"/>
                  <a:gd name="T58" fmla="*/ 7 w 108"/>
                  <a:gd name="T59" fmla="*/ 30 h 50"/>
                  <a:gd name="T60" fmla="*/ 6 w 108"/>
                  <a:gd name="T61" fmla="*/ 38 h 50"/>
                  <a:gd name="T62" fmla="*/ 34 w 108"/>
                  <a:gd name="T63" fmla="*/ 41 h 50"/>
                  <a:gd name="T64" fmla="*/ 33 w 108"/>
                  <a:gd name="T65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8" h="50">
                    <a:moveTo>
                      <a:pt x="33" y="42"/>
                    </a:moveTo>
                    <a:cubicBezTo>
                      <a:pt x="32" y="42"/>
                      <a:pt x="9" y="42"/>
                      <a:pt x="9" y="42"/>
                    </a:cubicBezTo>
                    <a:cubicBezTo>
                      <a:pt x="3" y="41"/>
                      <a:pt x="2" y="49"/>
                      <a:pt x="8" y="50"/>
                    </a:cubicBezTo>
                    <a:cubicBezTo>
                      <a:pt x="8" y="50"/>
                      <a:pt x="9" y="50"/>
                      <a:pt x="10" y="50"/>
                    </a:cubicBezTo>
                    <a:cubicBezTo>
                      <a:pt x="12" y="48"/>
                      <a:pt x="15" y="48"/>
                      <a:pt x="17" y="48"/>
                    </a:cubicBezTo>
                    <a:cubicBezTo>
                      <a:pt x="29" y="49"/>
                      <a:pt x="41" y="49"/>
                      <a:pt x="43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4" y="49"/>
                      <a:pt x="43" y="48"/>
                      <a:pt x="42" y="48"/>
                    </a:cubicBezTo>
                    <a:cubicBezTo>
                      <a:pt x="39" y="47"/>
                      <a:pt x="37" y="44"/>
                      <a:pt x="36" y="41"/>
                    </a:cubicBezTo>
                    <a:cubicBezTo>
                      <a:pt x="35" y="37"/>
                      <a:pt x="36" y="33"/>
                      <a:pt x="39" y="31"/>
                    </a:cubicBezTo>
                    <a:cubicBezTo>
                      <a:pt x="42" y="28"/>
                      <a:pt x="46" y="27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1" y="29"/>
                      <a:pt x="66" y="35"/>
                      <a:pt x="72" y="39"/>
                    </a:cubicBezTo>
                    <a:cubicBezTo>
                      <a:pt x="82" y="44"/>
                      <a:pt x="89" y="47"/>
                      <a:pt x="93" y="47"/>
                    </a:cubicBezTo>
                    <a:cubicBezTo>
                      <a:pt x="94" y="47"/>
                      <a:pt x="95" y="47"/>
                      <a:pt x="98" y="48"/>
                    </a:cubicBezTo>
                    <a:cubicBezTo>
                      <a:pt x="101" y="48"/>
                      <a:pt x="104" y="48"/>
                      <a:pt x="106" y="48"/>
                    </a:cubicBezTo>
                    <a:cubicBezTo>
                      <a:pt x="106" y="42"/>
                      <a:pt x="107" y="36"/>
                      <a:pt x="108" y="31"/>
                    </a:cubicBezTo>
                    <a:cubicBezTo>
                      <a:pt x="98" y="29"/>
                      <a:pt x="89" y="27"/>
                      <a:pt x="86" y="27"/>
                    </a:cubicBezTo>
                    <a:cubicBezTo>
                      <a:pt x="79" y="26"/>
                      <a:pt x="70" y="19"/>
                      <a:pt x="63" y="15"/>
                    </a:cubicBezTo>
                    <a:cubicBezTo>
                      <a:pt x="58" y="11"/>
                      <a:pt x="43" y="2"/>
                      <a:pt x="43" y="2"/>
                    </a:cubicBezTo>
                    <a:cubicBezTo>
                      <a:pt x="38" y="0"/>
                      <a:pt x="34" y="8"/>
                      <a:pt x="39" y="11"/>
                    </a:cubicBezTo>
                    <a:cubicBezTo>
                      <a:pt x="39" y="11"/>
                      <a:pt x="50" y="17"/>
                      <a:pt x="52" y="20"/>
                    </a:cubicBezTo>
                    <a:cubicBezTo>
                      <a:pt x="55" y="24"/>
                      <a:pt x="53" y="24"/>
                      <a:pt x="51" y="24"/>
                    </a:cubicBezTo>
                    <a:cubicBezTo>
                      <a:pt x="40" y="23"/>
                      <a:pt x="41" y="23"/>
                      <a:pt x="36" y="23"/>
                    </a:cubicBezTo>
                    <a:cubicBezTo>
                      <a:pt x="34" y="23"/>
                      <a:pt x="11" y="19"/>
                      <a:pt x="11" y="19"/>
                    </a:cubicBezTo>
                    <a:cubicBezTo>
                      <a:pt x="5" y="18"/>
                      <a:pt x="3" y="26"/>
                      <a:pt x="9" y="27"/>
                    </a:cubicBezTo>
                    <a:cubicBezTo>
                      <a:pt x="9" y="27"/>
                      <a:pt x="32" y="31"/>
                      <a:pt x="34" y="31"/>
                    </a:cubicBezTo>
                    <a:cubicBezTo>
                      <a:pt x="36" y="31"/>
                      <a:pt x="35" y="33"/>
                      <a:pt x="34" y="33"/>
                    </a:cubicBezTo>
                    <a:cubicBezTo>
                      <a:pt x="32" y="32"/>
                      <a:pt x="7" y="30"/>
                      <a:pt x="7" y="30"/>
                    </a:cubicBezTo>
                    <a:cubicBezTo>
                      <a:pt x="1" y="30"/>
                      <a:pt x="0" y="38"/>
                      <a:pt x="6" y="38"/>
                    </a:cubicBezTo>
                    <a:cubicBezTo>
                      <a:pt x="6" y="38"/>
                      <a:pt x="32" y="40"/>
                      <a:pt x="34" y="41"/>
                    </a:cubicBezTo>
                    <a:cubicBezTo>
                      <a:pt x="35" y="41"/>
                      <a:pt x="35" y="42"/>
                      <a:pt x="33" y="4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5" name="Freeform 677"/>
              <p:cNvSpPr>
                <a:spLocks/>
              </p:cNvSpPr>
              <p:nvPr/>
            </p:nvSpPr>
            <p:spPr bwMode="auto">
              <a:xfrm>
                <a:off x="13339256" y="1070224"/>
                <a:ext cx="569913" cy="368300"/>
              </a:xfrm>
              <a:custGeom>
                <a:avLst/>
                <a:gdLst>
                  <a:gd name="T0" fmla="*/ 129 w 179"/>
                  <a:gd name="T1" fmla="*/ 70 h 116"/>
                  <a:gd name="T2" fmla="*/ 85 w 179"/>
                  <a:gd name="T3" fmla="*/ 73 h 116"/>
                  <a:gd name="T4" fmla="*/ 61 w 179"/>
                  <a:gd name="T5" fmla="*/ 64 h 116"/>
                  <a:gd name="T6" fmla="*/ 40 w 179"/>
                  <a:gd name="T7" fmla="*/ 54 h 116"/>
                  <a:gd name="T8" fmla="*/ 37 w 179"/>
                  <a:gd name="T9" fmla="*/ 62 h 116"/>
                  <a:gd name="T10" fmla="*/ 51 w 179"/>
                  <a:gd name="T11" fmla="*/ 71 h 116"/>
                  <a:gd name="T12" fmla="*/ 50 w 179"/>
                  <a:gd name="T13" fmla="*/ 75 h 116"/>
                  <a:gd name="T14" fmla="*/ 35 w 179"/>
                  <a:gd name="T15" fmla="*/ 75 h 116"/>
                  <a:gd name="T16" fmla="*/ 9 w 179"/>
                  <a:gd name="T17" fmla="*/ 74 h 116"/>
                  <a:gd name="T18" fmla="*/ 8 w 179"/>
                  <a:gd name="T19" fmla="*/ 82 h 116"/>
                  <a:gd name="T20" fmla="*/ 33 w 179"/>
                  <a:gd name="T21" fmla="*/ 83 h 116"/>
                  <a:gd name="T22" fmla="*/ 34 w 179"/>
                  <a:gd name="T23" fmla="*/ 85 h 116"/>
                  <a:gd name="T24" fmla="*/ 6 w 179"/>
                  <a:gd name="T25" fmla="*/ 85 h 116"/>
                  <a:gd name="T26" fmla="*/ 7 w 179"/>
                  <a:gd name="T27" fmla="*/ 93 h 116"/>
                  <a:gd name="T28" fmla="*/ 34 w 179"/>
                  <a:gd name="T29" fmla="*/ 93 h 116"/>
                  <a:gd name="T30" fmla="*/ 34 w 179"/>
                  <a:gd name="T31" fmla="*/ 95 h 116"/>
                  <a:gd name="T32" fmla="*/ 9 w 179"/>
                  <a:gd name="T33" fmla="*/ 97 h 116"/>
                  <a:gd name="T34" fmla="*/ 10 w 179"/>
                  <a:gd name="T35" fmla="*/ 105 h 116"/>
                  <a:gd name="T36" fmla="*/ 34 w 179"/>
                  <a:gd name="T37" fmla="*/ 102 h 116"/>
                  <a:gd name="T38" fmla="*/ 34 w 179"/>
                  <a:gd name="T39" fmla="*/ 104 h 116"/>
                  <a:gd name="T40" fmla="*/ 18 w 179"/>
                  <a:gd name="T41" fmla="*/ 107 h 116"/>
                  <a:gd name="T42" fmla="*/ 20 w 179"/>
                  <a:gd name="T43" fmla="*/ 114 h 116"/>
                  <a:gd name="T44" fmla="*/ 36 w 179"/>
                  <a:gd name="T45" fmla="*/ 112 h 116"/>
                  <a:gd name="T46" fmla="*/ 59 w 179"/>
                  <a:gd name="T47" fmla="*/ 109 h 116"/>
                  <a:gd name="T48" fmla="*/ 80 w 179"/>
                  <a:gd name="T49" fmla="*/ 102 h 116"/>
                  <a:gd name="T50" fmla="*/ 147 w 179"/>
                  <a:gd name="T51" fmla="*/ 103 h 116"/>
                  <a:gd name="T52" fmla="*/ 176 w 179"/>
                  <a:gd name="T53" fmla="*/ 42 h 116"/>
                  <a:gd name="T54" fmla="*/ 146 w 179"/>
                  <a:gd name="T55" fmla="*/ 12 h 116"/>
                  <a:gd name="T56" fmla="*/ 129 w 179"/>
                  <a:gd name="T57" fmla="*/ 7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9" h="116">
                    <a:moveTo>
                      <a:pt x="129" y="70"/>
                    </a:moveTo>
                    <a:cubicBezTo>
                      <a:pt x="120" y="78"/>
                      <a:pt x="89" y="73"/>
                      <a:pt x="85" y="73"/>
                    </a:cubicBezTo>
                    <a:cubicBezTo>
                      <a:pt x="78" y="73"/>
                      <a:pt x="67" y="68"/>
                      <a:pt x="61" y="64"/>
                    </a:cubicBezTo>
                    <a:cubicBezTo>
                      <a:pt x="55" y="61"/>
                      <a:pt x="40" y="54"/>
                      <a:pt x="40" y="54"/>
                    </a:cubicBezTo>
                    <a:cubicBezTo>
                      <a:pt x="34" y="52"/>
                      <a:pt x="31" y="60"/>
                      <a:pt x="37" y="62"/>
                    </a:cubicBezTo>
                    <a:cubicBezTo>
                      <a:pt x="37" y="62"/>
                      <a:pt x="47" y="67"/>
                      <a:pt x="51" y="71"/>
                    </a:cubicBezTo>
                    <a:cubicBezTo>
                      <a:pt x="54" y="74"/>
                      <a:pt x="52" y="74"/>
                      <a:pt x="50" y="75"/>
                    </a:cubicBezTo>
                    <a:cubicBezTo>
                      <a:pt x="39" y="75"/>
                      <a:pt x="40" y="75"/>
                      <a:pt x="35" y="75"/>
                    </a:cubicBezTo>
                    <a:cubicBezTo>
                      <a:pt x="33" y="75"/>
                      <a:pt x="9" y="74"/>
                      <a:pt x="9" y="74"/>
                    </a:cubicBezTo>
                    <a:cubicBezTo>
                      <a:pt x="3" y="73"/>
                      <a:pt x="3" y="81"/>
                      <a:pt x="8" y="82"/>
                    </a:cubicBezTo>
                    <a:cubicBezTo>
                      <a:pt x="8" y="82"/>
                      <a:pt x="32" y="83"/>
                      <a:pt x="33" y="83"/>
                    </a:cubicBezTo>
                    <a:cubicBezTo>
                      <a:pt x="35" y="83"/>
                      <a:pt x="35" y="85"/>
                      <a:pt x="34" y="85"/>
                    </a:cubicBezTo>
                    <a:cubicBezTo>
                      <a:pt x="31" y="85"/>
                      <a:pt x="6" y="85"/>
                      <a:pt x="6" y="85"/>
                    </a:cubicBezTo>
                    <a:cubicBezTo>
                      <a:pt x="0" y="86"/>
                      <a:pt x="1" y="94"/>
                      <a:pt x="7" y="93"/>
                    </a:cubicBezTo>
                    <a:cubicBezTo>
                      <a:pt x="7" y="93"/>
                      <a:pt x="32" y="93"/>
                      <a:pt x="34" y="93"/>
                    </a:cubicBezTo>
                    <a:cubicBezTo>
                      <a:pt x="35" y="93"/>
                      <a:pt x="36" y="94"/>
                      <a:pt x="34" y="95"/>
                    </a:cubicBezTo>
                    <a:cubicBezTo>
                      <a:pt x="32" y="95"/>
                      <a:pt x="9" y="97"/>
                      <a:pt x="9" y="97"/>
                    </a:cubicBezTo>
                    <a:cubicBezTo>
                      <a:pt x="3" y="97"/>
                      <a:pt x="4" y="105"/>
                      <a:pt x="10" y="105"/>
                    </a:cubicBezTo>
                    <a:cubicBezTo>
                      <a:pt x="10" y="105"/>
                      <a:pt x="33" y="103"/>
                      <a:pt x="34" y="102"/>
                    </a:cubicBezTo>
                    <a:cubicBezTo>
                      <a:pt x="36" y="102"/>
                      <a:pt x="36" y="104"/>
                      <a:pt x="34" y="104"/>
                    </a:cubicBezTo>
                    <a:cubicBezTo>
                      <a:pt x="33" y="104"/>
                      <a:pt x="18" y="107"/>
                      <a:pt x="18" y="107"/>
                    </a:cubicBezTo>
                    <a:cubicBezTo>
                      <a:pt x="12" y="108"/>
                      <a:pt x="14" y="116"/>
                      <a:pt x="20" y="114"/>
                    </a:cubicBezTo>
                    <a:cubicBezTo>
                      <a:pt x="20" y="114"/>
                      <a:pt x="34" y="112"/>
                      <a:pt x="36" y="112"/>
                    </a:cubicBezTo>
                    <a:cubicBezTo>
                      <a:pt x="43" y="112"/>
                      <a:pt x="51" y="111"/>
                      <a:pt x="59" y="109"/>
                    </a:cubicBezTo>
                    <a:cubicBezTo>
                      <a:pt x="67" y="107"/>
                      <a:pt x="70" y="104"/>
                      <a:pt x="80" y="102"/>
                    </a:cubicBezTo>
                    <a:cubicBezTo>
                      <a:pt x="88" y="99"/>
                      <a:pt x="135" y="114"/>
                      <a:pt x="147" y="103"/>
                    </a:cubicBezTo>
                    <a:cubicBezTo>
                      <a:pt x="156" y="94"/>
                      <a:pt x="174" y="63"/>
                      <a:pt x="176" y="42"/>
                    </a:cubicBezTo>
                    <a:cubicBezTo>
                      <a:pt x="179" y="21"/>
                      <a:pt x="166" y="0"/>
                      <a:pt x="146" y="12"/>
                    </a:cubicBezTo>
                    <a:cubicBezTo>
                      <a:pt x="126" y="24"/>
                      <a:pt x="140" y="58"/>
                      <a:pt x="129" y="7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6" name="Freeform 678"/>
              <p:cNvSpPr>
                <a:spLocks/>
              </p:cNvSpPr>
              <p:nvPr/>
            </p:nvSpPr>
            <p:spPr bwMode="auto">
              <a:xfrm>
                <a:off x="13486894" y="1416299"/>
                <a:ext cx="307975" cy="669925"/>
              </a:xfrm>
              <a:custGeom>
                <a:avLst/>
                <a:gdLst>
                  <a:gd name="T0" fmla="*/ 93 w 97"/>
                  <a:gd name="T1" fmla="*/ 121 h 211"/>
                  <a:gd name="T2" fmla="*/ 97 w 97"/>
                  <a:gd name="T3" fmla="*/ 112 h 211"/>
                  <a:gd name="T4" fmla="*/ 69 w 97"/>
                  <a:gd name="T5" fmla="*/ 61 h 211"/>
                  <a:gd name="T6" fmla="*/ 54 w 97"/>
                  <a:gd name="T7" fmla="*/ 0 h 211"/>
                  <a:gd name="T8" fmla="*/ 41 w 97"/>
                  <a:gd name="T9" fmla="*/ 113 h 211"/>
                  <a:gd name="T10" fmla="*/ 50 w 97"/>
                  <a:gd name="T11" fmla="*/ 164 h 211"/>
                  <a:gd name="T12" fmla="*/ 26 w 97"/>
                  <a:gd name="T13" fmla="*/ 178 h 211"/>
                  <a:gd name="T14" fmla="*/ 0 w 97"/>
                  <a:gd name="T15" fmla="*/ 203 h 211"/>
                  <a:gd name="T16" fmla="*/ 26 w 97"/>
                  <a:gd name="T17" fmla="*/ 209 h 211"/>
                  <a:gd name="T18" fmla="*/ 63 w 97"/>
                  <a:gd name="T19" fmla="*/ 209 h 211"/>
                  <a:gd name="T20" fmla="*/ 94 w 97"/>
                  <a:gd name="T21" fmla="*/ 193 h 211"/>
                  <a:gd name="T22" fmla="*/ 87 w 97"/>
                  <a:gd name="T23" fmla="*/ 174 h 211"/>
                  <a:gd name="T24" fmla="*/ 93 w 97"/>
                  <a:gd name="T25" fmla="*/ 12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211">
                    <a:moveTo>
                      <a:pt x="93" y="121"/>
                    </a:moveTo>
                    <a:cubicBezTo>
                      <a:pt x="95" y="118"/>
                      <a:pt x="96" y="115"/>
                      <a:pt x="97" y="112"/>
                    </a:cubicBezTo>
                    <a:cubicBezTo>
                      <a:pt x="87" y="101"/>
                      <a:pt x="77" y="85"/>
                      <a:pt x="69" y="61"/>
                    </a:cubicBezTo>
                    <a:cubicBezTo>
                      <a:pt x="61" y="39"/>
                      <a:pt x="56" y="19"/>
                      <a:pt x="54" y="0"/>
                    </a:cubicBezTo>
                    <a:cubicBezTo>
                      <a:pt x="43" y="35"/>
                      <a:pt x="38" y="89"/>
                      <a:pt x="41" y="113"/>
                    </a:cubicBezTo>
                    <a:cubicBezTo>
                      <a:pt x="43" y="129"/>
                      <a:pt x="48" y="142"/>
                      <a:pt x="50" y="164"/>
                    </a:cubicBezTo>
                    <a:cubicBezTo>
                      <a:pt x="52" y="182"/>
                      <a:pt x="43" y="179"/>
                      <a:pt x="26" y="178"/>
                    </a:cubicBezTo>
                    <a:cubicBezTo>
                      <a:pt x="9" y="177"/>
                      <a:pt x="0" y="190"/>
                      <a:pt x="0" y="203"/>
                    </a:cubicBezTo>
                    <a:cubicBezTo>
                      <a:pt x="0" y="211"/>
                      <a:pt x="9" y="209"/>
                      <a:pt x="26" y="209"/>
                    </a:cubicBezTo>
                    <a:cubicBezTo>
                      <a:pt x="43" y="209"/>
                      <a:pt x="49" y="209"/>
                      <a:pt x="63" y="209"/>
                    </a:cubicBezTo>
                    <a:cubicBezTo>
                      <a:pt x="77" y="209"/>
                      <a:pt x="94" y="210"/>
                      <a:pt x="94" y="193"/>
                    </a:cubicBezTo>
                    <a:cubicBezTo>
                      <a:pt x="94" y="182"/>
                      <a:pt x="90" y="183"/>
                      <a:pt x="87" y="174"/>
                    </a:cubicBezTo>
                    <a:cubicBezTo>
                      <a:pt x="84" y="162"/>
                      <a:pt x="81" y="152"/>
                      <a:pt x="93" y="12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7" name="Freeform 679"/>
              <p:cNvSpPr>
                <a:spLocks/>
              </p:cNvSpPr>
              <p:nvPr/>
            </p:nvSpPr>
            <p:spPr bwMode="auto">
              <a:xfrm>
                <a:off x="13448794" y="378074"/>
                <a:ext cx="692150" cy="1704975"/>
              </a:xfrm>
              <a:custGeom>
                <a:avLst/>
                <a:gdLst>
                  <a:gd name="T0" fmla="*/ 205 w 218"/>
                  <a:gd name="T1" fmla="*/ 473 h 537"/>
                  <a:gd name="T2" fmla="*/ 185 w 218"/>
                  <a:gd name="T3" fmla="*/ 433 h 537"/>
                  <a:gd name="T4" fmla="*/ 160 w 218"/>
                  <a:gd name="T5" fmla="*/ 372 h 537"/>
                  <a:gd name="T6" fmla="*/ 153 w 218"/>
                  <a:gd name="T7" fmla="*/ 303 h 537"/>
                  <a:gd name="T8" fmla="*/ 132 w 218"/>
                  <a:gd name="T9" fmla="*/ 211 h 537"/>
                  <a:gd name="T10" fmla="*/ 130 w 218"/>
                  <a:gd name="T11" fmla="*/ 196 h 537"/>
                  <a:gd name="T12" fmla="*/ 200 w 218"/>
                  <a:gd name="T13" fmla="*/ 100 h 537"/>
                  <a:gd name="T14" fmla="*/ 100 w 218"/>
                  <a:gd name="T15" fmla="*/ 0 h 537"/>
                  <a:gd name="T16" fmla="*/ 0 w 218"/>
                  <a:gd name="T17" fmla="*/ 100 h 537"/>
                  <a:gd name="T18" fmla="*/ 81 w 218"/>
                  <a:gd name="T19" fmla="*/ 198 h 537"/>
                  <a:gd name="T20" fmla="*/ 83 w 218"/>
                  <a:gd name="T21" fmla="*/ 223 h 537"/>
                  <a:gd name="T22" fmla="*/ 70 w 218"/>
                  <a:gd name="T23" fmla="*/ 287 h 537"/>
                  <a:gd name="T24" fmla="*/ 91 w 218"/>
                  <a:gd name="T25" fmla="*/ 283 h 537"/>
                  <a:gd name="T26" fmla="*/ 94 w 218"/>
                  <a:gd name="T27" fmla="*/ 264 h 537"/>
                  <a:gd name="T28" fmla="*/ 103 w 218"/>
                  <a:gd name="T29" fmla="*/ 229 h 537"/>
                  <a:gd name="T30" fmla="*/ 109 w 218"/>
                  <a:gd name="T31" fmla="*/ 225 h 537"/>
                  <a:gd name="T32" fmla="*/ 135 w 218"/>
                  <a:gd name="T33" fmla="*/ 224 h 537"/>
                  <a:gd name="T34" fmla="*/ 148 w 218"/>
                  <a:gd name="T35" fmla="*/ 261 h 537"/>
                  <a:gd name="T36" fmla="*/ 119 w 218"/>
                  <a:gd name="T37" fmla="*/ 324 h 537"/>
                  <a:gd name="T38" fmla="*/ 118 w 218"/>
                  <a:gd name="T39" fmla="*/ 325 h 537"/>
                  <a:gd name="T40" fmla="*/ 72 w 218"/>
                  <a:gd name="T41" fmla="*/ 329 h 537"/>
                  <a:gd name="T42" fmla="*/ 86 w 218"/>
                  <a:gd name="T43" fmla="*/ 386 h 537"/>
                  <a:gd name="T44" fmla="*/ 157 w 218"/>
                  <a:gd name="T45" fmla="*/ 471 h 537"/>
                  <a:gd name="T46" fmla="*/ 154 w 218"/>
                  <a:gd name="T47" fmla="*/ 504 h 537"/>
                  <a:gd name="T48" fmla="*/ 129 w 218"/>
                  <a:gd name="T49" fmla="*/ 529 h 537"/>
                  <a:gd name="T50" fmla="*/ 155 w 218"/>
                  <a:gd name="T51" fmla="*/ 535 h 537"/>
                  <a:gd name="T52" fmla="*/ 197 w 218"/>
                  <a:gd name="T53" fmla="*/ 507 h 537"/>
                  <a:gd name="T54" fmla="*/ 205 w 218"/>
                  <a:gd name="T55" fmla="*/ 473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8" h="537">
                    <a:moveTo>
                      <a:pt x="205" y="473"/>
                    </a:moveTo>
                    <a:cubicBezTo>
                      <a:pt x="197" y="466"/>
                      <a:pt x="189" y="473"/>
                      <a:pt x="185" y="433"/>
                    </a:cubicBezTo>
                    <a:cubicBezTo>
                      <a:pt x="182" y="412"/>
                      <a:pt x="161" y="403"/>
                      <a:pt x="160" y="372"/>
                    </a:cubicBezTo>
                    <a:cubicBezTo>
                      <a:pt x="160" y="344"/>
                      <a:pt x="143" y="343"/>
                      <a:pt x="153" y="303"/>
                    </a:cubicBezTo>
                    <a:cubicBezTo>
                      <a:pt x="168" y="246"/>
                      <a:pt x="147" y="222"/>
                      <a:pt x="132" y="211"/>
                    </a:cubicBezTo>
                    <a:cubicBezTo>
                      <a:pt x="128" y="207"/>
                      <a:pt x="129" y="202"/>
                      <a:pt x="130" y="196"/>
                    </a:cubicBezTo>
                    <a:cubicBezTo>
                      <a:pt x="171" y="184"/>
                      <a:pt x="200" y="145"/>
                      <a:pt x="200" y="100"/>
                    </a:cubicBezTo>
                    <a:cubicBezTo>
                      <a:pt x="200" y="45"/>
                      <a:pt x="156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9"/>
                      <a:pt x="35" y="189"/>
                      <a:pt x="81" y="198"/>
                    </a:cubicBezTo>
                    <a:cubicBezTo>
                      <a:pt x="83" y="205"/>
                      <a:pt x="87" y="213"/>
                      <a:pt x="83" y="223"/>
                    </a:cubicBezTo>
                    <a:cubicBezTo>
                      <a:pt x="77" y="240"/>
                      <a:pt x="71" y="260"/>
                      <a:pt x="70" y="287"/>
                    </a:cubicBezTo>
                    <a:cubicBezTo>
                      <a:pt x="84" y="287"/>
                      <a:pt x="89" y="285"/>
                      <a:pt x="91" y="283"/>
                    </a:cubicBezTo>
                    <a:cubicBezTo>
                      <a:pt x="94" y="280"/>
                      <a:pt x="94" y="272"/>
                      <a:pt x="94" y="264"/>
                    </a:cubicBezTo>
                    <a:cubicBezTo>
                      <a:pt x="94" y="252"/>
                      <a:pt x="94" y="239"/>
                      <a:pt x="103" y="229"/>
                    </a:cubicBezTo>
                    <a:cubicBezTo>
                      <a:pt x="105" y="228"/>
                      <a:pt x="107" y="226"/>
                      <a:pt x="109" y="225"/>
                    </a:cubicBezTo>
                    <a:cubicBezTo>
                      <a:pt x="118" y="220"/>
                      <a:pt x="127" y="219"/>
                      <a:pt x="135" y="224"/>
                    </a:cubicBezTo>
                    <a:cubicBezTo>
                      <a:pt x="144" y="230"/>
                      <a:pt x="150" y="245"/>
                      <a:pt x="148" y="261"/>
                    </a:cubicBezTo>
                    <a:cubicBezTo>
                      <a:pt x="146" y="282"/>
                      <a:pt x="129" y="314"/>
                      <a:pt x="119" y="324"/>
                    </a:cubicBezTo>
                    <a:cubicBezTo>
                      <a:pt x="118" y="324"/>
                      <a:pt x="118" y="325"/>
                      <a:pt x="118" y="325"/>
                    </a:cubicBezTo>
                    <a:cubicBezTo>
                      <a:pt x="109" y="333"/>
                      <a:pt x="93" y="332"/>
                      <a:pt x="72" y="329"/>
                    </a:cubicBezTo>
                    <a:cubicBezTo>
                      <a:pt x="74" y="346"/>
                      <a:pt x="79" y="365"/>
                      <a:pt x="86" y="386"/>
                    </a:cubicBezTo>
                    <a:cubicBezTo>
                      <a:pt x="108" y="448"/>
                      <a:pt x="138" y="453"/>
                      <a:pt x="157" y="471"/>
                    </a:cubicBezTo>
                    <a:cubicBezTo>
                      <a:pt x="172" y="485"/>
                      <a:pt x="161" y="504"/>
                      <a:pt x="154" y="504"/>
                    </a:cubicBezTo>
                    <a:cubicBezTo>
                      <a:pt x="137" y="506"/>
                      <a:pt x="129" y="516"/>
                      <a:pt x="129" y="529"/>
                    </a:cubicBezTo>
                    <a:cubicBezTo>
                      <a:pt x="129" y="537"/>
                      <a:pt x="138" y="535"/>
                      <a:pt x="155" y="535"/>
                    </a:cubicBezTo>
                    <a:cubicBezTo>
                      <a:pt x="172" y="535"/>
                      <a:pt x="189" y="518"/>
                      <a:pt x="197" y="507"/>
                    </a:cubicBezTo>
                    <a:cubicBezTo>
                      <a:pt x="206" y="496"/>
                      <a:pt x="218" y="484"/>
                      <a:pt x="205" y="47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26" name="Овал 25"/>
            <p:cNvSpPr/>
            <p:nvPr/>
          </p:nvSpPr>
          <p:spPr>
            <a:xfrm rot="10800000">
              <a:off x="871099" y="3906467"/>
              <a:ext cx="2786564" cy="2786564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7" name="Овал 26"/>
            <p:cNvSpPr/>
            <p:nvPr/>
          </p:nvSpPr>
          <p:spPr>
            <a:xfrm rot="10800000">
              <a:off x="6309886" y="3906466"/>
              <a:ext cx="2786564" cy="2786564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43" name="Заголовок 2"/>
          <p:cNvSpPr>
            <a:spLocks noGrp="1"/>
          </p:cNvSpPr>
          <p:nvPr>
            <p:ph type="title"/>
          </p:nvPr>
        </p:nvSpPr>
        <p:spPr>
          <a:xfrm>
            <a:off x="910121" y="1737008"/>
            <a:ext cx="2699988" cy="14759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44" name="Текст 5"/>
          <p:cNvSpPr>
            <a:spLocks noGrp="1"/>
          </p:cNvSpPr>
          <p:nvPr>
            <p:ph type="body" sz="quarter" idx="13"/>
          </p:nvPr>
        </p:nvSpPr>
        <p:spPr>
          <a:xfrm>
            <a:off x="910609" y="3393000"/>
            <a:ext cx="2699500" cy="2951986"/>
          </a:xfrm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45" name="Текст 9"/>
          <p:cNvSpPr>
            <a:spLocks noGrp="1"/>
          </p:cNvSpPr>
          <p:nvPr>
            <p:ph type="body" sz="quarter" idx="15"/>
          </p:nvPr>
        </p:nvSpPr>
        <p:spPr>
          <a:xfrm>
            <a:off x="910121" y="510295"/>
            <a:ext cx="2699500" cy="63370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46" name="Группа 45"/>
          <p:cNvGrpSpPr/>
          <p:nvPr/>
        </p:nvGrpSpPr>
        <p:grpSpPr>
          <a:xfrm>
            <a:off x="941091" y="5588990"/>
            <a:ext cx="1878924" cy="416527"/>
            <a:chOff x="6318945" y="8080028"/>
            <a:chExt cx="3106019" cy="688554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86" name="Скругленный прямоугольник 85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87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48" name="Группа 47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84" name="Скругленный прямоугольник 83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85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49" name="Группа 48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79" name="Скругленный прямоугольник 78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80" name="Группа 79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81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82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83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50" name="Группа 49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51" name="Скругленный прямоугольник 50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52" name="Группа 51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53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54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78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6210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7139995" y="1413009"/>
            <a:ext cx="3815982" cy="4624782"/>
            <a:chOff x="1357120" y="3114378"/>
            <a:chExt cx="7632848" cy="9250634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1357120" y="3263651"/>
              <a:ext cx="7632848" cy="9101361"/>
              <a:chOff x="16523667" y="522090"/>
              <a:chExt cx="1419225" cy="1692275"/>
            </a:xfrm>
          </p:grpSpPr>
          <p:sp>
            <p:nvSpPr>
              <p:cNvPr id="24" name="Freeform 1254"/>
              <p:cNvSpPr>
                <a:spLocks/>
              </p:cNvSpPr>
              <p:nvPr/>
            </p:nvSpPr>
            <p:spPr bwMode="auto">
              <a:xfrm>
                <a:off x="17022142" y="1325365"/>
                <a:ext cx="428625" cy="542925"/>
              </a:xfrm>
              <a:custGeom>
                <a:avLst/>
                <a:gdLst>
                  <a:gd name="T0" fmla="*/ 135 w 135"/>
                  <a:gd name="T1" fmla="*/ 23 h 171"/>
                  <a:gd name="T2" fmla="*/ 134 w 135"/>
                  <a:gd name="T3" fmla="*/ 22 h 171"/>
                  <a:gd name="T4" fmla="*/ 90 w 135"/>
                  <a:gd name="T5" fmla="*/ 0 h 171"/>
                  <a:gd name="T6" fmla="*/ 12 w 135"/>
                  <a:gd name="T7" fmla="*/ 76 h 171"/>
                  <a:gd name="T8" fmla="*/ 12 w 135"/>
                  <a:gd name="T9" fmla="*/ 84 h 171"/>
                  <a:gd name="T10" fmla="*/ 6 w 135"/>
                  <a:gd name="T11" fmla="*/ 95 h 171"/>
                  <a:gd name="T12" fmla="*/ 9 w 135"/>
                  <a:gd name="T13" fmla="*/ 170 h 171"/>
                  <a:gd name="T14" fmla="*/ 9 w 135"/>
                  <a:gd name="T15" fmla="*/ 171 h 171"/>
                  <a:gd name="T16" fmla="*/ 30 w 135"/>
                  <a:gd name="T17" fmla="*/ 129 h 171"/>
                  <a:gd name="T18" fmla="*/ 35 w 135"/>
                  <a:gd name="T19" fmla="*/ 128 h 171"/>
                  <a:gd name="T20" fmla="*/ 72 w 135"/>
                  <a:gd name="T21" fmla="*/ 146 h 171"/>
                  <a:gd name="T22" fmla="*/ 115 w 135"/>
                  <a:gd name="T23" fmla="*/ 63 h 171"/>
                  <a:gd name="T24" fmla="*/ 134 w 135"/>
                  <a:gd name="T25" fmla="*/ 23 h 171"/>
                  <a:gd name="T26" fmla="*/ 135 w 135"/>
                  <a:gd name="T27" fmla="*/ 23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171">
                    <a:moveTo>
                      <a:pt x="135" y="23"/>
                    </a:moveTo>
                    <a:cubicBezTo>
                      <a:pt x="134" y="23"/>
                      <a:pt x="134" y="22"/>
                      <a:pt x="134" y="22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53" y="14"/>
                      <a:pt x="26" y="42"/>
                      <a:pt x="12" y="76"/>
                    </a:cubicBezTo>
                    <a:cubicBezTo>
                      <a:pt x="12" y="78"/>
                      <a:pt x="12" y="81"/>
                      <a:pt x="12" y="84"/>
                    </a:cubicBezTo>
                    <a:cubicBezTo>
                      <a:pt x="11" y="88"/>
                      <a:pt x="9" y="92"/>
                      <a:pt x="6" y="95"/>
                    </a:cubicBezTo>
                    <a:cubicBezTo>
                      <a:pt x="0" y="119"/>
                      <a:pt x="0" y="145"/>
                      <a:pt x="9" y="170"/>
                    </a:cubicBezTo>
                    <a:cubicBezTo>
                      <a:pt x="9" y="171"/>
                      <a:pt x="9" y="171"/>
                      <a:pt x="9" y="171"/>
                    </a:cubicBezTo>
                    <a:cubicBezTo>
                      <a:pt x="30" y="129"/>
                      <a:pt x="30" y="129"/>
                      <a:pt x="30" y="129"/>
                    </a:cubicBezTo>
                    <a:cubicBezTo>
                      <a:pt x="31" y="128"/>
                      <a:pt x="33" y="127"/>
                      <a:pt x="35" y="128"/>
                    </a:cubicBezTo>
                    <a:cubicBezTo>
                      <a:pt x="72" y="146"/>
                      <a:pt x="72" y="146"/>
                      <a:pt x="72" y="146"/>
                    </a:cubicBezTo>
                    <a:cubicBezTo>
                      <a:pt x="62" y="112"/>
                      <a:pt x="80" y="75"/>
                      <a:pt x="115" y="63"/>
                    </a:cubicBezTo>
                    <a:cubicBezTo>
                      <a:pt x="134" y="23"/>
                      <a:pt x="134" y="23"/>
                      <a:pt x="134" y="23"/>
                    </a:cubicBezTo>
                    <a:cubicBezTo>
                      <a:pt x="135" y="23"/>
                      <a:pt x="135" y="23"/>
                      <a:pt x="135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5" name="Freeform 1255"/>
              <p:cNvSpPr>
                <a:spLocks/>
              </p:cNvSpPr>
              <p:nvPr/>
            </p:nvSpPr>
            <p:spPr bwMode="auto">
              <a:xfrm>
                <a:off x="17053892" y="1738115"/>
                <a:ext cx="546100" cy="476250"/>
              </a:xfrm>
              <a:custGeom>
                <a:avLst/>
                <a:gdLst>
                  <a:gd name="T0" fmla="*/ 130 w 172"/>
                  <a:gd name="T1" fmla="*/ 105 h 150"/>
                  <a:gd name="T2" fmla="*/ 128 w 172"/>
                  <a:gd name="T3" fmla="*/ 100 h 150"/>
                  <a:gd name="T4" fmla="*/ 147 w 172"/>
                  <a:gd name="T5" fmla="*/ 63 h 150"/>
                  <a:gd name="T6" fmla="*/ 63 w 172"/>
                  <a:gd name="T7" fmla="*/ 20 h 150"/>
                  <a:gd name="T8" fmla="*/ 23 w 172"/>
                  <a:gd name="T9" fmla="*/ 1 h 150"/>
                  <a:gd name="T10" fmla="*/ 23 w 172"/>
                  <a:gd name="T11" fmla="*/ 1 h 150"/>
                  <a:gd name="T12" fmla="*/ 23 w 172"/>
                  <a:gd name="T13" fmla="*/ 1 h 150"/>
                  <a:gd name="T14" fmla="*/ 0 w 172"/>
                  <a:gd name="T15" fmla="*/ 45 h 150"/>
                  <a:gd name="T16" fmla="*/ 171 w 172"/>
                  <a:gd name="T17" fmla="*/ 126 h 150"/>
                  <a:gd name="T18" fmla="*/ 172 w 172"/>
                  <a:gd name="T19" fmla="*/ 126 h 150"/>
                  <a:gd name="T20" fmla="*/ 130 w 172"/>
                  <a:gd name="T21" fmla="*/ 105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2" h="150">
                    <a:moveTo>
                      <a:pt x="130" y="105"/>
                    </a:moveTo>
                    <a:cubicBezTo>
                      <a:pt x="128" y="104"/>
                      <a:pt x="127" y="102"/>
                      <a:pt x="128" y="100"/>
                    </a:cubicBezTo>
                    <a:cubicBezTo>
                      <a:pt x="147" y="63"/>
                      <a:pt x="147" y="63"/>
                      <a:pt x="147" y="63"/>
                    </a:cubicBezTo>
                    <a:cubicBezTo>
                      <a:pt x="112" y="73"/>
                      <a:pt x="75" y="55"/>
                      <a:pt x="63" y="20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26" y="113"/>
                      <a:pt x="101" y="150"/>
                      <a:pt x="171" y="126"/>
                    </a:cubicBezTo>
                    <a:cubicBezTo>
                      <a:pt x="171" y="126"/>
                      <a:pt x="171" y="126"/>
                      <a:pt x="172" y="126"/>
                    </a:cubicBezTo>
                    <a:lnTo>
                      <a:pt x="130" y="10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6" name="Freeform 1256"/>
              <p:cNvSpPr>
                <a:spLocks/>
              </p:cNvSpPr>
              <p:nvPr/>
            </p:nvSpPr>
            <p:spPr bwMode="auto">
              <a:xfrm>
                <a:off x="17469817" y="1588890"/>
                <a:ext cx="473075" cy="546100"/>
              </a:xfrm>
              <a:custGeom>
                <a:avLst/>
                <a:gdLst>
                  <a:gd name="T0" fmla="*/ 104 w 149"/>
                  <a:gd name="T1" fmla="*/ 42 h 172"/>
                  <a:gd name="T2" fmla="*/ 100 w 149"/>
                  <a:gd name="T3" fmla="*/ 44 h 172"/>
                  <a:gd name="T4" fmla="*/ 63 w 149"/>
                  <a:gd name="T5" fmla="*/ 25 h 172"/>
                  <a:gd name="T6" fmla="*/ 20 w 149"/>
                  <a:gd name="T7" fmla="*/ 109 h 172"/>
                  <a:gd name="T8" fmla="*/ 0 w 149"/>
                  <a:gd name="T9" fmla="*/ 149 h 172"/>
                  <a:gd name="T10" fmla="*/ 0 w 149"/>
                  <a:gd name="T11" fmla="*/ 149 h 172"/>
                  <a:gd name="T12" fmla="*/ 0 w 149"/>
                  <a:gd name="T13" fmla="*/ 149 h 172"/>
                  <a:gd name="T14" fmla="*/ 45 w 149"/>
                  <a:gd name="T15" fmla="*/ 172 h 172"/>
                  <a:gd name="T16" fmla="*/ 126 w 149"/>
                  <a:gd name="T17" fmla="*/ 1 h 172"/>
                  <a:gd name="T18" fmla="*/ 125 w 149"/>
                  <a:gd name="T19" fmla="*/ 0 h 172"/>
                  <a:gd name="T20" fmla="*/ 104 w 149"/>
                  <a:gd name="T21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9" h="172">
                    <a:moveTo>
                      <a:pt x="104" y="42"/>
                    </a:moveTo>
                    <a:cubicBezTo>
                      <a:pt x="104" y="44"/>
                      <a:pt x="101" y="45"/>
                      <a:pt x="100" y="44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73" y="60"/>
                      <a:pt x="54" y="97"/>
                      <a:pt x="20" y="10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45" y="172"/>
                      <a:pt x="45" y="172"/>
                      <a:pt x="45" y="172"/>
                    </a:cubicBezTo>
                    <a:cubicBezTo>
                      <a:pt x="113" y="146"/>
                      <a:pt x="149" y="71"/>
                      <a:pt x="126" y="1"/>
                    </a:cubicBezTo>
                    <a:cubicBezTo>
                      <a:pt x="126" y="1"/>
                      <a:pt x="125" y="1"/>
                      <a:pt x="125" y="0"/>
                    </a:cubicBezTo>
                    <a:lnTo>
                      <a:pt x="104" y="4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7" name="Freeform 1257"/>
              <p:cNvSpPr>
                <a:spLocks/>
              </p:cNvSpPr>
              <p:nvPr/>
            </p:nvSpPr>
            <p:spPr bwMode="auto">
              <a:xfrm>
                <a:off x="17320592" y="1299965"/>
                <a:ext cx="542925" cy="419100"/>
              </a:xfrm>
              <a:custGeom>
                <a:avLst/>
                <a:gdLst>
                  <a:gd name="T0" fmla="*/ 108 w 171"/>
                  <a:gd name="T1" fmla="*/ 16 h 132"/>
                  <a:gd name="T2" fmla="*/ 107 w 171"/>
                  <a:gd name="T3" fmla="*/ 17 h 132"/>
                  <a:gd name="T4" fmla="*/ 102 w 171"/>
                  <a:gd name="T5" fmla="*/ 18 h 132"/>
                  <a:gd name="T6" fmla="*/ 90 w 171"/>
                  <a:gd name="T7" fmla="*/ 13 h 132"/>
                  <a:gd name="T8" fmla="*/ 85 w 171"/>
                  <a:gd name="T9" fmla="*/ 10 h 132"/>
                  <a:gd name="T10" fmla="*/ 83 w 171"/>
                  <a:gd name="T11" fmla="*/ 18 h 132"/>
                  <a:gd name="T12" fmla="*/ 75 w 171"/>
                  <a:gd name="T13" fmla="*/ 22 h 132"/>
                  <a:gd name="T14" fmla="*/ 58 w 171"/>
                  <a:gd name="T15" fmla="*/ 11 h 132"/>
                  <a:gd name="T16" fmla="*/ 55 w 171"/>
                  <a:gd name="T17" fmla="*/ 8 h 132"/>
                  <a:gd name="T18" fmla="*/ 50 w 171"/>
                  <a:gd name="T19" fmla="*/ 3 h 132"/>
                  <a:gd name="T20" fmla="*/ 36 w 171"/>
                  <a:gd name="T21" fmla="*/ 0 h 132"/>
                  <a:gd name="T22" fmla="*/ 1 w 171"/>
                  <a:gd name="T23" fmla="*/ 6 h 132"/>
                  <a:gd name="T24" fmla="*/ 0 w 171"/>
                  <a:gd name="T25" fmla="*/ 7 h 132"/>
                  <a:gd name="T26" fmla="*/ 42 w 171"/>
                  <a:gd name="T27" fmla="*/ 28 h 132"/>
                  <a:gd name="T28" fmla="*/ 43 w 171"/>
                  <a:gd name="T29" fmla="*/ 32 h 132"/>
                  <a:gd name="T30" fmla="*/ 25 w 171"/>
                  <a:gd name="T31" fmla="*/ 69 h 132"/>
                  <a:gd name="T32" fmla="*/ 108 w 171"/>
                  <a:gd name="T33" fmla="*/ 112 h 132"/>
                  <a:gd name="T34" fmla="*/ 148 w 171"/>
                  <a:gd name="T35" fmla="*/ 132 h 132"/>
                  <a:gd name="T36" fmla="*/ 148 w 171"/>
                  <a:gd name="T37" fmla="*/ 132 h 132"/>
                  <a:gd name="T38" fmla="*/ 149 w 171"/>
                  <a:gd name="T39" fmla="*/ 132 h 132"/>
                  <a:gd name="T40" fmla="*/ 171 w 171"/>
                  <a:gd name="T41" fmla="*/ 87 h 132"/>
                  <a:gd name="T42" fmla="*/ 108 w 171"/>
                  <a:gd name="T43" fmla="*/ 1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1" h="132">
                    <a:moveTo>
                      <a:pt x="108" y="16"/>
                    </a:moveTo>
                    <a:cubicBezTo>
                      <a:pt x="108" y="16"/>
                      <a:pt x="107" y="16"/>
                      <a:pt x="107" y="17"/>
                    </a:cubicBezTo>
                    <a:cubicBezTo>
                      <a:pt x="105" y="18"/>
                      <a:pt x="103" y="18"/>
                      <a:pt x="102" y="18"/>
                    </a:cubicBezTo>
                    <a:cubicBezTo>
                      <a:pt x="98" y="18"/>
                      <a:pt x="95" y="16"/>
                      <a:pt x="90" y="13"/>
                    </a:cubicBezTo>
                    <a:cubicBezTo>
                      <a:pt x="89" y="12"/>
                      <a:pt x="87" y="11"/>
                      <a:pt x="85" y="10"/>
                    </a:cubicBezTo>
                    <a:cubicBezTo>
                      <a:pt x="86" y="12"/>
                      <a:pt x="86" y="15"/>
                      <a:pt x="83" y="18"/>
                    </a:cubicBezTo>
                    <a:cubicBezTo>
                      <a:pt x="81" y="21"/>
                      <a:pt x="78" y="22"/>
                      <a:pt x="75" y="22"/>
                    </a:cubicBezTo>
                    <a:cubicBezTo>
                      <a:pt x="69" y="22"/>
                      <a:pt x="64" y="17"/>
                      <a:pt x="58" y="11"/>
                    </a:cubicBezTo>
                    <a:cubicBezTo>
                      <a:pt x="57" y="10"/>
                      <a:pt x="56" y="9"/>
                      <a:pt x="55" y="8"/>
                    </a:cubicBezTo>
                    <a:cubicBezTo>
                      <a:pt x="53" y="6"/>
                      <a:pt x="52" y="4"/>
                      <a:pt x="50" y="3"/>
                    </a:cubicBezTo>
                    <a:cubicBezTo>
                      <a:pt x="48" y="2"/>
                      <a:pt x="41" y="1"/>
                      <a:pt x="36" y="0"/>
                    </a:cubicBezTo>
                    <a:cubicBezTo>
                      <a:pt x="24" y="0"/>
                      <a:pt x="12" y="2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3" y="29"/>
                      <a:pt x="44" y="31"/>
                      <a:pt x="43" y="32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59" y="59"/>
                      <a:pt x="96" y="78"/>
                      <a:pt x="108" y="112"/>
                    </a:cubicBezTo>
                    <a:cubicBezTo>
                      <a:pt x="148" y="132"/>
                      <a:pt x="148" y="132"/>
                      <a:pt x="148" y="132"/>
                    </a:cubicBezTo>
                    <a:cubicBezTo>
                      <a:pt x="148" y="132"/>
                      <a:pt x="148" y="132"/>
                      <a:pt x="148" y="132"/>
                    </a:cubicBezTo>
                    <a:cubicBezTo>
                      <a:pt x="148" y="132"/>
                      <a:pt x="149" y="132"/>
                      <a:pt x="149" y="132"/>
                    </a:cubicBezTo>
                    <a:cubicBezTo>
                      <a:pt x="171" y="87"/>
                      <a:pt x="171" y="87"/>
                      <a:pt x="171" y="87"/>
                    </a:cubicBezTo>
                    <a:cubicBezTo>
                      <a:pt x="159" y="56"/>
                      <a:pt x="136" y="31"/>
                      <a:pt x="108" y="1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8" name="Freeform 1291"/>
              <p:cNvSpPr>
                <a:spLocks/>
              </p:cNvSpPr>
              <p:nvPr/>
            </p:nvSpPr>
            <p:spPr bwMode="auto">
              <a:xfrm>
                <a:off x="16987217" y="1195190"/>
                <a:ext cx="38100" cy="41275"/>
              </a:xfrm>
              <a:custGeom>
                <a:avLst/>
                <a:gdLst>
                  <a:gd name="T0" fmla="*/ 1 w 12"/>
                  <a:gd name="T1" fmla="*/ 12 h 13"/>
                  <a:gd name="T2" fmla="*/ 9 w 12"/>
                  <a:gd name="T3" fmla="*/ 13 h 13"/>
                  <a:gd name="T4" fmla="*/ 11 w 12"/>
                  <a:gd name="T5" fmla="*/ 11 h 13"/>
                  <a:gd name="T6" fmla="*/ 12 w 12"/>
                  <a:gd name="T7" fmla="*/ 3 h 13"/>
                  <a:gd name="T8" fmla="*/ 10 w 12"/>
                  <a:gd name="T9" fmla="*/ 1 h 13"/>
                  <a:gd name="T10" fmla="*/ 2 w 12"/>
                  <a:gd name="T11" fmla="*/ 0 h 13"/>
                  <a:gd name="T12" fmla="*/ 0 w 12"/>
                  <a:gd name="T13" fmla="*/ 2 h 13"/>
                  <a:gd name="T14" fmla="*/ 0 w 12"/>
                  <a:gd name="T15" fmla="*/ 10 h 13"/>
                  <a:gd name="T16" fmla="*/ 1 w 12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3">
                    <a:moveTo>
                      <a:pt x="1" y="12"/>
                    </a:move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0" y="12"/>
                      <a:pt x="11" y="11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1" y="1"/>
                      <a:pt x="1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1" y="12"/>
                      <a:pt x="1" y="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29" name="Freeform 1292"/>
              <p:cNvSpPr>
                <a:spLocks/>
              </p:cNvSpPr>
              <p:nvPr/>
            </p:nvSpPr>
            <p:spPr bwMode="auto">
              <a:xfrm>
                <a:off x="16968167" y="1252340"/>
                <a:ext cx="79375" cy="374650"/>
              </a:xfrm>
              <a:custGeom>
                <a:avLst/>
                <a:gdLst>
                  <a:gd name="T0" fmla="*/ 15 w 25"/>
                  <a:gd name="T1" fmla="*/ 1 h 118"/>
                  <a:gd name="T2" fmla="*/ 14 w 25"/>
                  <a:gd name="T3" fmla="*/ 1 h 118"/>
                  <a:gd name="T4" fmla="*/ 7 w 25"/>
                  <a:gd name="T5" fmla="*/ 0 h 118"/>
                  <a:gd name="T6" fmla="*/ 7 w 25"/>
                  <a:gd name="T7" fmla="*/ 0 h 118"/>
                  <a:gd name="T8" fmla="*/ 1 w 25"/>
                  <a:gd name="T9" fmla="*/ 107 h 118"/>
                  <a:gd name="T10" fmla="*/ 12 w 25"/>
                  <a:gd name="T11" fmla="*/ 118 h 118"/>
                  <a:gd name="T12" fmla="*/ 23 w 25"/>
                  <a:gd name="T13" fmla="*/ 107 h 118"/>
                  <a:gd name="T14" fmla="*/ 15 w 25"/>
                  <a:gd name="T15" fmla="*/ 1 h 118"/>
                  <a:gd name="T16" fmla="*/ 15 w 25"/>
                  <a:gd name="T17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8">
                    <a:moveTo>
                      <a:pt x="15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32"/>
                      <a:pt x="8" y="61"/>
                      <a:pt x="1" y="107"/>
                    </a:cubicBezTo>
                    <a:cubicBezTo>
                      <a:pt x="0" y="111"/>
                      <a:pt x="10" y="118"/>
                      <a:pt x="12" y="118"/>
                    </a:cubicBezTo>
                    <a:cubicBezTo>
                      <a:pt x="13" y="118"/>
                      <a:pt x="22" y="111"/>
                      <a:pt x="23" y="107"/>
                    </a:cubicBezTo>
                    <a:cubicBezTo>
                      <a:pt x="25" y="55"/>
                      <a:pt x="16" y="35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0" name="Freeform 1293"/>
              <p:cNvSpPr>
                <a:spLocks/>
              </p:cNvSpPr>
              <p:nvPr/>
            </p:nvSpPr>
            <p:spPr bwMode="auto">
              <a:xfrm>
                <a:off x="16920542" y="1134865"/>
                <a:ext cx="50800" cy="82550"/>
              </a:xfrm>
              <a:custGeom>
                <a:avLst/>
                <a:gdLst>
                  <a:gd name="T0" fmla="*/ 6 w 16"/>
                  <a:gd name="T1" fmla="*/ 4 h 26"/>
                  <a:gd name="T2" fmla="*/ 0 w 16"/>
                  <a:gd name="T3" fmla="*/ 9 h 26"/>
                  <a:gd name="T4" fmla="*/ 15 w 16"/>
                  <a:gd name="T5" fmla="*/ 26 h 26"/>
                  <a:gd name="T6" fmla="*/ 15 w 16"/>
                  <a:gd name="T7" fmla="*/ 21 h 26"/>
                  <a:gd name="T8" fmla="*/ 15 w 16"/>
                  <a:gd name="T9" fmla="*/ 21 h 26"/>
                  <a:gd name="T10" fmla="*/ 16 w 16"/>
                  <a:gd name="T11" fmla="*/ 17 h 26"/>
                  <a:gd name="T12" fmla="*/ 6 w 16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6">
                    <a:moveTo>
                      <a:pt x="6" y="4"/>
                    </a:moveTo>
                    <a:cubicBezTo>
                      <a:pt x="5" y="0"/>
                      <a:pt x="0" y="5"/>
                      <a:pt x="0" y="9"/>
                    </a:cubicBezTo>
                    <a:cubicBezTo>
                      <a:pt x="0" y="12"/>
                      <a:pt x="5" y="21"/>
                      <a:pt x="15" y="26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19"/>
                      <a:pt x="16" y="18"/>
                      <a:pt x="16" y="17"/>
                    </a:cubicBezTo>
                    <a:cubicBezTo>
                      <a:pt x="10" y="13"/>
                      <a:pt x="6" y="8"/>
                      <a:pt x="6" y="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1" name="Freeform 1294"/>
              <p:cNvSpPr>
                <a:spLocks/>
              </p:cNvSpPr>
              <p:nvPr/>
            </p:nvSpPr>
            <p:spPr bwMode="auto">
              <a:xfrm>
                <a:off x="17038017" y="1169790"/>
                <a:ext cx="73025" cy="63500"/>
              </a:xfrm>
              <a:custGeom>
                <a:avLst/>
                <a:gdLst>
                  <a:gd name="T0" fmla="*/ 18 w 23"/>
                  <a:gd name="T1" fmla="*/ 3 h 20"/>
                  <a:gd name="T2" fmla="*/ 2 w 23"/>
                  <a:gd name="T3" fmla="*/ 11 h 20"/>
                  <a:gd name="T4" fmla="*/ 2 w 23"/>
                  <a:gd name="T5" fmla="*/ 12 h 20"/>
                  <a:gd name="T6" fmla="*/ 2 w 23"/>
                  <a:gd name="T7" fmla="*/ 12 h 20"/>
                  <a:gd name="T8" fmla="*/ 0 w 23"/>
                  <a:gd name="T9" fmla="*/ 20 h 20"/>
                  <a:gd name="T10" fmla="*/ 21 w 23"/>
                  <a:gd name="T11" fmla="*/ 10 h 20"/>
                  <a:gd name="T12" fmla="*/ 18 w 23"/>
                  <a:gd name="T13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0">
                    <a:moveTo>
                      <a:pt x="18" y="3"/>
                    </a:moveTo>
                    <a:cubicBezTo>
                      <a:pt x="16" y="7"/>
                      <a:pt x="10" y="10"/>
                      <a:pt x="2" y="11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1" y="19"/>
                      <a:pt x="19" y="13"/>
                      <a:pt x="21" y="10"/>
                    </a:cubicBezTo>
                    <a:cubicBezTo>
                      <a:pt x="23" y="6"/>
                      <a:pt x="20" y="0"/>
                      <a:pt x="18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2" name="Freeform 1295"/>
              <p:cNvSpPr>
                <a:spLocks/>
              </p:cNvSpPr>
              <p:nvPr/>
            </p:nvSpPr>
            <p:spPr bwMode="auto">
              <a:xfrm>
                <a:off x="16523667" y="1144390"/>
                <a:ext cx="498475" cy="1028700"/>
              </a:xfrm>
              <a:custGeom>
                <a:avLst/>
                <a:gdLst>
                  <a:gd name="T0" fmla="*/ 153 w 157"/>
                  <a:gd name="T1" fmla="*/ 177 h 324"/>
                  <a:gd name="T2" fmla="*/ 153 w 157"/>
                  <a:gd name="T3" fmla="*/ 171 h 324"/>
                  <a:gd name="T4" fmla="*/ 153 w 157"/>
                  <a:gd name="T5" fmla="*/ 170 h 324"/>
                  <a:gd name="T6" fmla="*/ 154 w 157"/>
                  <a:gd name="T7" fmla="*/ 163 h 324"/>
                  <a:gd name="T8" fmla="*/ 152 w 157"/>
                  <a:gd name="T9" fmla="*/ 158 h 324"/>
                  <a:gd name="T10" fmla="*/ 150 w 157"/>
                  <a:gd name="T11" fmla="*/ 158 h 324"/>
                  <a:gd name="T12" fmla="*/ 149 w 157"/>
                  <a:gd name="T13" fmla="*/ 158 h 324"/>
                  <a:gd name="T14" fmla="*/ 148 w 157"/>
                  <a:gd name="T15" fmla="*/ 157 h 324"/>
                  <a:gd name="T16" fmla="*/ 146 w 157"/>
                  <a:gd name="T17" fmla="*/ 156 h 324"/>
                  <a:gd name="T18" fmla="*/ 143 w 157"/>
                  <a:gd name="T19" fmla="*/ 154 h 324"/>
                  <a:gd name="T20" fmla="*/ 141 w 157"/>
                  <a:gd name="T21" fmla="*/ 153 h 324"/>
                  <a:gd name="T22" fmla="*/ 135 w 157"/>
                  <a:gd name="T23" fmla="*/ 140 h 324"/>
                  <a:gd name="T24" fmla="*/ 141 w 157"/>
                  <a:gd name="T25" fmla="*/ 31 h 324"/>
                  <a:gd name="T26" fmla="*/ 119 w 157"/>
                  <a:gd name="T27" fmla="*/ 7 h 324"/>
                  <a:gd name="T28" fmla="*/ 18 w 157"/>
                  <a:gd name="T29" fmla="*/ 24 h 324"/>
                  <a:gd name="T30" fmla="*/ 33 w 157"/>
                  <a:gd name="T31" fmla="*/ 74 h 324"/>
                  <a:gd name="T32" fmla="*/ 67 w 157"/>
                  <a:gd name="T33" fmla="*/ 113 h 324"/>
                  <a:gd name="T34" fmla="*/ 71 w 157"/>
                  <a:gd name="T35" fmla="*/ 72 h 324"/>
                  <a:gd name="T36" fmla="*/ 86 w 157"/>
                  <a:gd name="T37" fmla="*/ 74 h 324"/>
                  <a:gd name="T38" fmla="*/ 51 w 157"/>
                  <a:gd name="T39" fmla="*/ 54 h 324"/>
                  <a:gd name="T40" fmla="*/ 84 w 157"/>
                  <a:gd name="T41" fmla="*/ 42 h 324"/>
                  <a:gd name="T42" fmla="*/ 91 w 157"/>
                  <a:gd name="T43" fmla="*/ 72 h 324"/>
                  <a:gd name="T44" fmla="*/ 88 w 157"/>
                  <a:gd name="T45" fmla="*/ 85 h 324"/>
                  <a:gd name="T46" fmla="*/ 77 w 157"/>
                  <a:gd name="T47" fmla="*/ 115 h 324"/>
                  <a:gd name="T48" fmla="*/ 58 w 157"/>
                  <a:gd name="T49" fmla="*/ 153 h 324"/>
                  <a:gd name="T50" fmla="*/ 91 w 157"/>
                  <a:gd name="T51" fmla="*/ 194 h 324"/>
                  <a:gd name="T52" fmla="*/ 135 w 157"/>
                  <a:gd name="T53" fmla="*/ 160 h 324"/>
                  <a:gd name="T54" fmla="*/ 133 w 157"/>
                  <a:gd name="T55" fmla="*/ 162 h 324"/>
                  <a:gd name="T56" fmla="*/ 132 w 157"/>
                  <a:gd name="T57" fmla="*/ 163 h 324"/>
                  <a:gd name="T58" fmla="*/ 131 w 157"/>
                  <a:gd name="T59" fmla="*/ 164 h 324"/>
                  <a:gd name="T60" fmla="*/ 92 w 157"/>
                  <a:gd name="T61" fmla="*/ 199 h 324"/>
                  <a:gd name="T62" fmla="*/ 87 w 157"/>
                  <a:gd name="T63" fmla="*/ 201 h 324"/>
                  <a:gd name="T64" fmla="*/ 82 w 157"/>
                  <a:gd name="T65" fmla="*/ 203 h 324"/>
                  <a:gd name="T66" fmla="*/ 78 w 157"/>
                  <a:gd name="T67" fmla="*/ 205 h 324"/>
                  <a:gd name="T68" fmla="*/ 74 w 157"/>
                  <a:gd name="T69" fmla="*/ 207 h 324"/>
                  <a:gd name="T70" fmla="*/ 63 w 157"/>
                  <a:gd name="T71" fmla="*/ 213 h 324"/>
                  <a:gd name="T72" fmla="*/ 34 w 157"/>
                  <a:gd name="T73" fmla="*/ 231 h 324"/>
                  <a:gd name="T74" fmla="*/ 19 w 157"/>
                  <a:gd name="T75" fmla="*/ 271 h 324"/>
                  <a:gd name="T76" fmla="*/ 60 w 157"/>
                  <a:gd name="T77" fmla="*/ 319 h 324"/>
                  <a:gd name="T78" fmla="*/ 63 w 157"/>
                  <a:gd name="T79" fmla="*/ 255 h 324"/>
                  <a:gd name="T80" fmla="*/ 112 w 157"/>
                  <a:gd name="T81" fmla="*/ 244 h 324"/>
                  <a:gd name="T82" fmla="*/ 115 w 157"/>
                  <a:gd name="T83" fmla="*/ 243 h 324"/>
                  <a:gd name="T84" fmla="*/ 118 w 157"/>
                  <a:gd name="T85" fmla="*/ 242 h 324"/>
                  <a:gd name="T86" fmla="*/ 122 w 157"/>
                  <a:gd name="T87" fmla="*/ 241 h 324"/>
                  <a:gd name="T88" fmla="*/ 153 w 157"/>
                  <a:gd name="T89" fmla="*/ 182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7" h="324">
                    <a:moveTo>
                      <a:pt x="153" y="182"/>
                    </a:moveTo>
                    <a:cubicBezTo>
                      <a:pt x="153" y="180"/>
                      <a:pt x="153" y="179"/>
                      <a:pt x="153" y="177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53" y="174"/>
                      <a:pt x="153" y="173"/>
                      <a:pt x="153" y="171"/>
                    </a:cubicBezTo>
                    <a:cubicBezTo>
                      <a:pt x="153" y="171"/>
                      <a:pt x="153" y="170"/>
                      <a:pt x="153" y="170"/>
                    </a:cubicBezTo>
                    <a:cubicBezTo>
                      <a:pt x="153" y="170"/>
                      <a:pt x="153" y="170"/>
                      <a:pt x="153" y="170"/>
                    </a:cubicBezTo>
                    <a:cubicBezTo>
                      <a:pt x="154" y="168"/>
                      <a:pt x="154" y="166"/>
                      <a:pt x="154" y="164"/>
                    </a:cubicBezTo>
                    <a:cubicBezTo>
                      <a:pt x="154" y="164"/>
                      <a:pt x="154" y="163"/>
                      <a:pt x="154" y="163"/>
                    </a:cubicBezTo>
                    <a:cubicBezTo>
                      <a:pt x="154" y="161"/>
                      <a:pt x="155" y="159"/>
                      <a:pt x="155" y="157"/>
                    </a:cubicBezTo>
                    <a:cubicBezTo>
                      <a:pt x="154" y="158"/>
                      <a:pt x="153" y="158"/>
                      <a:pt x="152" y="158"/>
                    </a:cubicBezTo>
                    <a:cubicBezTo>
                      <a:pt x="151" y="158"/>
                      <a:pt x="151" y="158"/>
                      <a:pt x="150" y="158"/>
                    </a:cubicBezTo>
                    <a:cubicBezTo>
                      <a:pt x="150" y="158"/>
                      <a:pt x="150" y="158"/>
                      <a:pt x="150" y="158"/>
                    </a:cubicBezTo>
                    <a:cubicBezTo>
                      <a:pt x="150" y="158"/>
                      <a:pt x="150" y="158"/>
                      <a:pt x="150" y="158"/>
                    </a:cubicBezTo>
                    <a:cubicBezTo>
                      <a:pt x="150" y="158"/>
                      <a:pt x="149" y="158"/>
                      <a:pt x="149" y="158"/>
                    </a:cubicBezTo>
                    <a:cubicBezTo>
                      <a:pt x="149" y="158"/>
                      <a:pt x="149" y="158"/>
                      <a:pt x="149" y="158"/>
                    </a:cubicBezTo>
                    <a:cubicBezTo>
                      <a:pt x="148" y="158"/>
                      <a:pt x="148" y="157"/>
                      <a:pt x="148" y="157"/>
                    </a:cubicBezTo>
                    <a:cubicBezTo>
                      <a:pt x="147" y="157"/>
                      <a:pt x="147" y="157"/>
                      <a:pt x="146" y="156"/>
                    </a:cubicBezTo>
                    <a:cubicBezTo>
                      <a:pt x="146" y="156"/>
                      <a:pt x="146" y="156"/>
                      <a:pt x="146" y="156"/>
                    </a:cubicBezTo>
                    <a:cubicBezTo>
                      <a:pt x="145" y="156"/>
                      <a:pt x="144" y="155"/>
                      <a:pt x="143" y="155"/>
                    </a:cubicBezTo>
                    <a:cubicBezTo>
                      <a:pt x="143" y="154"/>
                      <a:pt x="143" y="154"/>
                      <a:pt x="143" y="154"/>
                    </a:cubicBezTo>
                    <a:cubicBezTo>
                      <a:pt x="143" y="154"/>
                      <a:pt x="142" y="154"/>
                      <a:pt x="142" y="154"/>
                    </a:cubicBezTo>
                    <a:cubicBezTo>
                      <a:pt x="142" y="153"/>
                      <a:pt x="141" y="153"/>
                      <a:pt x="141" y="153"/>
                    </a:cubicBezTo>
                    <a:cubicBezTo>
                      <a:pt x="140" y="152"/>
                      <a:pt x="139" y="150"/>
                      <a:pt x="138" y="150"/>
                    </a:cubicBezTo>
                    <a:cubicBezTo>
                      <a:pt x="135" y="146"/>
                      <a:pt x="134" y="143"/>
                      <a:pt x="135" y="140"/>
                    </a:cubicBezTo>
                    <a:cubicBezTo>
                      <a:pt x="139" y="114"/>
                      <a:pt x="139" y="94"/>
                      <a:pt x="139" y="75"/>
                    </a:cubicBezTo>
                    <a:cubicBezTo>
                      <a:pt x="139" y="60"/>
                      <a:pt x="139" y="46"/>
                      <a:pt x="141" y="31"/>
                    </a:cubicBezTo>
                    <a:cubicBezTo>
                      <a:pt x="141" y="31"/>
                      <a:pt x="141" y="31"/>
                      <a:pt x="141" y="30"/>
                    </a:cubicBezTo>
                    <a:cubicBezTo>
                      <a:pt x="127" y="24"/>
                      <a:pt x="119" y="12"/>
                      <a:pt x="119" y="7"/>
                    </a:cubicBezTo>
                    <a:cubicBezTo>
                      <a:pt x="119" y="6"/>
                      <a:pt x="119" y="6"/>
                      <a:pt x="119" y="5"/>
                    </a:cubicBezTo>
                    <a:cubicBezTo>
                      <a:pt x="73" y="0"/>
                      <a:pt x="25" y="17"/>
                      <a:pt x="18" y="24"/>
                    </a:cubicBezTo>
                    <a:cubicBezTo>
                      <a:pt x="10" y="32"/>
                      <a:pt x="22" y="57"/>
                      <a:pt x="33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6" y="79"/>
                      <a:pt x="39" y="84"/>
                      <a:pt x="41" y="88"/>
                    </a:cubicBezTo>
                    <a:cubicBezTo>
                      <a:pt x="46" y="96"/>
                      <a:pt x="58" y="110"/>
                      <a:pt x="67" y="113"/>
                    </a:cubicBezTo>
                    <a:cubicBezTo>
                      <a:pt x="73" y="115"/>
                      <a:pt x="83" y="93"/>
                      <a:pt x="82" y="86"/>
                    </a:cubicBezTo>
                    <a:cubicBezTo>
                      <a:pt x="82" y="81"/>
                      <a:pt x="67" y="70"/>
                      <a:pt x="71" y="72"/>
                    </a:cubicBezTo>
                    <a:cubicBezTo>
                      <a:pt x="72" y="73"/>
                      <a:pt x="82" y="83"/>
                      <a:pt x="85" y="80"/>
                    </a:cubicBezTo>
                    <a:cubicBezTo>
                      <a:pt x="86" y="78"/>
                      <a:pt x="87" y="76"/>
                      <a:pt x="86" y="74"/>
                    </a:cubicBezTo>
                    <a:cubicBezTo>
                      <a:pt x="84" y="69"/>
                      <a:pt x="74" y="62"/>
                      <a:pt x="67" y="62"/>
                    </a:cubicBezTo>
                    <a:cubicBezTo>
                      <a:pt x="62" y="62"/>
                      <a:pt x="57" y="59"/>
                      <a:pt x="51" y="54"/>
                    </a:cubicBezTo>
                    <a:cubicBezTo>
                      <a:pt x="45" y="49"/>
                      <a:pt x="44" y="42"/>
                      <a:pt x="44" y="41"/>
                    </a:cubicBezTo>
                    <a:cubicBezTo>
                      <a:pt x="46" y="38"/>
                      <a:pt x="78" y="35"/>
                      <a:pt x="84" y="42"/>
                    </a:cubicBezTo>
                    <a:cubicBezTo>
                      <a:pt x="88" y="47"/>
                      <a:pt x="90" y="56"/>
                      <a:pt x="88" y="67"/>
                    </a:cubicBezTo>
                    <a:cubicBezTo>
                      <a:pt x="90" y="68"/>
                      <a:pt x="91" y="70"/>
                      <a:pt x="91" y="72"/>
                    </a:cubicBezTo>
                    <a:cubicBezTo>
                      <a:pt x="93" y="76"/>
                      <a:pt x="92" y="80"/>
                      <a:pt x="90" y="83"/>
                    </a:cubicBezTo>
                    <a:cubicBezTo>
                      <a:pt x="89" y="84"/>
                      <a:pt x="89" y="84"/>
                      <a:pt x="88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9" y="92"/>
                      <a:pt x="83" y="108"/>
                      <a:pt x="77" y="115"/>
                    </a:cubicBezTo>
                    <a:cubicBezTo>
                      <a:pt x="75" y="117"/>
                      <a:pt x="72" y="118"/>
                      <a:pt x="70" y="119"/>
                    </a:cubicBezTo>
                    <a:cubicBezTo>
                      <a:pt x="64" y="131"/>
                      <a:pt x="59" y="143"/>
                      <a:pt x="58" y="153"/>
                    </a:cubicBezTo>
                    <a:cubicBezTo>
                      <a:pt x="57" y="179"/>
                      <a:pt x="59" y="195"/>
                      <a:pt x="62" y="207"/>
                    </a:cubicBezTo>
                    <a:cubicBezTo>
                      <a:pt x="71" y="202"/>
                      <a:pt x="81" y="196"/>
                      <a:pt x="91" y="194"/>
                    </a:cubicBezTo>
                    <a:cubicBezTo>
                      <a:pt x="104" y="190"/>
                      <a:pt x="114" y="182"/>
                      <a:pt x="128" y="165"/>
                    </a:cubicBezTo>
                    <a:cubicBezTo>
                      <a:pt x="130" y="163"/>
                      <a:pt x="132" y="161"/>
                      <a:pt x="135" y="160"/>
                    </a:cubicBezTo>
                    <a:cubicBezTo>
                      <a:pt x="134" y="160"/>
                      <a:pt x="134" y="161"/>
                      <a:pt x="133" y="161"/>
                    </a:cubicBezTo>
                    <a:cubicBezTo>
                      <a:pt x="133" y="161"/>
                      <a:pt x="133" y="161"/>
                      <a:pt x="133" y="162"/>
                    </a:cubicBezTo>
                    <a:cubicBezTo>
                      <a:pt x="133" y="162"/>
                      <a:pt x="132" y="162"/>
                      <a:pt x="132" y="163"/>
                    </a:cubicBezTo>
                    <a:cubicBezTo>
                      <a:pt x="132" y="163"/>
                      <a:pt x="132" y="163"/>
                      <a:pt x="132" y="163"/>
                    </a:cubicBezTo>
                    <a:cubicBezTo>
                      <a:pt x="132" y="163"/>
                      <a:pt x="131" y="164"/>
                      <a:pt x="131" y="164"/>
                    </a:cubicBezTo>
                    <a:cubicBezTo>
                      <a:pt x="131" y="164"/>
                      <a:pt x="131" y="164"/>
                      <a:pt x="131" y="164"/>
                    </a:cubicBezTo>
                    <a:cubicBezTo>
                      <a:pt x="131" y="164"/>
                      <a:pt x="131" y="165"/>
                      <a:pt x="131" y="165"/>
                    </a:cubicBezTo>
                    <a:cubicBezTo>
                      <a:pt x="120" y="183"/>
                      <a:pt x="109" y="195"/>
                      <a:pt x="92" y="199"/>
                    </a:cubicBezTo>
                    <a:cubicBezTo>
                      <a:pt x="91" y="200"/>
                      <a:pt x="90" y="200"/>
                      <a:pt x="88" y="201"/>
                    </a:cubicBezTo>
                    <a:cubicBezTo>
                      <a:pt x="88" y="201"/>
                      <a:pt x="87" y="201"/>
                      <a:pt x="87" y="201"/>
                    </a:cubicBezTo>
                    <a:cubicBezTo>
                      <a:pt x="86" y="202"/>
                      <a:pt x="85" y="202"/>
                      <a:pt x="84" y="202"/>
                    </a:cubicBezTo>
                    <a:cubicBezTo>
                      <a:pt x="84" y="202"/>
                      <a:pt x="83" y="203"/>
                      <a:pt x="82" y="203"/>
                    </a:cubicBezTo>
                    <a:cubicBezTo>
                      <a:pt x="82" y="203"/>
                      <a:pt x="81" y="204"/>
                      <a:pt x="80" y="204"/>
                    </a:cubicBezTo>
                    <a:cubicBezTo>
                      <a:pt x="79" y="204"/>
                      <a:pt x="79" y="205"/>
                      <a:pt x="78" y="205"/>
                    </a:cubicBezTo>
                    <a:cubicBezTo>
                      <a:pt x="77" y="205"/>
                      <a:pt x="77" y="206"/>
                      <a:pt x="76" y="206"/>
                    </a:cubicBezTo>
                    <a:cubicBezTo>
                      <a:pt x="75" y="206"/>
                      <a:pt x="75" y="207"/>
                      <a:pt x="74" y="207"/>
                    </a:cubicBezTo>
                    <a:cubicBezTo>
                      <a:pt x="74" y="207"/>
                      <a:pt x="73" y="208"/>
                      <a:pt x="72" y="208"/>
                    </a:cubicBezTo>
                    <a:cubicBezTo>
                      <a:pt x="69" y="210"/>
                      <a:pt x="66" y="211"/>
                      <a:pt x="63" y="213"/>
                    </a:cubicBezTo>
                    <a:cubicBezTo>
                      <a:pt x="63" y="213"/>
                      <a:pt x="63" y="213"/>
                      <a:pt x="63" y="213"/>
                    </a:cubicBezTo>
                    <a:cubicBezTo>
                      <a:pt x="51" y="221"/>
                      <a:pt x="40" y="229"/>
                      <a:pt x="34" y="231"/>
                    </a:cubicBezTo>
                    <a:cubicBezTo>
                      <a:pt x="24" y="235"/>
                      <a:pt x="23" y="230"/>
                      <a:pt x="14" y="237"/>
                    </a:cubicBezTo>
                    <a:cubicBezTo>
                      <a:pt x="0" y="246"/>
                      <a:pt x="11" y="260"/>
                      <a:pt x="19" y="271"/>
                    </a:cubicBezTo>
                    <a:cubicBezTo>
                      <a:pt x="27" y="283"/>
                      <a:pt x="30" y="287"/>
                      <a:pt x="40" y="301"/>
                    </a:cubicBezTo>
                    <a:cubicBezTo>
                      <a:pt x="50" y="316"/>
                      <a:pt x="54" y="324"/>
                      <a:pt x="60" y="319"/>
                    </a:cubicBezTo>
                    <a:cubicBezTo>
                      <a:pt x="71" y="312"/>
                      <a:pt x="76" y="297"/>
                      <a:pt x="65" y="284"/>
                    </a:cubicBezTo>
                    <a:cubicBezTo>
                      <a:pt x="54" y="270"/>
                      <a:pt x="47" y="264"/>
                      <a:pt x="63" y="255"/>
                    </a:cubicBezTo>
                    <a:cubicBezTo>
                      <a:pt x="67" y="253"/>
                      <a:pt x="71" y="252"/>
                      <a:pt x="75" y="250"/>
                    </a:cubicBezTo>
                    <a:cubicBezTo>
                      <a:pt x="88" y="246"/>
                      <a:pt x="101" y="246"/>
                      <a:pt x="112" y="244"/>
                    </a:cubicBezTo>
                    <a:cubicBezTo>
                      <a:pt x="112" y="244"/>
                      <a:pt x="112" y="244"/>
                      <a:pt x="112" y="244"/>
                    </a:cubicBezTo>
                    <a:cubicBezTo>
                      <a:pt x="113" y="243"/>
                      <a:pt x="114" y="243"/>
                      <a:pt x="115" y="243"/>
                    </a:cubicBezTo>
                    <a:cubicBezTo>
                      <a:pt x="115" y="243"/>
                      <a:pt x="115" y="243"/>
                      <a:pt x="116" y="243"/>
                    </a:cubicBezTo>
                    <a:cubicBezTo>
                      <a:pt x="116" y="243"/>
                      <a:pt x="117" y="243"/>
                      <a:pt x="118" y="242"/>
                    </a:cubicBezTo>
                    <a:cubicBezTo>
                      <a:pt x="118" y="242"/>
                      <a:pt x="118" y="242"/>
                      <a:pt x="119" y="242"/>
                    </a:cubicBezTo>
                    <a:cubicBezTo>
                      <a:pt x="120" y="242"/>
                      <a:pt x="121" y="242"/>
                      <a:pt x="122" y="241"/>
                    </a:cubicBezTo>
                    <a:cubicBezTo>
                      <a:pt x="139" y="236"/>
                      <a:pt x="149" y="231"/>
                      <a:pt x="157" y="221"/>
                    </a:cubicBezTo>
                    <a:cubicBezTo>
                      <a:pt x="154" y="208"/>
                      <a:pt x="152" y="195"/>
                      <a:pt x="153" y="18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3" name="Freeform 1296"/>
              <p:cNvSpPr>
                <a:spLocks/>
              </p:cNvSpPr>
              <p:nvPr/>
            </p:nvSpPr>
            <p:spPr bwMode="auto">
              <a:xfrm>
                <a:off x="16761792" y="522090"/>
                <a:ext cx="635000" cy="663575"/>
              </a:xfrm>
              <a:custGeom>
                <a:avLst/>
                <a:gdLst>
                  <a:gd name="T0" fmla="*/ 59 w 200"/>
                  <a:gd name="T1" fmla="*/ 191 h 209"/>
                  <a:gd name="T2" fmla="*/ 62 w 200"/>
                  <a:gd name="T3" fmla="*/ 197 h 209"/>
                  <a:gd name="T4" fmla="*/ 72 w 200"/>
                  <a:gd name="T5" fmla="*/ 206 h 209"/>
                  <a:gd name="T6" fmla="*/ 86 w 200"/>
                  <a:gd name="T7" fmla="*/ 209 h 209"/>
                  <a:gd name="T8" fmla="*/ 100 w 200"/>
                  <a:gd name="T9" fmla="*/ 204 h 209"/>
                  <a:gd name="T10" fmla="*/ 106 w 200"/>
                  <a:gd name="T11" fmla="*/ 200 h 209"/>
                  <a:gd name="T12" fmla="*/ 200 w 200"/>
                  <a:gd name="T13" fmla="*/ 100 h 209"/>
                  <a:gd name="T14" fmla="*/ 100 w 200"/>
                  <a:gd name="T15" fmla="*/ 0 h 209"/>
                  <a:gd name="T16" fmla="*/ 0 w 200"/>
                  <a:gd name="T17" fmla="*/ 100 h 209"/>
                  <a:gd name="T18" fmla="*/ 59 w 200"/>
                  <a:gd name="T19" fmla="*/ 19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209">
                    <a:moveTo>
                      <a:pt x="59" y="191"/>
                    </a:moveTo>
                    <a:cubicBezTo>
                      <a:pt x="61" y="192"/>
                      <a:pt x="61" y="194"/>
                      <a:pt x="62" y="197"/>
                    </a:cubicBezTo>
                    <a:cubicBezTo>
                      <a:pt x="62" y="199"/>
                      <a:pt x="65" y="204"/>
                      <a:pt x="72" y="206"/>
                    </a:cubicBezTo>
                    <a:cubicBezTo>
                      <a:pt x="75" y="206"/>
                      <a:pt x="82" y="207"/>
                      <a:pt x="86" y="209"/>
                    </a:cubicBezTo>
                    <a:cubicBezTo>
                      <a:pt x="87" y="209"/>
                      <a:pt x="99" y="207"/>
                      <a:pt x="100" y="204"/>
                    </a:cubicBezTo>
                    <a:cubicBezTo>
                      <a:pt x="101" y="202"/>
                      <a:pt x="104" y="200"/>
                      <a:pt x="106" y="200"/>
                    </a:cubicBezTo>
                    <a:cubicBezTo>
                      <a:pt x="159" y="197"/>
                      <a:pt x="200" y="153"/>
                      <a:pt x="200" y="100"/>
                    </a:cubicBezTo>
                    <a:cubicBezTo>
                      <a:pt x="200" y="45"/>
                      <a:pt x="155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0"/>
                      <a:pt x="24" y="175"/>
                      <a:pt x="59" y="19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4" name="Freeform 1297"/>
              <p:cNvSpPr>
                <a:spLocks/>
              </p:cNvSpPr>
              <p:nvPr/>
            </p:nvSpPr>
            <p:spPr bwMode="auto">
              <a:xfrm>
                <a:off x="17034842" y="1201540"/>
                <a:ext cx="628650" cy="317500"/>
              </a:xfrm>
              <a:custGeom>
                <a:avLst/>
                <a:gdLst>
                  <a:gd name="T0" fmla="*/ 186 w 198"/>
                  <a:gd name="T1" fmla="*/ 30 h 100"/>
                  <a:gd name="T2" fmla="*/ 168 w 198"/>
                  <a:gd name="T3" fmla="*/ 17 h 100"/>
                  <a:gd name="T4" fmla="*/ 118 w 198"/>
                  <a:gd name="T5" fmla="*/ 7 h 100"/>
                  <a:gd name="T6" fmla="*/ 28 w 198"/>
                  <a:gd name="T7" fmla="*/ 0 h 100"/>
                  <a:gd name="T8" fmla="*/ 27 w 198"/>
                  <a:gd name="T9" fmla="*/ 3 h 100"/>
                  <a:gd name="T10" fmla="*/ 0 w 198"/>
                  <a:gd name="T11" fmla="*/ 16 h 100"/>
                  <a:gd name="T12" fmla="*/ 4 w 198"/>
                  <a:gd name="T13" fmla="*/ 52 h 100"/>
                  <a:gd name="T14" fmla="*/ 8 w 198"/>
                  <a:gd name="T15" fmla="*/ 100 h 100"/>
                  <a:gd name="T16" fmla="*/ 84 w 198"/>
                  <a:gd name="T17" fmla="*/ 34 h 100"/>
                  <a:gd name="T18" fmla="*/ 119 w 198"/>
                  <a:gd name="T19" fmla="*/ 25 h 100"/>
                  <a:gd name="T20" fmla="*/ 143 w 198"/>
                  <a:gd name="T21" fmla="*/ 29 h 100"/>
                  <a:gd name="T22" fmla="*/ 152 w 198"/>
                  <a:gd name="T23" fmla="*/ 37 h 100"/>
                  <a:gd name="T24" fmla="*/ 169 w 198"/>
                  <a:gd name="T25" fmla="*/ 45 h 100"/>
                  <a:gd name="T26" fmla="*/ 162 w 198"/>
                  <a:gd name="T27" fmla="*/ 34 h 100"/>
                  <a:gd name="T28" fmla="*/ 158 w 198"/>
                  <a:gd name="T29" fmla="*/ 27 h 100"/>
                  <a:gd name="T30" fmla="*/ 178 w 198"/>
                  <a:gd name="T31" fmla="*/ 35 h 100"/>
                  <a:gd name="T32" fmla="*/ 193 w 198"/>
                  <a:gd name="T33" fmla="*/ 43 h 100"/>
                  <a:gd name="T34" fmla="*/ 186 w 198"/>
                  <a:gd name="T35" fmla="*/ 3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8" h="100">
                    <a:moveTo>
                      <a:pt x="186" y="30"/>
                    </a:moveTo>
                    <a:cubicBezTo>
                      <a:pt x="180" y="25"/>
                      <a:pt x="177" y="21"/>
                      <a:pt x="168" y="17"/>
                    </a:cubicBezTo>
                    <a:cubicBezTo>
                      <a:pt x="157" y="12"/>
                      <a:pt x="124" y="7"/>
                      <a:pt x="118" y="7"/>
                    </a:cubicBezTo>
                    <a:cubicBezTo>
                      <a:pt x="111" y="7"/>
                      <a:pt x="56" y="4"/>
                      <a:pt x="28" y="0"/>
                    </a:cubicBezTo>
                    <a:cubicBezTo>
                      <a:pt x="28" y="1"/>
                      <a:pt x="28" y="2"/>
                      <a:pt x="27" y="3"/>
                    </a:cubicBezTo>
                    <a:cubicBezTo>
                      <a:pt x="25" y="8"/>
                      <a:pt x="14" y="15"/>
                      <a:pt x="0" y="16"/>
                    </a:cubicBezTo>
                    <a:cubicBezTo>
                      <a:pt x="0" y="29"/>
                      <a:pt x="2" y="40"/>
                      <a:pt x="4" y="52"/>
                    </a:cubicBezTo>
                    <a:cubicBezTo>
                      <a:pt x="6" y="65"/>
                      <a:pt x="8" y="80"/>
                      <a:pt x="8" y="100"/>
                    </a:cubicBezTo>
                    <a:cubicBezTo>
                      <a:pt x="24" y="70"/>
                      <a:pt x="53" y="44"/>
                      <a:pt x="84" y="34"/>
                    </a:cubicBezTo>
                    <a:cubicBezTo>
                      <a:pt x="100" y="28"/>
                      <a:pt x="107" y="26"/>
                      <a:pt x="119" y="25"/>
                    </a:cubicBezTo>
                    <a:cubicBezTo>
                      <a:pt x="130" y="25"/>
                      <a:pt x="138" y="26"/>
                      <a:pt x="143" y="29"/>
                    </a:cubicBezTo>
                    <a:cubicBezTo>
                      <a:pt x="146" y="31"/>
                      <a:pt x="149" y="34"/>
                      <a:pt x="152" y="37"/>
                    </a:cubicBezTo>
                    <a:cubicBezTo>
                      <a:pt x="158" y="44"/>
                      <a:pt x="165" y="50"/>
                      <a:pt x="169" y="45"/>
                    </a:cubicBezTo>
                    <a:cubicBezTo>
                      <a:pt x="172" y="41"/>
                      <a:pt x="166" y="38"/>
                      <a:pt x="162" y="34"/>
                    </a:cubicBezTo>
                    <a:cubicBezTo>
                      <a:pt x="159" y="30"/>
                      <a:pt x="157" y="27"/>
                      <a:pt x="158" y="27"/>
                    </a:cubicBezTo>
                    <a:cubicBezTo>
                      <a:pt x="163" y="27"/>
                      <a:pt x="169" y="30"/>
                      <a:pt x="178" y="35"/>
                    </a:cubicBezTo>
                    <a:cubicBezTo>
                      <a:pt x="187" y="41"/>
                      <a:pt x="191" y="45"/>
                      <a:pt x="193" y="43"/>
                    </a:cubicBezTo>
                    <a:cubicBezTo>
                      <a:pt x="198" y="40"/>
                      <a:pt x="192" y="35"/>
                      <a:pt x="186" y="3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35" name="Freeform 1298"/>
              <p:cNvSpPr>
                <a:spLocks/>
              </p:cNvSpPr>
              <p:nvPr/>
            </p:nvSpPr>
            <p:spPr bwMode="auto">
              <a:xfrm>
                <a:off x="16755442" y="1928615"/>
                <a:ext cx="161925" cy="238125"/>
              </a:xfrm>
              <a:custGeom>
                <a:avLst/>
                <a:gdLst>
                  <a:gd name="T0" fmla="*/ 50 w 51"/>
                  <a:gd name="T1" fmla="*/ 0 h 75"/>
                  <a:gd name="T2" fmla="*/ 29 w 51"/>
                  <a:gd name="T3" fmla="*/ 4 h 75"/>
                  <a:gd name="T4" fmla="*/ 4 w 51"/>
                  <a:gd name="T5" fmla="*/ 9 h 75"/>
                  <a:gd name="T6" fmla="*/ 9 w 51"/>
                  <a:gd name="T7" fmla="*/ 49 h 75"/>
                  <a:gd name="T8" fmla="*/ 4 w 51"/>
                  <a:gd name="T9" fmla="*/ 56 h 75"/>
                  <a:gd name="T10" fmla="*/ 4 w 51"/>
                  <a:gd name="T11" fmla="*/ 57 h 75"/>
                  <a:gd name="T12" fmla="*/ 0 w 51"/>
                  <a:gd name="T13" fmla="*/ 67 h 75"/>
                  <a:gd name="T14" fmla="*/ 0 w 51"/>
                  <a:gd name="T15" fmla="*/ 67 h 75"/>
                  <a:gd name="T16" fmla="*/ 29 w 51"/>
                  <a:gd name="T17" fmla="*/ 73 h 75"/>
                  <a:gd name="T18" fmla="*/ 51 w 51"/>
                  <a:gd name="T19" fmla="*/ 67 h 75"/>
                  <a:gd name="T20" fmla="*/ 45 w 51"/>
                  <a:gd name="T21" fmla="*/ 41 h 75"/>
                  <a:gd name="T22" fmla="*/ 51 w 51"/>
                  <a:gd name="T23" fmla="*/ 0 h 75"/>
                  <a:gd name="T24" fmla="*/ 50 w 51"/>
                  <a:gd name="T2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75">
                    <a:moveTo>
                      <a:pt x="50" y="0"/>
                    </a:moveTo>
                    <a:cubicBezTo>
                      <a:pt x="44" y="2"/>
                      <a:pt x="37" y="3"/>
                      <a:pt x="29" y="4"/>
                    </a:cubicBezTo>
                    <a:cubicBezTo>
                      <a:pt x="20" y="5"/>
                      <a:pt x="12" y="7"/>
                      <a:pt x="4" y="9"/>
                    </a:cubicBezTo>
                    <a:cubicBezTo>
                      <a:pt x="10" y="32"/>
                      <a:pt x="13" y="44"/>
                      <a:pt x="9" y="49"/>
                    </a:cubicBezTo>
                    <a:cubicBezTo>
                      <a:pt x="8" y="51"/>
                      <a:pt x="5" y="53"/>
                      <a:pt x="4" y="56"/>
                    </a:cubicBezTo>
                    <a:cubicBezTo>
                      <a:pt x="4" y="56"/>
                      <a:pt x="4" y="56"/>
                      <a:pt x="4" y="57"/>
                    </a:cubicBezTo>
                    <a:cubicBezTo>
                      <a:pt x="3" y="60"/>
                      <a:pt x="2" y="64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5"/>
                      <a:pt x="14" y="73"/>
                      <a:pt x="29" y="73"/>
                    </a:cubicBezTo>
                    <a:cubicBezTo>
                      <a:pt x="43" y="73"/>
                      <a:pt x="51" y="75"/>
                      <a:pt x="51" y="67"/>
                    </a:cubicBezTo>
                    <a:cubicBezTo>
                      <a:pt x="51" y="57"/>
                      <a:pt x="45" y="52"/>
                      <a:pt x="45" y="41"/>
                    </a:cubicBezTo>
                    <a:cubicBezTo>
                      <a:pt x="45" y="38"/>
                      <a:pt x="49" y="20"/>
                      <a:pt x="51" y="0"/>
                    </a:cubicBezTo>
                    <a:cubicBezTo>
                      <a:pt x="51" y="0"/>
                      <a:pt x="51" y="0"/>
                      <a:pt x="50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22" name="Овал 21"/>
            <p:cNvSpPr/>
            <p:nvPr/>
          </p:nvSpPr>
          <p:spPr>
            <a:xfrm rot="10800000">
              <a:off x="2946059" y="3114378"/>
              <a:ext cx="3126831" cy="3126831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3" name="Овал 22"/>
            <p:cNvSpPr/>
            <p:nvPr/>
          </p:nvSpPr>
          <p:spPr>
            <a:xfrm rot="10800000">
              <a:off x="4990107" y="8340663"/>
              <a:ext cx="2842574" cy="2842574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43" name="Заголовок 2"/>
          <p:cNvSpPr>
            <a:spLocks noGrp="1"/>
          </p:cNvSpPr>
          <p:nvPr>
            <p:ph type="title"/>
          </p:nvPr>
        </p:nvSpPr>
        <p:spPr>
          <a:xfrm>
            <a:off x="910121" y="1737008"/>
            <a:ext cx="2699988" cy="14759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44" name="Текст 5"/>
          <p:cNvSpPr>
            <a:spLocks noGrp="1"/>
          </p:cNvSpPr>
          <p:nvPr>
            <p:ph type="body" sz="quarter" idx="13"/>
          </p:nvPr>
        </p:nvSpPr>
        <p:spPr>
          <a:xfrm>
            <a:off x="910609" y="3393000"/>
            <a:ext cx="2699500" cy="2951986"/>
          </a:xfrm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45" name="Текст 9"/>
          <p:cNvSpPr>
            <a:spLocks noGrp="1"/>
          </p:cNvSpPr>
          <p:nvPr>
            <p:ph type="body" sz="quarter" idx="15"/>
          </p:nvPr>
        </p:nvSpPr>
        <p:spPr>
          <a:xfrm>
            <a:off x="910121" y="510295"/>
            <a:ext cx="2699500" cy="63370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46" name="Группа 45"/>
          <p:cNvGrpSpPr/>
          <p:nvPr/>
        </p:nvGrpSpPr>
        <p:grpSpPr>
          <a:xfrm>
            <a:off x="941091" y="5588990"/>
            <a:ext cx="1878924" cy="416527"/>
            <a:chOff x="6318945" y="8080028"/>
            <a:chExt cx="3106019" cy="688554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83" name="Скругленный прямоугольник 82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84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48" name="Группа 47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81" name="Скругленный прямоугольник 80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82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49" name="Группа 48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76" name="Скругленный прямоугольник 75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77" name="Группа 76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78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79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80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50" name="Группа 49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51" name="Скругленный прямоугольник 50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52" name="Группа 51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53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54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75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0667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Группа 39"/>
          <p:cNvGrpSpPr/>
          <p:nvPr/>
        </p:nvGrpSpPr>
        <p:grpSpPr>
          <a:xfrm>
            <a:off x="6851997" y="1222294"/>
            <a:ext cx="3635983" cy="4591948"/>
            <a:chOff x="959546" y="3186386"/>
            <a:chExt cx="7272808" cy="9184958"/>
          </a:xfrm>
        </p:grpSpPr>
        <p:grpSp>
          <p:nvGrpSpPr>
            <p:cNvPr id="41" name="Группа 40"/>
            <p:cNvGrpSpPr/>
            <p:nvPr/>
          </p:nvGrpSpPr>
          <p:grpSpPr>
            <a:xfrm>
              <a:off x="959546" y="3354457"/>
              <a:ext cx="7272808" cy="9016887"/>
              <a:chOff x="15574342" y="2754338"/>
              <a:chExt cx="1323975" cy="1641475"/>
            </a:xfrm>
          </p:grpSpPr>
          <p:sp>
            <p:nvSpPr>
              <p:cNvPr id="43" name="Freeform 1242"/>
              <p:cNvSpPr>
                <a:spLocks/>
              </p:cNvSpPr>
              <p:nvPr/>
            </p:nvSpPr>
            <p:spPr bwMode="auto">
              <a:xfrm>
                <a:off x="15748967" y="3913213"/>
                <a:ext cx="57150" cy="66675"/>
              </a:xfrm>
              <a:custGeom>
                <a:avLst/>
                <a:gdLst>
                  <a:gd name="T0" fmla="*/ 9 w 18"/>
                  <a:gd name="T1" fmla="*/ 0 h 21"/>
                  <a:gd name="T2" fmla="*/ 6 w 18"/>
                  <a:gd name="T3" fmla="*/ 2 h 21"/>
                  <a:gd name="T4" fmla="*/ 3 w 18"/>
                  <a:gd name="T5" fmla="*/ 15 h 21"/>
                  <a:gd name="T6" fmla="*/ 15 w 18"/>
                  <a:gd name="T7" fmla="*/ 18 h 21"/>
                  <a:gd name="T8" fmla="*/ 18 w 18"/>
                  <a:gd name="T9" fmla="*/ 16 h 21"/>
                  <a:gd name="T10" fmla="*/ 9 w 18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1">
                    <a:moveTo>
                      <a:pt x="9" y="0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2" y="5"/>
                      <a:pt x="0" y="10"/>
                      <a:pt x="3" y="15"/>
                    </a:cubicBezTo>
                    <a:cubicBezTo>
                      <a:pt x="5" y="19"/>
                      <a:pt x="11" y="21"/>
                      <a:pt x="15" y="18"/>
                    </a:cubicBezTo>
                    <a:cubicBezTo>
                      <a:pt x="18" y="16"/>
                      <a:pt x="18" y="16"/>
                      <a:pt x="18" y="16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4" name="Freeform 1243"/>
              <p:cNvSpPr>
                <a:spLocks/>
              </p:cNvSpPr>
              <p:nvPr/>
            </p:nvSpPr>
            <p:spPr bwMode="auto">
              <a:xfrm>
                <a:off x="15787067" y="3875113"/>
                <a:ext cx="73025" cy="95250"/>
              </a:xfrm>
              <a:custGeom>
                <a:avLst/>
                <a:gdLst>
                  <a:gd name="T0" fmla="*/ 16 w 23"/>
                  <a:gd name="T1" fmla="*/ 29 h 30"/>
                  <a:gd name="T2" fmla="*/ 14 w 23"/>
                  <a:gd name="T3" fmla="*/ 28 h 30"/>
                  <a:gd name="T4" fmla="*/ 1 w 23"/>
                  <a:gd name="T5" fmla="*/ 6 h 30"/>
                  <a:gd name="T6" fmla="*/ 1 w 23"/>
                  <a:gd name="T7" fmla="*/ 3 h 30"/>
                  <a:gd name="T8" fmla="*/ 7 w 23"/>
                  <a:gd name="T9" fmla="*/ 0 h 30"/>
                  <a:gd name="T10" fmla="*/ 9 w 23"/>
                  <a:gd name="T11" fmla="*/ 1 h 30"/>
                  <a:gd name="T12" fmla="*/ 22 w 23"/>
                  <a:gd name="T13" fmla="*/ 23 h 30"/>
                  <a:gd name="T14" fmla="*/ 22 w 23"/>
                  <a:gd name="T15" fmla="*/ 26 h 30"/>
                  <a:gd name="T16" fmla="*/ 16 w 23"/>
                  <a:gd name="T1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0">
                    <a:moveTo>
                      <a:pt x="16" y="29"/>
                    </a:moveTo>
                    <a:cubicBezTo>
                      <a:pt x="15" y="30"/>
                      <a:pt x="14" y="29"/>
                      <a:pt x="14" y="2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9" y="0"/>
                      <a:pt x="9" y="1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4"/>
                      <a:pt x="22" y="26"/>
                      <a:pt x="22" y="26"/>
                    </a:cubicBezTo>
                    <a:lnTo>
                      <a:pt x="16" y="2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5" name="Freeform 1316"/>
              <p:cNvSpPr>
                <a:spLocks/>
              </p:cNvSpPr>
              <p:nvPr/>
            </p:nvSpPr>
            <p:spPr bwMode="auto">
              <a:xfrm>
                <a:off x="16361742" y="3402038"/>
                <a:ext cx="149225" cy="57150"/>
              </a:xfrm>
              <a:custGeom>
                <a:avLst/>
                <a:gdLst>
                  <a:gd name="T0" fmla="*/ 26 w 47"/>
                  <a:gd name="T1" fmla="*/ 11 h 18"/>
                  <a:gd name="T2" fmla="*/ 45 w 47"/>
                  <a:gd name="T3" fmla="*/ 18 h 18"/>
                  <a:gd name="T4" fmla="*/ 46 w 47"/>
                  <a:gd name="T5" fmla="*/ 12 h 18"/>
                  <a:gd name="T6" fmla="*/ 47 w 47"/>
                  <a:gd name="T7" fmla="*/ 10 h 18"/>
                  <a:gd name="T8" fmla="*/ 27 w 47"/>
                  <a:gd name="T9" fmla="*/ 3 h 18"/>
                  <a:gd name="T10" fmla="*/ 2 w 47"/>
                  <a:gd name="T11" fmla="*/ 5 h 18"/>
                  <a:gd name="T12" fmla="*/ 2 w 47"/>
                  <a:gd name="T13" fmla="*/ 13 h 18"/>
                  <a:gd name="T14" fmla="*/ 26 w 47"/>
                  <a:gd name="T15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18">
                    <a:moveTo>
                      <a:pt x="26" y="11"/>
                    </a:moveTo>
                    <a:cubicBezTo>
                      <a:pt x="34" y="13"/>
                      <a:pt x="41" y="16"/>
                      <a:pt x="45" y="18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11"/>
                      <a:pt x="47" y="10"/>
                      <a:pt x="47" y="10"/>
                    </a:cubicBezTo>
                    <a:cubicBezTo>
                      <a:pt x="43" y="8"/>
                      <a:pt x="37" y="5"/>
                      <a:pt x="27" y="3"/>
                    </a:cubicBezTo>
                    <a:cubicBezTo>
                      <a:pt x="15" y="0"/>
                      <a:pt x="4" y="4"/>
                      <a:pt x="2" y="5"/>
                    </a:cubicBezTo>
                    <a:cubicBezTo>
                      <a:pt x="0" y="7"/>
                      <a:pt x="0" y="11"/>
                      <a:pt x="2" y="13"/>
                    </a:cubicBezTo>
                    <a:cubicBezTo>
                      <a:pt x="5" y="14"/>
                      <a:pt x="15" y="9"/>
                      <a:pt x="26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6" name="Freeform 1317"/>
              <p:cNvSpPr>
                <a:spLocks/>
              </p:cNvSpPr>
              <p:nvPr/>
            </p:nvSpPr>
            <p:spPr bwMode="auto">
              <a:xfrm>
                <a:off x="16520492" y="3436963"/>
                <a:ext cx="28575" cy="38100"/>
              </a:xfrm>
              <a:custGeom>
                <a:avLst/>
                <a:gdLst>
                  <a:gd name="T0" fmla="*/ 2 w 9"/>
                  <a:gd name="T1" fmla="*/ 12 h 12"/>
                  <a:gd name="T2" fmla="*/ 4 w 9"/>
                  <a:gd name="T3" fmla="*/ 12 h 12"/>
                  <a:gd name="T4" fmla="*/ 7 w 9"/>
                  <a:gd name="T5" fmla="*/ 11 h 12"/>
                  <a:gd name="T6" fmla="*/ 8 w 9"/>
                  <a:gd name="T7" fmla="*/ 3 h 12"/>
                  <a:gd name="T8" fmla="*/ 7 w 9"/>
                  <a:gd name="T9" fmla="*/ 1 h 12"/>
                  <a:gd name="T10" fmla="*/ 5 w 9"/>
                  <a:gd name="T11" fmla="*/ 0 h 12"/>
                  <a:gd name="T12" fmla="*/ 2 w 9"/>
                  <a:gd name="T13" fmla="*/ 2 h 12"/>
                  <a:gd name="T14" fmla="*/ 0 w 9"/>
                  <a:gd name="T15" fmla="*/ 9 h 12"/>
                  <a:gd name="T16" fmla="*/ 2 w 9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2">
                    <a:moveTo>
                      <a:pt x="2" y="12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6" y="12"/>
                      <a:pt x="7" y="1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2" y="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7" name="Freeform 1318"/>
              <p:cNvSpPr>
                <a:spLocks/>
              </p:cNvSpPr>
              <p:nvPr/>
            </p:nvSpPr>
            <p:spPr bwMode="auto">
              <a:xfrm>
                <a:off x="16285542" y="3487763"/>
                <a:ext cx="298450" cy="276225"/>
              </a:xfrm>
              <a:custGeom>
                <a:avLst/>
                <a:gdLst>
                  <a:gd name="T0" fmla="*/ 84 w 94"/>
                  <a:gd name="T1" fmla="*/ 0 h 87"/>
                  <a:gd name="T2" fmla="*/ 80 w 94"/>
                  <a:gd name="T3" fmla="*/ 2 h 87"/>
                  <a:gd name="T4" fmla="*/ 81 w 94"/>
                  <a:gd name="T5" fmla="*/ 36 h 87"/>
                  <a:gd name="T6" fmla="*/ 11 w 94"/>
                  <a:gd name="T7" fmla="*/ 64 h 87"/>
                  <a:gd name="T8" fmla="*/ 1 w 94"/>
                  <a:gd name="T9" fmla="*/ 80 h 87"/>
                  <a:gd name="T10" fmla="*/ 18 w 94"/>
                  <a:gd name="T11" fmla="*/ 87 h 87"/>
                  <a:gd name="T12" fmla="*/ 92 w 94"/>
                  <a:gd name="T13" fmla="*/ 35 h 87"/>
                  <a:gd name="T14" fmla="*/ 84 w 94"/>
                  <a:gd name="T1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" h="87">
                    <a:moveTo>
                      <a:pt x="84" y="0"/>
                    </a:moveTo>
                    <a:cubicBezTo>
                      <a:pt x="83" y="1"/>
                      <a:pt x="81" y="2"/>
                      <a:pt x="80" y="2"/>
                    </a:cubicBezTo>
                    <a:cubicBezTo>
                      <a:pt x="85" y="11"/>
                      <a:pt x="91" y="23"/>
                      <a:pt x="81" y="36"/>
                    </a:cubicBezTo>
                    <a:cubicBezTo>
                      <a:pt x="58" y="66"/>
                      <a:pt x="18" y="61"/>
                      <a:pt x="11" y="64"/>
                    </a:cubicBezTo>
                    <a:cubicBezTo>
                      <a:pt x="8" y="65"/>
                      <a:pt x="0" y="78"/>
                      <a:pt x="1" y="80"/>
                    </a:cubicBezTo>
                    <a:cubicBezTo>
                      <a:pt x="2" y="82"/>
                      <a:pt x="14" y="87"/>
                      <a:pt x="18" y="87"/>
                    </a:cubicBezTo>
                    <a:cubicBezTo>
                      <a:pt x="26" y="87"/>
                      <a:pt x="89" y="78"/>
                      <a:pt x="92" y="35"/>
                    </a:cubicBezTo>
                    <a:cubicBezTo>
                      <a:pt x="94" y="19"/>
                      <a:pt x="88" y="7"/>
                      <a:pt x="8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8" name="Freeform 1319"/>
              <p:cNvSpPr>
                <a:spLocks/>
              </p:cNvSpPr>
              <p:nvPr/>
            </p:nvSpPr>
            <p:spPr bwMode="auto">
              <a:xfrm>
                <a:off x="16596692" y="3433788"/>
                <a:ext cx="200025" cy="231775"/>
              </a:xfrm>
              <a:custGeom>
                <a:avLst/>
                <a:gdLst>
                  <a:gd name="T0" fmla="*/ 0 w 63"/>
                  <a:gd name="T1" fmla="*/ 44 h 73"/>
                  <a:gd name="T2" fmla="*/ 5 w 63"/>
                  <a:gd name="T3" fmla="*/ 57 h 73"/>
                  <a:gd name="T4" fmla="*/ 8 w 63"/>
                  <a:gd name="T5" fmla="*/ 73 h 73"/>
                  <a:gd name="T6" fmla="*/ 39 w 63"/>
                  <a:gd name="T7" fmla="*/ 60 h 73"/>
                  <a:gd name="T8" fmla="*/ 61 w 63"/>
                  <a:gd name="T9" fmla="*/ 52 h 73"/>
                  <a:gd name="T10" fmla="*/ 59 w 63"/>
                  <a:gd name="T11" fmla="*/ 50 h 73"/>
                  <a:gd name="T12" fmla="*/ 57 w 63"/>
                  <a:gd name="T13" fmla="*/ 46 h 73"/>
                  <a:gd name="T14" fmla="*/ 54 w 63"/>
                  <a:gd name="T15" fmla="*/ 43 h 73"/>
                  <a:gd name="T16" fmla="*/ 53 w 63"/>
                  <a:gd name="T17" fmla="*/ 40 h 73"/>
                  <a:gd name="T18" fmla="*/ 50 w 63"/>
                  <a:gd name="T19" fmla="*/ 37 h 73"/>
                  <a:gd name="T20" fmla="*/ 48 w 63"/>
                  <a:gd name="T21" fmla="*/ 30 h 73"/>
                  <a:gd name="T22" fmla="*/ 48 w 63"/>
                  <a:gd name="T23" fmla="*/ 29 h 73"/>
                  <a:gd name="T24" fmla="*/ 50 w 63"/>
                  <a:gd name="T25" fmla="*/ 15 h 73"/>
                  <a:gd name="T26" fmla="*/ 57 w 63"/>
                  <a:gd name="T27" fmla="*/ 11 h 73"/>
                  <a:gd name="T28" fmla="*/ 60 w 63"/>
                  <a:gd name="T29" fmla="*/ 9 h 73"/>
                  <a:gd name="T30" fmla="*/ 61 w 63"/>
                  <a:gd name="T31" fmla="*/ 3 h 73"/>
                  <a:gd name="T32" fmla="*/ 41 w 63"/>
                  <a:gd name="T33" fmla="*/ 8 h 73"/>
                  <a:gd name="T34" fmla="*/ 24 w 63"/>
                  <a:gd name="T35" fmla="*/ 35 h 73"/>
                  <a:gd name="T36" fmla="*/ 0 w 63"/>
                  <a:gd name="T37" fmla="*/ 4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3" h="73">
                    <a:moveTo>
                      <a:pt x="0" y="44"/>
                    </a:moveTo>
                    <a:cubicBezTo>
                      <a:pt x="2" y="49"/>
                      <a:pt x="3" y="53"/>
                      <a:pt x="5" y="57"/>
                    </a:cubicBezTo>
                    <a:cubicBezTo>
                      <a:pt x="6" y="62"/>
                      <a:pt x="7" y="67"/>
                      <a:pt x="8" y="73"/>
                    </a:cubicBezTo>
                    <a:cubicBezTo>
                      <a:pt x="21" y="67"/>
                      <a:pt x="35" y="61"/>
                      <a:pt x="39" y="60"/>
                    </a:cubicBezTo>
                    <a:cubicBezTo>
                      <a:pt x="43" y="58"/>
                      <a:pt x="53" y="55"/>
                      <a:pt x="61" y="52"/>
                    </a:cubicBezTo>
                    <a:cubicBezTo>
                      <a:pt x="60" y="51"/>
                      <a:pt x="59" y="50"/>
                      <a:pt x="59" y="50"/>
                    </a:cubicBezTo>
                    <a:cubicBezTo>
                      <a:pt x="58" y="48"/>
                      <a:pt x="58" y="47"/>
                      <a:pt x="57" y="46"/>
                    </a:cubicBezTo>
                    <a:cubicBezTo>
                      <a:pt x="56" y="45"/>
                      <a:pt x="55" y="44"/>
                      <a:pt x="54" y="43"/>
                    </a:cubicBezTo>
                    <a:cubicBezTo>
                      <a:pt x="54" y="42"/>
                      <a:pt x="53" y="41"/>
                      <a:pt x="53" y="40"/>
                    </a:cubicBezTo>
                    <a:cubicBezTo>
                      <a:pt x="52" y="39"/>
                      <a:pt x="51" y="38"/>
                      <a:pt x="50" y="37"/>
                    </a:cubicBezTo>
                    <a:cubicBezTo>
                      <a:pt x="48" y="35"/>
                      <a:pt x="48" y="32"/>
                      <a:pt x="48" y="30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5" y="24"/>
                      <a:pt x="46" y="18"/>
                      <a:pt x="50" y="15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8" y="10"/>
                      <a:pt x="59" y="10"/>
                      <a:pt x="60" y="9"/>
                    </a:cubicBezTo>
                    <a:cubicBezTo>
                      <a:pt x="62" y="7"/>
                      <a:pt x="63" y="5"/>
                      <a:pt x="61" y="3"/>
                    </a:cubicBezTo>
                    <a:cubicBezTo>
                      <a:pt x="59" y="0"/>
                      <a:pt x="48" y="3"/>
                      <a:pt x="41" y="8"/>
                    </a:cubicBezTo>
                    <a:cubicBezTo>
                      <a:pt x="34" y="14"/>
                      <a:pt x="32" y="28"/>
                      <a:pt x="24" y="35"/>
                    </a:cubicBezTo>
                    <a:cubicBezTo>
                      <a:pt x="21" y="38"/>
                      <a:pt x="9" y="42"/>
                      <a:pt x="0" y="4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49" name="Freeform 1320"/>
              <p:cNvSpPr>
                <a:spLocks/>
              </p:cNvSpPr>
              <p:nvPr/>
            </p:nvSpPr>
            <p:spPr bwMode="auto">
              <a:xfrm>
                <a:off x="16758617" y="3478238"/>
                <a:ext cx="92075" cy="107950"/>
              </a:xfrm>
              <a:custGeom>
                <a:avLst/>
                <a:gdLst>
                  <a:gd name="T0" fmla="*/ 3 w 29"/>
                  <a:gd name="T1" fmla="*/ 6 h 34"/>
                  <a:gd name="T2" fmla="*/ 2 w 29"/>
                  <a:gd name="T3" fmla="*/ 12 h 34"/>
                  <a:gd name="T4" fmla="*/ 7 w 29"/>
                  <a:gd name="T5" fmla="*/ 13 h 34"/>
                  <a:gd name="T6" fmla="*/ 5 w 29"/>
                  <a:gd name="T7" fmla="*/ 14 h 34"/>
                  <a:gd name="T8" fmla="*/ 4 w 29"/>
                  <a:gd name="T9" fmla="*/ 20 h 34"/>
                  <a:gd name="T10" fmla="*/ 9 w 29"/>
                  <a:gd name="T11" fmla="*/ 21 h 34"/>
                  <a:gd name="T12" fmla="*/ 9 w 29"/>
                  <a:gd name="T13" fmla="*/ 20 h 34"/>
                  <a:gd name="T14" fmla="*/ 8 w 29"/>
                  <a:gd name="T15" fmla="*/ 26 h 34"/>
                  <a:gd name="T16" fmla="*/ 13 w 29"/>
                  <a:gd name="T17" fmla="*/ 27 h 34"/>
                  <a:gd name="T18" fmla="*/ 13 w 29"/>
                  <a:gd name="T19" fmla="*/ 32 h 34"/>
                  <a:gd name="T20" fmla="*/ 18 w 29"/>
                  <a:gd name="T21" fmla="*/ 33 h 34"/>
                  <a:gd name="T22" fmla="*/ 27 w 29"/>
                  <a:gd name="T23" fmla="*/ 28 h 34"/>
                  <a:gd name="T24" fmla="*/ 28 w 29"/>
                  <a:gd name="T25" fmla="*/ 22 h 34"/>
                  <a:gd name="T26" fmla="*/ 23 w 29"/>
                  <a:gd name="T27" fmla="*/ 21 h 34"/>
                  <a:gd name="T28" fmla="*/ 24 w 29"/>
                  <a:gd name="T29" fmla="*/ 16 h 34"/>
                  <a:gd name="T30" fmla="*/ 18 w 29"/>
                  <a:gd name="T31" fmla="*/ 15 h 34"/>
                  <a:gd name="T32" fmla="*/ 19 w 29"/>
                  <a:gd name="T33" fmla="*/ 9 h 34"/>
                  <a:gd name="T34" fmla="*/ 14 w 29"/>
                  <a:gd name="T35" fmla="*/ 8 h 34"/>
                  <a:gd name="T36" fmla="*/ 15 w 29"/>
                  <a:gd name="T37" fmla="*/ 3 h 34"/>
                  <a:gd name="T38" fmla="*/ 9 w 29"/>
                  <a:gd name="T39" fmla="*/ 2 h 34"/>
                  <a:gd name="T40" fmla="*/ 3 w 29"/>
                  <a:gd name="T41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" h="34">
                    <a:moveTo>
                      <a:pt x="3" y="6"/>
                    </a:moveTo>
                    <a:cubicBezTo>
                      <a:pt x="1" y="7"/>
                      <a:pt x="0" y="10"/>
                      <a:pt x="2" y="12"/>
                    </a:cubicBezTo>
                    <a:cubicBezTo>
                      <a:pt x="3" y="13"/>
                      <a:pt x="5" y="14"/>
                      <a:pt x="7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5"/>
                      <a:pt x="2" y="18"/>
                      <a:pt x="4" y="20"/>
                    </a:cubicBezTo>
                    <a:cubicBezTo>
                      <a:pt x="5" y="21"/>
                      <a:pt x="7" y="22"/>
                      <a:pt x="9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2"/>
                      <a:pt x="7" y="24"/>
                      <a:pt x="8" y="26"/>
                    </a:cubicBezTo>
                    <a:cubicBezTo>
                      <a:pt x="9" y="27"/>
                      <a:pt x="12" y="28"/>
                      <a:pt x="13" y="27"/>
                    </a:cubicBezTo>
                    <a:cubicBezTo>
                      <a:pt x="12" y="28"/>
                      <a:pt x="12" y="30"/>
                      <a:pt x="13" y="32"/>
                    </a:cubicBezTo>
                    <a:cubicBezTo>
                      <a:pt x="14" y="34"/>
                      <a:pt x="17" y="34"/>
                      <a:pt x="18" y="33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9" y="26"/>
                      <a:pt x="29" y="24"/>
                      <a:pt x="28" y="22"/>
                    </a:cubicBezTo>
                    <a:cubicBezTo>
                      <a:pt x="27" y="20"/>
                      <a:pt x="25" y="20"/>
                      <a:pt x="23" y="21"/>
                    </a:cubicBezTo>
                    <a:cubicBezTo>
                      <a:pt x="24" y="19"/>
                      <a:pt x="25" y="17"/>
                      <a:pt x="24" y="16"/>
                    </a:cubicBezTo>
                    <a:cubicBezTo>
                      <a:pt x="22" y="14"/>
                      <a:pt x="20" y="13"/>
                      <a:pt x="18" y="15"/>
                    </a:cubicBezTo>
                    <a:cubicBezTo>
                      <a:pt x="20" y="13"/>
                      <a:pt x="20" y="11"/>
                      <a:pt x="19" y="9"/>
                    </a:cubicBezTo>
                    <a:cubicBezTo>
                      <a:pt x="18" y="7"/>
                      <a:pt x="16" y="7"/>
                      <a:pt x="14" y="8"/>
                    </a:cubicBezTo>
                    <a:cubicBezTo>
                      <a:pt x="16" y="7"/>
                      <a:pt x="16" y="5"/>
                      <a:pt x="15" y="3"/>
                    </a:cubicBezTo>
                    <a:cubicBezTo>
                      <a:pt x="14" y="1"/>
                      <a:pt x="11" y="0"/>
                      <a:pt x="9" y="2"/>
                    </a:cubicBezTo>
                    <a:lnTo>
                      <a:pt x="3" y="6"/>
                    </a:ln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0" name="Freeform 1321"/>
              <p:cNvSpPr>
                <a:spLocks/>
              </p:cNvSpPr>
              <p:nvPr/>
            </p:nvSpPr>
            <p:spPr bwMode="auto">
              <a:xfrm>
                <a:off x="16018842" y="3487763"/>
                <a:ext cx="492125" cy="428625"/>
              </a:xfrm>
              <a:custGeom>
                <a:avLst/>
                <a:gdLst>
                  <a:gd name="T0" fmla="*/ 31 w 155"/>
                  <a:gd name="T1" fmla="*/ 108 h 135"/>
                  <a:gd name="T2" fmla="*/ 26 w 155"/>
                  <a:gd name="T3" fmla="*/ 126 h 135"/>
                  <a:gd name="T4" fmla="*/ 46 w 155"/>
                  <a:gd name="T5" fmla="*/ 105 h 135"/>
                  <a:gd name="T6" fmla="*/ 62 w 155"/>
                  <a:gd name="T7" fmla="*/ 67 h 135"/>
                  <a:gd name="T8" fmla="*/ 129 w 155"/>
                  <a:gd name="T9" fmla="*/ 38 h 135"/>
                  <a:gd name="T10" fmla="*/ 131 w 155"/>
                  <a:gd name="T11" fmla="*/ 1 h 135"/>
                  <a:gd name="T12" fmla="*/ 69 w 155"/>
                  <a:gd name="T13" fmla="*/ 25 h 135"/>
                  <a:gd name="T14" fmla="*/ 26 w 155"/>
                  <a:gd name="T15" fmla="*/ 58 h 135"/>
                  <a:gd name="T16" fmla="*/ 0 w 155"/>
                  <a:gd name="T17" fmla="*/ 83 h 135"/>
                  <a:gd name="T18" fmla="*/ 11 w 155"/>
                  <a:gd name="T19" fmla="*/ 106 h 135"/>
                  <a:gd name="T20" fmla="*/ 31 w 155"/>
                  <a:gd name="T21" fmla="*/ 10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135">
                    <a:moveTo>
                      <a:pt x="31" y="108"/>
                    </a:moveTo>
                    <a:cubicBezTo>
                      <a:pt x="38" y="116"/>
                      <a:pt x="22" y="122"/>
                      <a:pt x="26" y="126"/>
                    </a:cubicBezTo>
                    <a:cubicBezTo>
                      <a:pt x="34" y="135"/>
                      <a:pt x="43" y="123"/>
                      <a:pt x="46" y="105"/>
                    </a:cubicBezTo>
                    <a:cubicBezTo>
                      <a:pt x="49" y="92"/>
                      <a:pt x="44" y="77"/>
                      <a:pt x="62" y="67"/>
                    </a:cubicBezTo>
                    <a:cubicBezTo>
                      <a:pt x="77" y="59"/>
                      <a:pt x="102" y="41"/>
                      <a:pt x="129" y="38"/>
                    </a:cubicBezTo>
                    <a:cubicBezTo>
                      <a:pt x="155" y="36"/>
                      <a:pt x="148" y="2"/>
                      <a:pt x="131" y="1"/>
                    </a:cubicBezTo>
                    <a:cubicBezTo>
                      <a:pt x="114" y="0"/>
                      <a:pt x="79" y="15"/>
                      <a:pt x="69" y="25"/>
                    </a:cubicBezTo>
                    <a:cubicBezTo>
                      <a:pt x="56" y="37"/>
                      <a:pt x="38" y="51"/>
                      <a:pt x="26" y="58"/>
                    </a:cubicBezTo>
                    <a:cubicBezTo>
                      <a:pt x="16" y="65"/>
                      <a:pt x="1" y="73"/>
                      <a:pt x="0" y="83"/>
                    </a:cubicBezTo>
                    <a:cubicBezTo>
                      <a:pt x="0" y="91"/>
                      <a:pt x="6" y="101"/>
                      <a:pt x="11" y="106"/>
                    </a:cubicBezTo>
                    <a:cubicBezTo>
                      <a:pt x="16" y="112"/>
                      <a:pt x="23" y="100"/>
                      <a:pt x="31" y="108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1" name="Freeform 1322"/>
              <p:cNvSpPr>
                <a:spLocks/>
              </p:cNvSpPr>
              <p:nvPr/>
            </p:nvSpPr>
            <p:spPr bwMode="auto">
              <a:xfrm>
                <a:off x="16574467" y="3865588"/>
                <a:ext cx="323850" cy="466725"/>
              </a:xfrm>
              <a:custGeom>
                <a:avLst/>
                <a:gdLst>
                  <a:gd name="T0" fmla="*/ 97 w 102"/>
                  <a:gd name="T1" fmla="*/ 116 h 147"/>
                  <a:gd name="T2" fmla="*/ 53 w 102"/>
                  <a:gd name="T3" fmla="*/ 103 h 147"/>
                  <a:gd name="T4" fmla="*/ 62 w 102"/>
                  <a:gd name="T5" fmla="*/ 47 h 147"/>
                  <a:gd name="T6" fmla="*/ 16 w 102"/>
                  <a:gd name="T7" fmla="*/ 0 h 147"/>
                  <a:gd name="T8" fmla="*/ 4 w 102"/>
                  <a:gd name="T9" fmla="*/ 52 h 147"/>
                  <a:gd name="T10" fmla="*/ 14 w 102"/>
                  <a:gd name="T11" fmla="*/ 54 h 147"/>
                  <a:gd name="T12" fmla="*/ 15 w 102"/>
                  <a:gd name="T13" fmla="*/ 91 h 147"/>
                  <a:gd name="T14" fmla="*/ 11 w 102"/>
                  <a:gd name="T15" fmla="*/ 136 h 147"/>
                  <a:gd name="T16" fmla="*/ 57 w 102"/>
                  <a:gd name="T17" fmla="*/ 135 h 147"/>
                  <a:gd name="T18" fmla="*/ 97 w 102"/>
                  <a:gd name="T19" fmla="*/ 11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147">
                    <a:moveTo>
                      <a:pt x="97" y="116"/>
                    </a:moveTo>
                    <a:cubicBezTo>
                      <a:pt x="85" y="90"/>
                      <a:pt x="63" y="97"/>
                      <a:pt x="53" y="103"/>
                    </a:cubicBezTo>
                    <a:cubicBezTo>
                      <a:pt x="42" y="110"/>
                      <a:pt x="68" y="76"/>
                      <a:pt x="62" y="47"/>
                    </a:cubicBezTo>
                    <a:cubicBezTo>
                      <a:pt x="57" y="24"/>
                      <a:pt x="36" y="5"/>
                      <a:pt x="16" y="0"/>
                    </a:cubicBezTo>
                    <a:cubicBezTo>
                      <a:pt x="14" y="18"/>
                      <a:pt x="10" y="36"/>
                      <a:pt x="4" y="52"/>
                    </a:cubicBezTo>
                    <a:cubicBezTo>
                      <a:pt x="9" y="52"/>
                      <a:pt x="14" y="52"/>
                      <a:pt x="14" y="54"/>
                    </a:cubicBezTo>
                    <a:cubicBezTo>
                      <a:pt x="12" y="67"/>
                      <a:pt x="13" y="76"/>
                      <a:pt x="15" y="91"/>
                    </a:cubicBezTo>
                    <a:cubicBezTo>
                      <a:pt x="17" y="108"/>
                      <a:pt x="0" y="116"/>
                      <a:pt x="11" y="136"/>
                    </a:cubicBezTo>
                    <a:cubicBezTo>
                      <a:pt x="17" y="147"/>
                      <a:pt x="33" y="142"/>
                      <a:pt x="57" y="135"/>
                    </a:cubicBezTo>
                    <a:cubicBezTo>
                      <a:pt x="79" y="130"/>
                      <a:pt x="102" y="126"/>
                      <a:pt x="97" y="11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2" name="Freeform 1323"/>
              <p:cNvSpPr>
                <a:spLocks/>
              </p:cNvSpPr>
              <p:nvPr/>
            </p:nvSpPr>
            <p:spPr bwMode="auto">
              <a:xfrm>
                <a:off x="15952167" y="3627463"/>
                <a:ext cx="679450" cy="768350"/>
              </a:xfrm>
              <a:custGeom>
                <a:avLst/>
                <a:gdLst>
                  <a:gd name="T0" fmla="*/ 202 w 214"/>
                  <a:gd name="T1" fmla="*/ 0 h 242"/>
                  <a:gd name="T2" fmla="*/ 135 w 214"/>
                  <a:gd name="T3" fmla="*/ 47 h 242"/>
                  <a:gd name="T4" fmla="*/ 137 w 214"/>
                  <a:gd name="T5" fmla="*/ 52 h 242"/>
                  <a:gd name="T6" fmla="*/ 129 w 214"/>
                  <a:gd name="T7" fmla="*/ 112 h 242"/>
                  <a:gd name="T8" fmla="*/ 67 w 214"/>
                  <a:gd name="T9" fmla="*/ 152 h 242"/>
                  <a:gd name="T10" fmla="*/ 34 w 214"/>
                  <a:gd name="T11" fmla="*/ 156 h 242"/>
                  <a:gd name="T12" fmla="*/ 16 w 214"/>
                  <a:gd name="T13" fmla="*/ 237 h 242"/>
                  <a:gd name="T14" fmla="*/ 48 w 214"/>
                  <a:gd name="T15" fmla="*/ 221 h 242"/>
                  <a:gd name="T16" fmla="*/ 62 w 214"/>
                  <a:gd name="T17" fmla="*/ 196 h 242"/>
                  <a:gd name="T18" fmla="*/ 187 w 214"/>
                  <a:gd name="T19" fmla="*/ 141 h 242"/>
                  <a:gd name="T20" fmla="*/ 202 w 214"/>
                  <a:gd name="T2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" h="242">
                    <a:moveTo>
                      <a:pt x="202" y="0"/>
                    </a:moveTo>
                    <a:cubicBezTo>
                      <a:pt x="194" y="31"/>
                      <a:pt x="156" y="44"/>
                      <a:pt x="135" y="47"/>
                    </a:cubicBezTo>
                    <a:cubicBezTo>
                      <a:pt x="135" y="49"/>
                      <a:pt x="136" y="51"/>
                      <a:pt x="137" y="52"/>
                    </a:cubicBezTo>
                    <a:cubicBezTo>
                      <a:pt x="144" y="69"/>
                      <a:pt x="129" y="83"/>
                      <a:pt x="129" y="112"/>
                    </a:cubicBezTo>
                    <a:cubicBezTo>
                      <a:pt x="129" y="139"/>
                      <a:pt x="77" y="159"/>
                      <a:pt x="67" y="152"/>
                    </a:cubicBezTo>
                    <a:cubicBezTo>
                      <a:pt x="59" y="147"/>
                      <a:pt x="38" y="140"/>
                      <a:pt x="34" y="156"/>
                    </a:cubicBezTo>
                    <a:cubicBezTo>
                      <a:pt x="28" y="180"/>
                      <a:pt x="0" y="232"/>
                      <a:pt x="16" y="237"/>
                    </a:cubicBezTo>
                    <a:cubicBezTo>
                      <a:pt x="28" y="242"/>
                      <a:pt x="44" y="233"/>
                      <a:pt x="48" y="221"/>
                    </a:cubicBezTo>
                    <a:cubicBezTo>
                      <a:pt x="52" y="210"/>
                      <a:pt x="50" y="203"/>
                      <a:pt x="62" y="196"/>
                    </a:cubicBezTo>
                    <a:cubicBezTo>
                      <a:pt x="74" y="189"/>
                      <a:pt x="152" y="208"/>
                      <a:pt x="187" y="141"/>
                    </a:cubicBezTo>
                    <a:cubicBezTo>
                      <a:pt x="206" y="105"/>
                      <a:pt x="214" y="44"/>
                      <a:pt x="202" y="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3" name="Freeform 1324"/>
              <p:cNvSpPr>
                <a:spLocks/>
              </p:cNvSpPr>
              <p:nvPr/>
            </p:nvSpPr>
            <p:spPr bwMode="auto">
              <a:xfrm>
                <a:off x="16085517" y="2754338"/>
                <a:ext cx="635000" cy="663575"/>
              </a:xfrm>
              <a:custGeom>
                <a:avLst/>
                <a:gdLst>
                  <a:gd name="T0" fmla="*/ 93 w 200"/>
                  <a:gd name="T1" fmla="*/ 199 h 209"/>
                  <a:gd name="T2" fmla="*/ 93 w 200"/>
                  <a:gd name="T3" fmla="*/ 201 h 209"/>
                  <a:gd name="T4" fmla="*/ 105 w 200"/>
                  <a:gd name="T5" fmla="*/ 200 h 209"/>
                  <a:gd name="T6" fmla="*/ 115 w 200"/>
                  <a:gd name="T7" fmla="*/ 201 h 209"/>
                  <a:gd name="T8" fmla="*/ 138 w 200"/>
                  <a:gd name="T9" fmla="*/ 209 h 209"/>
                  <a:gd name="T10" fmla="*/ 145 w 200"/>
                  <a:gd name="T11" fmla="*/ 189 h 209"/>
                  <a:gd name="T12" fmla="*/ 200 w 200"/>
                  <a:gd name="T13" fmla="*/ 100 h 209"/>
                  <a:gd name="T14" fmla="*/ 100 w 200"/>
                  <a:gd name="T15" fmla="*/ 0 h 209"/>
                  <a:gd name="T16" fmla="*/ 0 w 200"/>
                  <a:gd name="T17" fmla="*/ 100 h 209"/>
                  <a:gd name="T18" fmla="*/ 93 w 200"/>
                  <a:gd name="T19" fmla="*/ 19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209">
                    <a:moveTo>
                      <a:pt x="93" y="199"/>
                    </a:moveTo>
                    <a:cubicBezTo>
                      <a:pt x="93" y="200"/>
                      <a:pt x="93" y="201"/>
                      <a:pt x="93" y="201"/>
                    </a:cubicBezTo>
                    <a:cubicBezTo>
                      <a:pt x="97" y="200"/>
                      <a:pt x="101" y="200"/>
                      <a:pt x="105" y="200"/>
                    </a:cubicBezTo>
                    <a:cubicBezTo>
                      <a:pt x="109" y="200"/>
                      <a:pt x="112" y="200"/>
                      <a:pt x="115" y="201"/>
                    </a:cubicBezTo>
                    <a:cubicBezTo>
                      <a:pt x="121" y="202"/>
                      <a:pt x="131" y="205"/>
                      <a:pt x="138" y="209"/>
                    </a:cubicBezTo>
                    <a:cubicBezTo>
                      <a:pt x="139" y="203"/>
                      <a:pt x="142" y="196"/>
                      <a:pt x="145" y="189"/>
                    </a:cubicBezTo>
                    <a:cubicBezTo>
                      <a:pt x="177" y="173"/>
                      <a:pt x="200" y="139"/>
                      <a:pt x="200" y="100"/>
                    </a:cubicBezTo>
                    <a:cubicBezTo>
                      <a:pt x="200" y="44"/>
                      <a:pt x="155" y="0"/>
                      <a:pt x="100" y="0"/>
                    </a:cubicBezTo>
                    <a:cubicBezTo>
                      <a:pt x="45" y="0"/>
                      <a:pt x="0" y="44"/>
                      <a:pt x="0" y="100"/>
                    </a:cubicBezTo>
                    <a:cubicBezTo>
                      <a:pt x="0" y="152"/>
                      <a:pt x="41" y="196"/>
                      <a:pt x="93" y="19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54" name="Freeform 1325"/>
              <p:cNvSpPr>
                <a:spLocks/>
              </p:cNvSpPr>
              <p:nvPr/>
            </p:nvSpPr>
            <p:spPr bwMode="auto">
              <a:xfrm>
                <a:off x="16342692" y="3456013"/>
                <a:ext cx="209550" cy="212725"/>
              </a:xfrm>
              <a:custGeom>
                <a:avLst/>
                <a:gdLst>
                  <a:gd name="T0" fmla="*/ 54 w 66"/>
                  <a:gd name="T1" fmla="*/ 10 h 67"/>
                  <a:gd name="T2" fmla="*/ 51 w 66"/>
                  <a:gd name="T3" fmla="*/ 7 h 67"/>
                  <a:gd name="T4" fmla="*/ 47 w 66"/>
                  <a:gd name="T5" fmla="*/ 5 h 67"/>
                  <a:gd name="T6" fmla="*/ 31 w 66"/>
                  <a:gd name="T7" fmla="*/ 0 h 67"/>
                  <a:gd name="T8" fmla="*/ 27 w 66"/>
                  <a:gd name="T9" fmla="*/ 0 h 67"/>
                  <a:gd name="T10" fmla="*/ 16 w 66"/>
                  <a:gd name="T11" fmla="*/ 1 h 67"/>
                  <a:gd name="T12" fmla="*/ 10 w 66"/>
                  <a:gd name="T13" fmla="*/ 2 h 67"/>
                  <a:gd name="T14" fmla="*/ 7 w 66"/>
                  <a:gd name="T15" fmla="*/ 1 h 67"/>
                  <a:gd name="T16" fmla="*/ 4 w 66"/>
                  <a:gd name="T17" fmla="*/ 10 h 67"/>
                  <a:gd name="T18" fmla="*/ 27 w 66"/>
                  <a:gd name="T19" fmla="*/ 5 h 67"/>
                  <a:gd name="T20" fmla="*/ 29 w 66"/>
                  <a:gd name="T21" fmla="*/ 5 h 67"/>
                  <a:gd name="T22" fmla="*/ 50 w 66"/>
                  <a:gd name="T23" fmla="*/ 30 h 67"/>
                  <a:gd name="T24" fmla="*/ 27 w 66"/>
                  <a:gd name="T25" fmla="*/ 54 h 67"/>
                  <a:gd name="T26" fmla="*/ 0 w 66"/>
                  <a:gd name="T27" fmla="*/ 62 h 67"/>
                  <a:gd name="T28" fmla="*/ 1 w 66"/>
                  <a:gd name="T29" fmla="*/ 67 h 67"/>
                  <a:gd name="T30" fmla="*/ 1 w 66"/>
                  <a:gd name="T31" fmla="*/ 67 h 67"/>
                  <a:gd name="T32" fmla="*/ 58 w 66"/>
                  <a:gd name="T33" fmla="*/ 43 h 67"/>
                  <a:gd name="T34" fmla="*/ 56 w 66"/>
                  <a:gd name="T35" fmla="*/ 14 h 67"/>
                  <a:gd name="T36" fmla="*/ 54 w 66"/>
                  <a:gd name="T37" fmla="*/ 1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67">
                    <a:moveTo>
                      <a:pt x="54" y="10"/>
                    </a:moveTo>
                    <a:cubicBezTo>
                      <a:pt x="53" y="10"/>
                      <a:pt x="52" y="8"/>
                      <a:pt x="51" y="7"/>
                    </a:cubicBezTo>
                    <a:cubicBezTo>
                      <a:pt x="50" y="7"/>
                      <a:pt x="49" y="6"/>
                      <a:pt x="47" y="5"/>
                    </a:cubicBezTo>
                    <a:cubicBezTo>
                      <a:pt x="43" y="4"/>
                      <a:pt x="38" y="1"/>
                      <a:pt x="31" y="0"/>
                    </a:cubicBezTo>
                    <a:cubicBezTo>
                      <a:pt x="30" y="0"/>
                      <a:pt x="29" y="0"/>
                      <a:pt x="27" y="0"/>
                    </a:cubicBezTo>
                    <a:cubicBezTo>
                      <a:pt x="23" y="0"/>
                      <a:pt x="19" y="1"/>
                      <a:pt x="16" y="1"/>
                    </a:cubicBezTo>
                    <a:cubicBezTo>
                      <a:pt x="14" y="2"/>
                      <a:pt x="12" y="2"/>
                      <a:pt x="10" y="2"/>
                    </a:cubicBezTo>
                    <a:cubicBezTo>
                      <a:pt x="9" y="2"/>
                      <a:pt x="8" y="2"/>
                      <a:pt x="7" y="1"/>
                    </a:cubicBezTo>
                    <a:cubicBezTo>
                      <a:pt x="6" y="4"/>
                      <a:pt x="5" y="7"/>
                      <a:pt x="4" y="10"/>
                    </a:cubicBezTo>
                    <a:cubicBezTo>
                      <a:pt x="12" y="7"/>
                      <a:pt x="21" y="5"/>
                      <a:pt x="27" y="5"/>
                    </a:cubicBezTo>
                    <a:cubicBezTo>
                      <a:pt x="28" y="5"/>
                      <a:pt x="29" y="5"/>
                      <a:pt x="29" y="5"/>
                    </a:cubicBezTo>
                    <a:cubicBezTo>
                      <a:pt x="39" y="6"/>
                      <a:pt x="50" y="15"/>
                      <a:pt x="50" y="30"/>
                    </a:cubicBezTo>
                    <a:cubicBezTo>
                      <a:pt x="50" y="40"/>
                      <a:pt x="44" y="53"/>
                      <a:pt x="27" y="54"/>
                    </a:cubicBezTo>
                    <a:cubicBezTo>
                      <a:pt x="18" y="55"/>
                      <a:pt x="9" y="58"/>
                      <a:pt x="0" y="62"/>
                    </a:cubicBezTo>
                    <a:cubicBezTo>
                      <a:pt x="0" y="64"/>
                      <a:pt x="0" y="65"/>
                      <a:pt x="1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5" y="66"/>
                      <a:pt x="42" y="64"/>
                      <a:pt x="58" y="43"/>
                    </a:cubicBezTo>
                    <a:cubicBezTo>
                      <a:pt x="66" y="33"/>
                      <a:pt x="62" y="25"/>
                      <a:pt x="56" y="14"/>
                    </a:cubicBezTo>
                    <a:cubicBezTo>
                      <a:pt x="56" y="13"/>
                      <a:pt x="55" y="12"/>
                      <a:pt x="54" y="10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5" name="Freeform 1326"/>
              <p:cNvSpPr>
                <a:spLocks/>
              </p:cNvSpPr>
              <p:nvPr/>
            </p:nvSpPr>
            <p:spPr bwMode="auto">
              <a:xfrm>
                <a:off x="16050592" y="3840188"/>
                <a:ext cx="47625" cy="44450"/>
              </a:xfrm>
              <a:custGeom>
                <a:avLst/>
                <a:gdLst>
                  <a:gd name="T0" fmla="*/ 8 w 15"/>
                  <a:gd name="T1" fmla="*/ 12 h 14"/>
                  <a:gd name="T2" fmla="*/ 10 w 15"/>
                  <a:gd name="T3" fmla="*/ 10 h 14"/>
                  <a:gd name="T4" fmla="*/ 14 w 15"/>
                  <a:gd name="T5" fmla="*/ 5 h 14"/>
                  <a:gd name="T6" fmla="*/ 15 w 15"/>
                  <a:gd name="T7" fmla="*/ 4 h 14"/>
                  <a:gd name="T8" fmla="*/ 15 w 15"/>
                  <a:gd name="T9" fmla="*/ 1 h 14"/>
                  <a:gd name="T10" fmla="*/ 14 w 15"/>
                  <a:gd name="T11" fmla="*/ 0 h 14"/>
                  <a:gd name="T12" fmla="*/ 11 w 15"/>
                  <a:gd name="T13" fmla="*/ 1 h 14"/>
                  <a:gd name="T14" fmla="*/ 7 w 15"/>
                  <a:gd name="T15" fmla="*/ 2 h 14"/>
                  <a:gd name="T16" fmla="*/ 4 w 15"/>
                  <a:gd name="T17" fmla="*/ 5 h 14"/>
                  <a:gd name="T18" fmla="*/ 0 w 15"/>
                  <a:gd name="T19" fmla="*/ 7 h 14"/>
                  <a:gd name="T20" fmla="*/ 4 w 15"/>
                  <a:gd name="T21" fmla="*/ 14 h 14"/>
                  <a:gd name="T22" fmla="*/ 8 w 15"/>
                  <a:gd name="T23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4">
                    <a:moveTo>
                      <a:pt x="8" y="12"/>
                    </a:moveTo>
                    <a:cubicBezTo>
                      <a:pt x="9" y="12"/>
                      <a:pt x="9" y="11"/>
                      <a:pt x="10" y="10"/>
                    </a:cubicBezTo>
                    <a:cubicBezTo>
                      <a:pt x="11" y="8"/>
                      <a:pt x="13" y="6"/>
                      <a:pt x="14" y="5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3"/>
                      <a:pt x="15" y="2"/>
                      <a:pt x="15" y="1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4" y="0"/>
                      <a:pt x="12" y="0"/>
                      <a:pt x="11" y="1"/>
                    </a:cubicBezTo>
                    <a:cubicBezTo>
                      <a:pt x="10" y="2"/>
                      <a:pt x="8" y="2"/>
                      <a:pt x="7" y="2"/>
                    </a:cubicBezTo>
                    <a:cubicBezTo>
                      <a:pt x="6" y="4"/>
                      <a:pt x="5" y="5"/>
                      <a:pt x="4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4" y="14"/>
                      <a:pt x="4" y="14"/>
                      <a:pt x="4" y="14"/>
                    </a:cubicBezTo>
                    <a:lnTo>
                      <a:pt x="8" y="1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6" name="Freeform 1327"/>
              <p:cNvSpPr>
                <a:spLocks/>
              </p:cNvSpPr>
              <p:nvPr/>
            </p:nvSpPr>
            <p:spPr bwMode="auto">
              <a:xfrm>
                <a:off x="15574342" y="3703663"/>
                <a:ext cx="371475" cy="504825"/>
              </a:xfrm>
              <a:custGeom>
                <a:avLst/>
                <a:gdLst>
                  <a:gd name="T0" fmla="*/ 109 w 117"/>
                  <a:gd name="T1" fmla="*/ 132 h 159"/>
                  <a:gd name="T2" fmla="*/ 85 w 117"/>
                  <a:gd name="T3" fmla="*/ 89 h 159"/>
                  <a:gd name="T4" fmla="*/ 82 w 117"/>
                  <a:gd name="T5" fmla="*/ 89 h 159"/>
                  <a:gd name="T6" fmla="*/ 77 w 117"/>
                  <a:gd name="T7" fmla="*/ 87 h 159"/>
                  <a:gd name="T8" fmla="*/ 73 w 117"/>
                  <a:gd name="T9" fmla="*/ 89 h 159"/>
                  <a:gd name="T10" fmla="*/ 65 w 117"/>
                  <a:gd name="T11" fmla="*/ 91 h 159"/>
                  <a:gd name="T12" fmla="*/ 65 w 117"/>
                  <a:gd name="T13" fmla="*/ 91 h 159"/>
                  <a:gd name="T14" fmla="*/ 52 w 117"/>
                  <a:gd name="T15" fmla="*/ 84 h 159"/>
                  <a:gd name="T16" fmla="*/ 51 w 117"/>
                  <a:gd name="T17" fmla="*/ 72 h 159"/>
                  <a:gd name="T18" fmla="*/ 58 w 117"/>
                  <a:gd name="T19" fmla="*/ 63 h 159"/>
                  <a:gd name="T20" fmla="*/ 62 w 117"/>
                  <a:gd name="T21" fmla="*/ 61 h 159"/>
                  <a:gd name="T22" fmla="*/ 62 w 117"/>
                  <a:gd name="T23" fmla="*/ 57 h 159"/>
                  <a:gd name="T24" fmla="*/ 64 w 117"/>
                  <a:gd name="T25" fmla="*/ 53 h 159"/>
                  <a:gd name="T26" fmla="*/ 39 w 117"/>
                  <a:gd name="T27" fmla="*/ 10 h 159"/>
                  <a:gd name="T28" fmla="*/ 37 w 117"/>
                  <a:gd name="T29" fmla="*/ 0 h 159"/>
                  <a:gd name="T30" fmla="*/ 7 w 117"/>
                  <a:gd name="T31" fmla="*/ 18 h 159"/>
                  <a:gd name="T32" fmla="*/ 3 w 117"/>
                  <a:gd name="T33" fmla="*/ 31 h 159"/>
                  <a:gd name="T34" fmla="*/ 73 w 117"/>
                  <a:gd name="T35" fmla="*/ 153 h 159"/>
                  <a:gd name="T36" fmla="*/ 87 w 117"/>
                  <a:gd name="T37" fmla="*/ 156 h 159"/>
                  <a:gd name="T38" fmla="*/ 117 w 117"/>
                  <a:gd name="T39" fmla="*/ 139 h 159"/>
                  <a:gd name="T40" fmla="*/ 109 w 117"/>
                  <a:gd name="T41" fmla="*/ 132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7" h="159">
                    <a:moveTo>
                      <a:pt x="109" y="132"/>
                    </a:moveTo>
                    <a:cubicBezTo>
                      <a:pt x="85" y="89"/>
                      <a:pt x="85" y="89"/>
                      <a:pt x="85" y="89"/>
                    </a:cubicBezTo>
                    <a:cubicBezTo>
                      <a:pt x="84" y="89"/>
                      <a:pt x="83" y="89"/>
                      <a:pt x="82" y="89"/>
                    </a:cubicBezTo>
                    <a:cubicBezTo>
                      <a:pt x="80" y="89"/>
                      <a:pt x="78" y="89"/>
                      <a:pt x="77" y="87"/>
                    </a:cubicBezTo>
                    <a:cubicBezTo>
                      <a:pt x="73" y="89"/>
                      <a:pt x="73" y="89"/>
                      <a:pt x="73" y="89"/>
                    </a:cubicBezTo>
                    <a:cubicBezTo>
                      <a:pt x="71" y="91"/>
                      <a:pt x="68" y="91"/>
                      <a:pt x="65" y="91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0" y="91"/>
                      <a:pt x="55" y="88"/>
                      <a:pt x="52" y="84"/>
                    </a:cubicBezTo>
                    <a:cubicBezTo>
                      <a:pt x="50" y="80"/>
                      <a:pt x="50" y="76"/>
                      <a:pt x="51" y="72"/>
                    </a:cubicBezTo>
                    <a:cubicBezTo>
                      <a:pt x="52" y="68"/>
                      <a:pt x="54" y="65"/>
                      <a:pt x="58" y="63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1" y="60"/>
                      <a:pt x="61" y="58"/>
                      <a:pt x="62" y="57"/>
                    </a:cubicBezTo>
                    <a:cubicBezTo>
                      <a:pt x="62" y="55"/>
                      <a:pt x="63" y="54"/>
                      <a:pt x="64" y="53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7"/>
                      <a:pt x="37" y="3"/>
                      <a:pt x="37" y="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2" y="21"/>
                      <a:pt x="0" y="27"/>
                      <a:pt x="3" y="31"/>
                    </a:cubicBezTo>
                    <a:cubicBezTo>
                      <a:pt x="73" y="153"/>
                      <a:pt x="73" y="153"/>
                      <a:pt x="73" y="153"/>
                    </a:cubicBezTo>
                    <a:cubicBezTo>
                      <a:pt x="76" y="157"/>
                      <a:pt x="82" y="159"/>
                      <a:pt x="87" y="156"/>
                    </a:cubicBezTo>
                    <a:cubicBezTo>
                      <a:pt x="117" y="139"/>
                      <a:pt x="117" y="139"/>
                      <a:pt x="117" y="139"/>
                    </a:cubicBezTo>
                    <a:cubicBezTo>
                      <a:pt x="114" y="137"/>
                      <a:pt x="111" y="135"/>
                      <a:pt x="109" y="13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7" name="Freeform 1328"/>
              <p:cNvSpPr>
                <a:spLocks/>
              </p:cNvSpPr>
              <p:nvPr/>
            </p:nvSpPr>
            <p:spPr bwMode="auto">
              <a:xfrm>
                <a:off x="15974392" y="3719538"/>
                <a:ext cx="38100" cy="34925"/>
              </a:xfrm>
              <a:custGeom>
                <a:avLst/>
                <a:gdLst>
                  <a:gd name="T0" fmla="*/ 8 w 12"/>
                  <a:gd name="T1" fmla="*/ 9 h 11"/>
                  <a:gd name="T2" fmla="*/ 9 w 12"/>
                  <a:gd name="T3" fmla="*/ 8 h 11"/>
                  <a:gd name="T4" fmla="*/ 12 w 12"/>
                  <a:gd name="T5" fmla="*/ 0 h 11"/>
                  <a:gd name="T6" fmla="*/ 4 w 12"/>
                  <a:gd name="T7" fmla="*/ 2 h 11"/>
                  <a:gd name="T8" fmla="*/ 0 w 12"/>
                  <a:gd name="T9" fmla="*/ 4 h 11"/>
                  <a:gd name="T10" fmla="*/ 4 w 12"/>
                  <a:gd name="T11" fmla="*/ 11 h 11"/>
                  <a:gd name="T12" fmla="*/ 8 w 12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1">
                    <a:moveTo>
                      <a:pt x="8" y="9"/>
                    </a:moveTo>
                    <a:cubicBezTo>
                      <a:pt x="8" y="9"/>
                      <a:pt x="8" y="8"/>
                      <a:pt x="9" y="8"/>
                    </a:cubicBezTo>
                    <a:cubicBezTo>
                      <a:pt x="9" y="5"/>
                      <a:pt x="10" y="2"/>
                      <a:pt x="12" y="0"/>
                    </a:cubicBezTo>
                    <a:cubicBezTo>
                      <a:pt x="9" y="0"/>
                      <a:pt x="6" y="0"/>
                      <a:pt x="4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8" y="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78" name="Freeform 1329"/>
              <p:cNvSpPr>
                <a:spLocks/>
              </p:cNvSpPr>
              <p:nvPr/>
            </p:nvSpPr>
            <p:spPr bwMode="auto">
              <a:xfrm>
                <a:off x="15707692" y="3605238"/>
                <a:ext cx="415925" cy="527050"/>
              </a:xfrm>
              <a:custGeom>
                <a:avLst/>
                <a:gdLst>
                  <a:gd name="T0" fmla="*/ 128 w 131"/>
                  <a:gd name="T1" fmla="*/ 128 h 166"/>
                  <a:gd name="T2" fmla="*/ 58 w 131"/>
                  <a:gd name="T3" fmla="*/ 6 h 166"/>
                  <a:gd name="T4" fmla="*/ 44 w 131"/>
                  <a:gd name="T5" fmla="*/ 3 h 166"/>
                  <a:gd name="T6" fmla="*/ 6 w 131"/>
                  <a:gd name="T7" fmla="*/ 25 h 166"/>
                  <a:gd name="T8" fmla="*/ 3 w 131"/>
                  <a:gd name="T9" fmla="*/ 38 h 166"/>
                  <a:gd name="T10" fmla="*/ 27 w 131"/>
                  <a:gd name="T11" fmla="*/ 81 h 166"/>
                  <a:gd name="T12" fmla="*/ 29 w 131"/>
                  <a:gd name="T13" fmla="*/ 80 h 166"/>
                  <a:gd name="T14" fmla="*/ 33 w 131"/>
                  <a:gd name="T15" fmla="*/ 79 h 166"/>
                  <a:gd name="T16" fmla="*/ 39 w 131"/>
                  <a:gd name="T17" fmla="*/ 83 h 166"/>
                  <a:gd name="T18" fmla="*/ 52 w 131"/>
                  <a:gd name="T19" fmla="*/ 105 h 166"/>
                  <a:gd name="T20" fmla="*/ 50 w 131"/>
                  <a:gd name="T21" fmla="*/ 116 h 166"/>
                  <a:gd name="T22" fmla="*/ 48 w 131"/>
                  <a:gd name="T23" fmla="*/ 117 h 166"/>
                  <a:gd name="T24" fmla="*/ 73 w 131"/>
                  <a:gd name="T25" fmla="*/ 160 h 166"/>
                  <a:gd name="T26" fmla="*/ 86 w 131"/>
                  <a:gd name="T27" fmla="*/ 163 h 166"/>
                  <a:gd name="T28" fmla="*/ 124 w 131"/>
                  <a:gd name="T29" fmla="*/ 141 h 166"/>
                  <a:gd name="T30" fmla="*/ 128 w 131"/>
                  <a:gd name="T31" fmla="*/ 12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166">
                    <a:moveTo>
                      <a:pt x="128" y="128"/>
                    </a:moveTo>
                    <a:cubicBezTo>
                      <a:pt x="58" y="6"/>
                      <a:pt x="58" y="6"/>
                      <a:pt x="58" y="6"/>
                    </a:cubicBezTo>
                    <a:cubicBezTo>
                      <a:pt x="55" y="2"/>
                      <a:pt x="49" y="0"/>
                      <a:pt x="44" y="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1" y="28"/>
                      <a:pt x="0" y="34"/>
                      <a:pt x="3" y="38"/>
                    </a:cubicBezTo>
                    <a:cubicBezTo>
                      <a:pt x="27" y="81"/>
                      <a:pt x="27" y="81"/>
                      <a:pt x="27" y="81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30" y="79"/>
                      <a:pt x="31" y="79"/>
                      <a:pt x="33" y="79"/>
                    </a:cubicBezTo>
                    <a:cubicBezTo>
                      <a:pt x="35" y="79"/>
                      <a:pt x="38" y="81"/>
                      <a:pt x="39" y="83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55" y="109"/>
                      <a:pt x="53" y="114"/>
                      <a:pt x="50" y="116"/>
                    </a:cubicBezTo>
                    <a:cubicBezTo>
                      <a:pt x="48" y="117"/>
                      <a:pt x="48" y="117"/>
                      <a:pt x="48" y="117"/>
                    </a:cubicBezTo>
                    <a:cubicBezTo>
                      <a:pt x="73" y="160"/>
                      <a:pt x="73" y="160"/>
                      <a:pt x="73" y="160"/>
                    </a:cubicBezTo>
                    <a:cubicBezTo>
                      <a:pt x="75" y="164"/>
                      <a:pt x="81" y="166"/>
                      <a:pt x="86" y="163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9" y="139"/>
                      <a:pt x="131" y="132"/>
                      <a:pt x="128" y="12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42" name="Овал 41"/>
            <p:cNvSpPr/>
            <p:nvPr/>
          </p:nvSpPr>
          <p:spPr>
            <a:xfrm rot="10800000">
              <a:off x="3574616" y="3186386"/>
              <a:ext cx="3189680" cy="3189680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79" name="Заголовок 2"/>
          <p:cNvSpPr>
            <a:spLocks noGrp="1"/>
          </p:cNvSpPr>
          <p:nvPr>
            <p:ph type="title"/>
          </p:nvPr>
        </p:nvSpPr>
        <p:spPr>
          <a:xfrm>
            <a:off x="910121" y="1737008"/>
            <a:ext cx="2699988" cy="14759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80" name="Текст 5"/>
          <p:cNvSpPr>
            <a:spLocks noGrp="1"/>
          </p:cNvSpPr>
          <p:nvPr>
            <p:ph type="body" sz="quarter" idx="13"/>
          </p:nvPr>
        </p:nvSpPr>
        <p:spPr>
          <a:xfrm>
            <a:off x="910609" y="3393000"/>
            <a:ext cx="2699500" cy="2951986"/>
          </a:xfrm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81" name="Текст 9"/>
          <p:cNvSpPr>
            <a:spLocks noGrp="1"/>
          </p:cNvSpPr>
          <p:nvPr>
            <p:ph type="body" sz="quarter" idx="15"/>
          </p:nvPr>
        </p:nvSpPr>
        <p:spPr>
          <a:xfrm>
            <a:off x="910121" y="510295"/>
            <a:ext cx="2699500" cy="63370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  <p:grpSp>
        <p:nvGrpSpPr>
          <p:cNvPr id="82" name="Группа 81"/>
          <p:cNvGrpSpPr/>
          <p:nvPr/>
        </p:nvGrpSpPr>
        <p:grpSpPr>
          <a:xfrm>
            <a:off x="941091" y="5588990"/>
            <a:ext cx="1878924" cy="416527"/>
            <a:chOff x="6318945" y="8080028"/>
            <a:chExt cx="3106019" cy="688554"/>
          </a:xfrm>
        </p:grpSpPr>
        <p:grpSp>
          <p:nvGrpSpPr>
            <p:cNvPr id="83" name="Группа 82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02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84" name="Группа 83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97" name="Скругленный прямоугольник 96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98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85" name="Группа 84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92" name="Скругленный прямоугольник 91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93" name="Группа 92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94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5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6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86" name="Группа 85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87" name="Скругленный прямоугольник 86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88" name="Группа 87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89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0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91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6923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Заголовок 5"/>
          <p:cNvSpPr txBox="1">
            <a:spLocks/>
          </p:cNvSpPr>
          <p:nvPr/>
        </p:nvSpPr>
        <p:spPr>
          <a:xfrm>
            <a:off x="4555560" y="4292996"/>
            <a:ext cx="3100549" cy="437407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32" name="Текст 6"/>
          <p:cNvSpPr txBox="1">
            <a:spLocks/>
          </p:cNvSpPr>
          <p:nvPr/>
        </p:nvSpPr>
        <p:spPr>
          <a:xfrm>
            <a:off x="45560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33" name="Группа 132"/>
          <p:cNvGrpSpPr/>
          <p:nvPr/>
        </p:nvGrpSpPr>
        <p:grpSpPr>
          <a:xfrm>
            <a:off x="4606715" y="5912989"/>
            <a:ext cx="1405169" cy="311503"/>
            <a:chOff x="6318945" y="8080028"/>
            <a:chExt cx="3106019" cy="688554"/>
          </a:xfrm>
        </p:grpSpPr>
        <p:grpSp>
          <p:nvGrpSpPr>
            <p:cNvPr id="134" name="Группа 133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51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5" name="Группа 134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49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44" name="Группа 143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45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6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7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37" name="Группа 136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1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42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sp>
        <p:nvSpPr>
          <p:cNvPr id="153" name="Заголовок 5"/>
          <p:cNvSpPr txBox="1">
            <a:spLocks/>
          </p:cNvSpPr>
          <p:nvPr/>
        </p:nvSpPr>
        <p:spPr>
          <a:xfrm>
            <a:off x="8167660" y="4292996"/>
            <a:ext cx="3100549" cy="437407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243852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41725" algn="l"/>
              </a:tabLst>
              <a:defRPr sz="6000" b="0" kern="12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r>
              <a:rPr lang="en-US" sz="2000" dirty="0">
                <a:latin typeface="等线 Light" panose="02010600030101010101" pitchFamily="2" charset="-122"/>
                <a:ea typeface="等线 Light" panose="02010600030101010101" pitchFamily="2" charset="-122"/>
              </a:rPr>
              <a:t>3D people</a:t>
            </a:r>
          </a:p>
        </p:txBody>
      </p:sp>
      <p:sp>
        <p:nvSpPr>
          <p:cNvPr id="154" name="Текст 6"/>
          <p:cNvSpPr txBox="1">
            <a:spLocks/>
          </p:cNvSpPr>
          <p:nvPr/>
        </p:nvSpPr>
        <p:spPr>
          <a:xfrm>
            <a:off x="8168148" y="4803453"/>
            <a:ext cx="3241400" cy="1227094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000" b="0" i="0" kern="1200" baseline="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000" dirty="0"/>
              <a:t>Lorem Ipsum is simply dummy text of the printing and typesetting industry. Lorem Ipsum has been the industry's standard dummy text ever since the 1500s, when an unknown printer took a galley of type</a:t>
            </a:r>
          </a:p>
        </p:txBody>
      </p:sp>
      <p:grpSp>
        <p:nvGrpSpPr>
          <p:cNvPr id="155" name="Группа 154"/>
          <p:cNvGrpSpPr/>
          <p:nvPr/>
        </p:nvGrpSpPr>
        <p:grpSpPr>
          <a:xfrm>
            <a:off x="8218815" y="5912989"/>
            <a:ext cx="1405169" cy="311503"/>
            <a:chOff x="6318945" y="8080028"/>
            <a:chExt cx="3106019" cy="688554"/>
          </a:xfrm>
        </p:grpSpPr>
        <p:grpSp>
          <p:nvGrpSpPr>
            <p:cNvPr id="156" name="Группа 155"/>
            <p:cNvGrpSpPr/>
            <p:nvPr/>
          </p:nvGrpSpPr>
          <p:grpSpPr>
            <a:xfrm>
              <a:off x="6318945" y="8080028"/>
              <a:ext cx="688554" cy="688554"/>
              <a:chOff x="7776613" y="11546086"/>
              <a:chExt cx="916465" cy="916465"/>
            </a:xfrm>
          </p:grpSpPr>
          <p:sp>
            <p:nvSpPr>
              <p:cNvPr id="172" name="Скругленный прямоугольник 171"/>
              <p:cNvSpPr/>
              <p:nvPr/>
            </p:nvSpPr>
            <p:spPr>
              <a:xfrm>
                <a:off x="7776613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3" name="Freeform 9"/>
              <p:cNvSpPr>
                <a:spLocks noEditPoints="1"/>
              </p:cNvSpPr>
              <p:nvPr/>
            </p:nvSpPr>
            <p:spPr bwMode="auto">
              <a:xfrm>
                <a:off x="7985110" y="11753659"/>
                <a:ext cx="499471" cy="499471"/>
              </a:xfrm>
              <a:custGeom>
                <a:avLst/>
                <a:gdLst>
                  <a:gd name="T0" fmla="*/ 1022 w 1565"/>
                  <a:gd name="T1" fmla="*/ 1258 h 1567"/>
                  <a:gd name="T2" fmla="*/ 750 w 1565"/>
                  <a:gd name="T3" fmla="*/ 1298 h 1567"/>
                  <a:gd name="T4" fmla="*/ 549 w 1565"/>
                  <a:gd name="T5" fmla="*/ 1256 h 1567"/>
                  <a:gd name="T6" fmla="*/ 411 w 1565"/>
                  <a:gd name="T7" fmla="*/ 1151 h 1567"/>
                  <a:gd name="T8" fmla="*/ 351 w 1565"/>
                  <a:gd name="T9" fmla="*/ 1003 h 1567"/>
                  <a:gd name="T10" fmla="*/ 390 w 1565"/>
                  <a:gd name="T11" fmla="*/ 926 h 1567"/>
                  <a:gd name="T12" fmla="*/ 479 w 1565"/>
                  <a:gd name="T13" fmla="*/ 906 h 1567"/>
                  <a:gd name="T14" fmla="*/ 545 w 1565"/>
                  <a:gd name="T15" fmla="*/ 946 h 1567"/>
                  <a:gd name="T16" fmla="*/ 625 w 1565"/>
                  <a:gd name="T17" fmla="*/ 1079 h 1567"/>
                  <a:gd name="T18" fmla="*/ 710 w 1565"/>
                  <a:gd name="T19" fmla="*/ 1124 h 1567"/>
                  <a:gd name="T20" fmla="*/ 868 w 1565"/>
                  <a:gd name="T21" fmla="*/ 1122 h 1567"/>
                  <a:gd name="T22" fmla="*/ 982 w 1565"/>
                  <a:gd name="T23" fmla="*/ 1040 h 1567"/>
                  <a:gd name="T24" fmla="*/ 973 w 1565"/>
                  <a:gd name="T25" fmla="*/ 946 h 1567"/>
                  <a:gd name="T26" fmla="*/ 892 w 1565"/>
                  <a:gd name="T27" fmla="*/ 892 h 1567"/>
                  <a:gd name="T28" fmla="*/ 636 w 1565"/>
                  <a:gd name="T29" fmla="*/ 827 h 1567"/>
                  <a:gd name="T30" fmla="*/ 460 w 1565"/>
                  <a:gd name="T31" fmla="*/ 744 h 1567"/>
                  <a:gd name="T32" fmla="*/ 384 w 1565"/>
                  <a:gd name="T33" fmla="*/ 639 h 1567"/>
                  <a:gd name="T34" fmla="*/ 379 w 1565"/>
                  <a:gd name="T35" fmla="*/ 496 h 1567"/>
                  <a:gd name="T36" fmla="*/ 483 w 1565"/>
                  <a:gd name="T37" fmla="*/ 350 h 1567"/>
                  <a:gd name="T38" fmla="*/ 696 w 1565"/>
                  <a:gd name="T39" fmla="*/ 279 h 1567"/>
                  <a:gd name="T40" fmla="*/ 922 w 1565"/>
                  <a:gd name="T41" fmla="*/ 286 h 1567"/>
                  <a:gd name="T42" fmla="*/ 1071 w 1565"/>
                  <a:gd name="T43" fmla="*/ 347 h 1567"/>
                  <a:gd name="T44" fmla="*/ 1157 w 1565"/>
                  <a:gd name="T45" fmla="*/ 437 h 1567"/>
                  <a:gd name="T46" fmla="*/ 1179 w 1565"/>
                  <a:gd name="T47" fmla="*/ 531 h 1567"/>
                  <a:gd name="T48" fmla="*/ 1132 w 1565"/>
                  <a:gd name="T49" fmla="*/ 607 h 1567"/>
                  <a:gd name="T50" fmla="*/ 1044 w 1565"/>
                  <a:gd name="T51" fmla="*/ 622 h 1567"/>
                  <a:gd name="T52" fmla="*/ 964 w 1565"/>
                  <a:gd name="T53" fmla="*/ 546 h 1567"/>
                  <a:gd name="T54" fmla="*/ 886 w 1565"/>
                  <a:gd name="T55" fmla="*/ 457 h 1567"/>
                  <a:gd name="T56" fmla="*/ 733 w 1565"/>
                  <a:gd name="T57" fmla="*/ 438 h 1567"/>
                  <a:gd name="T58" fmla="*/ 614 w 1565"/>
                  <a:gd name="T59" fmla="*/ 491 h 1567"/>
                  <a:gd name="T60" fmla="*/ 611 w 1565"/>
                  <a:gd name="T61" fmla="*/ 581 h 1567"/>
                  <a:gd name="T62" fmla="*/ 722 w 1565"/>
                  <a:gd name="T63" fmla="*/ 639 h 1567"/>
                  <a:gd name="T64" fmla="*/ 906 w 1565"/>
                  <a:gd name="T65" fmla="*/ 683 h 1567"/>
                  <a:gd name="T66" fmla="*/ 1069 w 1565"/>
                  <a:gd name="T67" fmla="*/ 739 h 1567"/>
                  <a:gd name="T68" fmla="*/ 1179 w 1565"/>
                  <a:gd name="T69" fmla="*/ 825 h 1567"/>
                  <a:gd name="T70" fmla="*/ 1226 w 1565"/>
                  <a:gd name="T71" fmla="*/ 961 h 1567"/>
                  <a:gd name="T72" fmla="*/ 1173 w 1565"/>
                  <a:gd name="T73" fmla="*/ 1144 h 1567"/>
                  <a:gd name="T74" fmla="*/ 1537 w 1565"/>
                  <a:gd name="T75" fmla="*/ 792 h 1567"/>
                  <a:gd name="T76" fmla="*/ 1501 w 1565"/>
                  <a:gd name="T77" fmla="*/ 565 h 1567"/>
                  <a:gd name="T78" fmla="*/ 1347 w 1565"/>
                  <a:gd name="T79" fmla="*/ 301 h 1567"/>
                  <a:gd name="T80" fmla="*/ 1101 w 1565"/>
                  <a:gd name="T81" fmla="*/ 122 h 1567"/>
                  <a:gd name="T82" fmla="*/ 791 w 1565"/>
                  <a:gd name="T83" fmla="*/ 55 h 1567"/>
                  <a:gd name="T84" fmla="*/ 540 w 1565"/>
                  <a:gd name="T85" fmla="*/ 14 h 1567"/>
                  <a:gd name="T86" fmla="*/ 389 w 1565"/>
                  <a:gd name="T87" fmla="*/ 2 h 1567"/>
                  <a:gd name="T88" fmla="*/ 208 w 1565"/>
                  <a:gd name="T89" fmla="*/ 63 h 1567"/>
                  <a:gd name="T90" fmla="*/ 75 w 1565"/>
                  <a:gd name="T91" fmla="*/ 189 h 1567"/>
                  <a:gd name="T92" fmla="*/ 5 w 1565"/>
                  <a:gd name="T93" fmla="*/ 363 h 1567"/>
                  <a:gd name="T94" fmla="*/ 35 w 1565"/>
                  <a:gd name="T95" fmla="*/ 594 h 1567"/>
                  <a:gd name="T96" fmla="*/ 45 w 1565"/>
                  <a:gd name="T97" fmla="*/ 776 h 1567"/>
                  <a:gd name="T98" fmla="*/ 103 w 1565"/>
                  <a:gd name="T99" fmla="*/ 1079 h 1567"/>
                  <a:gd name="T100" fmla="*/ 290 w 1565"/>
                  <a:gd name="T101" fmla="*/ 1338 h 1567"/>
                  <a:gd name="T102" fmla="*/ 569 w 1565"/>
                  <a:gd name="T103" fmla="*/ 1496 h 1567"/>
                  <a:gd name="T104" fmla="*/ 894 w 1565"/>
                  <a:gd name="T105" fmla="*/ 1522 h 1567"/>
                  <a:gd name="T106" fmla="*/ 1132 w 1565"/>
                  <a:gd name="T107" fmla="*/ 1567 h 1567"/>
                  <a:gd name="T108" fmla="*/ 1320 w 1565"/>
                  <a:gd name="T109" fmla="*/ 1525 h 1567"/>
                  <a:gd name="T110" fmla="*/ 1466 w 1565"/>
                  <a:gd name="T111" fmla="*/ 1412 h 1567"/>
                  <a:gd name="T112" fmla="*/ 1552 w 1565"/>
                  <a:gd name="T113" fmla="*/ 1247 h 1567"/>
                  <a:gd name="T114" fmla="*/ 1554 w 1565"/>
                  <a:gd name="T115" fmla="*/ 1041 h 1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65" h="1567">
                    <a:moveTo>
                      <a:pt x="1173" y="1144"/>
                    </a:moveTo>
                    <a:lnTo>
                      <a:pt x="1160" y="1162"/>
                    </a:lnTo>
                    <a:lnTo>
                      <a:pt x="1145" y="1179"/>
                    </a:lnTo>
                    <a:lnTo>
                      <a:pt x="1128" y="1195"/>
                    </a:lnTo>
                    <a:lnTo>
                      <a:pt x="1110" y="1209"/>
                    </a:lnTo>
                    <a:lnTo>
                      <a:pt x="1090" y="1223"/>
                    </a:lnTo>
                    <a:lnTo>
                      <a:pt x="1069" y="1236"/>
                    </a:lnTo>
                    <a:lnTo>
                      <a:pt x="1046" y="1247"/>
                    </a:lnTo>
                    <a:lnTo>
                      <a:pt x="1022" y="1258"/>
                    </a:lnTo>
                    <a:lnTo>
                      <a:pt x="996" y="1267"/>
                    </a:lnTo>
                    <a:lnTo>
                      <a:pt x="970" y="1276"/>
                    </a:lnTo>
                    <a:lnTo>
                      <a:pt x="943" y="1282"/>
                    </a:lnTo>
                    <a:lnTo>
                      <a:pt x="914" y="1289"/>
                    </a:lnTo>
                    <a:lnTo>
                      <a:pt x="885" y="1293"/>
                    </a:lnTo>
                    <a:lnTo>
                      <a:pt x="854" y="1296"/>
                    </a:lnTo>
                    <a:lnTo>
                      <a:pt x="822" y="1298"/>
                    </a:lnTo>
                    <a:lnTo>
                      <a:pt x="789" y="1298"/>
                    </a:lnTo>
                    <a:lnTo>
                      <a:pt x="750" y="1298"/>
                    </a:lnTo>
                    <a:lnTo>
                      <a:pt x="712" y="1295"/>
                    </a:lnTo>
                    <a:lnTo>
                      <a:pt x="676" y="1291"/>
                    </a:lnTo>
                    <a:lnTo>
                      <a:pt x="641" y="1284"/>
                    </a:lnTo>
                    <a:lnTo>
                      <a:pt x="625" y="1281"/>
                    </a:lnTo>
                    <a:lnTo>
                      <a:pt x="609" y="1277"/>
                    </a:lnTo>
                    <a:lnTo>
                      <a:pt x="593" y="1273"/>
                    </a:lnTo>
                    <a:lnTo>
                      <a:pt x="578" y="1267"/>
                    </a:lnTo>
                    <a:lnTo>
                      <a:pt x="563" y="1262"/>
                    </a:lnTo>
                    <a:lnTo>
                      <a:pt x="549" y="1256"/>
                    </a:lnTo>
                    <a:lnTo>
                      <a:pt x="535" y="1250"/>
                    </a:lnTo>
                    <a:lnTo>
                      <a:pt x="521" y="1243"/>
                    </a:lnTo>
                    <a:lnTo>
                      <a:pt x="503" y="1233"/>
                    </a:lnTo>
                    <a:lnTo>
                      <a:pt x="486" y="1221"/>
                    </a:lnTo>
                    <a:lnTo>
                      <a:pt x="469" y="1209"/>
                    </a:lnTo>
                    <a:lnTo>
                      <a:pt x="453" y="1196"/>
                    </a:lnTo>
                    <a:lnTo>
                      <a:pt x="438" y="1182"/>
                    </a:lnTo>
                    <a:lnTo>
                      <a:pt x="424" y="1167"/>
                    </a:lnTo>
                    <a:lnTo>
                      <a:pt x="411" y="1151"/>
                    </a:lnTo>
                    <a:lnTo>
                      <a:pt x="399" y="1136"/>
                    </a:lnTo>
                    <a:lnTo>
                      <a:pt x="388" y="1119"/>
                    </a:lnTo>
                    <a:lnTo>
                      <a:pt x="378" y="1102"/>
                    </a:lnTo>
                    <a:lnTo>
                      <a:pt x="370" y="1085"/>
                    </a:lnTo>
                    <a:lnTo>
                      <a:pt x="363" y="1068"/>
                    </a:lnTo>
                    <a:lnTo>
                      <a:pt x="358" y="1051"/>
                    </a:lnTo>
                    <a:lnTo>
                      <a:pt x="354" y="1035"/>
                    </a:lnTo>
                    <a:lnTo>
                      <a:pt x="352" y="1018"/>
                    </a:lnTo>
                    <a:lnTo>
                      <a:pt x="351" y="1003"/>
                    </a:lnTo>
                    <a:lnTo>
                      <a:pt x="352" y="992"/>
                    </a:lnTo>
                    <a:lnTo>
                      <a:pt x="353" y="983"/>
                    </a:lnTo>
                    <a:lnTo>
                      <a:pt x="356" y="973"/>
                    </a:lnTo>
                    <a:lnTo>
                      <a:pt x="359" y="965"/>
                    </a:lnTo>
                    <a:lnTo>
                      <a:pt x="363" y="956"/>
                    </a:lnTo>
                    <a:lnTo>
                      <a:pt x="369" y="948"/>
                    </a:lnTo>
                    <a:lnTo>
                      <a:pt x="375" y="940"/>
                    </a:lnTo>
                    <a:lnTo>
                      <a:pt x="382" y="933"/>
                    </a:lnTo>
                    <a:lnTo>
                      <a:pt x="390" y="926"/>
                    </a:lnTo>
                    <a:lnTo>
                      <a:pt x="398" y="920"/>
                    </a:lnTo>
                    <a:lnTo>
                      <a:pt x="408" y="915"/>
                    </a:lnTo>
                    <a:lnTo>
                      <a:pt x="417" y="911"/>
                    </a:lnTo>
                    <a:lnTo>
                      <a:pt x="428" y="908"/>
                    </a:lnTo>
                    <a:lnTo>
                      <a:pt x="438" y="906"/>
                    </a:lnTo>
                    <a:lnTo>
                      <a:pt x="449" y="905"/>
                    </a:lnTo>
                    <a:lnTo>
                      <a:pt x="460" y="905"/>
                    </a:lnTo>
                    <a:lnTo>
                      <a:pt x="470" y="905"/>
                    </a:lnTo>
                    <a:lnTo>
                      <a:pt x="479" y="906"/>
                    </a:lnTo>
                    <a:lnTo>
                      <a:pt x="488" y="908"/>
                    </a:lnTo>
                    <a:lnTo>
                      <a:pt x="496" y="910"/>
                    </a:lnTo>
                    <a:lnTo>
                      <a:pt x="503" y="913"/>
                    </a:lnTo>
                    <a:lnTo>
                      <a:pt x="512" y="917"/>
                    </a:lnTo>
                    <a:lnTo>
                      <a:pt x="519" y="921"/>
                    </a:lnTo>
                    <a:lnTo>
                      <a:pt x="526" y="927"/>
                    </a:lnTo>
                    <a:lnTo>
                      <a:pt x="532" y="932"/>
                    </a:lnTo>
                    <a:lnTo>
                      <a:pt x="538" y="938"/>
                    </a:lnTo>
                    <a:lnTo>
                      <a:pt x="545" y="946"/>
                    </a:lnTo>
                    <a:lnTo>
                      <a:pt x="550" y="953"/>
                    </a:lnTo>
                    <a:lnTo>
                      <a:pt x="560" y="970"/>
                    </a:lnTo>
                    <a:lnTo>
                      <a:pt x="570" y="990"/>
                    </a:lnTo>
                    <a:lnTo>
                      <a:pt x="579" y="1011"/>
                    </a:lnTo>
                    <a:lnTo>
                      <a:pt x="590" y="1031"/>
                    </a:lnTo>
                    <a:lnTo>
                      <a:pt x="601" y="1049"/>
                    </a:lnTo>
                    <a:lnTo>
                      <a:pt x="612" y="1065"/>
                    </a:lnTo>
                    <a:lnTo>
                      <a:pt x="618" y="1072"/>
                    </a:lnTo>
                    <a:lnTo>
                      <a:pt x="625" y="1079"/>
                    </a:lnTo>
                    <a:lnTo>
                      <a:pt x="632" y="1085"/>
                    </a:lnTo>
                    <a:lnTo>
                      <a:pt x="639" y="1091"/>
                    </a:lnTo>
                    <a:lnTo>
                      <a:pt x="648" y="1097"/>
                    </a:lnTo>
                    <a:lnTo>
                      <a:pt x="656" y="1103"/>
                    </a:lnTo>
                    <a:lnTo>
                      <a:pt x="666" y="1108"/>
                    </a:lnTo>
                    <a:lnTo>
                      <a:pt x="675" y="1112"/>
                    </a:lnTo>
                    <a:lnTo>
                      <a:pt x="686" y="1117"/>
                    </a:lnTo>
                    <a:lnTo>
                      <a:pt x="697" y="1121"/>
                    </a:lnTo>
                    <a:lnTo>
                      <a:pt x="710" y="1124"/>
                    </a:lnTo>
                    <a:lnTo>
                      <a:pt x="723" y="1127"/>
                    </a:lnTo>
                    <a:lnTo>
                      <a:pt x="736" y="1129"/>
                    </a:lnTo>
                    <a:lnTo>
                      <a:pt x="751" y="1130"/>
                    </a:lnTo>
                    <a:lnTo>
                      <a:pt x="767" y="1131"/>
                    </a:lnTo>
                    <a:lnTo>
                      <a:pt x="784" y="1131"/>
                    </a:lnTo>
                    <a:lnTo>
                      <a:pt x="806" y="1131"/>
                    </a:lnTo>
                    <a:lnTo>
                      <a:pt x="828" y="1129"/>
                    </a:lnTo>
                    <a:lnTo>
                      <a:pt x="848" y="1126"/>
                    </a:lnTo>
                    <a:lnTo>
                      <a:pt x="868" y="1122"/>
                    </a:lnTo>
                    <a:lnTo>
                      <a:pt x="886" y="1117"/>
                    </a:lnTo>
                    <a:lnTo>
                      <a:pt x="903" y="1110"/>
                    </a:lnTo>
                    <a:lnTo>
                      <a:pt x="919" y="1102"/>
                    </a:lnTo>
                    <a:lnTo>
                      <a:pt x="933" y="1093"/>
                    </a:lnTo>
                    <a:lnTo>
                      <a:pt x="947" y="1084"/>
                    </a:lnTo>
                    <a:lnTo>
                      <a:pt x="959" y="1073"/>
                    </a:lnTo>
                    <a:lnTo>
                      <a:pt x="968" y="1063"/>
                    </a:lnTo>
                    <a:lnTo>
                      <a:pt x="975" y="1051"/>
                    </a:lnTo>
                    <a:lnTo>
                      <a:pt x="982" y="1040"/>
                    </a:lnTo>
                    <a:lnTo>
                      <a:pt x="986" y="1028"/>
                    </a:lnTo>
                    <a:lnTo>
                      <a:pt x="988" y="1014"/>
                    </a:lnTo>
                    <a:lnTo>
                      <a:pt x="989" y="1002"/>
                    </a:lnTo>
                    <a:lnTo>
                      <a:pt x="989" y="990"/>
                    </a:lnTo>
                    <a:lnTo>
                      <a:pt x="987" y="980"/>
                    </a:lnTo>
                    <a:lnTo>
                      <a:pt x="985" y="971"/>
                    </a:lnTo>
                    <a:lnTo>
                      <a:pt x="982" y="961"/>
                    </a:lnTo>
                    <a:lnTo>
                      <a:pt x="978" y="953"/>
                    </a:lnTo>
                    <a:lnTo>
                      <a:pt x="973" y="946"/>
                    </a:lnTo>
                    <a:lnTo>
                      <a:pt x="967" y="938"/>
                    </a:lnTo>
                    <a:lnTo>
                      <a:pt x="961" y="931"/>
                    </a:lnTo>
                    <a:lnTo>
                      <a:pt x="952" y="925"/>
                    </a:lnTo>
                    <a:lnTo>
                      <a:pt x="944" y="918"/>
                    </a:lnTo>
                    <a:lnTo>
                      <a:pt x="934" y="912"/>
                    </a:lnTo>
                    <a:lnTo>
                      <a:pt x="925" y="907"/>
                    </a:lnTo>
                    <a:lnTo>
                      <a:pt x="914" y="901"/>
                    </a:lnTo>
                    <a:lnTo>
                      <a:pt x="904" y="896"/>
                    </a:lnTo>
                    <a:lnTo>
                      <a:pt x="892" y="892"/>
                    </a:lnTo>
                    <a:lnTo>
                      <a:pt x="881" y="888"/>
                    </a:lnTo>
                    <a:lnTo>
                      <a:pt x="853" y="880"/>
                    </a:lnTo>
                    <a:lnTo>
                      <a:pt x="821" y="872"/>
                    </a:lnTo>
                    <a:lnTo>
                      <a:pt x="785" y="863"/>
                    </a:lnTo>
                    <a:lnTo>
                      <a:pt x="744" y="854"/>
                    </a:lnTo>
                    <a:lnTo>
                      <a:pt x="715" y="848"/>
                    </a:lnTo>
                    <a:lnTo>
                      <a:pt x="688" y="841"/>
                    </a:lnTo>
                    <a:lnTo>
                      <a:pt x="661" y="835"/>
                    </a:lnTo>
                    <a:lnTo>
                      <a:pt x="636" y="827"/>
                    </a:lnTo>
                    <a:lnTo>
                      <a:pt x="612" y="820"/>
                    </a:lnTo>
                    <a:lnTo>
                      <a:pt x="590" y="813"/>
                    </a:lnTo>
                    <a:lnTo>
                      <a:pt x="569" y="804"/>
                    </a:lnTo>
                    <a:lnTo>
                      <a:pt x="548" y="797"/>
                    </a:lnTo>
                    <a:lnTo>
                      <a:pt x="529" y="787"/>
                    </a:lnTo>
                    <a:lnTo>
                      <a:pt x="510" y="778"/>
                    </a:lnTo>
                    <a:lnTo>
                      <a:pt x="492" y="767"/>
                    </a:lnTo>
                    <a:lnTo>
                      <a:pt x="476" y="757"/>
                    </a:lnTo>
                    <a:lnTo>
                      <a:pt x="460" y="744"/>
                    </a:lnTo>
                    <a:lnTo>
                      <a:pt x="445" y="731"/>
                    </a:lnTo>
                    <a:lnTo>
                      <a:pt x="432" y="718"/>
                    </a:lnTo>
                    <a:lnTo>
                      <a:pt x="420" y="704"/>
                    </a:lnTo>
                    <a:lnTo>
                      <a:pt x="413" y="695"/>
                    </a:lnTo>
                    <a:lnTo>
                      <a:pt x="405" y="684"/>
                    </a:lnTo>
                    <a:lnTo>
                      <a:pt x="399" y="673"/>
                    </a:lnTo>
                    <a:lnTo>
                      <a:pt x="394" y="663"/>
                    </a:lnTo>
                    <a:lnTo>
                      <a:pt x="389" y="650"/>
                    </a:lnTo>
                    <a:lnTo>
                      <a:pt x="384" y="639"/>
                    </a:lnTo>
                    <a:lnTo>
                      <a:pt x="380" y="626"/>
                    </a:lnTo>
                    <a:lnTo>
                      <a:pt x="377" y="612"/>
                    </a:lnTo>
                    <a:lnTo>
                      <a:pt x="375" y="599"/>
                    </a:lnTo>
                    <a:lnTo>
                      <a:pt x="373" y="585"/>
                    </a:lnTo>
                    <a:lnTo>
                      <a:pt x="372" y="571"/>
                    </a:lnTo>
                    <a:lnTo>
                      <a:pt x="372" y="556"/>
                    </a:lnTo>
                    <a:lnTo>
                      <a:pt x="372" y="535"/>
                    </a:lnTo>
                    <a:lnTo>
                      <a:pt x="375" y="515"/>
                    </a:lnTo>
                    <a:lnTo>
                      <a:pt x="379" y="496"/>
                    </a:lnTo>
                    <a:lnTo>
                      <a:pt x="384" y="477"/>
                    </a:lnTo>
                    <a:lnTo>
                      <a:pt x="392" y="458"/>
                    </a:lnTo>
                    <a:lnTo>
                      <a:pt x="400" y="440"/>
                    </a:lnTo>
                    <a:lnTo>
                      <a:pt x="411" y="423"/>
                    </a:lnTo>
                    <a:lnTo>
                      <a:pt x="422" y="408"/>
                    </a:lnTo>
                    <a:lnTo>
                      <a:pt x="435" y="392"/>
                    </a:lnTo>
                    <a:lnTo>
                      <a:pt x="450" y="377"/>
                    </a:lnTo>
                    <a:lnTo>
                      <a:pt x="467" y="363"/>
                    </a:lnTo>
                    <a:lnTo>
                      <a:pt x="483" y="350"/>
                    </a:lnTo>
                    <a:lnTo>
                      <a:pt x="502" y="338"/>
                    </a:lnTo>
                    <a:lnTo>
                      <a:pt x="522" y="327"/>
                    </a:lnTo>
                    <a:lnTo>
                      <a:pt x="545" y="317"/>
                    </a:lnTo>
                    <a:lnTo>
                      <a:pt x="567" y="307"/>
                    </a:lnTo>
                    <a:lnTo>
                      <a:pt x="591" y="300"/>
                    </a:lnTo>
                    <a:lnTo>
                      <a:pt x="616" y="293"/>
                    </a:lnTo>
                    <a:lnTo>
                      <a:pt x="641" y="287"/>
                    </a:lnTo>
                    <a:lnTo>
                      <a:pt x="669" y="282"/>
                    </a:lnTo>
                    <a:lnTo>
                      <a:pt x="696" y="279"/>
                    </a:lnTo>
                    <a:lnTo>
                      <a:pt x="726" y="276"/>
                    </a:lnTo>
                    <a:lnTo>
                      <a:pt x="755" y="275"/>
                    </a:lnTo>
                    <a:lnTo>
                      <a:pt x="786" y="274"/>
                    </a:lnTo>
                    <a:lnTo>
                      <a:pt x="811" y="274"/>
                    </a:lnTo>
                    <a:lnTo>
                      <a:pt x="834" y="275"/>
                    </a:lnTo>
                    <a:lnTo>
                      <a:pt x="857" y="277"/>
                    </a:lnTo>
                    <a:lnTo>
                      <a:pt x="880" y="280"/>
                    </a:lnTo>
                    <a:lnTo>
                      <a:pt x="902" y="283"/>
                    </a:lnTo>
                    <a:lnTo>
                      <a:pt x="922" y="286"/>
                    </a:lnTo>
                    <a:lnTo>
                      <a:pt x="942" y="292"/>
                    </a:lnTo>
                    <a:lnTo>
                      <a:pt x="961" y="297"/>
                    </a:lnTo>
                    <a:lnTo>
                      <a:pt x="979" y="302"/>
                    </a:lnTo>
                    <a:lnTo>
                      <a:pt x="995" y="308"/>
                    </a:lnTo>
                    <a:lnTo>
                      <a:pt x="1012" y="316"/>
                    </a:lnTo>
                    <a:lnTo>
                      <a:pt x="1028" y="323"/>
                    </a:lnTo>
                    <a:lnTo>
                      <a:pt x="1043" y="331"/>
                    </a:lnTo>
                    <a:lnTo>
                      <a:pt x="1058" y="339"/>
                    </a:lnTo>
                    <a:lnTo>
                      <a:pt x="1071" y="347"/>
                    </a:lnTo>
                    <a:lnTo>
                      <a:pt x="1084" y="357"/>
                    </a:lnTo>
                    <a:lnTo>
                      <a:pt x="1096" y="366"/>
                    </a:lnTo>
                    <a:lnTo>
                      <a:pt x="1107" y="376"/>
                    </a:lnTo>
                    <a:lnTo>
                      <a:pt x="1117" y="386"/>
                    </a:lnTo>
                    <a:lnTo>
                      <a:pt x="1126" y="396"/>
                    </a:lnTo>
                    <a:lnTo>
                      <a:pt x="1136" y="407"/>
                    </a:lnTo>
                    <a:lnTo>
                      <a:pt x="1143" y="417"/>
                    </a:lnTo>
                    <a:lnTo>
                      <a:pt x="1150" y="427"/>
                    </a:lnTo>
                    <a:lnTo>
                      <a:pt x="1157" y="437"/>
                    </a:lnTo>
                    <a:lnTo>
                      <a:pt x="1162" y="449"/>
                    </a:lnTo>
                    <a:lnTo>
                      <a:pt x="1166" y="459"/>
                    </a:lnTo>
                    <a:lnTo>
                      <a:pt x="1170" y="470"/>
                    </a:lnTo>
                    <a:lnTo>
                      <a:pt x="1173" y="480"/>
                    </a:lnTo>
                    <a:lnTo>
                      <a:pt x="1177" y="491"/>
                    </a:lnTo>
                    <a:lnTo>
                      <a:pt x="1178" y="500"/>
                    </a:lnTo>
                    <a:lnTo>
                      <a:pt x="1179" y="511"/>
                    </a:lnTo>
                    <a:lnTo>
                      <a:pt x="1180" y="522"/>
                    </a:lnTo>
                    <a:lnTo>
                      <a:pt x="1179" y="531"/>
                    </a:lnTo>
                    <a:lnTo>
                      <a:pt x="1178" y="541"/>
                    </a:lnTo>
                    <a:lnTo>
                      <a:pt x="1176" y="550"/>
                    </a:lnTo>
                    <a:lnTo>
                      <a:pt x="1171" y="560"/>
                    </a:lnTo>
                    <a:lnTo>
                      <a:pt x="1167" y="568"/>
                    </a:lnTo>
                    <a:lnTo>
                      <a:pt x="1162" y="576"/>
                    </a:lnTo>
                    <a:lnTo>
                      <a:pt x="1156" y="585"/>
                    </a:lnTo>
                    <a:lnTo>
                      <a:pt x="1149" y="593"/>
                    </a:lnTo>
                    <a:lnTo>
                      <a:pt x="1141" y="601"/>
                    </a:lnTo>
                    <a:lnTo>
                      <a:pt x="1132" y="607"/>
                    </a:lnTo>
                    <a:lnTo>
                      <a:pt x="1124" y="612"/>
                    </a:lnTo>
                    <a:lnTo>
                      <a:pt x="1114" y="616"/>
                    </a:lnTo>
                    <a:lnTo>
                      <a:pt x="1104" y="620"/>
                    </a:lnTo>
                    <a:lnTo>
                      <a:pt x="1094" y="623"/>
                    </a:lnTo>
                    <a:lnTo>
                      <a:pt x="1084" y="624"/>
                    </a:lnTo>
                    <a:lnTo>
                      <a:pt x="1072" y="624"/>
                    </a:lnTo>
                    <a:lnTo>
                      <a:pt x="1062" y="624"/>
                    </a:lnTo>
                    <a:lnTo>
                      <a:pt x="1052" y="623"/>
                    </a:lnTo>
                    <a:lnTo>
                      <a:pt x="1044" y="622"/>
                    </a:lnTo>
                    <a:lnTo>
                      <a:pt x="1035" y="620"/>
                    </a:lnTo>
                    <a:lnTo>
                      <a:pt x="1027" y="616"/>
                    </a:lnTo>
                    <a:lnTo>
                      <a:pt x="1021" y="613"/>
                    </a:lnTo>
                    <a:lnTo>
                      <a:pt x="1013" y="609"/>
                    </a:lnTo>
                    <a:lnTo>
                      <a:pt x="1008" y="605"/>
                    </a:lnTo>
                    <a:lnTo>
                      <a:pt x="998" y="594"/>
                    </a:lnTo>
                    <a:lnTo>
                      <a:pt x="987" y="581"/>
                    </a:lnTo>
                    <a:lnTo>
                      <a:pt x="975" y="565"/>
                    </a:lnTo>
                    <a:lnTo>
                      <a:pt x="964" y="546"/>
                    </a:lnTo>
                    <a:lnTo>
                      <a:pt x="956" y="533"/>
                    </a:lnTo>
                    <a:lnTo>
                      <a:pt x="949" y="522"/>
                    </a:lnTo>
                    <a:lnTo>
                      <a:pt x="941" y="510"/>
                    </a:lnTo>
                    <a:lnTo>
                      <a:pt x="932" y="499"/>
                    </a:lnTo>
                    <a:lnTo>
                      <a:pt x="924" y="490"/>
                    </a:lnTo>
                    <a:lnTo>
                      <a:pt x="915" y="480"/>
                    </a:lnTo>
                    <a:lnTo>
                      <a:pt x="906" y="472"/>
                    </a:lnTo>
                    <a:lnTo>
                      <a:pt x="896" y="465"/>
                    </a:lnTo>
                    <a:lnTo>
                      <a:pt x="886" y="457"/>
                    </a:lnTo>
                    <a:lnTo>
                      <a:pt x="874" y="452"/>
                    </a:lnTo>
                    <a:lnTo>
                      <a:pt x="862" y="447"/>
                    </a:lnTo>
                    <a:lnTo>
                      <a:pt x="846" y="442"/>
                    </a:lnTo>
                    <a:lnTo>
                      <a:pt x="830" y="440"/>
                    </a:lnTo>
                    <a:lnTo>
                      <a:pt x="812" y="437"/>
                    </a:lnTo>
                    <a:lnTo>
                      <a:pt x="792" y="436"/>
                    </a:lnTo>
                    <a:lnTo>
                      <a:pt x="772" y="436"/>
                    </a:lnTo>
                    <a:lnTo>
                      <a:pt x="752" y="436"/>
                    </a:lnTo>
                    <a:lnTo>
                      <a:pt x="733" y="438"/>
                    </a:lnTo>
                    <a:lnTo>
                      <a:pt x="716" y="440"/>
                    </a:lnTo>
                    <a:lnTo>
                      <a:pt x="699" y="443"/>
                    </a:lnTo>
                    <a:lnTo>
                      <a:pt x="684" y="448"/>
                    </a:lnTo>
                    <a:lnTo>
                      <a:pt x="669" y="454"/>
                    </a:lnTo>
                    <a:lnTo>
                      <a:pt x="655" y="460"/>
                    </a:lnTo>
                    <a:lnTo>
                      <a:pt x="642" y="468"/>
                    </a:lnTo>
                    <a:lnTo>
                      <a:pt x="632" y="475"/>
                    </a:lnTo>
                    <a:lnTo>
                      <a:pt x="622" y="484"/>
                    </a:lnTo>
                    <a:lnTo>
                      <a:pt x="614" y="491"/>
                    </a:lnTo>
                    <a:lnTo>
                      <a:pt x="608" y="500"/>
                    </a:lnTo>
                    <a:lnTo>
                      <a:pt x="602" y="509"/>
                    </a:lnTo>
                    <a:lnTo>
                      <a:pt x="599" y="518"/>
                    </a:lnTo>
                    <a:lnTo>
                      <a:pt x="597" y="528"/>
                    </a:lnTo>
                    <a:lnTo>
                      <a:pt x="596" y="538"/>
                    </a:lnTo>
                    <a:lnTo>
                      <a:pt x="597" y="550"/>
                    </a:lnTo>
                    <a:lnTo>
                      <a:pt x="600" y="562"/>
                    </a:lnTo>
                    <a:lnTo>
                      <a:pt x="605" y="571"/>
                    </a:lnTo>
                    <a:lnTo>
                      <a:pt x="611" y="581"/>
                    </a:lnTo>
                    <a:lnTo>
                      <a:pt x="620" y="590"/>
                    </a:lnTo>
                    <a:lnTo>
                      <a:pt x="630" y="599"/>
                    </a:lnTo>
                    <a:lnTo>
                      <a:pt x="642" y="607"/>
                    </a:lnTo>
                    <a:lnTo>
                      <a:pt x="655" y="614"/>
                    </a:lnTo>
                    <a:lnTo>
                      <a:pt x="671" y="621"/>
                    </a:lnTo>
                    <a:lnTo>
                      <a:pt x="686" y="627"/>
                    </a:lnTo>
                    <a:lnTo>
                      <a:pt x="700" y="632"/>
                    </a:lnTo>
                    <a:lnTo>
                      <a:pt x="715" y="638"/>
                    </a:lnTo>
                    <a:lnTo>
                      <a:pt x="722" y="639"/>
                    </a:lnTo>
                    <a:lnTo>
                      <a:pt x="729" y="641"/>
                    </a:lnTo>
                    <a:lnTo>
                      <a:pt x="746" y="645"/>
                    </a:lnTo>
                    <a:lnTo>
                      <a:pt x="767" y="650"/>
                    </a:lnTo>
                    <a:lnTo>
                      <a:pt x="791" y="656"/>
                    </a:lnTo>
                    <a:lnTo>
                      <a:pt x="819" y="662"/>
                    </a:lnTo>
                    <a:lnTo>
                      <a:pt x="842" y="667"/>
                    </a:lnTo>
                    <a:lnTo>
                      <a:pt x="864" y="672"/>
                    </a:lnTo>
                    <a:lnTo>
                      <a:pt x="885" y="678"/>
                    </a:lnTo>
                    <a:lnTo>
                      <a:pt x="906" y="683"/>
                    </a:lnTo>
                    <a:lnTo>
                      <a:pt x="926" y="688"/>
                    </a:lnTo>
                    <a:lnTo>
                      <a:pt x="946" y="694"/>
                    </a:lnTo>
                    <a:lnTo>
                      <a:pt x="965" y="699"/>
                    </a:lnTo>
                    <a:lnTo>
                      <a:pt x="984" y="705"/>
                    </a:lnTo>
                    <a:lnTo>
                      <a:pt x="1002" y="711"/>
                    </a:lnTo>
                    <a:lnTo>
                      <a:pt x="1020" y="718"/>
                    </a:lnTo>
                    <a:lnTo>
                      <a:pt x="1037" y="724"/>
                    </a:lnTo>
                    <a:lnTo>
                      <a:pt x="1053" y="731"/>
                    </a:lnTo>
                    <a:lnTo>
                      <a:pt x="1069" y="739"/>
                    </a:lnTo>
                    <a:lnTo>
                      <a:pt x="1084" y="746"/>
                    </a:lnTo>
                    <a:lnTo>
                      <a:pt x="1098" y="755"/>
                    </a:lnTo>
                    <a:lnTo>
                      <a:pt x="1111" y="762"/>
                    </a:lnTo>
                    <a:lnTo>
                      <a:pt x="1125" y="772"/>
                    </a:lnTo>
                    <a:lnTo>
                      <a:pt x="1137" y="781"/>
                    </a:lnTo>
                    <a:lnTo>
                      <a:pt x="1149" y="791"/>
                    </a:lnTo>
                    <a:lnTo>
                      <a:pt x="1160" y="802"/>
                    </a:lnTo>
                    <a:lnTo>
                      <a:pt x="1170" y="813"/>
                    </a:lnTo>
                    <a:lnTo>
                      <a:pt x="1179" y="825"/>
                    </a:lnTo>
                    <a:lnTo>
                      <a:pt x="1188" y="837"/>
                    </a:lnTo>
                    <a:lnTo>
                      <a:pt x="1196" y="851"/>
                    </a:lnTo>
                    <a:lnTo>
                      <a:pt x="1203" y="864"/>
                    </a:lnTo>
                    <a:lnTo>
                      <a:pt x="1209" y="878"/>
                    </a:lnTo>
                    <a:lnTo>
                      <a:pt x="1215" y="894"/>
                    </a:lnTo>
                    <a:lnTo>
                      <a:pt x="1219" y="910"/>
                    </a:lnTo>
                    <a:lnTo>
                      <a:pt x="1222" y="926"/>
                    </a:lnTo>
                    <a:lnTo>
                      <a:pt x="1224" y="944"/>
                    </a:lnTo>
                    <a:lnTo>
                      <a:pt x="1226" y="961"/>
                    </a:lnTo>
                    <a:lnTo>
                      <a:pt x="1226" y="980"/>
                    </a:lnTo>
                    <a:lnTo>
                      <a:pt x="1225" y="1003"/>
                    </a:lnTo>
                    <a:lnTo>
                      <a:pt x="1223" y="1025"/>
                    </a:lnTo>
                    <a:lnTo>
                      <a:pt x="1219" y="1046"/>
                    </a:lnTo>
                    <a:lnTo>
                      <a:pt x="1214" y="1067"/>
                    </a:lnTo>
                    <a:lnTo>
                      <a:pt x="1206" y="1087"/>
                    </a:lnTo>
                    <a:lnTo>
                      <a:pt x="1197" y="1107"/>
                    </a:lnTo>
                    <a:lnTo>
                      <a:pt x="1186" y="1126"/>
                    </a:lnTo>
                    <a:lnTo>
                      <a:pt x="1173" y="1144"/>
                    </a:lnTo>
                    <a:close/>
                    <a:moveTo>
                      <a:pt x="1520" y="950"/>
                    </a:moveTo>
                    <a:lnTo>
                      <a:pt x="1524" y="931"/>
                    </a:lnTo>
                    <a:lnTo>
                      <a:pt x="1527" y="912"/>
                    </a:lnTo>
                    <a:lnTo>
                      <a:pt x="1531" y="892"/>
                    </a:lnTo>
                    <a:lnTo>
                      <a:pt x="1533" y="873"/>
                    </a:lnTo>
                    <a:lnTo>
                      <a:pt x="1535" y="853"/>
                    </a:lnTo>
                    <a:lnTo>
                      <a:pt x="1536" y="833"/>
                    </a:lnTo>
                    <a:lnTo>
                      <a:pt x="1537" y="813"/>
                    </a:lnTo>
                    <a:lnTo>
                      <a:pt x="1537" y="792"/>
                    </a:lnTo>
                    <a:lnTo>
                      <a:pt x="1537" y="778"/>
                    </a:lnTo>
                    <a:lnTo>
                      <a:pt x="1537" y="764"/>
                    </a:lnTo>
                    <a:lnTo>
                      <a:pt x="1536" y="750"/>
                    </a:lnTo>
                    <a:lnTo>
                      <a:pt x="1535" y="737"/>
                    </a:lnTo>
                    <a:lnTo>
                      <a:pt x="1532" y="701"/>
                    </a:lnTo>
                    <a:lnTo>
                      <a:pt x="1526" y="666"/>
                    </a:lnTo>
                    <a:lnTo>
                      <a:pt x="1519" y="631"/>
                    </a:lnTo>
                    <a:lnTo>
                      <a:pt x="1511" y="598"/>
                    </a:lnTo>
                    <a:lnTo>
                      <a:pt x="1501" y="565"/>
                    </a:lnTo>
                    <a:lnTo>
                      <a:pt x="1490" y="532"/>
                    </a:lnTo>
                    <a:lnTo>
                      <a:pt x="1477" y="500"/>
                    </a:lnTo>
                    <a:lnTo>
                      <a:pt x="1462" y="470"/>
                    </a:lnTo>
                    <a:lnTo>
                      <a:pt x="1446" y="439"/>
                    </a:lnTo>
                    <a:lnTo>
                      <a:pt x="1428" y="410"/>
                    </a:lnTo>
                    <a:lnTo>
                      <a:pt x="1411" y="381"/>
                    </a:lnTo>
                    <a:lnTo>
                      <a:pt x="1391" y="354"/>
                    </a:lnTo>
                    <a:lnTo>
                      <a:pt x="1369" y="327"/>
                    </a:lnTo>
                    <a:lnTo>
                      <a:pt x="1347" y="301"/>
                    </a:lnTo>
                    <a:lnTo>
                      <a:pt x="1324" y="277"/>
                    </a:lnTo>
                    <a:lnTo>
                      <a:pt x="1300" y="254"/>
                    </a:lnTo>
                    <a:lnTo>
                      <a:pt x="1275" y="230"/>
                    </a:lnTo>
                    <a:lnTo>
                      <a:pt x="1247" y="209"/>
                    </a:lnTo>
                    <a:lnTo>
                      <a:pt x="1220" y="189"/>
                    </a:lnTo>
                    <a:lnTo>
                      <a:pt x="1191" y="170"/>
                    </a:lnTo>
                    <a:lnTo>
                      <a:pt x="1162" y="153"/>
                    </a:lnTo>
                    <a:lnTo>
                      <a:pt x="1132" y="136"/>
                    </a:lnTo>
                    <a:lnTo>
                      <a:pt x="1101" y="122"/>
                    </a:lnTo>
                    <a:lnTo>
                      <a:pt x="1069" y="108"/>
                    </a:lnTo>
                    <a:lnTo>
                      <a:pt x="1037" y="96"/>
                    </a:lnTo>
                    <a:lnTo>
                      <a:pt x="1003" y="86"/>
                    </a:lnTo>
                    <a:lnTo>
                      <a:pt x="969" y="76"/>
                    </a:lnTo>
                    <a:lnTo>
                      <a:pt x="934" y="69"/>
                    </a:lnTo>
                    <a:lnTo>
                      <a:pt x="900" y="63"/>
                    </a:lnTo>
                    <a:lnTo>
                      <a:pt x="864" y="58"/>
                    </a:lnTo>
                    <a:lnTo>
                      <a:pt x="828" y="56"/>
                    </a:lnTo>
                    <a:lnTo>
                      <a:pt x="791" y="55"/>
                    </a:lnTo>
                    <a:lnTo>
                      <a:pt x="758" y="56"/>
                    </a:lnTo>
                    <a:lnTo>
                      <a:pt x="727" y="58"/>
                    </a:lnTo>
                    <a:lnTo>
                      <a:pt x="695" y="62"/>
                    </a:lnTo>
                    <a:lnTo>
                      <a:pt x="664" y="66"/>
                    </a:lnTo>
                    <a:lnTo>
                      <a:pt x="638" y="51"/>
                    </a:lnTo>
                    <a:lnTo>
                      <a:pt x="611" y="38"/>
                    </a:lnTo>
                    <a:lnTo>
                      <a:pt x="583" y="27"/>
                    </a:lnTo>
                    <a:lnTo>
                      <a:pt x="555" y="17"/>
                    </a:lnTo>
                    <a:lnTo>
                      <a:pt x="540" y="14"/>
                    </a:lnTo>
                    <a:lnTo>
                      <a:pt x="526" y="10"/>
                    </a:lnTo>
                    <a:lnTo>
                      <a:pt x="511" y="8"/>
                    </a:lnTo>
                    <a:lnTo>
                      <a:pt x="495" y="5"/>
                    </a:lnTo>
                    <a:lnTo>
                      <a:pt x="480" y="2"/>
                    </a:lnTo>
                    <a:lnTo>
                      <a:pt x="464" y="1"/>
                    </a:lnTo>
                    <a:lnTo>
                      <a:pt x="449" y="0"/>
                    </a:lnTo>
                    <a:lnTo>
                      <a:pt x="433" y="0"/>
                    </a:lnTo>
                    <a:lnTo>
                      <a:pt x="411" y="1"/>
                    </a:lnTo>
                    <a:lnTo>
                      <a:pt x="389" y="2"/>
                    </a:lnTo>
                    <a:lnTo>
                      <a:pt x="368" y="6"/>
                    </a:lnTo>
                    <a:lnTo>
                      <a:pt x="345" y="9"/>
                    </a:lnTo>
                    <a:lnTo>
                      <a:pt x="325" y="14"/>
                    </a:lnTo>
                    <a:lnTo>
                      <a:pt x="304" y="19"/>
                    </a:lnTo>
                    <a:lnTo>
                      <a:pt x="284" y="27"/>
                    </a:lnTo>
                    <a:lnTo>
                      <a:pt x="264" y="34"/>
                    </a:lnTo>
                    <a:lnTo>
                      <a:pt x="245" y="43"/>
                    </a:lnTo>
                    <a:lnTo>
                      <a:pt x="226" y="52"/>
                    </a:lnTo>
                    <a:lnTo>
                      <a:pt x="208" y="63"/>
                    </a:lnTo>
                    <a:lnTo>
                      <a:pt x="192" y="73"/>
                    </a:lnTo>
                    <a:lnTo>
                      <a:pt x="174" y="86"/>
                    </a:lnTo>
                    <a:lnTo>
                      <a:pt x="158" y="98"/>
                    </a:lnTo>
                    <a:lnTo>
                      <a:pt x="142" y="111"/>
                    </a:lnTo>
                    <a:lnTo>
                      <a:pt x="127" y="126"/>
                    </a:lnTo>
                    <a:lnTo>
                      <a:pt x="113" y="141"/>
                    </a:lnTo>
                    <a:lnTo>
                      <a:pt x="99" y="155"/>
                    </a:lnTo>
                    <a:lnTo>
                      <a:pt x="86" y="172"/>
                    </a:lnTo>
                    <a:lnTo>
                      <a:pt x="75" y="189"/>
                    </a:lnTo>
                    <a:lnTo>
                      <a:pt x="63" y="206"/>
                    </a:lnTo>
                    <a:lnTo>
                      <a:pt x="53" y="224"/>
                    </a:lnTo>
                    <a:lnTo>
                      <a:pt x="43" y="243"/>
                    </a:lnTo>
                    <a:lnTo>
                      <a:pt x="35" y="262"/>
                    </a:lnTo>
                    <a:lnTo>
                      <a:pt x="26" y="281"/>
                    </a:lnTo>
                    <a:lnTo>
                      <a:pt x="20" y="301"/>
                    </a:lnTo>
                    <a:lnTo>
                      <a:pt x="14" y="321"/>
                    </a:lnTo>
                    <a:lnTo>
                      <a:pt x="9" y="342"/>
                    </a:lnTo>
                    <a:lnTo>
                      <a:pt x="5" y="363"/>
                    </a:lnTo>
                    <a:lnTo>
                      <a:pt x="3" y="384"/>
                    </a:lnTo>
                    <a:lnTo>
                      <a:pt x="1" y="405"/>
                    </a:lnTo>
                    <a:lnTo>
                      <a:pt x="0" y="428"/>
                    </a:lnTo>
                    <a:lnTo>
                      <a:pt x="1" y="457"/>
                    </a:lnTo>
                    <a:lnTo>
                      <a:pt x="4" y="486"/>
                    </a:lnTo>
                    <a:lnTo>
                      <a:pt x="9" y="514"/>
                    </a:lnTo>
                    <a:lnTo>
                      <a:pt x="16" y="542"/>
                    </a:lnTo>
                    <a:lnTo>
                      <a:pt x="24" y="569"/>
                    </a:lnTo>
                    <a:lnTo>
                      <a:pt x="35" y="594"/>
                    </a:lnTo>
                    <a:lnTo>
                      <a:pt x="46" y="620"/>
                    </a:lnTo>
                    <a:lnTo>
                      <a:pt x="60" y="644"/>
                    </a:lnTo>
                    <a:lnTo>
                      <a:pt x="56" y="664"/>
                    </a:lnTo>
                    <a:lnTo>
                      <a:pt x="53" y="684"/>
                    </a:lnTo>
                    <a:lnTo>
                      <a:pt x="50" y="705"/>
                    </a:lnTo>
                    <a:lnTo>
                      <a:pt x="48" y="725"/>
                    </a:lnTo>
                    <a:lnTo>
                      <a:pt x="46" y="742"/>
                    </a:lnTo>
                    <a:lnTo>
                      <a:pt x="45" y="759"/>
                    </a:lnTo>
                    <a:lnTo>
                      <a:pt x="45" y="776"/>
                    </a:lnTo>
                    <a:lnTo>
                      <a:pt x="45" y="793"/>
                    </a:lnTo>
                    <a:lnTo>
                      <a:pt x="45" y="830"/>
                    </a:lnTo>
                    <a:lnTo>
                      <a:pt x="48" y="868"/>
                    </a:lnTo>
                    <a:lnTo>
                      <a:pt x="54" y="905"/>
                    </a:lnTo>
                    <a:lnTo>
                      <a:pt x="60" y="940"/>
                    </a:lnTo>
                    <a:lnTo>
                      <a:pt x="68" y="976"/>
                    </a:lnTo>
                    <a:lnTo>
                      <a:pt x="78" y="1011"/>
                    </a:lnTo>
                    <a:lnTo>
                      <a:pt x="89" y="1046"/>
                    </a:lnTo>
                    <a:lnTo>
                      <a:pt x="103" y="1079"/>
                    </a:lnTo>
                    <a:lnTo>
                      <a:pt x="118" y="1111"/>
                    </a:lnTo>
                    <a:lnTo>
                      <a:pt x="135" y="1144"/>
                    </a:lnTo>
                    <a:lnTo>
                      <a:pt x="153" y="1175"/>
                    </a:lnTo>
                    <a:lnTo>
                      <a:pt x="172" y="1204"/>
                    </a:lnTo>
                    <a:lnTo>
                      <a:pt x="193" y="1234"/>
                    </a:lnTo>
                    <a:lnTo>
                      <a:pt x="215" y="1261"/>
                    </a:lnTo>
                    <a:lnTo>
                      <a:pt x="239" y="1287"/>
                    </a:lnTo>
                    <a:lnTo>
                      <a:pt x="263" y="1313"/>
                    </a:lnTo>
                    <a:lnTo>
                      <a:pt x="290" y="1338"/>
                    </a:lnTo>
                    <a:lnTo>
                      <a:pt x="316" y="1361"/>
                    </a:lnTo>
                    <a:lnTo>
                      <a:pt x="344" y="1382"/>
                    </a:lnTo>
                    <a:lnTo>
                      <a:pt x="374" y="1404"/>
                    </a:lnTo>
                    <a:lnTo>
                      <a:pt x="404" y="1423"/>
                    </a:lnTo>
                    <a:lnTo>
                      <a:pt x="435" y="1440"/>
                    </a:lnTo>
                    <a:lnTo>
                      <a:pt x="468" y="1456"/>
                    </a:lnTo>
                    <a:lnTo>
                      <a:pt x="500" y="1471"/>
                    </a:lnTo>
                    <a:lnTo>
                      <a:pt x="534" y="1485"/>
                    </a:lnTo>
                    <a:lnTo>
                      <a:pt x="569" y="1496"/>
                    </a:lnTo>
                    <a:lnTo>
                      <a:pt x="605" y="1506"/>
                    </a:lnTo>
                    <a:lnTo>
                      <a:pt x="640" y="1514"/>
                    </a:lnTo>
                    <a:lnTo>
                      <a:pt x="677" y="1521"/>
                    </a:lnTo>
                    <a:lnTo>
                      <a:pt x="715" y="1525"/>
                    </a:lnTo>
                    <a:lnTo>
                      <a:pt x="752" y="1528"/>
                    </a:lnTo>
                    <a:lnTo>
                      <a:pt x="791" y="1529"/>
                    </a:lnTo>
                    <a:lnTo>
                      <a:pt x="826" y="1528"/>
                    </a:lnTo>
                    <a:lnTo>
                      <a:pt x="861" y="1526"/>
                    </a:lnTo>
                    <a:lnTo>
                      <a:pt x="894" y="1522"/>
                    </a:lnTo>
                    <a:lnTo>
                      <a:pt x="928" y="1516"/>
                    </a:lnTo>
                    <a:lnTo>
                      <a:pt x="951" y="1528"/>
                    </a:lnTo>
                    <a:lnTo>
                      <a:pt x="975" y="1539"/>
                    </a:lnTo>
                    <a:lnTo>
                      <a:pt x="1000" y="1547"/>
                    </a:lnTo>
                    <a:lnTo>
                      <a:pt x="1025" y="1554"/>
                    </a:lnTo>
                    <a:lnTo>
                      <a:pt x="1051" y="1560"/>
                    </a:lnTo>
                    <a:lnTo>
                      <a:pt x="1078" y="1564"/>
                    </a:lnTo>
                    <a:lnTo>
                      <a:pt x="1105" y="1567"/>
                    </a:lnTo>
                    <a:lnTo>
                      <a:pt x="1132" y="1567"/>
                    </a:lnTo>
                    <a:lnTo>
                      <a:pt x="1155" y="1567"/>
                    </a:lnTo>
                    <a:lnTo>
                      <a:pt x="1177" y="1565"/>
                    </a:lnTo>
                    <a:lnTo>
                      <a:pt x="1199" y="1563"/>
                    </a:lnTo>
                    <a:lnTo>
                      <a:pt x="1220" y="1559"/>
                    </a:lnTo>
                    <a:lnTo>
                      <a:pt x="1241" y="1554"/>
                    </a:lnTo>
                    <a:lnTo>
                      <a:pt x="1261" y="1548"/>
                    </a:lnTo>
                    <a:lnTo>
                      <a:pt x="1281" y="1542"/>
                    </a:lnTo>
                    <a:lnTo>
                      <a:pt x="1301" y="1534"/>
                    </a:lnTo>
                    <a:lnTo>
                      <a:pt x="1320" y="1525"/>
                    </a:lnTo>
                    <a:lnTo>
                      <a:pt x="1339" y="1516"/>
                    </a:lnTo>
                    <a:lnTo>
                      <a:pt x="1357" y="1506"/>
                    </a:lnTo>
                    <a:lnTo>
                      <a:pt x="1375" y="1494"/>
                    </a:lnTo>
                    <a:lnTo>
                      <a:pt x="1392" y="1483"/>
                    </a:lnTo>
                    <a:lnTo>
                      <a:pt x="1407" y="1470"/>
                    </a:lnTo>
                    <a:lnTo>
                      <a:pt x="1423" y="1456"/>
                    </a:lnTo>
                    <a:lnTo>
                      <a:pt x="1439" y="1443"/>
                    </a:lnTo>
                    <a:lnTo>
                      <a:pt x="1453" y="1428"/>
                    </a:lnTo>
                    <a:lnTo>
                      <a:pt x="1466" y="1412"/>
                    </a:lnTo>
                    <a:lnTo>
                      <a:pt x="1479" y="1396"/>
                    </a:lnTo>
                    <a:lnTo>
                      <a:pt x="1492" y="1379"/>
                    </a:lnTo>
                    <a:lnTo>
                      <a:pt x="1502" y="1361"/>
                    </a:lnTo>
                    <a:lnTo>
                      <a:pt x="1513" y="1343"/>
                    </a:lnTo>
                    <a:lnTo>
                      <a:pt x="1522" y="1325"/>
                    </a:lnTo>
                    <a:lnTo>
                      <a:pt x="1532" y="1306"/>
                    </a:lnTo>
                    <a:lnTo>
                      <a:pt x="1539" y="1287"/>
                    </a:lnTo>
                    <a:lnTo>
                      <a:pt x="1545" y="1267"/>
                    </a:lnTo>
                    <a:lnTo>
                      <a:pt x="1552" y="1247"/>
                    </a:lnTo>
                    <a:lnTo>
                      <a:pt x="1556" y="1226"/>
                    </a:lnTo>
                    <a:lnTo>
                      <a:pt x="1560" y="1205"/>
                    </a:lnTo>
                    <a:lnTo>
                      <a:pt x="1563" y="1184"/>
                    </a:lnTo>
                    <a:lnTo>
                      <a:pt x="1564" y="1162"/>
                    </a:lnTo>
                    <a:lnTo>
                      <a:pt x="1565" y="1140"/>
                    </a:lnTo>
                    <a:lnTo>
                      <a:pt x="1564" y="1114"/>
                    </a:lnTo>
                    <a:lnTo>
                      <a:pt x="1562" y="1090"/>
                    </a:lnTo>
                    <a:lnTo>
                      <a:pt x="1559" y="1065"/>
                    </a:lnTo>
                    <a:lnTo>
                      <a:pt x="1554" y="1041"/>
                    </a:lnTo>
                    <a:lnTo>
                      <a:pt x="1548" y="1017"/>
                    </a:lnTo>
                    <a:lnTo>
                      <a:pt x="1539" y="994"/>
                    </a:lnTo>
                    <a:lnTo>
                      <a:pt x="1531" y="972"/>
                    </a:lnTo>
                    <a:lnTo>
                      <a:pt x="1520" y="9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7" name="Группа 156"/>
            <p:cNvGrpSpPr/>
            <p:nvPr/>
          </p:nvGrpSpPr>
          <p:grpSpPr>
            <a:xfrm>
              <a:off x="8736410" y="8080028"/>
              <a:ext cx="688554" cy="688554"/>
              <a:chOff x="11017375" y="11546086"/>
              <a:chExt cx="916465" cy="916465"/>
            </a:xfrm>
          </p:grpSpPr>
          <p:sp>
            <p:nvSpPr>
              <p:cNvPr id="170" name="Скругленный прямоугольник 169"/>
              <p:cNvSpPr/>
              <p:nvPr/>
            </p:nvSpPr>
            <p:spPr>
              <a:xfrm>
                <a:off x="11017375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auto">
              <a:xfrm>
                <a:off x="11356757" y="11753659"/>
                <a:ext cx="211614" cy="454573"/>
              </a:xfrm>
              <a:custGeom>
                <a:avLst/>
                <a:gdLst>
                  <a:gd name="T0" fmla="*/ 482 w 731"/>
                  <a:gd name="T1" fmla="*/ 345 h 1568"/>
                  <a:gd name="T2" fmla="*/ 483 w 731"/>
                  <a:gd name="T3" fmla="*/ 324 h 1568"/>
                  <a:gd name="T4" fmla="*/ 488 w 731"/>
                  <a:gd name="T5" fmla="*/ 308 h 1568"/>
                  <a:gd name="T6" fmla="*/ 496 w 731"/>
                  <a:gd name="T7" fmla="*/ 294 h 1568"/>
                  <a:gd name="T8" fmla="*/ 505 w 731"/>
                  <a:gd name="T9" fmla="*/ 285 h 1568"/>
                  <a:gd name="T10" fmla="*/ 517 w 731"/>
                  <a:gd name="T11" fmla="*/ 278 h 1568"/>
                  <a:gd name="T12" fmla="*/ 528 w 731"/>
                  <a:gd name="T13" fmla="*/ 273 h 1568"/>
                  <a:gd name="T14" fmla="*/ 551 w 731"/>
                  <a:gd name="T15" fmla="*/ 270 h 1568"/>
                  <a:gd name="T16" fmla="*/ 591 w 731"/>
                  <a:gd name="T17" fmla="*/ 270 h 1568"/>
                  <a:gd name="T18" fmla="*/ 650 w 731"/>
                  <a:gd name="T19" fmla="*/ 270 h 1568"/>
                  <a:gd name="T20" fmla="*/ 703 w 731"/>
                  <a:gd name="T21" fmla="*/ 270 h 1568"/>
                  <a:gd name="T22" fmla="*/ 727 w 731"/>
                  <a:gd name="T23" fmla="*/ 270 h 1568"/>
                  <a:gd name="T24" fmla="*/ 484 w 731"/>
                  <a:gd name="T25" fmla="*/ 0 h 1568"/>
                  <a:gd name="T26" fmla="*/ 437 w 731"/>
                  <a:gd name="T27" fmla="*/ 2 h 1568"/>
                  <a:gd name="T28" fmla="*/ 394 w 731"/>
                  <a:gd name="T29" fmla="*/ 10 h 1568"/>
                  <a:gd name="T30" fmla="*/ 355 w 731"/>
                  <a:gd name="T31" fmla="*/ 20 h 1568"/>
                  <a:gd name="T32" fmla="*/ 320 w 731"/>
                  <a:gd name="T33" fmla="*/ 34 h 1568"/>
                  <a:gd name="T34" fmla="*/ 289 w 731"/>
                  <a:gd name="T35" fmla="*/ 51 h 1568"/>
                  <a:gd name="T36" fmla="*/ 263 w 731"/>
                  <a:gd name="T37" fmla="*/ 71 h 1568"/>
                  <a:gd name="T38" fmla="*/ 239 w 731"/>
                  <a:gd name="T39" fmla="*/ 93 h 1568"/>
                  <a:gd name="T40" fmla="*/ 220 w 731"/>
                  <a:gd name="T41" fmla="*/ 116 h 1568"/>
                  <a:gd name="T42" fmla="*/ 203 w 731"/>
                  <a:gd name="T43" fmla="*/ 143 h 1568"/>
                  <a:gd name="T44" fmla="*/ 188 w 731"/>
                  <a:gd name="T45" fmla="*/ 169 h 1568"/>
                  <a:gd name="T46" fmla="*/ 178 w 731"/>
                  <a:gd name="T47" fmla="*/ 196 h 1568"/>
                  <a:gd name="T48" fmla="*/ 169 w 731"/>
                  <a:gd name="T49" fmla="*/ 224 h 1568"/>
                  <a:gd name="T50" fmla="*/ 159 w 731"/>
                  <a:gd name="T51" fmla="*/ 278 h 1568"/>
                  <a:gd name="T52" fmla="*/ 156 w 731"/>
                  <a:gd name="T53" fmla="*/ 329 h 1568"/>
                  <a:gd name="T54" fmla="*/ 0 w 731"/>
                  <a:gd name="T55" fmla="*/ 471 h 1568"/>
                  <a:gd name="T56" fmla="*/ 0 w 731"/>
                  <a:gd name="T57" fmla="*/ 784 h 1568"/>
                  <a:gd name="T58" fmla="*/ 157 w 731"/>
                  <a:gd name="T59" fmla="*/ 852 h 1568"/>
                  <a:gd name="T60" fmla="*/ 157 w 731"/>
                  <a:gd name="T61" fmla="*/ 989 h 1568"/>
                  <a:gd name="T62" fmla="*/ 157 w 731"/>
                  <a:gd name="T63" fmla="*/ 1123 h 1568"/>
                  <a:gd name="T64" fmla="*/ 157 w 731"/>
                  <a:gd name="T65" fmla="*/ 1250 h 1568"/>
                  <a:gd name="T66" fmla="*/ 157 w 731"/>
                  <a:gd name="T67" fmla="*/ 1363 h 1568"/>
                  <a:gd name="T68" fmla="*/ 157 w 731"/>
                  <a:gd name="T69" fmla="*/ 1457 h 1568"/>
                  <a:gd name="T70" fmla="*/ 157 w 731"/>
                  <a:gd name="T71" fmla="*/ 1526 h 1568"/>
                  <a:gd name="T72" fmla="*/ 157 w 731"/>
                  <a:gd name="T73" fmla="*/ 1563 h 1568"/>
                  <a:gd name="T74" fmla="*/ 469 w 731"/>
                  <a:gd name="T75" fmla="*/ 1568 h 1568"/>
                  <a:gd name="T76" fmla="*/ 469 w 731"/>
                  <a:gd name="T77" fmla="*/ 1548 h 1568"/>
                  <a:gd name="T78" fmla="*/ 469 w 731"/>
                  <a:gd name="T79" fmla="*/ 1494 h 1568"/>
                  <a:gd name="T80" fmla="*/ 469 w 731"/>
                  <a:gd name="T81" fmla="*/ 1412 h 1568"/>
                  <a:gd name="T82" fmla="*/ 469 w 731"/>
                  <a:gd name="T83" fmla="*/ 1307 h 1568"/>
                  <a:gd name="T84" fmla="*/ 469 w 731"/>
                  <a:gd name="T85" fmla="*/ 1186 h 1568"/>
                  <a:gd name="T86" fmla="*/ 469 w 731"/>
                  <a:gd name="T87" fmla="*/ 1054 h 1568"/>
                  <a:gd name="T88" fmla="*/ 469 w 731"/>
                  <a:gd name="T89" fmla="*/ 918 h 1568"/>
                  <a:gd name="T90" fmla="*/ 469 w 731"/>
                  <a:gd name="T91" fmla="*/ 784 h 1568"/>
                  <a:gd name="T92" fmla="*/ 713 w 731"/>
                  <a:gd name="T93" fmla="*/ 661 h 1568"/>
                  <a:gd name="T94" fmla="*/ 482 w 731"/>
                  <a:gd name="T95" fmla="*/ 471 h 1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1" h="1568">
                    <a:moveTo>
                      <a:pt x="482" y="471"/>
                    </a:moveTo>
                    <a:lnTo>
                      <a:pt x="482" y="345"/>
                    </a:lnTo>
                    <a:lnTo>
                      <a:pt x="482" y="335"/>
                    </a:lnTo>
                    <a:lnTo>
                      <a:pt x="483" y="324"/>
                    </a:lnTo>
                    <a:lnTo>
                      <a:pt x="485" y="316"/>
                    </a:lnTo>
                    <a:lnTo>
                      <a:pt x="488" y="308"/>
                    </a:lnTo>
                    <a:lnTo>
                      <a:pt x="492" y="301"/>
                    </a:lnTo>
                    <a:lnTo>
                      <a:pt x="496" y="294"/>
                    </a:lnTo>
                    <a:lnTo>
                      <a:pt x="501" y="289"/>
                    </a:lnTo>
                    <a:lnTo>
                      <a:pt x="505" y="285"/>
                    </a:lnTo>
                    <a:lnTo>
                      <a:pt x="511" y="281"/>
                    </a:lnTo>
                    <a:lnTo>
                      <a:pt x="517" y="278"/>
                    </a:lnTo>
                    <a:lnTo>
                      <a:pt x="522" y="275"/>
                    </a:lnTo>
                    <a:lnTo>
                      <a:pt x="528" y="273"/>
                    </a:lnTo>
                    <a:lnTo>
                      <a:pt x="540" y="271"/>
                    </a:lnTo>
                    <a:lnTo>
                      <a:pt x="551" y="270"/>
                    </a:lnTo>
                    <a:lnTo>
                      <a:pt x="566" y="270"/>
                    </a:lnTo>
                    <a:lnTo>
                      <a:pt x="591" y="270"/>
                    </a:lnTo>
                    <a:lnTo>
                      <a:pt x="619" y="270"/>
                    </a:lnTo>
                    <a:lnTo>
                      <a:pt x="650" y="270"/>
                    </a:lnTo>
                    <a:lnTo>
                      <a:pt x="678" y="270"/>
                    </a:lnTo>
                    <a:lnTo>
                      <a:pt x="703" y="270"/>
                    </a:lnTo>
                    <a:lnTo>
                      <a:pt x="720" y="270"/>
                    </a:lnTo>
                    <a:lnTo>
                      <a:pt x="727" y="270"/>
                    </a:lnTo>
                    <a:lnTo>
                      <a:pt x="727" y="1"/>
                    </a:lnTo>
                    <a:lnTo>
                      <a:pt x="484" y="0"/>
                    </a:lnTo>
                    <a:lnTo>
                      <a:pt x="460" y="1"/>
                    </a:lnTo>
                    <a:lnTo>
                      <a:pt x="437" y="2"/>
                    </a:lnTo>
                    <a:lnTo>
                      <a:pt x="415" y="5"/>
                    </a:lnTo>
                    <a:lnTo>
                      <a:pt x="394" y="10"/>
                    </a:lnTo>
                    <a:lnTo>
                      <a:pt x="374" y="14"/>
                    </a:lnTo>
                    <a:lnTo>
                      <a:pt x="355" y="20"/>
                    </a:lnTo>
                    <a:lnTo>
                      <a:pt x="337" y="26"/>
                    </a:lnTo>
                    <a:lnTo>
                      <a:pt x="320" y="34"/>
                    </a:lnTo>
                    <a:lnTo>
                      <a:pt x="304" y="42"/>
                    </a:lnTo>
                    <a:lnTo>
                      <a:pt x="289" y="51"/>
                    </a:lnTo>
                    <a:lnTo>
                      <a:pt x="276" y="60"/>
                    </a:lnTo>
                    <a:lnTo>
                      <a:pt x="263" y="71"/>
                    </a:lnTo>
                    <a:lnTo>
                      <a:pt x="250" y="81"/>
                    </a:lnTo>
                    <a:lnTo>
                      <a:pt x="239" y="93"/>
                    </a:lnTo>
                    <a:lnTo>
                      <a:pt x="229" y="105"/>
                    </a:lnTo>
                    <a:lnTo>
                      <a:pt x="220" y="116"/>
                    </a:lnTo>
                    <a:lnTo>
                      <a:pt x="210" y="129"/>
                    </a:lnTo>
                    <a:lnTo>
                      <a:pt x="203" y="143"/>
                    </a:lnTo>
                    <a:lnTo>
                      <a:pt x="196" y="155"/>
                    </a:lnTo>
                    <a:lnTo>
                      <a:pt x="188" y="169"/>
                    </a:lnTo>
                    <a:lnTo>
                      <a:pt x="183" y="183"/>
                    </a:lnTo>
                    <a:lnTo>
                      <a:pt x="178" y="196"/>
                    </a:lnTo>
                    <a:lnTo>
                      <a:pt x="173" y="210"/>
                    </a:lnTo>
                    <a:lnTo>
                      <a:pt x="169" y="224"/>
                    </a:lnTo>
                    <a:lnTo>
                      <a:pt x="163" y="251"/>
                    </a:lnTo>
                    <a:lnTo>
                      <a:pt x="159" y="278"/>
                    </a:lnTo>
                    <a:lnTo>
                      <a:pt x="156" y="304"/>
                    </a:lnTo>
                    <a:lnTo>
                      <a:pt x="156" y="329"/>
                    </a:lnTo>
                    <a:lnTo>
                      <a:pt x="156" y="471"/>
                    </a:lnTo>
                    <a:lnTo>
                      <a:pt x="0" y="471"/>
                    </a:lnTo>
                    <a:lnTo>
                      <a:pt x="0" y="660"/>
                    </a:lnTo>
                    <a:lnTo>
                      <a:pt x="0" y="784"/>
                    </a:lnTo>
                    <a:lnTo>
                      <a:pt x="157" y="784"/>
                    </a:lnTo>
                    <a:lnTo>
                      <a:pt x="157" y="852"/>
                    </a:lnTo>
                    <a:lnTo>
                      <a:pt x="157" y="920"/>
                    </a:lnTo>
                    <a:lnTo>
                      <a:pt x="157" y="989"/>
                    </a:lnTo>
                    <a:lnTo>
                      <a:pt x="157" y="1056"/>
                    </a:lnTo>
                    <a:lnTo>
                      <a:pt x="157" y="1123"/>
                    </a:lnTo>
                    <a:lnTo>
                      <a:pt x="157" y="1188"/>
                    </a:lnTo>
                    <a:lnTo>
                      <a:pt x="157" y="1250"/>
                    </a:lnTo>
                    <a:lnTo>
                      <a:pt x="157" y="1309"/>
                    </a:lnTo>
                    <a:lnTo>
                      <a:pt x="157" y="1363"/>
                    </a:lnTo>
                    <a:lnTo>
                      <a:pt x="157" y="1413"/>
                    </a:lnTo>
                    <a:lnTo>
                      <a:pt x="157" y="1457"/>
                    </a:lnTo>
                    <a:lnTo>
                      <a:pt x="157" y="1495"/>
                    </a:lnTo>
                    <a:lnTo>
                      <a:pt x="157" y="1526"/>
                    </a:lnTo>
                    <a:lnTo>
                      <a:pt x="157" y="1549"/>
                    </a:lnTo>
                    <a:lnTo>
                      <a:pt x="157" y="1563"/>
                    </a:lnTo>
                    <a:lnTo>
                      <a:pt x="157" y="1568"/>
                    </a:lnTo>
                    <a:lnTo>
                      <a:pt x="469" y="1568"/>
                    </a:lnTo>
                    <a:lnTo>
                      <a:pt x="469" y="1563"/>
                    </a:lnTo>
                    <a:lnTo>
                      <a:pt x="469" y="1548"/>
                    </a:lnTo>
                    <a:lnTo>
                      <a:pt x="469" y="1526"/>
                    </a:lnTo>
                    <a:lnTo>
                      <a:pt x="469" y="1494"/>
                    </a:lnTo>
                    <a:lnTo>
                      <a:pt x="469" y="1456"/>
                    </a:lnTo>
                    <a:lnTo>
                      <a:pt x="469" y="1412"/>
                    </a:lnTo>
                    <a:lnTo>
                      <a:pt x="469" y="1362"/>
                    </a:lnTo>
                    <a:lnTo>
                      <a:pt x="469" y="1307"/>
                    </a:lnTo>
                    <a:lnTo>
                      <a:pt x="469" y="1248"/>
                    </a:lnTo>
                    <a:lnTo>
                      <a:pt x="469" y="1186"/>
                    </a:lnTo>
                    <a:lnTo>
                      <a:pt x="469" y="1122"/>
                    </a:lnTo>
                    <a:lnTo>
                      <a:pt x="469" y="1054"/>
                    </a:lnTo>
                    <a:lnTo>
                      <a:pt x="469" y="987"/>
                    </a:lnTo>
                    <a:lnTo>
                      <a:pt x="469" y="918"/>
                    </a:lnTo>
                    <a:lnTo>
                      <a:pt x="469" y="850"/>
                    </a:lnTo>
                    <a:lnTo>
                      <a:pt x="469" y="784"/>
                    </a:lnTo>
                    <a:lnTo>
                      <a:pt x="702" y="784"/>
                    </a:lnTo>
                    <a:lnTo>
                      <a:pt x="713" y="661"/>
                    </a:lnTo>
                    <a:lnTo>
                      <a:pt x="731" y="471"/>
                    </a:lnTo>
                    <a:lnTo>
                      <a:pt x="482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900" dirty="0"/>
              </a:p>
            </p:txBody>
          </p:sp>
        </p:grpSp>
        <p:grpSp>
          <p:nvGrpSpPr>
            <p:cNvPr id="158" name="Группа 157"/>
            <p:cNvGrpSpPr/>
            <p:nvPr/>
          </p:nvGrpSpPr>
          <p:grpSpPr>
            <a:xfrm>
              <a:off x="7930589" y="8080028"/>
              <a:ext cx="688554" cy="688554"/>
              <a:chOff x="9937121" y="11546086"/>
              <a:chExt cx="916465" cy="916465"/>
            </a:xfrm>
          </p:grpSpPr>
          <p:sp>
            <p:nvSpPr>
              <p:cNvPr id="165" name="Скругленный прямоугольник 164"/>
              <p:cNvSpPr/>
              <p:nvPr/>
            </p:nvSpPr>
            <p:spPr>
              <a:xfrm>
                <a:off x="9937121" y="11546086"/>
                <a:ext cx="916465" cy="916465"/>
              </a:xfrm>
              <a:prstGeom prst="roundRect">
                <a:avLst/>
              </a:prstGeom>
              <a:solidFill>
                <a:srgbClr val="E1E0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6" name="Группа 165"/>
              <p:cNvGrpSpPr/>
              <p:nvPr/>
            </p:nvGrpSpPr>
            <p:grpSpPr>
              <a:xfrm>
                <a:off x="10180980" y="11753659"/>
                <a:ext cx="454575" cy="454573"/>
                <a:chOff x="4012608" y="7514364"/>
                <a:chExt cx="145371" cy="145370"/>
              </a:xfrm>
              <a:solidFill>
                <a:schemeClr val="tx2"/>
              </a:solidFill>
            </p:grpSpPr>
            <p:sp>
              <p:nvSpPr>
                <p:cNvPr id="167" name="Freeform 15"/>
                <p:cNvSpPr>
                  <a:spLocks/>
                </p:cNvSpPr>
                <p:nvPr/>
              </p:nvSpPr>
              <p:spPr bwMode="auto">
                <a:xfrm>
                  <a:off x="4012608" y="7562821"/>
                  <a:ext cx="34254" cy="96913"/>
                </a:xfrm>
                <a:custGeom>
                  <a:avLst/>
                  <a:gdLst>
                    <a:gd name="T0" fmla="*/ 0 w 366"/>
                    <a:gd name="T1" fmla="*/ 277 h 1044"/>
                    <a:gd name="T2" fmla="*/ 0 w 366"/>
                    <a:gd name="T3" fmla="*/ 1044 h 1044"/>
                    <a:gd name="T4" fmla="*/ 366 w 366"/>
                    <a:gd name="T5" fmla="*/ 1044 h 1044"/>
                    <a:gd name="T6" fmla="*/ 366 w 366"/>
                    <a:gd name="T7" fmla="*/ 215 h 1044"/>
                    <a:gd name="T8" fmla="*/ 366 w 366"/>
                    <a:gd name="T9" fmla="*/ 0 h 1044"/>
                    <a:gd name="T10" fmla="*/ 0 w 366"/>
                    <a:gd name="T11" fmla="*/ 0 h 1044"/>
                    <a:gd name="T12" fmla="*/ 0 w 366"/>
                    <a:gd name="T13" fmla="*/ 277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1044">
                      <a:moveTo>
                        <a:pt x="0" y="277"/>
                      </a:moveTo>
                      <a:lnTo>
                        <a:pt x="0" y="1044"/>
                      </a:lnTo>
                      <a:lnTo>
                        <a:pt x="366" y="1044"/>
                      </a:lnTo>
                      <a:lnTo>
                        <a:pt x="366" y="215"/>
                      </a:lnTo>
                      <a:lnTo>
                        <a:pt x="366" y="0"/>
                      </a:lnTo>
                      <a:lnTo>
                        <a:pt x="0" y="0"/>
                      </a:lnTo>
                      <a:lnTo>
                        <a:pt x="0" y="27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8" name="Freeform 16"/>
                <p:cNvSpPr>
                  <a:spLocks/>
                </p:cNvSpPr>
                <p:nvPr/>
              </p:nvSpPr>
              <p:spPr bwMode="auto">
                <a:xfrm>
                  <a:off x="4012608" y="7514364"/>
                  <a:ext cx="34254" cy="33418"/>
                </a:xfrm>
                <a:custGeom>
                  <a:avLst/>
                  <a:gdLst>
                    <a:gd name="T0" fmla="*/ 165 w 366"/>
                    <a:gd name="T1" fmla="*/ 0 h 365"/>
                    <a:gd name="T2" fmla="*/ 129 w 366"/>
                    <a:gd name="T3" fmla="*/ 7 h 365"/>
                    <a:gd name="T4" fmla="*/ 96 w 366"/>
                    <a:gd name="T5" fmla="*/ 22 h 365"/>
                    <a:gd name="T6" fmla="*/ 67 w 366"/>
                    <a:gd name="T7" fmla="*/ 41 h 365"/>
                    <a:gd name="T8" fmla="*/ 41 w 366"/>
                    <a:gd name="T9" fmla="*/ 66 h 365"/>
                    <a:gd name="T10" fmla="*/ 22 w 366"/>
                    <a:gd name="T11" fmla="*/ 95 h 365"/>
                    <a:gd name="T12" fmla="*/ 9 w 366"/>
                    <a:gd name="T13" fmla="*/ 127 h 365"/>
                    <a:gd name="T14" fmla="*/ 1 w 366"/>
                    <a:gd name="T15" fmla="*/ 163 h 365"/>
                    <a:gd name="T16" fmla="*/ 1 w 366"/>
                    <a:gd name="T17" fmla="*/ 201 h 365"/>
                    <a:gd name="T18" fmla="*/ 9 w 366"/>
                    <a:gd name="T19" fmla="*/ 236 h 365"/>
                    <a:gd name="T20" fmla="*/ 22 w 366"/>
                    <a:gd name="T21" fmla="*/ 269 h 365"/>
                    <a:gd name="T22" fmla="*/ 41 w 366"/>
                    <a:gd name="T23" fmla="*/ 298 h 365"/>
                    <a:gd name="T24" fmla="*/ 67 w 366"/>
                    <a:gd name="T25" fmla="*/ 324 h 365"/>
                    <a:gd name="T26" fmla="*/ 96 w 366"/>
                    <a:gd name="T27" fmla="*/ 343 h 365"/>
                    <a:gd name="T28" fmla="*/ 129 w 366"/>
                    <a:gd name="T29" fmla="*/ 356 h 365"/>
                    <a:gd name="T30" fmla="*/ 165 w 366"/>
                    <a:gd name="T31" fmla="*/ 364 h 365"/>
                    <a:gd name="T32" fmla="*/ 201 w 366"/>
                    <a:gd name="T33" fmla="*/ 364 h 365"/>
                    <a:gd name="T34" fmla="*/ 237 w 366"/>
                    <a:gd name="T35" fmla="*/ 356 h 365"/>
                    <a:gd name="T36" fmla="*/ 270 w 366"/>
                    <a:gd name="T37" fmla="*/ 343 h 365"/>
                    <a:gd name="T38" fmla="*/ 298 w 366"/>
                    <a:gd name="T39" fmla="*/ 324 h 365"/>
                    <a:gd name="T40" fmla="*/ 324 w 366"/>
                    <a:gd name="T41" fmla="*/ 298 h 365"/>
                    <a:gd name="T42" fmla="*/ 344 w 366"/>
                    <a:gd name="T43" fmla="*/ 269 h 365"/>
                    <a:gd name="T44" fmla="*/ 357 w 366"/>
                    <a:gd name="T45" fmla="*/ 236 h 365"/>
                    <a:gd name="T46" fmla="*/ 365 w 366"/>
                    <a:gd name="T47" fmla="*/ 201 h 365"/>
                    <a:gd name="T48" fmla="*/ 365 w 366"/>
                    <a:gd name="T49" fmla="*/ 163 h 365"/>
                    <a:gd name="T50" fmla="*/ 357 w 366"/>
                    <a:gd name="T51" fmla="*/ 127 h 365"/>
                    <a:gd name="T52" fmla="*/ 344 w 366"/>
                    <a:gd name="T53" fmla="*/ 95 h 365"/>
                    <a:gd name="T54" fmla="*/ 324 w 366"/>
                    <a:gd name="T55" fmla="*/ 66 h 365"/>
                    <a:gd name="T56" fmla="*/ 298 w 366"/>
                    <a:gd name="T57" fmla="*/ 41 h 365"/>
                    <a:gd name="T58" fmla="*/ 270 w 366"/>
                    <a:gd name="T59" fmla="*/ 22 h 365"/>
                    <a:gd name="T60" fmla="*/ 237 w 366"/>
                    <a:gd name="T61" fmla="*/ 7 h 365"/>
                    <a:gd name="T62" fmla="*/ 201 w 366"/>
                    <a:gd name="T6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6" h="365">
                      <a:moveTo>
                        <a:pt x="183" y="0"/>
                      </a:moveTo>
                      <a:lnTo>
                        <a:pt x="165" y="0"/>
                      </a:lnTo>
                      <a:lnTo>
                        <a:pt x="146" y="3"/>
                      </a:lnTo>
                      <a:lnTo>
                        <a:pt x="129" y="7"/>
                      </a:lnTo>
                      <a:lnTo>
                        <a:pt x="112" y="13"/>
                      </a:lnTo>
                      <a:lnTo>
                        <a:pt x="96" y="22"/>
                      </a:lnTo>
                      <a:lnTo>
                        <a:pt x="80" y="30"/>
                      </a:lnTo>
                      <a:lnTo>
                        <a:pt x="67" y="41"/>
                      </a:lnTo>
                      <a:lnTo>
                        <a:pt x="54" y="52"/>
                      </a:lnTo>
                      <a:lnTo>
                        <a:pt x="41" y="66"/>
                      </a:lnTo>
                      <a:lnTo>
                        <a:pt x="32" y="80"/>
                      </a:lnTo>
                      <a:lnTo>
                        <a:pt x="22" y="95"/>
                      </a:lnTo>
                      <a:lnTo>
                        <a:pt x="15" y="110"/>
                      </a:lnTo>
                      <a:lnTo>
                        <a:pt x="9" y="127"/>
                      </a:lnTo>
                      <a:lnTo>
                        <a:pt x="3" y="145"/>
                      </a:lnTo>
                      <a:lnTo>
                        <a:pt x="1" y="163"/>
                      </a:lnTo>
                      <a:lnTo>
                        <a:pt x="0" y="182"/>
                      </a:lnTo>
                      <a:lnTo>
                        <a:pt x="1" y="201"/>
                      </a:lnTo>
                      <a:lnTo>
                        <a:pt x="3" y="219"/>
                      </a:lnTo>
                      <a:lnTo>
                        <a:pt x="9" y="236"/>
                      </a:lnTo>
                      <a:lnTo>
                        <a:pt x="15" y="253"/>
                      </a:lnTo>
                      <a:lnTo>
                        <a:pt x="22" y="269"/>
                      </a:lnTo>
                      <a:lnTo>
                        <a:pt x="32" y="285"/>
                      </a:lnTo>
                      <a:lnTo>
                        <a:pt x="41" y="298"/>
                      </a:lnTo>
                      <a:lnTo>
                        <a:pt x="54" y="311"/>
                      </a:lnTo>
                      <a:lnTo>
                        <a:pt x="67" y="324"/>
                      </a:lnTo>
                      <a:lnTo>
                        <a:pt x="80" y="334"/>
                      </a:lnTo>
                      <a:lnTo>
                        <a:pt x="96" y="343"/>
                      </a:lnTo>
                      <a:lnTo>
                        <a:pt x="112" y="351"/>
                      </a:lnTo>
                      <a:lnTo>
                        <a:pt x="129" y="356"/>
                      </a:lnTo>
                      <a:lnTo>
                        <a:pt x="146" y="362"/>
                      </a:lnTo>
                      <a:lnTo>
                        <a:pt x="165" y="364"/>
                      </a:lnTo>
                      <a:lnTo>
                        <a:pt x="183" y="365"/>
                      </a:lnTo>
                      <a:lnTo>
                        <a:pt x="201" y="364"/>
                      </a:lnTo>
                      <a:lnTo>
                        <a:pt x="219" y="362"/>
                      </a:lnTo>
                      <a:lnTo>
                        <a:pt x="237" y="356"/>
                      </a:lnTo>
                      <a:lnTo>
                        <a:pt x="254" y="351"/>
                      </a:lnTo>
                      <a:lnTo>
                        <a:pt x="270" y="343"/>
                      </a:lnTo>
                      <a:lnTo>
                        <a:pt x="285" y="334"/>
                      </a:lnTo>
                      <a:lnTo>
                        <a:pt x="298" y="324"/>
                      </a:lnTo>
                      <a:lnTo>
                        <a:pt x="312" y="311"/>
                      </a:lnTo>
                      <a:lnTo>
                        <a:pt x="324" y="298"/>
                      </a:lnTo>
                      <a:lnTo>
                        <a:pt x="334" y="285"/>
                      </a:lnTo>
                      <a:lnTo>
                        <a:pt x="344" y="269"/>
                      </a:lnTo>
                      <a:lnTo>
                        <a:pt x="351" y="253"/>
                      </a:lnTo>
                      <a:lnTo>
                        <a:pt x="357" y="236"/>
                      </a:lnTo>
                      <a:lnTo>
                        <a:pt x="362" y="219"/>
                      </a:lnTo>
                      <a:lnTo>
                        <a:pt x="365" y="201"/>
                      </a:lnTo>
                      <a:lnTo>
                        <a:pt x="366" y="182"/>
                      </a:lnTo>
                      <a:lnTo>
                        <a:pt x="365" y="163"/>
                      </a:lnTo>
                      <a:lnTo>
                        <a:pt x="362" y="145"/>
                      </a:lnTo>
                      <a:lnTo>
                        <a:pt x="357" y="127"/>
                      </a:lnTo>
                      <a:lnTo>
                        <a:pt x="351" y="110"/>
                      </a:lnTo>
                      <a:lnTo>
                        <a:pt x="344" y="95"/>
                      </a:lnTo>
                      <a:lnTo>
                        <a:pt x="334" y="80"/>
                      </a:lnTo>
                      <a:lnTo>
                        <a:pt x="324" y="66"/>
                      </a:lnTo>
                      <a:lnTo>
                        <a:pt x="312" y="52"/>
                      </a:lnTo>
                      <a:lnTo>
                        <a:pt x="298" y="41"/>
                      </a:lnTo>
                      <a:lnTo>
                        <a:pt x="285" y="30"/>
                      </a:lnTo>
                      <a:lnTo>
                        <a:pt x="270" y="22"/>
                      </a:lnTo>
                      <a:lnTo>
                        <a:pt x="254" y="13"/>
                      </a:lnTo>
                      <a:lnTo>
                        <a:pt x="237" y="7"/>
                      </a:lnTo>
                      <a:lnTo>
                        <a:pt x="219" y="3"/>
                      </a:lnTo>
                      <a:lnTo>
                        <a:pt x="201" y="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9" name="Freeform 17"/>
                <p:cNvSpPr>
                  <a:spLocks/>
                </p:cNvSpPr>
                <p:nvPr/>
              </p:nvSpPr>
              <p:spPr bwMode="auto">
                <a:xfrm>
                  <a:off x="4066078" y="7562821"/>
                  <a:ext cx="91901" cy="96913"/>
                </a:xfrm>
                <a:custGeom>
                  <a:avLst/>
                  <a:gdLst>
                    <a:gd name="T0" fmla="*/ 978 w 991"/>
                    <a:gd name="T1" fmla="*/ 285 h 1044"/>
                    <a:gd name="T2" fmla="*/ 967 w 991"/>
                    <a:gd name="T3" fmla="*/ 234 h 1044"/>
                    <a:gd name="T4" fmla="*/ 956 w 991"/>
                    <a:gd name="T5" fmla="*/ 202 h 1044"/>
                    <a:gd name="T6" fmla="*/ 944 w 991"/>
                    <a:gd name="T7" fmla="*/ 173 h 1044"/>
                    <a:gd name="T8" fmla="*/ 930 w 991"/>
                    <a:gd name="T9" fmla="*/ 145 h 1044"/>
                    <a:gd name="T10" fmla="*/ 913 w 991"/>
                    <a:gd name="T11" fmla="*/ 120 h 1044"/>
                    <a:gd name="T12" fmla="*/ 894 w 991"/>
                    <a:gd name="T13" fmla="*/ 97 h 1044"/>
                    <a:gd name="T14" fmla="*/ 872 w 991"/>
                    <a:gd name="T15" fmla="*/ 76 h 1044"/>
                    <a:gd name="T16" fmla="*/ 846 w 991"/>
                    <a:gd name="T17" fmla="*/ 58 h 1044"/>
                    <a:gd name="T18" fmla="*/ 819 w 991"/>
                    <a:gd name="T19" fmla="*/ 41 h 1044"/>
                    <a:gd name="T20" fmla="*/ 787 w 991"/>
                    <a:gd name="T21" fmla="*/ 28 h 1044"/>
                    <a:gd name="T22" fmla="*/ 753 w 991"/>
                    <a:gd name="T23" fmla="*/ 17 h 1044"/>
                    <a:gd name="T24" fmla="*/ 715 w 991"/>
                    <a:gd name="T25" fmla="*/ 8 h 1044"/>
                    <a:gd name="T26" fmla="*/ 673 w 991"/>
                    <a:gd name="T27" fmla="*/ 3 h 1044"/>
                    <a:gd name="T28" fmla="*/ 626 w 991"/>
                    <a:gd name="T29" fmla="*/ 0 h 1044"/>
                    <a:gd name="T30" fmla="*/ 574 w 991"/>
                    <a:gd name="T31" fmla="*/ 0 h 1044"/>
                    <a:gd name="T32" fmla="*/ 519 w 991"/>
                    <a:gd name="T33" fmla="*/ 5 h 1044"/>
                    <a:gd name="T34" fmla="*/ 470 w 991"/>
                    <a:gd name="T35" fmla="*/ 16 h 1044"/>
                    <a:gd name="T36" fmla="*/ 426 w 991"/>
                    <a:gd name="T37" fmla="*/ 30 h 1044"/>
                    <a:gd name="T38" fmla="*/ 387 w 991"/>
                    <a:gd name="T39" fmla="*/ 49 h 1044"/>
                    <a:gd name="T40" fmla="*/ 354 w 991"/>
                    <a:gd name="T41" fmla="*/ 72 h 1044"/>
                    <a:gd name="T42" fmla="*/ 326 w 991"/>
                    <a:gd name="T43" fmla="*/ 97 h 1044"/>
                    <a:gd name="T44" fmla="*/ 304 w 991"/>
                    <a:gd name="T45" fmla="*/ 125 h 1044"/>
                    <a:gd name="T46" fmla="*/ 291 w 991"/>
                    <a:gd name="T47" fmla="*/ 140 h 1044"/>
                    <a:gd name="T48" fmla="*/ 0 w 991"/>
                    <a:gd name="T49" fmla="*/ 0 h 1044"/>
                    <a:gd name="T50" fmla="*/ 0 w 991"/>
                    <a:gd name="T51" fmla="*/ 1044 h 1044"/>
                    <a:gd name="T52" fmla="*/ 304 w 991"/>
                    <a:gd name="T53" fmla="*/ 526 h 1044"/>
                    <a:gd name="T54" fmla="*/ 306 w 991"/>
                    <a:gd name="T55" fmla="*/ 476 h 1044"/>
                    <a:gd name="T56" fmla="*/ 310 w 991"/>
                    <a:gd name="T57" fmla="*/ 427 h 1044"/>
                    <a:gd name="T58" fmla="*/ 321 w 991"/>
                    <a:gd name="T59" fmla="*/ 382 h 1044"/>
                    <a:gd name="T60" fmla="*/ 329 w 991"/>
                    <a:gd name="T61" fmla="*/ 361 h 1044"/>
                    <a:gd name="T62" fmla="*/ 338 w 991"/>
                    <a:gd name="T63" fmla="*/ 341 h 1044"/>
                    <a:gd name="T64" fmla="*/ 349 w 991"/>
                    <a:gd name="T65" fmla="*/ 323 h 1044"/>
                    <a:gd name="T66" fmla="*/ 363 w 991"/>
                    <a:gd name="T67" fmla="*/ 307 h 1044"/>
                    <a:gd name="T68" fmla="*/ 379 w 991"/>
                    <a:gd name="T69" fmla="*/ 292 h 1044"/>
                    <a:gd name="T70" fmla="*/ 397 w 991"/>
                    <a:gd name="T71" fmla="*/ 281 h 1044"/>
                    <a:gd name="T72" fmla="*/ 418 w 991"/>
                    <a:gd name="T73" fmla="*/ 271 h 1044"/>
                    <a:gd name="T74" fmla="*/ 442 w 991"/>
                    <a:gd name="T75" fmla="*/ 264 h 1044"/>
                    <a:gd name="T76" fmla="*/ 468 w 991"/>
                    <a:gd name="T77" fmla="*/ 259 h 1044"/>
                    <a:gd name="T78" fmla="*/ 499 w 991"/>
                    <a:gd name="T79" fmla="*/ 257 h 1044"/>
                    <a:gd name="T80" fmla="*/ 528 w 991"/>
                    <a:gd name="T81" fmla="*/ 259 h 1044"/>
                    <a:gd name="T82" fmla="*/ 554 w 991"/>
                    <a:gd name="T83" fmla="*/ 265 h 1044"/>
                    <a:gd name="T84" fmla="*/ 577 w 991"/>
                    <a:gd name="T85" fmla="*/ 273 h 1044"/>
                    <a:gd name="T86" fmla="*/ 597 w 991"/>
                    <a:gd name="T87" fmla="*/ 284 h 1044"/>
                    <a:gd name="T88" fmla="*/ 614 w 991"/>
                    <a:gd name="T89" fmla="*/ 297 h 1044"/>
                    <a:gd name="T90" fmla="*/ 628 w 991"/>
                    <a:gd name="T91" fmla="*/ 313 h 1044"/>
                    <a:gd name="T92" fmla="*/ 641 w 991"/>
                    <a:gd name="T93" fmla="*/ 331 h 1044"/>
                    <a:gd name="T94" fmla="*/ 650 w 991"/>
                    <a:gd name="T95" fmla="*/ 351 h 1044"/>
                    <a:gd name="T96" fmla="*/ 665 w 991"/>
                    <a:gd name="T97" fmla="*/ 394 h 1044"/>
                    <a:gd name="T98" fmla="*/ 674 w 991"/>
                    <a:gd name="T99" fmla="*/ 441 h 1044"/>
                    <a:gd name="T100" fmla="*/ 677 w 991"/>
                    <a:gd name="T101" fmla="*/ 488 h 1044"/>
                    <a:gd name="T102" fmla="*/ 678 w 991"/>
                    <a:gd name="T103" fmla="*/ 536 h 1044"/>
                    <a:gd name="T104" fmla="*/ 991 w 991"/>
                    <a:gd name="T105" fmla="*/ 1044 h 1044"/>
                    <a:gd name="T106" fmla="*/ 991 w 991"/>
                    <a:gd name="T107" fmla="*/ 470 h 1044"/>
                    <a:gd name="T108" fmla="*/ 990 w 991"/>
                    <a:gd name="T109" fmla="*/ 392 h 1044"/>
                    <a:gd name="T110" fmla="*/ 983 w 991"/>
                    <a:gd name="T111" fmla="*/ 32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91" h="1044">
                      <a:moveTo>
                        <a:pt x="983" y="321"/>
                      </a:moveTo>
                      <a:lnTo>
                        <a:pt x="978" y="285"/>
                      </a:lnTo>
                      <a:lnTo>
                        <a:pt x="971" y="250"/>
                      </a:lnTo>
                      <a:lnTo>
                        <a:pt x="967" y="234"/>
                      </a:lnTo>
                      <a:lnTo>
                        <a:pt x="961" y="217"/>
                      </a:lnTo>
                      <a:lnTo>
                        <a:pt x="956" y="202"/>
                      </a:lnTo>
                      <a:lnTo>
                        <a:pt x="951" y="188"/>
                      </a:lnTo>
                      <a:lnTo>
                        <a:pt x="944" y="173"/>
                      </a:lnTo>
                      <a:lnTo>
                        <a:pt x="937" y="159"/>
                      </a:lnTo>
                      <a:lnTo>
                        <a:pt x="930" y="145"/>
                      </a:lnTo>
                      <a:lnTo>
                        <a:pt x="922" y="133"/>
                      </a:lnTo>
                      <a:lnTo>
                        <a:pt x="913" y="120"/>
                      </a:lnTo>
                      <a:lnTo>
                        <a:pt x="903" y="109"/>
                      </a:lnTo>
                      <a:lnTo>
                        <a:pt x="894" y="97"/>
                      </a:lnTo>
                      <a:lnTo>
                        <a:pt x="883" y="86"/>
                      </a:lnTo>
                      <a:lnTo>
                        <a:pt x="872" y="76"/>
                      </a:lnTo>
                      <a:lnTo>
                        <a:pt x="859" y="66"/>
                      </a:lnTo>
                      <a:lnTo>
                        <a:pt x="846" y="58"/>
                      </a:lnTo>
                      <a:lnTo>
                        <a:pt x="833" y="49"/>
                      </a:lnTo>
                      <a:lnTo>
                        <a:pt x="819" y="41"/>
                      </a:lnTo>
                      <a:lnTo>
                        <a:pt x="803" y="35"/>
                      </a:lnTo>
                      <a:lnTo>
                        <a:pt x="787" y="28"/>
                      </a:lnTo>
                      <a:lnTo>
                        <a:pt x="771" y="22"/>
                      </a:lnTo>
                      <a:lnTo>
                        <a:pt x="753" y="17"/>
                      </a:lnTo>
                      <a:lnTo>
                        <a:pt x="734" y="13"/>
                      </a:lnTo>
                      <a:lnTo>
                        <a:pt x="715" y="8"/>
                      </a:lnTo>
                      <a:lnTo>
                        <a:pt x="694" y="5"/>
                      </a:lnTo>
                      <a:lnTo>
                        <a:pt x="673" y="3"/>
                      </a:lnTo>
                      <a:lnTo>
                        <a:pt x="650" y="1"/>
                      </a:lnTo>
                      <a:lnTo>
                        <a:pt x="626" y="0"/>
                      </a:lnTo>
                      <a:lnTo>
                        <a:pt x="602" y="0"/>
                      </a:lnTo>
                      <a:lnTo>
                        <a:pt x="574" y="0"/>
                      </a:lnTo>
                      <a:lnTo>
                        <a:pt x="545" y="2"/>
                      </a:lnTo>
                      <a:lnTo>
                        <a:pt x="519" y="5"/>
                      </a:lnTo>
                      <a:lnTo>
                        <a:pt x="493" y="10"/>
                      </a:lnTo>
                      <a:lnTo>
                        <a:pt x="470" y="16"/>
                      </a:lnTo>
                      <a:lnTo>
                        <a:pt x="447" y="22"/>
                      </a:lnTo>
                      <a:lnTo>
                        <a:pt x="426" y="30"/>
                      </a:lnTo>
                      <a:lnTo>
                        <a:pt x="406" y="39"/>
                      </a:lnTo>
                      <a:lnTo>
                        <a:pt x="387" y="49"/>
                      </a:lnTo>
                      <a:lnTo>
                        <a:pt x="370" y="60"/>
                      </a:lnTo>
                      <a:lnTo>
                        <a:pt x="354" y="72"/>
                      </a:lnTo>
                      <a:lnTo>
                        <a:pt x="340" y="84"/>
                      </a:lnTo>
                      <a:lnTo>
                        <a:pt x="326" y="97"/>
                      </a:lnTo>
                      <a:lnTo>
                        <a:pt x="314" y="111"/>
                      </a:lnTo>
                      <a:lnTo>
                        <a:pt x="304" y="125"/>
                      </a:lnTo>
                      <a:lnTo>
                        <a:pt x="295" y="140"/>
                      </a:lnTo>
                      <a:lnTo>
                        <a:pt x="291" y="1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200"/>
                      </a:lnTo>
                      <a:lnTo>
                        <a:pt x="0" y="1044"/>
                      </a:lnTo>
                      <a:lnTo>
                        <a:pt x="304" y="1044"/>
                      </a:lnTo>
                      <a:lnTo>
                        <a:pt x="304" y="526"/>
                      </a:lnTo>
                      <a:lnTo>
                        <a:pt x="304" y="501"/>
                      </a:lnTo>
                      <a:lnTo>
                        <a:pt x="306" y="476"/>
                      </a:lnTo>
                      <a:lnTo>
                        <a:pt x="307" y="451"/>
                      </a:lnTo>
                      <a:lnTo>
                        <a:pt x="310" y="427"/>
                      </a:lnTo>
                      <a:lnTo>
                        <a:pt x="315" y="404"/>
                      </a:lnTo>
                      <a:lnTo>
                        <a:pt x="321" y="382"/>
                      </a:lnTo>
                      <a:lnTo>
                        <a:pt x="325" y="371"/>
                      </a:lnTo>
                      <a:lnTo>
                        <a:pt x="329" y="361"/>
                      </a:lnTo>
                      <a:lnTo>
                        <a:pt x="333" y="350"/>
                      </a:lnTo>
                      <a:lnTo>
                        <a:pt x="338" y="341"/>
                      </a:lnTo>
                      <a:lnTo>
                        <a:pt x="344" y="332"/>
                      </a:lnTo>
                      <a:lnTo>
                        <a:pt x="349" y="323"/>
                      </a:lnTo>
                      <a:lnTo>
                        <a:pt x="355" y="314"/>
                      </a:lnTo>
                      <a:lnTo>
                        <a:pt x="363" y="307"/>
                      </a:lnTo>
                      <a:lnTo>
                        <a:pt x="370" y="300"/>
                      </a:lnTo>
                      <a:lnTo>
                        <a:pt x="379" y="292"/>
                      </a:lnTo>
                      <a:lnTo>
                        <a:pt x="387" y="286"/>
                      </a:lnTo>
                      <a:lnTo>
                        <a:pt x="397" y="281"/>
                      </a:lnTo>
                      <a:lnTo>
                        <a:pt x="407" y="275"/>
                      </a:lnTo>
                      <a:lnTo>
                        <a:pt x="418" y="271"/>
                      </a:lnTo>
                      <a:lnTo>
                        <a:pt x="429" y="267"/>
                      </a:lnTo>
                      <a:lnTo>
                        <a:pt x="442" y="264"/>
                      </a:lnTo>
                      <a:lnTo>
                        <a:pt x="455" y="262"/>
                      </a:lnTo>
                      <a:lnTo>
                        <a:pt x="468" y="259"/>
                      </a:lnTo>
                      <a:lnTo>
                        <a:pt x="483" y="258"/>
                      </a:lnTo>
                      <a:lnTo>
                        <a:pt x="499" y="257"/>
                      </a:lnTo>
                      <a:lnTo>
                        <a:pt x="514" y="258"/>
                      </a:lnTo>
                      <a:lnTo>
                        <a:pt x="528" y="259"/>
                      </a:lnTo>
                      <a:lnTo>
                        <a:pt x="541" y="262"/>
                      </a:lnTo>
                      <a:lnTo>
                        <a:pt x="554" y="265"/>
                      </a:lnTo>
                      <a:lnTo>
                        <a:pt x="566" y="269"/>
                      </a:lnTo>
                      <a:lnTo>
                        <a:pt x="577" y="273"/>
                      </a:lnTo>
                      <a:lnTo>
                        <a:pt x="587" y="278"/>
                      </a:lnTo>
                      <a:lnTo>
                        <a:pt x="597" y="284"/>
                      </a:lnTo>
                      <a:lnTo>
                        <a:pt x="605" y="291"/>
                      </a:lnTo>
                      <a:lnTo>
                        <a:pt x="614" y="297"/>
                      </a:lnTo>
                      <a:lnTo>
                        <a:pt x="621" y="306"/>
                      </a:lnTo>
                      <a:lnTo>
                        <a:pt x="628" y="313"/>
                      </a:lnTo>
                      <a:lnTo>
                        <a:pt x="635" y="323"/>
                      </a:lnTo>
                      <a:lnTo>
                        <a:pt x="641" y="331"/>
                      </a:lnTo>
                      <a:lnTo>
                        <a:pt x="646" y="341"/>
                      </a:lnTo>
                      <a:lnTo>
                        <a:pt x="650" y="351"/>
                      </a:lnTo>
                      <a:lnTo>
                        <a:pt x="659" y="372"/>
                      </a:lnTo>
                      <a:lnTo>
                        <a:pt x="665" y="394"/>
                      </a:lnTo>
                      <a:lnTo>
                        <a:pt x="669" y="417"/>
                      </a:lnTo>
                      <a:lnTo>
                        <a:pt x="674" y="441"/>
                      </a:lnTo>
                      <a:lnTo>
                        <a:pt x="676" y="465"/>
                      </a:lnTo>
                      <a:lnTo>
                        <a:pt x="677" y="488"/>
                      </a:lnTo>
                      <a:lnTo>
                        <a:pt x="678" y="513"/>
                      </a:lnTo>
                      <a:lnTo>
                        <a:pt x="678" y="536"/>
                      </a:lnTo>
                      <a:lnTo>
                        <a:pt x="678" y="1044"/>
                      </a:lnTo>
                      <a:lnTo>
                        <a:pt x="991" y="1044"/>
                      </a:lnTo>
                      <a:lnTo>
                        <a:pt x="991" y="470"/>
                      </a:lnTo>
                      <a:lnTo>
                        <a:pt x="991" y="470"/>
                      </a:lnTo>
                      <a:lnTo>
                        <a:pt x="991" y="430"/>
                      </a:lnTo>
                      <a:lnTo>
                        <a:pt x="990" y="392"/>
                      </a:lnTo>
                      <a:lnTo>
                        <a:pt x="987" y="355"/>
                      </a:lnTo>
                      <a:lnTo>
                        <a:pt x="983" y="3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  <p:grpSp>
          <p:nvGrpSpPr>
            <p:cNvPr id="159" name="Группа 158"/>
            <p:cNvGrpSpPr/>
            <p:nvPr/>
          </p:nvGrpSpPr>
          <p:grpSpPr>
            <a:xfrm>
              <a:off x="7124767" y="8080028"/>
              <a:ext cx="688554" cy="688554"/>
              <a:chOff x="8856867" y="11546086"/>
              <a:chExt cx="916465" cy="916465"/>
            </a:xfrm>
          </p:grpSpPr>
          <p:sp>
            <p:nvSpPr>
              <p:cNvPr id="160" name="Скругленный прямоугольник 159"/>
              <p:cNvSpPr/>
              <p:nvPr/>
            </p:nvSpPr>
            <p:spPr>
              <a:xfrm>
                <a:off x="8856867" y="11546086"/>
                <a:ext cx="916465" cy="91646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61" name="Группа 160"/>
              <p:cNvGrpSpPr/>
              <p:nvPr/>
            </p:nvGrpSpPr>
            <p:grpSpPr>
              <a:xfrm>
                <a:off x="9046652" y="11829996"/>
                <a:ext cx="553854" cy="345285"/>
                <a:chOff x="4919730" y="7539498"/>
                <a:chExt cx="177120" cy="110420"/>
              </a:xfrm>
              <a:solidFill>
                <a:schemeClr val="tx2"/>
              </a:solidFill>
            </p:grpSpPr>
            <p:sp>
              <p:nvSpPr>
                <p:cNvPr id="162" name="Rectangle 6"/>
                <p:cNvSpPr>
                  <a:spLocks noChangeArrowheads="1"/>
                </p:cNvSpPr>
                <p:nvPr/>
              </p:nvSpPr>
              <p:spPr bwMode="auto">
                <a:xfrm>
                  <a:off x="5035453" y="7544329"/>
                  <a:ext cx="44191" cy="107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3" name="Freeform 7"/>
                <p:cNvSpPr>
                  <a:spLocks noEditPoints="1"/>
                </p:cNvSpPr>
                <p:nvPr/>
              </p:nvSpPr>
              <p:spPr bwMode="auto">
                <a:xfrm>
                  <a:off x="5018719" y="7565305"/>
                  <a:ext cx="78131" cy="83787"/>
                </a:xfrm>
                <a:custGeom>
                  <a:avLst/>
                  <a:gdLst>
                    <a:gd name="T0" fmla="*/ 3251 w 7289"/>
                    <a:gd name="T1" fmla="*/ 1615 h 7822"/>
                    <a:gd name="T2" fmla="*/ 4059 w 7289"/>
                    <a:gd name="T3" fmla="*/ 1627 h 7822"/>
                    <a:gd name="T4" fmla="*/ 4330 w 7289"/>
                    <a:gd name="T5" fmla="*/ 1723 h 7822"/>
                    <a:gd name="T6" fmla="*/ 4595 w 7289"/>
                    <a:gd name="T7" fmla="*/ 1874 h 7822"/>
                    <a:gd name="T8" fmla="*/ 4893 w 7289"/>
                    <a:gd name="T9" fmla="*/ 2107 h 7822"/>
                    <a:gd name="T10" fmla="*/ 5035 w 7289"/>
                    <a:gd name="T11" fmla="*/ 2302 h 7822"/>
                    <a:gd name="T12" fmla="*/ 5160 w 7289"/>
                    <a:gd name="T13" fmla="*/ 2568 h 7822"/>
                    <a:gd name="T14" fmla="*/ 5248 w 7289"/>
                    <a:gd name="T15" fmla="*/ 2869 h 7822"/>
                    <a:gd name="T16" fmla="*/ 5282 w 7289"/>
                    <a:gd name="T17" fmla="*/ 3171 h 7822"/>
                    <a:gd name="T18" fmla="*/ 2166 w 7289"/>
                    <a:gd name="T19" fmla="*/ 2495 h 7822"/>
                    <a:gd name="T20" fmla="*/ 2314 w 7289"/>
                    <a:gd name="T21" fmla="*/ 2223 h 7822"/>
                    <a:gd name="T22" fmla="*/ 2568 w 7289"/>
                    <a:gd name="T23" fmla="*/ 1939 h 7822"/>
                    <a:gd name="T24" fmla="*/ 2800 w 7289"/>
                    <a:gd name="T25" fmla="*/ 1779 h 7822"/>
                    <a:gd name="T26" fmla="*/ 3011 w 7289"/>
                    <a:gd name="T27" fmla="*/ 1689 h 7822"/>
                    <a:gd name="T28" fmla="*/ 7289 w 7289"/>
                    <a:gd name="T29" fmla="*/ 3567 h 7822"/>
                    <a:gd name="T30" fmla="*/ 7246 w 7289"/>
                    <a:gd name="T31" fmla="*/ 3208 h 7822"/>
                    <a:gd name="T32" fmla="*/ 7189 w 7289"/>
                    <a:gd name="T33" fmla="*/ 2796 h 7822"/>
                    <a:gd name="T34" fmla="*/ 7003 w 7289"/>
                    <a:gd name="T35" fmla="*/ 2136 h 7822"/>
                    <a:gd name="T36" fmla="*/ 6806 w 7289"/>
                    <a:gd name="T37" fmla="*/ 1727 h 7822"/>
                    <a:gd name="T38" fmla="*/ 6485 w 7289"/>
                    <a:gd name="T39" fmla="*/ 1236 h 7822"/>
                    <a:gd name="T40" fmla="*/ 6221 w 7289"/>
                    <a:gd name="T41" fmla="*/ 956 h 7822"/>
                    <a:gd name="T42" fmla="*/ 5797 w 7289"/>
                    <a:gd name="T43" fmla="*/ 614 h 7822"/>
                    <a:gd name="T44" fmla="*/ 5316 w 7289"/>
                    <a:gd name="T45" fmla="*/ 330 h 7822"/>
                    <a:gd name="T46" fmla="*/ 4895 w 7289"/>
                    <a:gd name="T47" fmla="*/ 184 h 7822"/>
                    <a:gd name="T48" fmla="*/ 4168 w 7289"/>
                    <a:gd name="T49" fmla="*/ 19 h 7822"/>
                    <a:gd name="T50" fmla="*/ 3116 w 7289"/>
                    <a:gd name="T51" fmla="*/ 16 h 7822"/>
                    <a:gd name="T52" fmla="*/ 2389 w 7289"/>
                    <a:gd name="T53" fmla="*/ 185 h 7822"/>
                    <a:gd name="T54" fmla="*/ 1702 w 7289"/>
                    <a:gd name="T55" fmla="*/ 492 h 7822"/>
                    <a:gd name="T56" fmla="*/ 1149 w 7289"/>
                    <a:gd name="T57" fmla="*/ 876 h 7822"/>
                    <a:gd name="T58" fmla="*/ 743 w 7289"/>
                    <a:gd name="T59" fmla="*/ 1354 h 7822"/>
                    <a:gd name="T60" fmla="*/ 490 w 7289"/>
                    <a:gd name="T61" fmla="*/ 1722 h 7822"/>
                    <a:gd name="T62" fmla="*/ 291 w 7289"/>
                    <a:gd name="T63" fmla="*/ 2148 h 7822"/>
                    <a:gd name="T64" fmla="*/ 153 w 7289"/>
                    <a:gd name="T65" fmla="*/ 2549 h 7822"/>
                    <a:gd name="T66" fmla="*/ 71 w 7289"/>
                    <a:gd name="T67" fmla="*/ 2926 h 7822"/>
                    <a:gd name="T68" fmla="*/ 8 w 7289"/>
                    <a:gd name="T69" fmla="*/ 3490 h 7822"/>
                    <a:gd name="T70" fmla="*/ 17 w 7289"/>
                    <a:gd name="T71" fmla="*/ 4627 h 7822"/>
                    <a:gd name="T72" fmla="*/ 146 w 7289"/>
                    <a:gd name="T73" fmla="*/ 5366 h 7822"/>
                    <a:gd name="T74" fmla="*/ 389 w 7289"/>
                    <a:gd name="T75" fmla="*/ 6011 h 7822"/>
                    <a:gd name="T76" fmla="*/ 728 w 7289"/>
                    <a:gd name="T77" fmla="*/ 6542 h 7822"/>
                    <a:gd name="T78" fmla="*/ 1158 w 7289"/>
                    <a:gd name="T79" fmla="*/ 6960 h 7822"/>
                    <a:gd name="T80" fmla="*/ 1618 w 7289"/>
                    <a:gd name="T81" fmla="*/ 7282 h 7822"/>
                    <a:gd name="T82" fmla="*/ 1904 w 7289"/>
                    <a:gd name="T83" fmla="*/ 7426 h 7822"/>
                    <a:gd name="T84" fmla="*/ 2442 w 7289"/>
                    <a:gd name="T85" fmla="*/ 7629 h 7822"/>
                    <a:gd name="T86" fmla="*/ 2969 w 7289"/>
                    <a:gd name="T87" fmla="*/ 7766 h 7822"/>
                    <a:gd name="T88" fmla="*/ 4096 w 7289"/>
                    <a:gd name="T89" fmla="*/ 7822 h 7822"/>
                    <a:gd name="T90" fmla="*/ 4423 w 7289"/>
                    <a:gd name="T91" fmla="*/ 7784 h 7822"/>
                    <a:gd name="T92" fmla="*/ 5056 w 7289"/>
                    <a:gd name="T93" fmla="*/ 7636 h 7822"/>
                    <a:gd name="T94" fmla="*/ 5513 w 7289"/>
                    <a:gd name="T95" fmla="*/ 7456 h 7822"/>
                    <a:gd name="T96" fmla="*/ 5962 w 7289"/>
                    <a:gd name="T97" fmla="*/ 7193 h 7822"/>
                    <a:gd name="T98" fmla="*/ 6299 w 7289"/>
                    <a:gd name="T99" fmla="*/ 6918 h 7822"/>
                    <a:gd name="T100" fmla="*/ 6650 w 7289"/>
                    <a:gd name="T101" fmla="*/ 6538 h 7822"/>
                    <a:gd name="T102" fmla="*/ 6970 w 7289"/>
                    <a:gd name="T103" fmla="*/ 6077 h 7822"/>
                    <a:gd name="T104" fmla="*/ 7163 w 7289"/>
                    <a:gd name="T105" fmla="*/ 5593 h 7822"/>
                    <a:gd name="T106" fmla="*/ 5174 w 7289"/>
                    <a:gd name="T107" fmla="*/ 5497 h 7822"/>
                    <a:gd name="T108" fmla="*/ 5076 w 7289"/>
                    <a:gd name="T109" fmla="*/ 5657 h 7822"/>
                    <a:gd name="T110" fmla="*/ 4803 w 7289"/>
                    <a:gd name="T111" fmla="*/ 5934 h 7822"/>
                    <a:gd name="T112" fmla="*/ 4491 w 7289"/>
                    <a:gd name="T113" fmla="*/ 6112 h 7822"/>
                    <a:gd name="T114" fmla="*/ 4121 w 7289"/>
                    <a:gd name="T115" fmla="*/ 6246 h 7822"/>
                    <a:gd name="T116" fmla="*/ 3530 w 7289"/>
                    <a:gd name="T117" fmla="*/ 6261 h 7822"/>
                    <a:gd name="T118" fmla="*/ 2881 w 7289"/>
                    <a:gd name="T119" fmla="*/ 6094 h 7822"/>
                    <a:gd name="T120" fmla="*/ 2363 w 7289"/>
                    <a:gd name="T121" fmla="*/ 5699 h 7822"/>
                    <a:gd name="T122" fmla="*/ 2029 w 7289"/>
                    <a:gd name="T123" fmla="*/ 5134 h 7822"/>
                    <a:gd name="T124" fmla="*/ 1927 w 7289"/>
                    <a:gd name="T125" fmla="*/ 4440 h 7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289" h="7822">
                      <a:moveTo>
                        <a:pt x="3169" y="1665"/>
                      </a:moveTo>
                      <a:lnTo>
                        <a:pt x="3177" y="1657"/>
                      </a:lnTo>
                      <a:lnTo>
                        <a:pt x="3189" y="1647"/>
                      </a:lnTo>
                      <a:lnTo>
                        <a:pt x="3200" y="1639"/>
                      </a:lnTo>
                      <a:lnTo>
                        <a:pt x="3214" y="1631"/>
                      </a:lnTo>
                      <a:lnTo>
                        <a:pt x="3228" y="1623"/>
                      </a:lnTo>
                      <a:lnTo>
                        <a:pt x="3243" y="1617"/>
                      </a:lnTo>
                      <a:lnTo>
                        <a:pt x="3251" y="1615"/>
                      </a:lnTo>
                      <a:lnTo>
                        <a:pt x="3259" y="1613"/>
                      </a:lnTo>
                      <a:lnTo>
                        <a:pt x="3266" y="1612"/>
                      </a:lnTo>
                      <a:lnTo>
                        <a:pt x="3275" y="1612"/>
                      </a:lnTo>
                      <a:lnTo>
                        <a:pt x="3935" y="1612"/>
                      </a:lnTo>
                      <a:lnTo>
                        <a:pt x="3965" y="1613"/>
                      </a:lnTo>
                      <a:lnTo>
                        <a:pt x="3996" y="1615"/>
                      </a:lnTo>
                      <a:lnTo>
                        <a:pt x="4027" y="1620"/>
                      </a:lnTo>
                      <a:lnTo>
                        <a:pt x="4059" y="1627"/>
                      </a:lnTo>
                      <a:lnTo>
                        <a:pt x="4092" y="1634"/>
                      </a:lnTo>
                      <a:lnTo>
                        <a:pt x="4125" y="1643"/>
                      </a:lnTo>
                      <a:lnTo>
                        <a:pt x="4158" y="1653"/>
                      </a:lnTo>
                      <a:lnTo>
                        <a:pt x="4192" y="1665"/>
                      </a:lnTo>
                      <a:lnTo>
                        <a:pt x="4226" y="1677"/>
                      </a:lnTo>
                      <a:lnTo>
                        <a:pt x="4260" y="1692"/>
                      </a:lnTo>
                      <a:lnTo>
                        <a:pt x="4295" y="1707"/>
                      </a:lnTo>
                      <a:lnTo>
                        <a:pt x="4330" y="1723"/>
                      </a:lnTo>
                      <a:lnTo>
                        <a:pt x="4364" y="1739"/>
                      </a:lnTo>
                      <a:lnTo>
                        <a:pt x="4399" y="1757"/>
                      </a:lnTo>
                      <a:lnTo>
                        <a:pt x="4432" y="1775"/>
                      </a:lnTo>
                      <a:lnTo>
                        <a:pt x="4466" y="1794"/>
                      </a:lnTo>
                      <a:lnTo>
                        <a:pt x="4499" y="1814"/>
                      </a:lnTo>
                      <a:lnTo>
                        <a:pt x="4532" y="1833"/>
                      </a:lnTo>
                      <a:lnTo>
                        <a:pt x="4564" y="1853"/>
                      </a:lnTo>
                      <a:lnTo>
                        <a:pt x="4595" y="1874"/>
                      </a:lnTo>
                      <a:lnTo>
                        <a:pt x="4656" y="1915"/>
                      </a:lnTo>
                      <a:lnTo>
                        <a:pt x="4714" y="1956"/>
                      </a:lnTo>
                      <a:lnTo>
                        <a:pt x="4767" y="1997"/>
                      </a:lnTo>
                      <a:lnTo>
                        <a:pt x="4814" y="2036"/>
                      </a:lnTo>
                      <a:lnTo>
                        <a:pt x="4836" y="2055"/>
                      </a:lnTo>
                      <a:lnTo>
                        <a:pt x="4857" y="2073"/>
                      </a:lnTo>
                      <a:lnTo>
                        <a:pt x="4875" y="2091"/>
                      </a:lnTo>
                      <a:lnTo>
                        <a:pt x="4893" y="2107"/>
                      </a:lnTo>
                      <a:lnTo>
                        <a:pt x="4911" y="2126"/>
                      </a:lnTo>
                      <a:lnTo>
                        <a:pt x="4929" y="2147"/>
                      </a:lnTo>
                      <a:lnTo>
                        <a:pt x="4948" y="2169"/>
                      </a:lnTo>
                      <a:lnTo>
                        <a:pt x="4965" y="2193"/>
                      </a:lnTo>
                      <a:lnTo>
                        <a:pt x="4983" y="2218"/>
                      </a:lnTo>
                      <a:lnTo>
                        <a:pt x="5000" y="2245"/>
                      </a:lnTo>
                      <a:lnTo>
                        <a:pt x="5018" y="2273"/>
                      </a:lnTo>
                      <a:lnTo>
                        <a:pt x="5035" y="2302"/>
                      </a:lnTo>
                      <a:lnTo>
                        <a:pt x="5052" y="2332"/>
                      </a:lnTo>
                      <a:lnTo>
                        <a:pt x="5068" y="2363"/>
                      </a:lnTo>
                      <a:lnTo>
                        <a:pt x="5085" y="2395"/>
                      </a:lnTo>
                      <a:lnTo>
                        <a:pt x="5101" y="2428"/>
                      </a:lnTo>
                      <a:lnTo>
                        <a:pt x="5117" y="2462"/>
                      </a:lnTo>
                      <a:lnTo>
                        <a:pt x="5131" y="2496"/>
                      </a:lnTo>
                      <a:lnTo>
                        <a:pt x="5146" y="2531"/>
                      </a:lnTo>
                      <a:lnTo>
                        <a:pt x="5160" y="2568"/>
                      </a:lnTo>
                      <a:lnTo>
                        <a:pt x="5174" y="2604"/>
                      </a:lnTo>
                      <a:lnTo>
                        <a:pt x="5186" y="2641"/>
                      </a:lnTo>
                      <a:lnTo>
                        <a:pt x="5199" y="2679"/>
                      </a:lnTo>
                      <a:lnTo>
                        <a:pt x="5210" y="2716"/>
                      </a:lnTo>
                      <a:lnTo>
                        <a:pt x="5220" y="2755"/>
                      </a:lnTo>
                      <a:lnTo>
                        <a:pt x="5231" y="2793"/>
                      </a:lnTo>
                      <a:lnTo>
                        <a:pt x="5240" y="2831"/>
                      </a:lnTo>
                      <a:lnTo>
                        <a:pt x="5248" y="2869"/>
                      </a:lnTo>
                      <a:lnTo>
                        <a:pt x="5255" y="2909"/>
                      </a:lnTo>
                      <a:lnTo>
                        <a:pt x="5263" y="2947"/>
                      </a:lnTo>
                      <a:lnTo>
                        <a:pt x="5268" y="2985"/>
                      </a:lnTo>
                      <a:lnTo>
                        <a:pt x="5273" y="3023"/>
                      </a:lnTo>
                      <a:lnTo>
                        <a:pt x="5277" y="3061"/>
                      </a:lnTo>
                      <a:lnTo>
                        <a:pt x="5279" y="3098"/>
                      </a:lnTo>
                      <a:lnTo>
                        <a:pt x="5281" y="3135"/>
                      </a:lnTo>
                      <a:lnTo>
                        <a:pt x="5282" y="3171"/>
                      </a:lnTo>
                      <a:lnTo>
                        <a:pt x="1954" y="3171"/>
                      </a:lnTo>
                      <a:lnTo>
                        <a:pt x="2052" y="2806"/>
                      </a:lnTo>
                      <a:lnTo>
                        <a:pt x="2064" y="2773"/>
                      </a:lnTo>
                      <a:lnTo>
                        <a:pt x="2080" y="2728"/>
                      </a:lnTo>
                      <a:lnTo>
                        <a:pt x="2099" y="2674"/>
                      </a:lnTo>
                      <a:lnTo>
                        <a:pt x="2120" y="2615"/>
                      </a:lnTo>
                      <a:lnTo>
                        <a:pt x="2142" y="2554"/>
                      </a:lnTo>
                      <a:lnTo>
                        <a:pt x="2166" y="2495"/>
                      </a:lnTo>
                      <a:lnTo>
                        <a:pt x="2188" y="2441"/>
                      </a:lnTo>
                      <a:lnTo>
                        <a:pt x="2209" y="2396"/>
                      </a:lnTo>
                      <a:lnTo>
                        <a:pt x="2221" y="2372"/>
                      </a:lnTo>
                      <a:lnTo>
                        <a:pt x="2233" y="2349"/>
                      </a:lnTo>
                      <a:lnTo>
                        <a:pt x="2246" y="2328"/>
                      </a:lnTo>
                      <a:lnTo>
                        <a:pt x="2259" y="2306"/>
                      </a:lnTo>
                      <a:lnTo>
                        <a:pt x="2286" y="2264"/>
                      </a:lnTo>
                      <a:lnTo>
                        <a:pt x="2314" y="2223"/>
                      </a:lnTo>
                      <a:lnTo>
                        <a:pt x="2343" y="2184"/>
                      </a:lnTo>
                      <a:lnTo>
                        <a:pt x="2372" y="2146"/>
                      </a:lnTo>
                      <a:lnTo>
                        <a:pt x="2405" y="2106"/>
                      </a:lnTo>
                      <a:lnTo>
                        <a:pt x="2437" y="2068"/>
                      </a:lnTo>
                      <a:lnTo>
                        <a:pt x="2463" y="2038"/>
                      </a:lnTo>
                      <a:lnTo>
                        <a:pt x="2494" y="2006"/>
                      </a:lnTo>
                      <a:lnTo>
                        <a:pt x="2530" y="1973"/>
                      </a:lnTo>
                      <a:lnTo>
                        <a:pt x="2568" y="1939"/>
                      </a:lnTo>
                      <a:lnTo>
                        <a:pt x="2609" y="1905"/>
                      </a:lnTo>
                      <a:lnTo>
                        <a:pt x="2654" y="1872"/>
                      </a:lnTo>
                      <a:lnTo>
                        <a:pt x="2677" y="1855"/>
                      </a:lnTo>
                      <a:lnTo>
                        <a:pt x="2701" y="1839"/>
                      </a:lnTo>
                      <a:lnTo>
                        <a:pt x="2725" y="1823"/>
                      </a:lnTo>
                      <a:lnTo>
                        <a:pt x="2750" y="1808"/>
                      </a:lnTo>
                      <a:lnTo>
                        <a:pt x="2774" y="1793"/>
                      </a:lnTo>
                      <a:lnTo>
                        <a:pt x="2800" y="1779"/>
                      </a:lnTo>
                      <a:lnTo>
                        <a:pt x="2826" y="1764"/>
                      </a:lnTo>
                      <a:lnTo>
                        <a:pt x="2852" y="1751"/>
                      </a:lnTo>
                      <a:lnTo>
                        <a:pt x="2878" y="1738"/>
                      </a:lnTo>
                      <a:lnTo>
                        <a:pt x="2905" y="1727"/>
                      </a:lnTo>
                      <a:lnTo>
                        <a:pt x="2930" y="1716"/>
                      </a:lnTo>
                      <a:lnTo>
                        <a:pt x="2957" y="1706"/>
                      </a:lnTo>
                      <a:lnTo>
                        <a:pt x="2984" y="1697"/>
                      </a:lnTo>
                      <a:lnTo>
                        <a:pt x="3011" y="1689"/>
                      </a:lnTo>
                      <a:lnTo>
                        <a:pt x="3038" y="1681"/>
                      </a:lnTo>
                      <a:lnTo>
                        <a:pt x="3065" y="1676"/>
                      </a:lnTo>
                      <a:lnTo>
                        <a:pt x="3091" y="1671"/>
                      </a:lnTo>
                      <a:lnTo>
                        <a:pt x="3118" y="1668"/>
                      </a:lnTo>
                      <a:lnTo>
                        <a:pt x="3143" y="1666"/>
                      </a:lnTo>
                      <a:lnTo>
                        <a:pt x="3169" y="1665"/>
                      </a:lnTo>
                      <a:close/>
                      <a:moveTo>
                        <a:pt x="7289" y="4440"/>
                      </a:moveTo>
                      <a:lnTo>
                        <a:pt x="7289" y="3567"/>
                      </a:lnTo>
                      <a:lnTo>
                        <a:pt x="7288" y="3559"/>
                      </a:lnTo>
                      <a:lnTo>
                        <a:pt x="7285" y="3536"/>
                      </a:lnTo>
                      <a:lnTo>
                        <a:pt x="7281" y="3501"/>
                      </a:lnTo>
                      <a:lnTo>
                        <a:pt x="7276" y="3456"/>
                      </a:lnTo>
                      <a:lnTo>
                        <a:pt x="7268" y="3402"/>
                      </a:lnTo>
                      <a:lnTo>
                        <a:pt x="7261" y="3341"/>
                      </a:lnTo>
                      <a:lnTo>
                        <a:pt x="7254" y="3276"/>
                      </a:lnTo>
                      <a:lnTo>
                        <a:pt x="7246" y="3208"/>
                      </a:lnTo>
                      <a:lnTo>
                        <a:pt x="7236" y="3139"/>
                      </a:lnTo>
                      <a:lnTo>
                        <a:pt x="7228" y="3071"/>
                      </a:lnTo>
                      <a:lnTo>
                        <a:pt x="7220" y="3007"/>
                      </a:lnTo>
                      <a:lnTo>
                        <a:pt x="7213" y="2947"/>
                      </a:lnTo>
                      <a:lnTo>
                        <a:pt x="7205" y="2894"/>
                      </a:lnTo>
                      <a:lnTo>
                        <a:pt x="7198" y="2850"/>
                      </a:lnTo>
                      <a:lnTo>
                        <a:pt x="7193" y="2817"/>
                      </a:lnTo>
                      <a:lnTo>
                        <a:pt x="7189" y="2796"/>
                      </a:lnTo>
                      <a:lnTo>
                        <a:pt x="7166" y="2702"/>
                      </a:lnTo>
                      <a:lnTo>
                        <a:pt x="7144" y="2615"/>
                      </a:lnTo>
                      <a:lnTo>
                        <a:pt x="7123" y="2532"/>
                      </a:lnTo>
                      <a:lnTo>
                        <a:pt x="7101" y="2453"/>
                      </a:lnTo>
                      <a:lnTo>
                        <a:pt x="7079" y="2375"/>
                      </a:lnTo>
                      <a:lnTo>
                        <a:pt x="7055" y="2298"/>
                      </a:lnTo>
                      <a:lnTo>
                        <a:pt x="7031" y="2219"/>
                      </a:lnTo>
                      <a:lnTo>
                        <a:pt x="7003" y="2136"/>
                      </a:lnTo>
                      <a:lnTo>
                        <a:pt x="6992" y="2107"/>
                      </a:lnTo>
                      <a:lnTo>
                        <a:pt x="6980" y="2077"/>
                      </a:lnTo>
                      <a:lnTo>
                        <a:pt x="6967" y="2046"/>
                      </a:lnTo>
                      <a:lnTo>
                        <a:pt x="6953" y="2014"/>
                      </a:lnTo>
                      <a:lnTo>
                        <a:pt x="6921" y="1946"/>
                      </a:lnTo>
                      <a:lnTo>
                        <a:pt x="6886" y="1875"/>
                      </a:lnTo>
                      <a:lnTo>
                        <a:pt x="6848" y="1802"/>
                      </a:lnTo>
                      <a:lnTo>
                        <a:pt x="6806" y="1727"/>
                      </a:lnTo>
                      <a:lnTo>
                        <a:pt x="6763" y="1652"/>
                      </a:lnTo>
                      <a:lnTo>
                        <a:pt x="6718" y="1577"/>
                      </a:lnTo>
                      <a:lnTo>
                        <a:pt x="6671" y="1504"/>
                      </a:lnTo>
                      <a:lnTo>
                        <a:pt x="6625" y="1431"/>
                      </a:lnTo>
                      <a:lnTo>
                        <a:pt x="6577" y="1362"/>
                      </a:lnTo>
                      <a:lnTo>
                        <a:pt x="6531" y="1297"/>
                      </a:lnTo>
                      <a:lnTo>
                        <a:pt x="6508" y="1266"/>
                      </a:lnTo>
                      <a:lnTo>
                        <a:pt x="6485" y="1236"/>
                      </a:lnTo>
                      <a:lnTo>
                        <a:pt x="6462" y="1208"/>
                      </a:lnTo>
                      <a:lnTo>
                        <a:pt x="6441" y="1181"/>
                      </a:lnTo>
                      <a:lnTo>
                        <a:pt x="6419" y="1155"/>
                      </a:lnTo>
                      <a:lnTo>
                        <a:pt x="6398" y="1131"/>
                      </a:lnTo>
                      <a:lnTo>
                        <a:pt x="6378" y="1110"/>
                      </a:lnTo>
                      <a:lnTo>
                        <a:pt x="6358" y="1090"/>
                      </a:lnTo>
                      <a:lnTo>
                        <a:pt x="6286" y="1019"/>
                      </a:lnTo>
                      <a:lnTo>
                        <a:pt x="6221" y="956"/>
                      </a:lnTo>
                      <a:lnTo>
                        <a:pt x="6161" y="899"/>
                      </a:lnTo>
                      <a:lnTo>
                        <a:pt x="6104" y="848"/>
                      </a:lnTo>
                      <a:lnTo>
                        <a:pt x="6051" y="802"/>
                      </a:lnTo>
                      <a:lnTo>
                        <a:pt x="6000" y="760"/>
                      </a:lnTo>
                      <a:lnTo>
                        <a:pt x="5951" y="722"/>
                      </a:lnTo>
                      <a:lnTo>
                        <a:pt x="5901" y="686"/>
                      </a:lnTo>
                      <a:lnTo>
                        <a:pt x="5850" y="649"/>
                      </a:lnTo>
                      <a:lnTo>
                        <a:pt x="5797" y="614"/>
                      </a:lnTo>
                      <a:lnTo>
                        <a:pt x="5741" y="579"/>
                      </a:lnTo>
                      <a:lnTo>
                        <a:pt x="5680" y="542"/>
                      </a:lnTo>
                      <a:lnTo>
                        <a:pt x="5614" y="503"/>
                      </a:lnTo>
                      <a:lnTo>
                        <a:pt x="5541" y="459"/>
                      </a:lnTo>
                      <a:lnTo>
                        <a:pt x="5461" y="412"/>
                      </a:lnTo>
                      <a:lnTo>
                        <a:pt x="5372" y="359"/>
                      </a:lnTo>
                      <a:lnTo>
                        <a:pt x="5346" y="344"/>
                      </a:lnTo>
                      <a:lnTo>
                        <a:pt x="5316" y="330"/>
                      </a:lnTo>
                      <a:lnTo>
                        <a:pt x="5282" y="315"/>
                      </a:lnTo>
                      <a:lnTo>
                        <a:pt x="5245" y="300"/>
                      </a:lnTo>
                      <a:lnTo>
                        <a:pt x="5205" y="284"/>
                      </a:lnTo>
                      <a:lnTo>
                        <a:pt x="5162" y="269"/>
                      </a:lnTo>
                      <a:lnTo>
                        <a:pt x="5119" y="254"/>
                      </a:lnTo>
                      <a:lnTo>
                        <a:pt x="5075" y="239"/>
                      </a:lnTo>
                      <a:lnTo>
                        <a:pt x="4984" y="210"/>
                      </a:lnTo>
                      <a:lnTo>
                        <a:pt x="4895" y="184"/>
                      </a:lnTo>
                      <a:lnTo>
                        <a:pt x="4813" y="161"/>
                      </a:lnTo>
                      <a:lnTo>
                        <a:pt x="4743" y="143"/>
                      </a:lnTo>
                      <a:lnTo>
                        <a:pt x="4685" y="129"/>
                      </a:lnTo>
                      <a:lnTo>
                        <a:pt x="4599" y="110"/>
                      </a:lnTo>
                      <a:lnTo>
                        <a:pt x="4494" y="86"/>
                      </a:lnTo>
                      <a:lnTo>
                        <a:pt x="4380" y="61"/>
                      </a:lnTo>
                      <a:lnTo>
                        <a:pt x="4269" y="38"/>
                      </a:lnTo>
                      <a:lnTo>
                        <a:pt x="4168" y="19"/>
                      </a:lnTo>
                      <a:lnTo>
                        <a:pt x="4125" y="10"/>
                      </a:lnTo>
                      <a:lnTo>
                        <a:pt x="4089" y="5"/>
                      </a:lnTo>
                      <a:lnTo>
                        <a:pt x="4060" y="1"/>
                      </a:lnTo>
                      <a:lnTo>
                        <a:pt x="4040" y="0"/>
                      </a:lnTo>
                      <a:lnTo>
                        <a:pt x="3380" y="0"/>
                      </a:lnTo>
                      <a:lnTo>
                        <a:pt x="3293" y="2"/>
                      </a:lnTo>
                      <a:lnTo>
                        <a:pt x="3205" y="6"/>
                      </a:lnTo>
                      <a:lnTo>
                        <a:pt x="3116" y="16"/>
                      </a:lnTo>
                      <a:lnTo>
                        <a:pt x="3027" y="27"/>
                      </a:lnTo>
                      <a:lnTo>
                        <a:pt x="2936" y="41"/>
                      </a:lnTo>
                      <a:lnTo>
                        <a:pt x="2845" y="59"/>
                      </a:lnTo>
                      <a:lnTo>
                        <a:pt x="2754" y="79"/>
                      </a:lnTo>
                      <a:lnTo>
                        <a:pt x="2663" y="101"/>
                      </a:lnTo>
                      <a:lnTo>
                        <a:pt x="2571" y="127"/>
                      </a:lnTo>
                      <a:lnTo>
                        <a:pt x="2480" y="155"/>
                      </a:lnTo>
                      <a:lnTo>
                        <a:pt x="2389" y="185"/>
                      </a:lnTo>
                      <a:lnTo>
                        <a:pt x="2299" y="217"/>
                      </a:lnTo>
                      <a:lnTo>
                        <a:pt x="2210" y="251"/>
                      </a:lnTo>
                      <a:lnTo>
                        <a:pt x="2121" y="288"/>
                      </a:lnTo>
                      <a:lnTo>
                        <a:pt x="2035" y="325"/>
                      </a:lnTo>
                      <a:lnTo>
                        <a:pt x="1949" y="365"/>
                      </a:lnTo>
                      <a:lnTo>
                        <a:pt x="1865" y="406"/>
                      </a:lnTo>
                      <a:lnTo>
                        <a:pt x="1782" y="449"/>
                      </a:lnTo>
                      <a:lnTo>
                        <a:pt x="1702" y="492"/>
                      </a:lnTo>
                      <a:lnTo>
                        <a:pt x="1623" y="538"/>
                      </a:lnTo>
                      <a:lnTo>
                        <a:pt x="1548" y="583"/>
                      </a:lnTo>
                      <a:lnTo>
                        <a:pt x="1474" y="631"/>
                      </a:lnTo>
                      <a:lnTo>
                        <a:pt x="1403" y="678"/>
                      </a:lnTo>
                      <a:lnTo>
                        <a:pt x="1335" y="727"/>
                      </a:lnTo>
                      <a:lnTo>
                        <a:pt x="1270" y="777"/>
                      </a:lnTo>
                      <a:lnTo>
                        <a:pt x="1208" y="826"/>
                      </a:lnTo>
                      <a:lnTo>
                        <a:pt x="1149" y="876"/>
                      </a:lnTo>
                      <a:lnTo>
                        <a:pt x="1094" y="926"/>
                      </a:lnTo>
                      <a:lnTo>
                        <a:pt x="1043" y="976"/>
                      </a:lnTo>
                      <a:lnTo>
                        <a:pt x="995" y="1026"/>
                      </a:lnTo>
                      <a:lnTo>
                        <a:pt x="953" y="1077"/>
                      </a:lnTo>
                      <a:lnTo>
                        <a:pt x="913" y="1126"/>
                      </a:lnTo>
                      <a:lnTo>
                        <a:pt x="850" y="1210"/>
                      </a:lnTo>
                      <a:lnTo>
                        <a:pt x="795" y="1285"/>
                      </a:lnTo>
                      <a:lnTo>
                        <a:pt x="743" y="1354"/>
                      </a:lnTo>
                      <a:lnTo>
                        <a:pt x="695" y="1416"/>
                      </a:lnTo>
                      <a:lnTo>
                        <a:pt x="653" y="1474"/>
                      </a:lnTo>
                      <a:lnTo>
                        <a:pt x="613" y="1528"/>
                      </a:lnTo>
                      <a:lnTo>
                        <a:pt x="576" y="1582"/>
                      </a:lnTo>
                      <a:lnTo>
                        <a:pt x="540" y="1636"/>
                      </a:lnTo>
                      <a:lnTo>
                        <a:pt x="523" y="1664"/>
                      </a:lnTo>
                      <a:lnTo>
                        <a:pt x="506" y="1692"/>
                      </a:lnTo>
                      <a:lnTo>
                        <a:pt x="490" y="1722"/>
                      </a:lnTo>
                      <a:lnTo>
                        <a:pt x="473" y="1752"/>
                      </a:lnTo>
                      <a:lnTo>
                        <a:pt x="457" y="1783"/>
                      </a:lnTo>
                      <a:lnTo>
                        <a:pt x="439" y="1815"/>
                      </a:lnTo>
                      <a:lnTo>
                        <a:pt x="423" y="1849"/>
                      </a:lnTo>
                      <a:lnTo>
                        <a:pt x="405" y="1885"/>
                      </a:lnTo>
                      <a:lnTo>
                        <a:pt x="370" y="1963"/>
                      </a:lnTo>
                      <a:lnTo>
                        <a:pt x="332" y="2050"/>
                      </a:lnTo>
                      <a:lnTo>
                        <a:pt x="291" y="2148"/>
                      </a:lnTo>
                      <a:lnTo>
                        <a:pt x="248" y="2257"/>
                      </a:lnTo>
                      <a:lnTo>
                        <a:pt x="234" y="2297"/>
                      </a:lnTo>
                      <a:lnTo>
                        <a:pt x="219" y="2336"/>
                      </a:lnTo>
                      <a:lnTo>
                        <a:pt x="205" y="2377"/>
                      </a:lnTo>
                      <a:lnTo>
                        <a:pt x="191" y="2419"/>
                      </a:lnTo>
                      <a:lnTo>
                        <a:pt x="178" y="2461"/>
                      </a:lnTo>
                      <a:lnTo>
                        <a:pt x="165" y="2504"/>
                      </a:lnTo>
                      <a:lnTo>
                        <a:pt x="153" y="2549"/>
                      </a:lnTo>
                      <a:lnTo>
                        <a:pt x="142" y="2594"/>
                      </a:lnTo>
                      <a:lnTo>
                        <a:pt x="130" y="2640"/>
                      </a:lnTo>
                      <a:lnTo>
                        <a:pt x="119" y="2685"/>
                      </a:lnTo>
                      <a:lnTo>
                        <a:pt x="109" y="2733"/>
                      </a:lnTo>
                      <a:lnTo>
                        <a:pt x="98" y="2781"/>
                      </a:lnTo>
                      <a:lnTo>
                        <a:pt x="89" y="2828"/>
                      </a:lnTo>
                      <a:lnTo>
                        <a:pt x="80" y="2877"/>
                      </a:lnTo>
                      <a:lnTo>
                        <a:pt x="71" y="2926"/>
                      </a:lnTo>
                      <a:lnTo>
                        <a:pt x="63" y="2975"/>
                      </a:lnTo>
                      <a:lnTo>
                        <a:pt x="56" y="3026"/>
                      </a:lnTo>
                      <a:lnTo>
                        <a:pt x="49" y="3076"/>
                      </a:lnTo>
                      <a:lnTo>
                        <a:pt x="42" y="3127"/>
                      </a:lnTo>
                      <a:lnTo>
                        <a:pt x="36" y="3178"/>
                      </a:lnTo>
                      <a:lnTo>
                        <a:pt x="25" y="3281"/>
                      </a:lnTo>
                      <a:lnTo>
                        <a:pt x="16" y="3384"/>
                      </a:lnTo>
                      <a:lnTo>
                        <a:pt x="8" y="3490"/>
                      </a:lnTo>
                      <a:lnTo>
                        <a:pt x="4" y="3595"/>
                      </a:lnTo>
                      <a:lnTo>
                        <a:pt x="1" y="3700"/>
                      </a:lnTo>
                      <a:lnTo>
                        <a:pt x="0" y="3805"/>
                      </a:lnTo>
                      <a:lnTo>
                        <a:pt x="0" y="4228"/>
                      </a:lnTo>
                      <a:lnTo>
                        <a:pt x="1" y="4329"/>
                      </a:lnTo>
                      <a:lnTo>
                        <a:pt x="4" y="4430"/>
                      </a:lnTo>
                      <a:lnTo>
                        <a:pt x="9" y="4529"/>
                      </a:lnTo>
                      <a:lnTo>
                        <a:pt x="17" y="4627"/>
                      </a:lnTo>
                      <a:lnTo>
                        <a:pt x="26" y="4723"/>
                      </a:lnTo>
                      <a:lnTo>
                        <a:pt x="37" y="4820"/>
                      </a:lnTo>
                      <a:lnTo>
                        <a:pt x="51" y="4914"/>
                      </a:lnTo>
                      <a:lnTo>
                        <a:pt x="66" y="5007"/>
                      </a:lnTo>
                      <a:lnTo>
                        <a:pt x="84" y="5099"/>
                      </a:lnTo>
                      <a:lnTo>
                        <a:pt x="102" y="5189"/>
                      </a:lnTo>
                      <a:lnTo>
                        <a:pt x="123" y="5279"/>
                      </a:lnTo>
                      <a:lnTo>
                        <a:pt x="146" y="5366"/>
                      </a:lnTo>
                      <a:lnTo>
                        <a:pt x="171" y="5452"/>
                      </a:lnTo>
                      <a:lnTo>
                        <a:pt x="196" y="5537"/>
                      </a:lnTo>
                      <a:lnTo>
                        <a:pt x="224" y="5620"/>
                      </a:lnTo>
                      <a:lnTo>
                        <a:pt x="254" y="5702"/>
                      </a:lnTo>
                      <a:lnTo>
                        <a:pt x="285" y="5781"/>
                      </a:lnTo>
                      <a:lnTo>
                        <a:pt x="318" y="5860"/>
                      </a:lnTo>
                      <a:lnTo>
                        <a:pt x="352" y="5936"/>
                      </a:lnTo>
                      <a:lnTo>
                        <a:pt x="389" y="6011"/>
                      </a:lnTo>
                      <a:lnTo>
                        <a:pt x="426" y="6084"/>
                      </a:lnTo>
                      <a:lnTo>
                        <a:pt x="465" y="6156"/>
                      </a:lnTo>
                      <a:lnTo>
                        <a:pt x="505" y="6225"/>
                      </a:lnTo>
                      <a:lnTo>
                        <a:pt x="548" y="6292"/>
                      </a:lnTo>
                      <a:lnTo>
                        <a:pt x="591" y="6358"/>
                      </a:lnTo>
                      <a:lnTo>
                        <a:pt x="636" y="6421"/>
                      </a:lnTo>
                      <a:lnTo>
                        <a:pt x="681" y="6483"/>
                      </a:lnTo>
                      <a:lnTo>
                        <a:pt x="728" y="6542"/>
                      </a:lnTo>
                      <a:lnTo>
                        <a:pt x="777" y="6600"/>
                      </a:lnTo>
                      <a:lnTo>
                        <a:pt x="827" y="6655"/>
                      </a:lnTo>
                      <a:lnTo>
                        <a:pt x="878" y="6709"/>
                      </a:lnTo>
                      <a:lnTo>
                        <a:pt x="930" y="6759"/>
                      </a:lnTo>
                      <a:lnTo>
                        <a:pt x="984" y="6810"/>
                      </a:lnTo>
                      <a:lnTo>
                        <a:pt x="1041" y="6860"/>
                      </a:lnTo>
                      <a:lnTo>
                        <a:pt x="1098" y="6910"/>
                      </a:lnTo>
                      <a:lnTo>
                        <a:pt x="1158" y="6960"/>
                      </a:lnTo>
                      <a:lnTo>
                        <a:pt x="1219" y="7010"/>
                      </a:lnTo>
                      <a:lnTo>
                        <a:pt x="1283" y="7057"/>
                      </a:lnTo>
                      <a:lnTo>
                        <a:pt x="1347" y="7105"/>
                      </a:lnTo>
                      <a:lnTo>
                        <a:pt x="1414" y="7151"/>
                      </a:lnTo>
                      <a:lnTo>
                        <a:pt x="1481" y="7196"/>
                      </a:lnTo>
                      <a:lnTo>
                        <a:pt x="1549" y="7239"/>
                      </a:lnTo>
                      <a:lnTo>
                        <a:pt x="1584" y="7261"/>
                      </a:lnTo>
                      <a:lnTo>
                        <a:pt x="1618" y="7282"/>
                      </a:lnTo>
                      <a:lnTo>
                        <a:pt x="1653" y="7301"/>
                      </a:lnTo>
                      <a:lnTo>
                        <a:pt x="1688" y="7321"/>
                      </a:lnTo>
                      <a:lnTo>
                        <a:pt x="1725" y="7339"/>
                      </a:lnTo>
                      <a:lnTo>
                        <a:pt x="1760" y="7358"/>
                      </a:lnTo>
                      <a:lnTo>
                        <a:pt x="1796" y="7377"/>
                      </a:lnTo>
                      <a:lnTo>
                        <a:pt x="1832" y="7393"/>
                      </a:lnTo>
                      <a:lnTo>
                        <a:pt x="1868" y="7411"/>
                      </a:lnTo>
                      <a:lnTo>
                        <a:pt x="1904" y="7426"/>
                      </a:lnTo>
                      <a:lnTo>
                        <a:pt x="1941" y="7442"/>
                      </a:lnTo>
                      <a:lnTo>
                        <a:pt x="1977" y="7456"/>
                      </a:lnTo>
                      <a:lnTo>
                        <a:pt x="2057" y="7487"/>
                      </a:lnTo>
                      <a:lnTo>
                        <a:pt x="2135" y="7517"/>
                      </a:lnTo>
                      <a:lnTo>
                        <a:pt x="2210" y="7545"/>
                      </a:lnTo>
                      <a:lnTo>
                        <a:pt x="2286" y="7573"/>
                      </a:lnTo>
                      <a:lnTo>
                        <a:pt x="2362" y="7601"/>
                      </a:lnTo>
                      <a:lnTo>
                        <a:pt x="2442" y="7629"/>
                      </a:lnTo>
                      <a:lnTo>
                        <a:pt x="2525" y="7659"/>
                      </a:lnTo>
                      <a:lnTo>
                        <a:pt x="2614" y="7690"/>
                      </a:lnTo>
                      <a:lnTo>
                        <a:pt x="2633" y="7696"/>
                      </a:lnTo>
                      <a:lnTo>
                        <a:pt x="2661" y="7702"/>
                      </a:lnTo>
                      <a:lnTo>
                        <a:pt x="2699" y="7712"/>
                      </a:lnTo>
                      <a:lnTo>
                        <a:pt x="2743" y="7721"/>
                      </a:lnTo>
                      <a:lnTo>
                        <a:pt x="2850" y="7743"/>
                      </a:lnTo>
                      <a:lnTo>
                        <a:pt x="2969" y="7766"/>
                      </a:lnTo>
                      <a:lnTo>
                        <a:pt x="3088" y="7787"/>
                      </a:lnTo>
                      <a:lnTo>
                        <a:pt x="3195" y="7806"/>
                      </a:lnTo>
                      <a:lnTo>
                        <a:pt x="3240" y="7812"/>
                      </a:lnTo>
                      <a:lnTo>
                        <a:pt x="3279" y="7818"/>
                      </a:lnTo>
                      <a:lnTo>
                        <a:pt x="3308" y="7821"/>
                      </a:lnTo>
                      <a:lnTo>
                        <a:pt x="3327" y="7822"/>
                      </a:lnTo>
                      <a:lnTo>
                        <a:pt x="4067" y="7822"/>
                      </a:lnTo>
                      <a:lnTo>
                        <a:pt x="4096" y="7822"/>
                      </a:lnTo>
                      <a:lnTo>
                        <a:pt x="4127" y="7821"/>
                      </a:lnTo>
                      <a:lnTo>
                        <a:pt x="4160" y="7819"/>
                      </a:lnTo>
                      <a:lnTo>
                        <a:pt x="4194" y="7816"/>
                      </a:lnTo>
                      <a:lnTo>
                        <a:pt x="4229" y="7812"/>
                      </a:lnTo>
                      <a:lnTo>
                        <a:pt x="4267" y="7808"/>
                      </a:lnTo>
                      <a:lnTo>
                        <a:pt x="4304" y="7803"/>
                      </a:lnTo>
                      <a:lnTo>
                        <a:pt x="4343" y="7798"/>
                      </a:lnTo>
                      <a:lnTo>
                        <a:pt x="4423" y="7784"/>
                      </a:lnTo>
                      <a:lnTo>
                        <a:pt x="4504" y="7770"/>
                      </a:lnTo>
                      <a:lnTo>
                        <a:pt x="4588" y="7753"/>
                      </a:lnTo>
                      <a:lnTo>
                        <a:pt x="4671" y="7736"/>
                      </a:lnTo>
                      <a:lnTo>
                        <a:pt x="4753" y="7716"/>
                      </a:lnTo>
                      <a:lnTo>
                        <a:pt x="4835" y="7696"/>
                      </a:lnTo>
                      <a:lnTo>
                        <a:pt x="4912" y="7677"/>
                      </a:lnTo>
                      <a:lnTo>
                        <a:pt x="4987" y="7657"/>
                      </a:lnTo>
                      <a:lnTo>
                        <a:pt x="5056" y="7636"/>
                      </a:lnTo>
                      <a:lnTo>
                        <a:pt x="5120" y="7618"/>
                      </a:lnTo>
                      <a:lnTo>
                        <a:pt x="5177" y="7599"/>
                      </a:lnTo>
                      <a:lnTo>
                        <a:pt x="5225" y="7581"/>
                      </a:lnTo>
                      <a:lnTo>
                        <a:pt x="5281" y="7560"/>
                      </a:lnTo>
                      <a:lnTo>
                        <a:pt x="5338" y="7537"/>
                      </a:lnTo>
                      <a:lnTo>
                        <a:pt x="5396" y="7511"/>
                      </a:lnTo>
                      <a:lnTo>
                        <a:pt x="5455" y="7484"/>
                      </a:lnTo>
                      <a:lnTo>
                        <a:pt x="5513" y="7456"/>
                      </a:lnTo>
                      <a:lnTo>
                        <a:pt x="5572" y="7426"/>
                      </a:lnTo>
                      <a:lnTo>
                        <a:pt x="5631" y="7395"/>
                      </a:lnTo>
                      <a:lnTo>
                        <a:pt x="5688" y="7363"/>
                      </a:lnTo>
                      <a:lnTo>
                        <a:pt x="5745" y="7330"/>
                      </a:lnTo>
                      <a:lnTo>
                        <a:pt x="5802" y="7296"/>
                      </a:lnTo>
                      <a:lnTo>
                        <a:pt x="5857" y="7262"/>
                      </a:lnTo>
                      <a:lnTo>
                        <a:pt x="5911" y="7228"/>
                      </a:lnTo>
                      <a:lnTo>
                        <a:pt x="5962" y="7193"/>
                      </a:lnTo>
                      <a:lnTo>
                        <a:pt x="6012" y="7158"/>
                      </a:lnTo>
                      <a:lnTo>
                        <a:pt x="6060" y="7122"/>
                      </a:lnTo>
                      <a:lnTo>
                        <a:pt x="6105" y="7087"/>
                      </a:lnTo>
                      <a:lnTo>
                        <a:pt x="6141" y="7058"/>
                      </a:lnTo>
                      <a:lnTo>
                        <a:pt x="6178" y="7027"/>
                      </a:lnTo>
                      <a:lnTo>
                        <a:pt x="6217" y="6993"/>
                      </a:lnTo>
                      <a:lnTo>
                        <a:pt x="6258" y="6956"/>
                      </a:lnTo>
                      <a:lnTo>
                        <a:pt x="6299" y="6918"/>
                      </a:lnTo>
                      <a:lnTo>
                        <a:pt x="6341" y="6876"/>
                      </a:lnTo>
                      <a:lnTo>
                        <a:pt x="6385" y="6834"/>
                      </a:lnTo>
                      <a:lnTo>
                        <a:pt x="6429" y="6788"/>
                      </a:lnTo>
                      <a:lnTo>
                        <a:pt x="6473" y="6742"/>
                      </a:lnTo>
                      <a:lnTo>
                        <a:pt x="6517" y="6693"/>
                      </a:lnTo>
                      <a:lnTo>
                        <a:pt x="6563" y="6643"/>
                      </a:lnTo>
                      <a:lnTo>
                        <a:pt x="6606" y="6591"/>
                      </a:lnTo>
                      <a:lnTo>
                        <a:pt x="6650" y="6538"/>
                      </a:lnTo>
                      <a:lnTo>
                        <a:pt x="6694" y="6483"/>
                      </a:lnTo>
                      <a:lnTo>
                        <a:pt x="6737" y="6429"/>
                      </a:lnTo>
                      <a:lnTo>
                        <a:pt x="6779" y="6372"/>
                      </a:lnTo>
                      <a:lnTo>
                        <a:pt x="6820" y="6314"/>
                      </a:lnTo>
                      <a:lnTo>
                        <a:pt x="6859" y="6256"/>
                      </a:lnTo>
                      <a:lnTo>
                        <a:pt x="6897" y="6197"/>
                      </a:lnTo>
                      <a:lnTo>
                        <a:pt x="6935" y="6137"/>
                      </a:lnTo>
                      <a:lnTo>
                        <a:pt x="6970" y="6077"/>
                      </a:lnTo>
                      <a:lnTo>
                        <a:pt x="7003" y="6017"/>
                      </a:lnTo>
                      <a:lnTo>
                        <a:pt x="7033" y="5956"/>
                      </a:lnTo>
                      <a:lnTo>
                        <a:pt x="7062" y="5895"/>
                      </a:lnTo>
                      <a:lnTo>
                        <a:pt x="7088" y="5834"/>
                      </a:lnTo>
                      <a:lnTo>
                        <a:pt x="7110" y="5774"/>
                      </a:lnTo>
                      <a:lnTo>
                        <a:pt x="7131" y="5713"/>
                      </a:lnTo>
                      <a:lnTo>
                        <a:pt x="7148" y="5653"/>
                      </a:lnTo>
                      <a:lnTo>
                        <a:pt x="7163" y="5593"/>
                      </a:lnTo>
                      <a:lnTo>
                        <a:pt x="7173" y="5534"/>
                      </a:lnTo>
                      <a:lnTo>
                        <a:pt x="7181" y="5475"/>
                      </a:lnTo>
                      <a:lnTo>
                        <a:pt x="7184" y="5417"/>
                      </a:lnTo>
                      <a:lnTo>
                        <a:pt x="5203" y="5417"/>
                      </a:lnTo>
                      <a:lnTo>
                        <a:pt x="5197" y="5437"/>
                      </a:lnTo>
                      <a:lnTo>
                        <a:pt x="5190" y="5457"/>
                      </a:lnTo>
                      <a:lnTo>
                        <a:pt x="5182" y="5476"/>
                      </a:lnTo>
                      <a:lnTo>
                        <a:pt x="5174" y="5497"/>
                      </a:lnTo>
                      <a:lnTo>
                        <a:pt x="5165" y="5517"/>
                      </a:lnTo>
                      <a:lnTo>
                        <a:pt x="5154" y="5536"/>
                      </a:lnTo>
                      <a:lnTo>
                        <a:pt x="5143" y="5557"/>
                      </a:lnTo>
                      <a:lnTo>
                        <a:pt x="5130" y="5577"/>
                      </a:lnTo>
                      <a:lnTo>
                        <a:pt x="5118" y="5597"/>
                      </a:lnTo>
                      <a:lnTo>
                        <a:pt x="5105" y="5617"/>
                      </a:lnTo>
                      <a:lnTo>
                        <a:pt x="5090" y="5638"/>
                      </a:lnTo>
                      <a:lnTo>
                        <a:pt x="5076" y="5657"/>
                      </a:lnTo>
                      <a:lnTo>
                        <a:pt x="5046" y="5696"/>
                      </a:lnTo>
                      <a:lnTo>
                        <a:pt x="5013" y="5735"/>
                      </a:lnTo>
                      <a:lnTo>
                        <a:pt x="4980" y="5773"/>
                      </a:lnTo>
                      <a:lnTo>
                        <a:pt x="4944" y="5808"/>
                      </a:lnTo>
                      <a:lnTo>
                        <a:pt x="4909" y="5843"/>
                      </a:lnTo>
                      <a:lnTo>
                        <a:pt x="4873" y="5875"/>
                      </a:lnTo>
                      <a:lnTo>
                        <a:pt x="4838" y="5906"/>
                      </a:lnTo>
                      <a:lnTo>
                        <a:pt x="4803" y="5934"/>
                      </a:lnTo>
                      <a:lnTo>
                        <a:pt x="4769" y="5959"/>
                      </a:lnTo>
                      <a:lnTo>
                        <a:pt x="4736" y="5982"/>
                      </a:lnTo>
                      <a:lnTo>
                        <a:pt x="4706" y="6000"/>
                      </a:lnTo>
                      <a:lnTo>
                        <a:pt x="4671" y="6021"/>
                      </a:lnTo>
                      <a:lnTo>
                        <a:pt x="4631" y="6043"/>
                      </a:lnTo>
                      <a:lnTo>
                        <a:pt x="4588" y="6066"/>
                      </a:lnTo>
                      <a:lnTo>
                        <a:pt x="4540" y="6088"/>
                      </a:lnTo>
                      <a:lnTo>
                        <a:pt x="4491" y="6112"/>
                      </a:lnTo>
                      <a:lnTo>
                        <a:pt x="4439" y="6135"/>
                      </a:lnTo>
                      <a:lnTo>
                        <a:pt x="4385" y="6158"/>
                      </a:lnTo>
                      <a:lnTo>
                        <a:pt x="4332" y="6179"/>
                      </a:lnTo>
                      <a:lnTo>
                        <a:pt x="4278" y="6199"/>
                      </a:lnTo>
                      <a:lnTo>
                        <a:pt x="4224" y="6217"/>
                      </a:lnTo>
                      <a:lnTo>
                        <a:pt x="4171" y="6233"/>
                      </a:lnTo>
                      <a:lnTo>
                        <a:pt x="4147" y="6239"/>
                      </a:lnTo>
                      <a:lnTo>
                        <a:pt x="4121" y="6246"/>
                      </a:lnTo>
                      <a:lnTo>
                        <a:pt x="4097" y="6251"/>
                      </a:lnTo>
                      <a:lnTo>
                        <a:pt x="4073" y="6255"/>
                      </a:lnTo>
                      <a:lnTo>
                        <a:pt x="4051" y="6259"/>
                      </a:lnTo>
                      <a:lnTo>
                        <a:pt x="4029" y="6261"/>
                      </a:lnTo>
                      <a:lnTo>
                        <a:pt x="4007" y="6263"/>
                      </a:lnTo>
                      <a:lnTo>
                        <a:pt x="3988" y="6263"/>
                      </a:lnTo>
                      <a:lnTo>
                        <a:pt x="3618" y="6263"/>
                      </a:lnTo>
                      <a:lnTo>
                        <a:pt x="3530" y="6261"/>
                      </a:lnTo>
                      <a:lnTo>
                        <a:pt x="3443" y="6255"/>
                      </a:lnTo>
                      <a:lnTo>
                        <a:pt x="3358" y="6243"/>
                      </a:lnTo>
                      <a:lnTo>
                        <a:pt x="3275" y="6228"/>
                      </a:lnTo>
                      <a:lnTo>
                        <a:pt x="3192" y="6209"/>
                      </a:lnTo>
                      <a:lnTo>
                        <a:pt x="3111" y="6186"/>
                      </a:lnTo>
                      <a:lnTo>
                        <a:pt x="3033" y="6159"/>
                      </a:lnTo>
                      <a:lnTo>
                        <a:pt x="2955" y="6128"/>
                      </a:lnTo>
                      <a:lnTo>
                        <a:pt x="2881" y="6094"/>
                      </a:lnTo>
                      <a:lnTo>
                        <a:pt x="2808" y="6055"/>
                      </a:lnTo>
                      <a:lnTo>
                        <a:pt x="2737" y="6014"/>
                      </a:lnTo>
                      <a:lnTo>
                        <a:pt x="2668" y="5968"/>
                      </a:lnTo>
                      <a:lnTo>
                        <a:pt x="2602" y="5921"/>
                      </a:lnTo>
                      <a:lnTo>
                        <a:pt x="2539" y="5869"/>
                      </a:lnTo>
                      <a:lnTo>
                        <a:pt x="2477" y="5815"/>
                      </a:lnTo>
                      <a:lnTo>
                        <a:pt x="2419" y="5758"/>
                      </a:lnTo>
                      <a:lnTo>
                        <a:pt x="2363" y="5699"/>
                      </a:lnTo>
                      <a:lnTo>
                        <a:pt x="2311" y="5636"/>
                      </a:lnTo>
                      <a:lnTo>
                        <a:pt x="2261" y="5571"/>
                      </a:lnTo>
                      <a:lnTo>
                        <a:pt x="2213" y="5504"/>
                      </a:lnTo>
                      <a:lnTo>
                        <a:pt x="2170" y="5434"/>
                      </a:lnTo>
                      <a:lnTo>
                        <a:pt x="2130" y="5362"/>
                      </a:lnTo>
                      <a:lnTo>
                        <a:pt x="2092" y="5288"/>
                      </a:lnTo>
                      <a:lnTo>
                        <a:pt x="2059" y="5212"/>
                      </a:lnTo>
                      <a:lnTo>
                        <a:pt x="2029" y="5134"/>
                      </a:lnTo>
                      <a:lnTo>
                        <a:pt x="2003" y="5054"/>
                      </a:lnTo>
                      <a:lnTo>
                        <a:pt x="1980" y="4973"/>
                      </a:lnTo>
                      <a:lnTo>
                        <a:pt x="1961" y="4890"/>
                      </a:lnTo>
                      <a:lnTo>
                        <a:pt x="1947" y="4806"/>
                      </a:lnTo>
                      <a:lnTo>
                        <a:pt x="1936" y="4720"/>
                      </a:lnTo>
                      <a:lnTo>
                        <a:pt x="1930" y="4633"/>
                      </a:lnTo>
                      <a:lnTo>
                        <a:pt x="1927" y="4546"/>
                      </a:lnTo>
                      <a:lnTo>
                        <a:pt x="1927" y="4440"/>
                      </a:lnTo>
                      <a:lnTo>
                        <a:pt x="7289" y="44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  <p:sp>
              <p:nvSpPr>
                <p:cNvPr id="164" name="Freeform 8"/>
                <p:cNvSpPr>
                  <a:spLocks noEditPoints="1"/>
                </p:cNvSpPr>
                <p:nvPr/>
              </p:nvSpPr>
              <p:spPr bwMode="auto">
                <a:xfrm>
                  <a:off x="4919730" y="7539498"/>
                  <a:ext cx="90269" cy="110420"/>
                </a:xfrm>
                <a:custGeom>
                  <a:avLst/>
                  <a:gdLst>
                    <a:gd name="T0" fmla="*/ 5235 w 8425"/>
                    <a:gd name="T1" fmla="*/ 5816 h 10307"/>
                    <a:gd name="T2" fmla="*/ 5801 w 8425"/>
                    <a:gd name="T3" fmla="*/ 6057 h 10307"/>
                    <a:gd name="T4" fmla="*/ 6164 w 8425"/>
                    <a:gd name="T5" fmla="*/ 6504 h 10307"/>
                    <a:gd name="T6" fmla="*/ 6258 w 8425"/>
                    <a:gd name="T7" fmla="*/ 7122 h 10307"/>
                    <a:gd name="T8" fmla="*/ 6104 w 8425"/>
                    <a:gd name="T9" fmla="*/ 7816 h 10307"/>
                    <a:gd name="T10" fmla="*/ 5707 w 8425"/>
                    <a:gd name="T11" fmla="*/ 8269 h 10307"/>
                    <a:gd name="T12" fmla="*/ 5078 w 8425"/>
                    <a:gd name="T13" fmla="*/ 8487 h 10307"/>
                    <a:gd name="T14" fmla="*/ 4343 w 8425"/>
                    <a:gd name="T15" fmla="*/ 1797 h 10307"/>
                    <a:gd name="T16" fmla="*/ 5104 w 8425"/>
                    <a:gd name="T17" fmla="*/ 1849 h 10307"/>
                    <a:gd name="T18" fmla="*/ 5687 w 8425"/>
                    <a:gd name="T19" fmla="*/ 2064 h 10307"/>
                    <a:gd name="T20" fmla="*/ 6011 w 8425"/>
                    <a:gd name="T21" fmla="*/ 2550 h 10307"/>
                    <a:gd name="T22" fmla="*/ 6039 w 8425"/>
                    <a:gd name="T23" fmla="*/ 3076 h 10307"/>
                    <a:gd name="T24" fmla="*/ 5974 w 8425"/>
                    <a:gd name="T25" fmla="*/ 3385 h 10307"/>
                    <a:gd name="T26" fmla="*/ 5845 w 8425"/>
                    <a:gd name="T27" fmla="*/ 3630 h 10307"/>
                    <a:gd name="T28" fmla="*/ 5652 w 8425"/>
                    <a:gd name="T29" fmla="*/ 3806 h 10307"/>
                    <a:gd name="T30" fmla="*/ 5381 w 8425"/>
                    <a:gd name="T31" fmla="*/ 3922 h 10307"/>
                    <a:gd name="T32" fmla="*/ 4797 w 8425"/>
                    <a:gd name="T33" fmla="*/ 4056 h 10307"/>
                    <a:gd name="T34" fmla="*/ 0 w 8425"/>
                    <a:gd name="T35" fmla="*/ 10307 h 10307"/>
                    <a:gd name="T36" fmla="*/ 1619 w 8425"/>
                    <a:gd name="T37" fmla="*/ 10307 h 10307"/>
                    <a:gd name="T38" fmla="*/ 3057 w 8425"/>
                    <a:gd name="T39" fmla="*/ 10307 h 10307"/>
                    <a:gd name="T40" fmla="*/ 3859 w 8425"/>
                    <a:gd name="T41" fmla="*/ 10307 h 10307"/>
                    <a:gd name="T42" fmla="*/ 4680 w 8425"/>
                    <a:gd name="T43" fmla="*/ 10300 h 10307"/>
                    <a:gd name="T44" fmla="*/ 5402 w 8425"/>
                    <a:gd name="T45" fmla="*/ 10249 h 10307"/>
                    <a:gd name="T46" fmla="*/ 6473 w 8425"/>
                    <a:gd name="T47" fmla="*/ 10048 h 10307"/>
                    <a:gd name="T48" fmla="*/ 7513 w 8425"/>
                    <a:gd name="T49" fmla="*/ 9406 h 10307"/>
                    <a:gd name="T50" fmla="*/ 8206 w 8425"/>
                    <a:gd name="T51" fmla="*/ 8398 h 10307"/>
                    <a:gd name="T52" fmla="*/ 8425 w 8425"/>
                    <a:gd name="T53" fmla="*/ 7188 h 10307"/>
                    <a:gd name="T54" fmla="*/ 8385 w 8425"/>
                    <a:gd name="T55" fmla="*/ 6655 h 10307"/>
                    <a:gd name="T56" fmla="*/ 8274 w 8425"/>
                    <a:gd name="T57" fmla="*/ 6217 h 10307"/>
                    <a:gd name="T58" fmla="*/ 8102 w 8425"/>
                    <a:gd name="T59" fmla="*/ 5831 h 10307"/>
                    <a:gd name="T60" fmla="*/ 7826 w 8425"/>
                    <a:gd name="T61" fmla="*/ 5422 h 10307"/>
                    <a:gd name="T62" fmla="*/ 7512 w 8425"/>
                    <a:gd name="T63" fmla="*/ 5136 h 10307"/>
                    <a:gd name="T64" fmla="*/ 7179 w 8425"/>
                    <a:gd name="T65" fmla="*/ 4921 h 10307"/>
                    <a:gd name="T66" fmla="*/ 6970 w 8425"/>
                    <a:gd name="T67" fmla="*/ 4842 h 10307"/>
                    <a:gd name="T68" fmla="*/ 6904 w 8425"/>
                    <a:gd name="T69" fmla="*/ 4778 h 10307"/>
                    <a:gd name="T70" fmla="*/ 7044 w 8425"/>
                    <a:gd name="T71" fmla="*/ 4670 h 10307"/>
                    <a:gd name="T72" fmla="*/ 7328 w 8425"/>
                    <a:gd name="T73" fmla="*/ 4473 h 10307"/>
                    <a:gd name="T74" fmla="*/ 7589 w 8425"/>
                    <a:gd name="T75" fmla="*/ 4222 h 10307"/>
                    <a:gd name="T76" fmla="*/ 7781 w 8425"/>
                    <a:gd name="T77" fmla="*/ 3980 h 10307"/>
                    <a:gd name="T78" fmla="*/ 7922 w 8425"/>
                    <a:gd name="T79" fmla="*/ 3686 h 10307"/>
                    <a:gd name="T80" fmla="*/ 8033 w 8425"/>
                    <a:gd name="T81" fmla="*/ 3300 h 10307"/>
                    <a:gd name="T82" fmla="*/ 8098 w 8425"/>
                    <a:gd name="T83" fmla="*/ 2887 h 10307"/>
                    <a:gd name="T84" fmla="*/ 8097 w 8425"/>
                    <a:gd name="T85" fmla="*/ 2405 h 10307"/>
                    <a:gd name="T86" fmla="*/ 7999 w 8425"/>
                    <a:gd name="T87" fmla="*/ 1879 h 10307"/>
                    <a:gd name="T88" fmla="*/ 7819 w 8425"/>
                    <a:gd name="T89" fmla="*/ 1430 h 10307"/>
                    <a:gd name="T90" fmla="*/ 7582 w 8425"/>
                    <a:gd name="T91" fmla="*/ 1044 h 10307"/>
                    <a:gd name="T92" fmla="*/ 7281 w 8425"/>
                    <a:gd name="T93" fmla="*/ 730 h 10307"/>
                    <a:gd name="T94" fmla="*/ 6935 w 8425"/>
                    <a:gd name="T95" fmla="*/ 477 h 10307"/>
                    <a:gd name="T96" fmla="*/ 6554 w 8425"/>
                    <a:gd name="T97" fmla="*/ 307 h 10307"/>
                    <a:gd name="T98" fmla="*/ 6222 w 8425"/>
                    <a:gd name="T99" fmla="*/ 169 h 10307"/>
                    <a:gd name="T100" fmla="*/ 5873 w 8425"/>
                    <a:gd name="T101" fmla="*/ 114 h 10307"/>
                    <a:gd name="T102" fmla="*/ 5358 w 8425"/>
                    <a:gd name="T103" fmla="*/ 40 h 10307"/>
                    <a:gd name="T104" fmla="*/ 4962 w 8425"/>
                    <a:gd name="T105" fmla="*/ 5 h 10307"/>
                    <a:gd name="T106" fmla="*/ 4258 w 8425"/>
                    <a:gd name="T107" fmla="*/ 0 h 10307"/>
                    <a:gd name="T108" fmla="*/ 3368 w 8425"/>
                    <a:gd name="T109" fmla="*/ 0 h 10307"/>
                    <a:gd name="T110" fmla="*/ 1782 w 8425"/>
                    <a:gd name="T111" fmla="*/ 0 h 10307"/>
                    <a:gd name="T112" fmla="*/ 0 w 8425"/>
                    <a:gd name="T113" fmla="*/ 0 h 10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425" h="10307">
                      <a:moveTo>
                        <a:pt x="2377" y="5761"/>
                      </a:moveTo>
                      <a:lnTo>
                        <a:pt x="4702" y="5761"/>
                      </a:lnTo>
                      <a:lnTo>
                        <a:pt x="4781" y="5763"/>
                      </a:lnTo>
                      <a:lnTo>
                        <a:pt x="4860" y="5766"/>
                      </a:lnTo>
                      <a:lnTo>
                        <a:pt x="4937" y="5771"/>
                      </a:lnTo>
                      <a:lnTo>
                        <a:pt x="5014" y="5779"/>
                      </a:lnTo>
                      <a:lnTo>
                        <a:pt x="5089" y="5789"/>
                      </a:lnTo>
                      <a:lnTo>
                        <a:pt x="5162" y="5802"/>
                      </a:lnTo>
                      <a:lnTo>
                        <a:pt x="5235" y="5816"/>
                      </a:lnTo>
                      <a:lnTo>
                        <a:pt x="5306" y="5833"/>
                      </a:lnTo>
                      <a:lnTo>
                        <a:pt x="5374" y="5852"/>
                      </a:lnTo>
                      <a:lnTo>
                        <a:pt x="5441" y="5874"/>
                      </a:lnTo>
                      <a:lnTo>
                        <a:pt x="5507" y="5899"/>
                      </a:lnTo>
                      <a:lnTo>
                        <a:pt x="5571" y="5926"/>
                      </a:lnTo>
                      <a:lnTo>
                        <a:pt x="5632" y="5955"/>
                      </a:lnTo>
                      <a:lnTo>
                        <a:pt x="5690" y="5986"/>
                      </a:lnTo>
                      <a:lnTo>
                        <a:pt x="5747" y="6020"/>
                      </a:lnTo>
                      <a:lnTo>
                        <a:pt x="5801" y="6057"/>
                      </a:lnTo>
                      <a:lnTo>
                        <a:pt x="5853" y="6097"/>
                      </a:lnTo>
                      <a:lnTo>
                        <a:pt x="5902" y="6138"/>
                      </a:lnTo>
                      <a:lnTo>
                        <a:pt x="5949" y="6182"/>
                      </a:lnTo>
                      <a:lnTo>
                        <a:pt x="5992" y="6229"/>
                      </a:lnTo>
                      <a:lnTo>
                        <a:pt x="6032" y="6279"/>
                      </a:lnTo>
                      <a:lnTo>
                        <a:pt x="6071" y="6330"/>
                      </a:lnTo>
                      <a:lnTo>
                        <a:pt x="6105" y="6386"/>
                      </a:lnTo>
                      <a:lnTo>
                        <a:pt x="6136" y="6443"/>
                      </a:lnTo>
                      <a:lnTo>
                        <a:pt x="6164" y="6504"/>
                      </a:lnTo>
                      <a:lnTo>
                        <a:pt x="6189" y="6567"/>
                      </a:lnTo>
                      <a:lnTo>
                        <a:pt x="6210" y="6632"/>
                      </a:lnTo>
                      <a:lnTo>
                        <a:pt x="6228" y="6700"/>
                      </a:lnTo>
                      <a:lnTo>
                        <a:pt x="6241" y="6773"/>
                      </a:lnTo>
                      <a:lnTo>
                        <a:pt x="6252" y="6846"/>
                      </a:lnTo>
                      <a:lnTo>
                        <a:pt x="6258" y="6924"/>
                      </a:lnTo>
                      <a:lnTo>
                        <a:pt x="6260" y="7003"/>
                      </a:lnTo>
                      <a:lnTo>
                        <a:pt x="6260" y="7030"/>
                      </a:lnTo>
                      <a:lnTo>
                        <a:pt x="6258" y="7122"/>
                      </a:lnTo>
                      <a:lnTo>
                        <a:pt x="6253" y="7211"/>
                      </a:lnTo>
                      <a:lnTo>
                        <a:pt x="6245" y="7297"/>
                      </a:lnTo>
                      <a:lnTo>
                        <a:pt x="6234" y="7381"/>
                      </a:lnTo>
                      <a:lnTo>
                        <a:pt x="6221" y="7460"/>
                      </a:lnTo>
                      <a:lnTo>
                        <a:pt x="6203" y="7538"/>
                      </a:lnTo>
                      <a:lnTo>
                        <a:pt x="6182" y="7611"/>
                      </a:lnTo>
                      <a:lnTo>
                        <a:pt x="6160" y="7683"/>
                      </a:lnTo>
                      <a:lnTo>
                        <a:pt x="6133" y="7751"/>
                      </a:lnTo>
                      <a:lnTo>
                        <a:pt x="6104" y="7816"/>
                      </a:lnTo>
                      <a:lnTo>
                        <a:pt x="6072" y="7878"/>
                      </a:lnTo>
                      <a:lnTo>
                        <a:pt x="6036" y="7937"/>
                      </a:lnTo>
                      <a:lnTo>
                        <a:pt x="5997" y="7994"/>
                      </a:lnTo>
                      <a:lnTo>
                        <a:pt x="5956" y="8047"/>
                      </a:lnTo>
                      <a:lnTo>
                        <a:pt x="5913" y="8097"/>
                      </a:lnTo>
                      <a:lnTo>
                        <a:pt x="5865" y="8145"/>
                      </a:lnTo>
                      <a:lnTo>
                        <a:pt x="5815" y="8189"/>
                      </a:lnTo>
                      <a:lnTo>
                        <a:pt x="5763" y="8231"/>
                      </a:lnTo>
                      <a:lnTo>
                        <a:pt x="5707" y="8269"/>
                      </a:lnTo>
                      <a:lnTo>
                        <a:pt x="5648" y="8305"/>
                      </a:lnTo>
                      <a:lnTo>
                        <a:pt x="5586" y="8338"/>
                      </a:lnTo>
                      <a:lnTo>
                        <a:pt x="5522" y="8368"/>
                      </a:lnTo>
                      <a:lnTo>
                        <a:pt x="5455" y="8395"/>
                      </a:lnTo>
                      <a:lnTo>
                        <a:pt x="5386" y="8419"/>
                      </a:lnTo>
                      <a:lnTo>
                        <a:pt x="5312" y="8441"/>
                      </a:lnTo>
                      <a:lnTo>
                        <a:pt x="5237" y="8459"/>
                      </a:lnTo>
                      <a:lnTo>
                        <a:pt x="5159" y="8475"/>
                      </a:lnTo>
                      <a:lnTo>
                        <a:pt x="5078" y="8487"/>
                      </a:lnTo>
                      <a:lnTo>
                        <a:pt x="4994" y="8497"/>
                      </a:lnTo>
                      <a:lnTo>
                        <a:pt x="4908" y="8505"/>
                      </a:lnTo>
                      <a:lnTo>
                        <a:pt x="4819" y="8509"/>
                      </a:lnTo>
                      <a:lnTo>
                        <a:pt x="4727" y="8510"/>
                      </a:lnTo>
                      <a:lnTo>
                        <a:pt x="2377" y="8510"/>
                      </a:lnTo>
                      <a:lnTo>
                        <a:pt x="2377" y="5761"/>
                      </a:lnTo>
                      <a:close/>
                      <a:moveTo>
                        <a:pt x="2377" y="1797"/>
                      </a:moveTo>
                      <a:lnTo>
                        <a:pt x="4252" y="1797"/>
                      </a:lnTo>
                      <a:lnTo>
                        <a:pt x="4343" y="1797"/>
                      </a:lnTo>
                      <a:lnTo>
                        <a:pt x="4434" y="1798"/>
                      </a:lnTo>
                      <a:lnTo>
                        <a:pt x="4523" y="1800"/>
                      </a:lnTo>
                      <a:lnTo>
                        <a:pt x="4611" y="1803"/>
                      </a:lnTo>
                      <a:lnTo>
                        <a:pt x="4697" y="1807"/>
                      </a:lnTo>
                      <a:lnTo>
                        <a:pt x="4782" y="1813"/>
                      </a:lnTo>
                      <a:lnTo>
                        <a:pt x="4865" y="1819"/>
                      </a:lnTo>
                      <a:lnTo>
                        <a:pt x="4946" y="1827"/>
                      </a:lnTo>
                      <a:lnTo>
                        <a:pt x="5026" y="1837"/>
                      </a:lnTo>
                      <a:lnTo>
                        <a:pt x="5104" y="1849"/>
                      </a:lnTo>
                      <a:lnTo>
                        <a:pt x="5178" y="1863"/>
                      </a:lnTo>
                      <a:lnTo>
                        <a:pt x="5251" y="1879"/>
                      </a:lnTo>
                      <a:lnTo>
                        <a:pt x="5322" y="1897"/>
                      </a:lnTo>
                      <a:lnTo>
                        <a:pt x="5390" y="1918"/>
                      </a:lnTo>
                      <a:lnTo>
                        <a:pt x="5455" y="1942"/>
                      </a:lnTo>
                      <a:lnTo>
                        <a:pt x="5518" y="1968"/>
                      </a:lnTo>
                      <a:lnTo>
                        <a:pt x="5578" y="1997"/>
                      </a:lnTo>
                      <a:lnTo>
                        <a:pt x="5635" y="2029"/>
                      </a:lnTo>
                      <a:lnTo>
                        <a:pt x="5687" y="2064"/>
                      </a:lnTo>
                      <a:lnTo>
                        <a:pt x="5738" y="2103"/>
                      </a:lnTo>
                      <a:lnTo>
                        <a:pt x="5786" y="2145"/>
                      </a:lnTo>
                      <a:lnTo>
                        <a:pt x="5829" y="2191"/>
                      </a:lnTo>
                      <a:lnTo>
                        <a:pt x="5869" y="2241"/>
                      </a:lnTo>
                      <a:lnTo>
                        <a:pt x="5905" y="2293"/>
                      </a:lnTo>
                      <a:lnTo>
                        <a:pt x="5937" y="2351"/>
                      </a:lnTo>
                      <a:lnTo>
                        <a:pt x="5966" y="2413"/>
                      </a:lnTo>
                      <a:lnTo>
                        <a:pt x="5991" y="2480"/>
                      </a:lnTo>
                      <a:lnTo>
                        <a:pt x="6011" y="2550"/>
                      </a:lnTo>
                      <a:lnTo>
                        <a:pt x="6027" y="2625"/>
                      </a:lnTo>
                      <a:lnTo>
                        <a:pt x="6039" y="2705"/>
                      </a:lnTo>
                      <a:lnTo>
                        <a:pt x="6046" y="2791"/>
                      </a:lnTo>
                      <a:lnTo>
                        <a:pt x="6048" y="2881"/>
                      </a:lnTo>
                      <a:lnTo>
                        <a:pt x="6048" y="2921"/>
                      </a:lnTo>
                      <a:lnTo>
                        <a:pt x="6047" y="2961"/>
                      </a:lnTo>
                      <a:lnTo>
                        <a:pt x="6045" y="3000"/>
                      </a:lnTo>
                      <a:lnTo>
                        <a:pt x="6042" y="3039"/>
                      </a:lnTo>
                      <a:lnTo>
                        <a:pt x="6039" y="3076"/>
                      </a:lnTo>
                      <a:lnTo>
                        <a:pt x="6035" y="3113"/>
                      </a:lnTo>
                      <a:lnTo>
                        <a:pt x="6029" y="3150"/>
                      </a:lnTo>
                      <a:lnTo>
                        <a:pt x="6024" y="3186"/>
                      </a:lnTo>
                      <a:lnTo>
                        <a:pt x="6017" y="3221"/>
                      </a:lnTo>
                      <a:lnTo>
                        <a:pt x="6011" y="3255"/>
                      </a:lnTo>
                      <a:lnTo>
                        <a:pt x="6003" y="3289"/>
                      </a:lnTo>
                      <a:lnTo>
                        <a:pt x="5993" y="3321"/>
                      </a:lnTo>
                      <a:lnTo>
                        <a:pt x="5984" y="3353"/>
                      </a:lnTo>
                      <a:lnTo>
                        <a:pt x="5974" y="3385"/>
                      </a:lnTo>
                      <a:lnTo>
                        <a:pt x="5962" y="3415"/>
                      </a:lnTo>
                      <a:lnTo>
                        <a:pt x="5951" y="3445"/>
                      </a:lnTo>
                      <a:lnTo>
                        <a:pt x="5938" y="3474"/>
                      </a:lnTo>
                      <a:lnTo>
                        <a:pt x="5925" y="3502"/>
                      </a:lnTo>
                      <a:lnTo>
                        <a:pt x="5911" y="3530"/>
                      </a:lnTo>
                      <a:lnTo>
                        <a:pt x="5895" y="3556"/>
                      </a:lnTo>
                      <a:lnTo>
                        <a:pt x="5880" y="3582"/>
                      </a:lnTo>
                      <a:lnTo>
                        <a:pt x="5863" y="3607"/>
                      </a:lnTo>
                      <a:lnTo>
                        <a:pt x="5845" y="3630"/>
                      </a:lnTo>
                      <a:lnTo>
                        <a:pt x="5827" y="3654"/>
                      </a:lnTo>
                      <a:lnTo>
                        <a:pt x="5808" y="3676"/>
                      </a:lnTo>
                      <a:lnTo>
                        <a:pt x="5789" y="3698"/>
                      </a:lnTo>
                      <a:lnTo>
                        <a:pt x="5768" y="3718"/>
                      </a:lnTo>
                      <a:lnTo>
                        <a:pt x="5746" y="3737"/>
                      </a:lnTo>
                      <a:lnTo>
                        <a:pt x="5724" y="3756"/>
                      </a:lnTo>
                      <a:lnTo>
                        <a:pt x="5701" y="3773"/>
                      </a:lnTo>
                      <a:lnTo>
                        <a:pt x="5677" y="3791"/>
                      </a:lnTo>
                      <a:lnTo>
                        <a:pt x="5652" y="3806"/>
                      </a:lnTo>
                      <a:lnTo>
                        <a:pt x="5632" y="3818"/>
                      </a:lnTo>
                      <a:lnTo>
                        <a:pt x="5610" y="3829"/>
                      </a:lnTo>
                      <a:lnTo>
                        <a:pt x="5586" y="3841"/>
                      </a:lnTo>
                      <a:lnTo>
                        <a:pt x="5561" y="3853"/>
                      </a:lnTo>
                      <a:lnTo>
                        <a:pt x="5534" y="3865"/>
                      </a:lnTo>
                      <a:lnTo>
                        <a:pt x="5507" y="3876"/>
                      </a:lnTo>
                      <a:lnTo>
                        <a:pt x="5477" y="3888"/>
                      </a:lnTo>
                      <a:lnTo>
                        <a:pt x="5447" y="3899"/>
                      </a:lnTo>
                      <a:lnTo>
                        <a:pt x="5381" y="3922"/>
                      </a:lnTo>
                      <a:lnTo>
                        <a:pt x="5313" y="3945"/>
                      </a:lnTo>
                      <a:lnTo>
                        <a:pt x="5243" y="3965"/>
                      </a:lnTo>
                      <a:lnTo>
                        <a:pt x="5170" y="3985"/>
                      </a:lnTo>
                      <a:lnTo>
                        <a:pt x="5095" y="4003"/>
                      </a:lnTo>
                      <a:lnTo>
                        <a:pt x="5020" y="4019"/>
                      </a:lnTo>
                      <a:lnTo>
                        <a:pt x="4944" y="4034"/>
                      </a:lnTo>
                      <a:lnTo>
                        <a:pt x="4870" y="4046"/>
                      </a:lnTo>
                      <a:lnTo>
                        <a:pt x="4833" y="4051"/>
                      </a:lnTo>
                      <a:lnTo>
                        <a:pt x="4797" y="4056"/>
                      </a:lnTo>
                      <a:lnTo>
                        <a:pt x="4762" y="4061"/>
                      </a:lnTo>
                      <a:lnTo>
                        <a:pt x="4726" y="4064"/>
                      </a:lnTo>
                      <a:lnTo>
                        <a:pt x="4692" y="4067"/>
                      </a:lnTo>
                      <a:lnTo>
                        <a:pt x="4659" y="4069"/>
                      </a:lnTo>
                      <a:lnTo>
                        <a:pt x="4627" y="4070"/>
                      </a:lnTo>
                      <a:lnTo>
                        <a:pt x="4595" y="4070"/>
                      </a:lnTo>
                      <a:lnTo>
                        <a:pt x="2377" y="4070"/>
                      </a:lnTo>
                      <a:lnTo>
                        <a:pt x="2377" y="1797"/>
                      </a:lnTo>
                      <a:close/>
                      <a:moveTo>
                        <a:pt x="0" y="10307"/>
                      </a:moveTo>
                      <a:lnTo>
                        <a:pt x="180" y="10307"/>
                      </a:lnTo>
                      <a:lnTo>
                        <a:pt x="360" y="10307"/>
                      </a:lnTo>
                      <a:lnTo>
                        <a:pt x="539" y="10307"/>
                      </a:lnTo>
                      <a:lnTo>
                        <a:pt x="719" y="10307"/>
                      </a:lnTo>
                      <a:lnTo>
                        <a:pt x="900" y="10307"/>
                      </a:lnTo>
                      <a:lnTo>
                        <a:pt x="1080" y="10307"/>
                      </a:lnTo>
                      <a:lnTo>
                        <a:pt x="1260" y="10307"/>
                      </a:lnTo>
                      <a:lnTo>
                        <a:pt x="1439" y="10307"/>
                      </a:lnTo>
                      <a:lnTo>
                        <a:pt x="1619" y="10307"/>
                      </a:lnTo>
                      <a:lnTo>
                        <a:pt x="1799" y="10307"/>
                      </a:lnTo>
                      <a:lnTo>
                        <a:pt x="1979" y="10307"/>
                      </a:lnTo>
                      <a:lnTo>
                        <a:pt x="2159" y="10307"/>
                      </a:lnTo>
                      <a:lnTo>
                        <a:pt x="2339" y="10307"/>
                      </a:lnTo>
                      <a:lnTo>
                        <a:pt x="2519" y="10307"/>
                      </a:lnTo>
                      <a:lnTo>
                        <a:pt x="2699" y="10307"/>
                      </a:lnTo>
                      <a:lnTo>
                        <a:pt x="2879" y="10307"/>
                      </a:lnTo>
                      <a:lnTo>
                        <a:pt x="2968" y="10307"/>
                      </a:lnTo>
                      <a:lnTo>
                        <a:pt x="3057" y="10307"/>
                      </a:lnTo>
                      <a:lnTo>
                        <a:pt x="3146" y="10307"/>
                      </a:lnTo>
                      <a:lnTo>
                        <a:pt x="3235" y="10307"/>
                      </a:lnTo>
                      <a:lnTo>
                        <a:pt x="3324" y="10307"/>
                      </a:lnTo>
                      <a:lnTo>
                        <a:pt x="3414" y="10307"/>
                      </a:lnTo>
                      <a:lnTo>
                        <a:pt x="3503" y="10307"/>
                      </a:lnTo>
                      <a:lnTo>
                        <a:pt x="3592" y="10307"/>
                      </a:lnTo>
                      <a:lnTo>
                        <a:pt x="3681" y="10307"/>
                      </a:lnTo>
                      <a:lnTo>
                        <a:pt x="3771" y="10307"/>
                      </a:lnTo>
                      <a:lnTo>
                        <a:pt x="3859" y="10307"/>
                      </a:lnTo>
                      <a:lnTo>
                        <a:pt x="3948" y="10307"/>
                      </a:lnTo>
                      <a:lnTo>
                        <a:pt x="4037" y="10307"/>
                      </a:lnTo>
                      <a:lnTo>
                        <a:pt x="4127" y="10307"/>
                      </a:lnTo>
                      <a:lnTo>
                        <a:pt x="4216" y="10307"/>
                      </a:lnTo>
                      <a:lnTo>
                        <a:pt x="4305" y="10307"/>
                      </a:lnTo>
                      <a:lnTo>
                        <a:pt x="4405" y="10307"/>
                      </a:lnTo>
                      <a:lnTo>
                        <a:pt x="4500" y="10305"/>
                      </a:lnTo>
                      <a:lnTo>
                        <a:pt x="4592" y="10303"/>
                      </a:lnTo>
                      <a:lnTo>
                        <a:pt x="4680" y="10300"/>
                      </a:lnTo>
                      <a:lnTo>
                        <a:pt x="4765" y="10296"/>
                      </a:lnTo>
                      <a:lnTo>
                        <a:pt x="4848" y="10291"/>
                      </a:lnTo>
                      <a:lnTo>
                        <a:pt x="4929" y="10286"/>
                      </a:lnTo>
                      <a:lnTo>
                        <a:pt x="5008" y="10281"/>
                      </a:lnTo>
                      <a:lnTo>
                        <a:pt x="5087" y="10275"/>
                      </a:lnTo>
                      <a:lnTo>
                        <a:pt x="5166" y="10269"/>
                      </a:lnTo>
                      <a:lnTo>
                        <a:pt x="5243" y="10263"/>
                      </a:lnTo>
                      <a:lnTo>
                        <a:pt x="5323" y="10256"/>
                      </a:lnTo>
                      <a:lnTo>
                        <a:pt x="5402" y="10249"/>
                      </a:lnTo>
                      <a:lnTo>
                        <a:pt x="5483" y="10242"/>
                      </a:lnTo>
                      <a:lnTo>
                        <a:pt x="5566" y="10235"/>
                      </a:lnTo>
                      <a:lnTo>
                        <a:pt x="5652" y="10227"/>
                      </a:lnTo>
                      <a:lnTo>
                        <a:pt x="5794" y="10213"/>
                      </a:lnTo>
                      <a:lnTo>
                        <a:pt x="5934" y="10192"/>
                      </a:lnTo>
                      <a:lnTo>
                        <a:pt x="6072" y="10165"/>
                      </a:lnTo>
                      <a:lnTo>
                        <a:pt x="6208" y="10132"/>
                      </a:lnTo>
                      <a:lnTo>
                        <a:pt x="6341" y="10093"/>
                      </a:lnTo>
                      <a:lnTo>
                        <a:pt x="6473" y="10048"/>
                      </a:lnTo>
                      <a:lnTo>
                        <a:pt x="6602" y="9998"/>
                      </a:lnTo>
                      <a:lnTo>
                        <a:pt x="6727" y="9942"/>
                      </a:lnTo>
                      <a:lnTo>
                        <a:pt x="6850" y="9881"/>
                      </a:lnTo>
                      <a:lnTo>
                        <a:pt x="6970" y="9814"/>
                      </a:lnTo>
                      <a:lnTo>
                        <a:pt x="7085" y="9742"/>
                      </a:lnTo>
                      <a:lnTo>
                        <a:pt x="7198" y="9666"/>
                      </a:lnTo>
                      <a:lnTo>
                        <a:pt x="7307" y="9584"/>
                      </a:lnTo>
                      <a:lnTo>
                        <a:pt x="7412" y="9497"/>
                      </a:lnTo>
                      <a:lnTo>
                        <a:pt x="7513" y="9406"/>
                      </a:lnTo>
                      <a:lnTo>
                        <a:pt x="7609" y="9311"/>
                      </a:lnTo>
                      <a:lnTo>
                        <a:pt x="7701" y="9211"/>
                      </a:lnTo>
                      <a:lnTo>
                        <a:pt x="7789" y="9107"/>
                      </a:lnTo>
                      <a:lnTo>
                        <a:pt x="7872" y="8998"/>
                      </a:lnTo>
                      <a:lnTo>
                        <a:pt x="7949" y="8886"/>
                      </a:lnTo>
                      <a:lnTo>
                        <a:pt x="8022" y="8769"/>
                      </a:lnTo>
                      <a:lnTo>
                        <a:pt x="8089" y="8649"/>
                      </a:lnTo>
                      <a:lnTo>
                        <a:pt x="8150" y="8525"/>
                      </a:lnTo>
                      <a:lnTo>
                        <a:pt x="8206" y="8398"/>
                      </a:lnTo>
                      <a:lnTo>
                        <a:pt x="8255" y="8268"/>
                      </a:lnTo>
                      <a:lnTo>
                        <a:pt x="8300" y="8134"/>
                      </a:lnTo>
                      <a:lnTo>
                        <a:pt x="8337" y="7996"/>
                      </a:lnTo>
                      <a:lnTo>
                        <a:pt x="8368" y="7856"/>
                      </a:lnTo>
                      <a:lnTo>
                        <a:pt x="8393" y="7713"/>
                      </a:lnTo>
                      <a:lnTo>
                        <a:pt x="8410" y="7567"/>
                      </a:lnTo>
                      <a:lnTo>
                        <a:pt x="8421" y="7419"/>
                      </a:lnTo>
                      <a:lnTo>
                        <a:pt x="8425" y="7268"/>
                      </a:lnTo>
                      <a:lnTo>
                        <a:pt x="8425" y="7188"/>
                      </a:lnTo>
                      <a:lnTo>
                        <a:pt x="8425" y="7123"/>
                      </a:lnTo>
                      <a:lnTo>
                        <a:pt x="8423" y="7059"/>
                      </a:lnTo>
                      <a:lnTo>
                        <a:pt x="8420" y="6997"/>
                      </a:lnTo>
                      <a:lnTo>
                        <a:pt x="8417" y="6936"/>
                      </a:lnTo>
                      <a:lnTo>
                        <a:pt x="8412" y="6877"/>
                      </a:lnTo>
                      <a:lnTo>
                        <a:pt x="8407" y="6819"/>
                      </a:lnTo>
                      <a:lnTo>
                        <a:pt x="8401" y="6763"/>
                      </a:lnTo>
                      <a:lnTo>
                        <a:pt x="8394" y="6709"/>
                      </a:lnTo>
                      <a:lnTo>
                        <a:pt x="8385" y="6655"/>
                      </a:lnTo>
                      <a:lnTo>
                        <a:pt x="8376" y="6602"/>
                      </a:lnTo>
                      <a:lnTo>
                        <a:pt x="8367" y="6550"/>
                      </a:lnTo>
                      <a:lnTo>
                        <a:pt x="8355" y="6501"/>
                      </a:lnTo>
                      <a:lnTo>
                        <a:pt x="8344" y="6451"/>
                      </a:lnTo>
                      <a:lnTo>
                        <a:pt x="8332" y="6403"/>
                      </a:lnTo>
                      <a:lnTo>
                        <a:pt x="8318" y="6355"/>
                      </a:lnTo>
                      <a:lnTo>
                        <a:pt x="8305" y="6308"/>
                      </a:lnTo>
                      <a:lnTo>
                        <a:pt x="8289" y="6263"/>
                      </a:lnTo>
                      <a:lnTo>
                        <a:pt x="8274" y="6217"/>
                      </a:lnTo>
                      <a:lnTo>
                        <a:pt x="8258" y="6173"/>
                      </a:lnTo>
                      <a:lnTo>
                        <a:pt x="8241" y="6129"/>
                      </a:lnTo>
                      <a:lnTo>
                        <a:pt x="8223" y="6085"/>
                      </a:lnTo>
                      <a:lnTo>
                        <a:pt x="8205" y="6043"/>
                      </a:lnTo>
                      <a:lnTo>
                        <a:pt x="8186" y="5999"/>
                      </a:lnTo>
                      <a:lnTo>
                        <a:pt x="8165" y="5957"/>
                      </a:lnTo>
                      <a:lnTo>
                        <a:pt x="8146" y="5915"/>
                      </a:lnTo>
                      <a:lnTo>
                        <a:pt x="8124" y="5873"/>
                      </a:lnTo>
                      <a:lnTo>
                        <a:pt x="8102" y="5831"/>
                      </a:lnTo>
                      <a:lnTo>
                        <a:pt x="8081" y="5788"/>
                      </a:lnTo>
                      <a:lnTo>
                        <a:pt x="8034" y="5705"/>
                      </a:lnTo>
                      <a:lnTo>
                        <a:pt x="7985" y="5620"/>
                      </a:lnTo>
                      <a:lnTo>
                        <a:pt x="7967" y="5592"/>
                      </a:lnTo>
                      <a:lnTo>
                        <a:pt x="7945" y="5561"/>
                      </a:lnTo>
                      <a:lnTo>
                        <a:pt x="7919" y="5528"/>
                      </a:lnTo>
                      <a:lnTo>
                        <a:pt x="7891" y="5494"/>
                      </a:lnTo>
                      <a:lnTo>
                        <a:pt x="7859" y="5459"/>
                      </a:lnTo>
                      <a:lnTo>
                        <a:pt x="7826" y="5422"/>
                      </a:lnTo>
                      <a:lnTo>
                        <a:pt x="7791" y="5385"/>
                      </a:lnTo>
                      <a:lnTo>
                        <a:pt x="7756" y="5349"/>
                      </a:lnTo>
                      <a:lnTo>
                        <a:pt x="7719" y="5314"/>
                      </a:lnTo>
                      <a:lnTo>
                        <a:pt x="7682" y="5279"/>
                      </a:lnTo>
                      <a:lnTo>
                        <a:pt x="7645" y="5246"/>
                      </a:lnTo>
                      <a:lnTo>
                        <a:pt x="7610" y="5213"/>
                      </a:lnTo>
                      <a:lnTo>
                        <a:pt x="7575" y="5185"/>
                      </a:lnTo>
                      <a:lnTo>
                        <a:pt x="7543" y="5159"/>
                      </a:lnTo>
                      <a:lnTo>
                        <a:pt x="7512" y="5136"/>
                      </a:lnTo>
                      <a:lnTo>
                        <a:pt x="7485" y="5116"/>
                      </a:lnTo>
                      <a:lnTo>
                        <a:pt x="7446" y="5090"/>
                      </a:lnTo>
                      <a:lnTo>
                        <a:pt x="7408" y="5065"/>
                      </a:lnTo>
                      <a:lnTo>
                        <a:pt x="7370" y="5040"/>
                      </a:lnTo>
                      <a:lnTo>
                        <a:pt x="7332" y="5016"/>
                      </a:lnTo>
                      <a:lnTo>
                        <a:pt x="7294" y="4991"/>
                      </a:lnTo>
                      <a:lnTo>
                        <a:pt x="7256" y="4967"/>
                      </a:lnTo>
                      <a:lnTo>
                        <a:pt x="7218" y="4944"/>
                      </a:lnTo>
                      <a:lnTo>
                        <a:pt x="7179" y="4921"/>
                      </a:lnTo>
                      <a:lnTo>
                        <a:pt x="7166" y="4913"/>
                      </a:lnTo>
                      <a:lnTo>
                        <a:pt x="7153" y="4906"/>
                      </a:lnTo>
                      <a:lnTo>
                        <a:pt x="7140" y="4900"/>
                      </a:lnTo>
                      <a:lnTo>
                        <a:pt x="7128" y="4894"/>
                      </a:lnTo>
                      <a:lnTo>
                        <a:pt x="7102" y="4885"/>
                      </a:lnTo>
                      <a:lnTo>
                        <a:pt x="7077" y="4876"/>
                      </a:lnTo>
                      <a:lnTo>
                        <a:pt x="7031" y="4863"/>
                      </a:lnTo>
                      <a:lnTo>
                        <a:pt x="6988" y="4850"/>
                      </a:lnTo>
                      <a:lnTo>
                        <a:pt x="6970" y="4842"/>
                      </a:lnTo>
                      <a:lnTo>
                        <a:pt x="6952" y="4834"/>
                      </a:lnTo>
                      <a:lnTo>
                        <a:pt x="6945" y="4829"/>
                      </a:lnTo>
                      <a:lnTo>
                        <a:pt x="6937" y="4824"/>
                      </a:lnTo>
                      <a:lnTo>
                        <a:pt x="6930" y="4817"/>
                      </a:lnTo>
                      <a:lnTo>
                        <a:pt x="6923" y="4811"/>
                      </a:lnTo>
                      <a:lnTo>
                        <a:pt x="6918" y="4804"/>
                      </a:lnTo>
                      <a:lnTo>
                        <a:pt x="6912" y="4797"/>
                      </a:lnTo>
                      <a:lnTo>
                        <a:pt x="6908" y="4787"/>
                      </a:lnTo>
                      <a:lnTo>
                        <a:pt x="6904" y="4778"/>
                      </a:lnTo>
                      <a:lnTo>
                        <a:pt x="6899" y="4768"/>
                      </a:lnTo>
                      <a:lnTo>
                        <a:pt x="6897" y="4756"/>
                      </a:lnTo>
                      <a:lnTo>
                        <a:pt x="6894" y="4744"/>
                      </a:lnTo>
                      <a:lnTo>
                        <a:pt x="6893" y="4731"/>
                      </a:lnTo>
                      <a:lnTo>
                        <a:pt x="6922" y="4722"/>
                      </a:lnTo>
                      <a:lnTo>
                        <a:pt x="6952" y="4711"/>
                      </a:lnTo>
                      <a:lnTo>
                        <a:pt x="6983" y="4700"/>
                      </a:lnTo>
                      <a:lnTo>
                        <a:pt x="7013" y="4685"/>
                      </a:lnTo>
                      <a:lnTo>
                        <a:pt x="7044" y="4670"/>
                      </a:lnTo>
                      <a:lnTo>
                        <a:pt x="7075" y="4652"/>
                      </a:lnTo>
                      <a:lnTo>
                        <a:pt x="7107" y="4634"/>
                      </a:lnTo>
                      <a:lnTo>
                        <a:pt x="7139" y="4615"/>
                      </a:lnTo>
                      <a:lnTo>
                        <a:pt x="7170" y="4593"/>
                      </a:lnTo>
                      <a:lnTo>
                        <a:pt x="7202" y="4571"/>
                      </a:lnTo>
                      <a:lnTo>
                        <a:pt x="7234" y="4549"/>
                      </a:lnTo>
                      <a:lnTo>
                        <a:pt x="7265" y="4524"/>
                      </a:lnTo>
                      <a:lnTo>
                        <a:pt x="7296" y="4499"/>
                      </a:lnTo>
                      <a:lnTo>
                        <a:pt x="7328" y="4473"/>
                      </a:lnTo>
                      <a:lnTo>
                        <a:pt x="7359" y="4447"/>
                      </a:lnTo>
                      <a:lnTo>
                        <a:pt x="7389" y="4420"/>
                      </a:lnTo>
                      <a:lnTo>
                        <a:pt x="7419" y="4392"/>
                      </a:lnTo>
                      <a:lnTo>
                        <a:pt x="7449" y="4365"/>
                      </a:lnTo>
                      <a:lnTo>
                        <a:pt x="7478" y="4337"/>
                      </a:lnTo>
                      <a:lnTo>
                        <a:pt x="7507" y="4308"/>
                      </a:lnTo>
                      <a:lnTo>
                        <a:pt x="7535" y="4280"/>
                      </a:lnTo>
                      <a:lnTo>
                        <a:pt x="7562" y="4251"/>
                      </a:lnTo>
                      <a:lnTo>
                        <a:pt x="7589" y="4222"/>
                      </a:lnTo>
                      <a:lnTo>
                        <a:pt x="7613" y="4194"/>
                      </a:lnTo>
                      <a:lnTo>
                        <a:pt x="7638" y="4165"/>
                      </a:lnTo>
                      <a:lnTo>
                        <a:pt x="7662" y="4137"/>
                      </a:lnTo>
                      <a:lnTo>
                        <a:pt x="7685" y="4109"/>
                      </a:lnTo>
                      <a:lnTo>
                        <a:pt x="7706" y="4082"/>
                      </a:lnTo>
                      <a:lnTo>
                        <a:pt x="7727" y="4055"/>
                      </a:lnTo>
                      <a:lnTo>
                        <a:pt x="7746" y="4030"/>
                      </a:lnTo>
                      <a:lnTo>
                        <a:pt x="7764" y="4005"/>
                      </a:lnTo>
                      <a:lnTo>
                        <a:pt x="7781" y="3980"/>
                      </a:lnTo>
                      <a:lnTo>
                        <a:pt x="7797" y="3954"/>
                      </a:lnTo>
                      <a:lnTo>
                        <a:pt x="7814" y="3926"/>
                      </a:lnTo>
                      <a:lnTo>
                        <a:pt x="7830" y="3896"/>
                      </a:lnTo>
                      <a:lnTo>
                        <a:pt x="7846" y="3865"/>
                      </a:lnTo>
                      <a:lnTo>
                        <a:pt x="7862" y="3832"/>
                      </a:lnTo>
                      <a:lnTo>
                        <a:pt x="7878" y="3798"/>
                      </a:lnTo>
                      <a:lnTo>
                        <a:pt x="7892" y="3762"/>
                      </a:lnTo>
                      <a:lnTo>
                        <a:pt x="7908" y="3724"/>
                      </a:lnTo>
                      <a:lnTo>
                        <a:pt x="7922" y="3686"/>
                      </a:lnTo>
                      <a:lnTo>
                        <a:pt x="7936" y="3646"/>
                      </a:lnTo>
                      <a:lnTo>
                        <a:pt x="7950" y="3606"/>
                      </a:lnTo>
                      <a:lnTo>
                        <a:pt x="7964" y="3564"/>
                      </a:lnTo>
                      <a:lnTo>
                        <a:pt x="7976" y="3522"/>
                      </a:lnTo>
                      <a:lnTo>
                        <a:pt x="7989" y="3478"/>
                      </a:lnTo>
                      <a:lnTo>
                        <a:pt x="8001" y="3435"/>
                      </a:lnTo>
                      <a:lnTo>
                        <a:pt x="8012" y="3391"/>
                      </a:lnTo>
                      <a:lnTo>
                        <a:pt x="8023" y="3345"/>
                      </a:lnTo>
                      <a:lnTo>
                        <a:pt x="8033" y="3300"/>
                      </a:lnTo>
                      <a:lnTo>
                        <a:pt x="8042" y="3254"/>
                      </a:lnTo>
                      <a:lnTo>
                        <a:pt x="8052" y="3207"/>
                      </a:lnTo>
                      <a:lnTo>
                        <a:pt x="8061" y="3162"/>
                      </a:lnTo>
                      <a:lnTo>
                        <a:pt x="8068" y="3115"/>
                      </a:lnTo>
                      <a:lnTo>
                        <a:pt x="8075" y="3069"/>
                      </a:lnTo>
                      <a:lnTo>
                        <a:pt x="8083" y="3023"/>
                      </a:lnTo>
                      <a:lnTo>
                        <a:pt x="8088" y="2977"/>
                      </a:lnTo>
                      <a:lnTo>
                        <a:pt x="8093" y="2931"/>
                      </a:lnTo>
                      <a:lnTo>
                        <a:pt x="8098" y="2887"/>
                      </a:lnTo>
                      <a:lnTo>
                        <a:pt x="8101" y="2841"/>
                      </a:lnTo>
                      <a:lnTo>
                        <a:pt x="8104" y="2798"/>
                      </a:lnTo>
                      <a:lnTo>
                        <a:pt x="8106" y="2754"/>
                      </a:lnTo>
                      <a:lnTo>
                        <a:pt x="8107" y="2711"/>
                      </a:lnTo>
                      <a:lnTo>
                        <a:pt x="8108" y="2669"/>
                      </a:lnTo>
                      <a:lnTo>
                        <a:pt x="8107" y="2602"/>
                      </a:lnTo>
                      <a:lnTo>
                        <a:pt x="8105" y="2535"/>
                      </a:lnTo>
                      <a:lnTo>
                        <a:pt x="8102" y="2469"/>
                      </a:lnTo>
                      <a:lnTo>
                        <a:pt x="8097" y="2405"/>
                      </a:lnTo>
                      <a:lnTo>
                        <a:pt x="8091" y="2342"/>
                      </a:lnTo>
                      <a:lnTo>
                        <a:pt x="8084" y="2281"/>
                      </a:lnTo>
                      <a:lnTo>
                        <a:pt x="8074" y="2220"/>
                      </a:lnTo>
                      <a:lnTo>
                        <a:pt x="8065" y="2160"/>
                      </a:lnTo>
                      <a:lnTo>
                        <a:pt x="8054" y="2102"/>
                      </a:lnTo>
                      <a:lnTo>
                        <a:pt x="8041" y="2044"/>
                      </a:lnTo>
                      <a:lnTo>
                        <a:pt x="8029" y="1988"/>
                      </a:lnTo>
                      <a:lnTo>
                        <a:pt x="8014" y="1933"/>
                      </a:lnTo>
                      <a:lnTo>
                        <a:pt x="7999" y="1879"/>
                      </a:lnTo>
                      <a:lnTo>
                        <a:pt x="7982" y="1825"/>
                      </a:lnTo>
                      <a:lnTo>
                        <a:pt x="7965" y="1773"/>
                      </a:lnTo>
                      <a:lnTo>
                        <a:pt x="7947" y="1722"/>
                      </a:lnTo>
                      <a:lnTo>
                        <a:pt x="7928" y="1671"/>
                      </a:lnTo>
                      <a:lnTo>
                        <a:pt x="7908" y="1621"/>
                      </a:lnTo>
                      <a:lnTo>
                        <a:pt x="7886" y="1572"/>
                      </a:lnTo>
                      <a:lnTo>
                        <a:pt x="7865" y="1524"/>
                      </a:lnTo>
                      <a:lnTo>
                        <a:pt x="7843" y="1477"/>
                      </a:lnTo>
                      <a:lnTo>
                        <a:pt x="7819" y="1430"/>
                      </a:lnTo>
                      <a:lnTo>
                        <a:pt x="7795" y="1385"/>
                      </a:lnTo>
                      <a:lnTo>
                        <a:pt x="7771" y="1340"/>
                      </a:lnTo>
                      <a:lnTo>
                        <a:pt x="7746" y="1296"/>
                      </a:lnTo>
                      <a:lnTo>
                        <a:pt x="7720" y="1252"/>
                      </a:lnTo>
                      <a:lnTo>
                        <a:pt x="7693" y="1210"/>
                      </a:lnTo>
                      <a:lnTo>
                        <a:pt x="7666" y="1167"/>
                      </a:lnTo>
                      <a:lnTo>
                        <a:pt x="7638" y="1125"/>
                      </a:lnTo>
                      <a:lnTo>
                        <a:pt x="7610" y="1085"/>
                      </a:lnTo>
                      <a:lnTo>
                        <a:pt x="7582" y="1044"/>
                      </a:lnTo>
                      <a:lnTo>
                        <a:pt x="7554" y="1004"/>
                      </a:lnTo>
                      <a:lnTo>
                        <a:pt x="7527" y="970"/>
                      </a:lnTo>
                      <a:lnTo>
                        <a:pt x="7498" y="936"/>
                      </a:lnTo>
                      <a:lnTo>
                        <a:pt x="7467" y="901"/>
                      </a:lnTo>
                      <a:lnTo>
                        <a:pt x="7433" y="866"/>
                      </a:lnTo>
                      <a:lnTo>
                        <a:pt x="7396" y="832"/>
                      </a:lnTo>
                      <a:lnTo>
                        <a:pt x="7359" y="797"/>
                      </a:lnTo>
                      <a:lnTo>
                        <a:pt x="7320" y="763"/>
                      </a:lnTo>
                      <a:lnTo>
                        <a:pt x="7281" y="730"/>
                      </a:lnTo>
                      <a:lnTo>
                        <a:pt x="7239" y="697"/>
                      </a:lnTo>
                      <a:lnTo>
                        <a:pt x="7198" y="665"/>
                      </a:lnTo>
                      <a:lnTo>
                        <a:pt x="7157" y="633"/>
                      </a:lnTo>
                      <a:lnTo>
                        <a:pt x="7115" y="602"/>
                      </a:lnTo>
                      <a:lnTo>
                        <a:pt x="7075" y="573"/>
                      </a:lnTo>
                      <a:lnTo>
                        <a:pt x="7035" y="544"/>
                      </a:lnTo>
                      <a:lnTo>
                        <a:pt x="6994" y="517"/>
                      </a:lnTo>
                      <a:lnTo>
                        <a:pt x="6956" y="491"/>
                      </a:lnTo>
                      <a:lnTo>
                        <a:pt x="6935" y="477"/>
                      </a:lnTo>
                      <a:lnTo>
                        <a:pt x="6912" y="463"/>
                      </a:lnTo>
                      <a:lnTo>
                        <a:pt x="6888" y="450"/>
                      </a:lnTo>
                      <a:lnTo>
                        <a:pt x="6864" y="437"/>
                      </a:lnTo>
                      <a:lnTo>
                        <a:pt x="6815" y="413"/>
                      </a:lnTo>
                      <a:lnTo>
                        <a:pt x="6764" y="389"/>
                      </a:lnTo>
                      <a:lnTo>
                        <a:pt x="6711" y="367"/>
                      </a:lnTo>
                      <a:lnTo>
                        <a:pt x="6659" y="346"/>
                      </a:lnTo>
                      <a:lnTo>
                        <a:pt x="6606" y="326"/>
                      </a:lnTo>
                      <a:lnTo>
                        <a:pt x="6554" y="307"/>
                      </a:lnTo>
                      <a:lnTo>
                        <a:pt x="6503" y="288"/>
                      </a:lnTo>
                      <a:lnTo>
                        <a:pt x="6452" y="270"/>
                      </a:lnTo>
                      <a:lnTo>
                        <a:pt x="6403" y="251"/>
                      </a:lnTo>
                      <a:lnTo>
                        <a:pt x="6358" y="234"/>
                      </a:lnTo>
                      <a:lnTo>
                        <a:pt x="6315" y="215"/>
                      </a:lnTo>
                      <a:lnTo>
                        <a:pt x="6274" y="196"/>
                      </a:lnTo>
                      <a:lnTo>
                        <a:pt x="6256" y="187"/>
                      </a:lnTo>
                      <a:lnTo>
                        <a:pt x="6238" y="178"/>
                      </a:lnTo>
                      <a:lnTo>
                        <a:pt x="6222" y="169"/>
                      </a:lnTo>
                      <a:lnTo>
                        <a:pt x="6206" y="158"/>
                      </a:lnTo>
                      <a:lnTo>
                        <a:pt x="6167" y="157"/>
                      </a:lnTo>
                      <a:lnTo>
                        <a:pt x="6125" y="155"/>
                      </a:lnTo>
                      <a:lnTo>
                        <a:pt x="6085" y="151"/>
                      </a:lnTo>
                      <a:lnTo>
                        <a:pt x="6044" y="145"/>
                      </a:lnTo>
                      <a:lnTo>
                        <a:pt x="6003" y="139"/>
                      </a:lnTo>
                      <a:lnTo>
                        <a:pt x="5960" y="130"/>
                      </a:lnTo>
                      <a:lnTo>
                        <a:pt x="5917" y="122"/>
                      </a:lnTo>
                      <a:lnTo>
                        <a:pt x="5873" y="114"/>
                      </a:lnTo>
                      <a:lnTo>
                        <a:pt x="5784" y="95"/>
                      </a:lnTo>
                      <a:lnTo>
                        <a:pt x="5691" y="78"/>
                      </a:lnTo>
                      <a:lnTo>
                        <a:pt x="5644" y="70"/>
                      </a:lnTo>
                      <a:lnTo>
                        <a:pt x="5594" y="63"/>
                      </a:lnTo>
                      <a:lnTo>
                        <a:pt x="5545" y="57"/>
                      </a:lnTo>
                      <a:lnTo>
                        <a:pt x="5494" y="53"/>
                      </a:lnTo>
                      <a:lnTo>
                        <a:pt x="5448" y="49"/>
                      </a:lnTo>
                      <a:lnTo>
                        <a:pt x="5402" y="44"/>
                      </a:lnTo>
                      <a:lnTo>
                        <a:pt x="5358" y="40"/>
                      </a:lnTo>
                      <a:lnTo>
                        <a:pt x="5314" y="36"/>
                      </a:lnTo>
                      <a:lnTo>
                        <a:pt x="5271" y="32"/>
                      </a:lnTo>
                      <a:lnTo>
                        <a:pt x="5229" y="28"/>
                      </a:lnTo>
                      <a:lnTo>
                        <a:pt x="5186" y="23"/>
                      </a:lnTo>
                      <a:lnTo>
                        <a:pt x="5143" y="19"/>
                      </a:lnTo>
                      <a:lnTo>
                        <a:pt x="5099" y="16"/>
                      </a:lnTo>
                      <a:lnTo>
                        <a:pt x="5055" y="11"/>
                      </a:lnTo>
                      <a:lnTo>
                        <a:pt x="5009" y="8"/>
                      </a:lnTo>
                      <a:lnTo>
                        <a:pt x="4962" y="5"/>
                      </a:lnTo>
                      <a:lnTo>
                        <a:pt x="4913" y="3"/>
                      </a:lnTo>
                      <a:lnTo>
                        <a:pt x="4863" y="1"/>
                      </a:lnTo>
                      <a:lnTo>
                        <a:pt x="4809" y="0"/>
                      </a:lnTo>
                      <a:lnTo>
                        <a:pt x="4754" y="0"/>
                      </a:lnTo>
                      <a:lnTo>
                        <a:pt x="4655" y="0"/>
                      </a:lnTo>
                      <a:lnTo>
                        <a:pt x="4556" y="0"/>
                      </a:lnTo>
                      <a:lnTo>
                        <a:pt x="4457" y="0"/>
                      </a:lnTo>
                      <a:lnTo>
                        <a:pt x="4357" y="0"/>
                      </a:lnTo>
                      <a:lnTo>
                        <a:pt x="4258" y="0"/>
                      </a:lnTo>
                      <a:lnTo>
                        <a:pt x="4160" y="0"/>
                      </a:lnTo>
                      <a:lnTo>
                        <a:pt x="4061" y="0"/>
                      </a:lnTo>
                      <a:lnTo>
                        <a:pt x="3962" y="0"/>
                      </a:lnTo>
                      <a:lnTo>
                        <a:pt x="3863" y="0"/>
                      </a:lnTo>
                      <a:lnTo>
                        <a:pt x="3763" y="0"/>
                      </a:lnTo>
                      <a:lnTo>
                        <a:pt x="3664" y="0"/>
                      </a:lnTo>
                      <a:lnTo>
                        <a:pt x="3565" y="0"/>
                      </a:lnTo>
                      <a:lnTo>
                        <a:pt x="3467" y="0"/>
                      </a:lnTo>
                      <a:lnTo>
                        <a:pt x="3368" y="0"/>
                      </a:lnTo>
                      <a:lnTo>
                        <a:pt x="3268" y="0"/>
                      </a:lnTo>
                      <a:lnTo>
                        <a:pt x="3169" y="0"/>
                      </a:lnTo>
                      <a:lnTo>
                        <a:pt x="2971" y="0"/>
                      </a:lnTo>
                      <a:lnTo>
                        <a:pt x="2773" y="0"/>
                      </a:lnTo>
                      <a:lnTo>
                        <a:pt x="2575" y="0"/>
                      </a:lnTo>
                      <a:lnTo>
                        <a:pt x="2377" y="0"/>
                      </a:lnTo>
                      <a:lnTo>
                        <a:pt x="2179" y="0"/>
                      </a:lnTo>
                      <a:lnTo>
                        <a:pt x="1981" y="0"/>
                      </a:lnTo>
                      <a:lnTo>
                        <a:pt x="1782" y="0"/>
                      </a:lnTo>
                      <a:lnTo>
                        <a:pt x="1585" y="0"/>
                      </a:lnTo>
                      <a:lnTo>
                        <a:pt x="1387" y="0"/>
                      </a:lnTo>
                      <a:lnTo>
                        <a:pt x="1188" y="0"/>
                      </a:lnTo>
                      <a:lnTo>
                        <a:pt x="990" y="0"/>
                      </a:lnTo>
                      <a:lnTo>
                        <a:pt x="793" y="0"/>
                      </a:lnTo>
                      <a:lnTo>
                        <a:pt x="594" y="0"/>
                      </a:lnTo>
                      <a:lnTo>
                        <a:pt x="396" y="0"/>
                      </a:lnTo>
                      <a:lnTo>
                        <a:pt x="198" y="0"/>
                      </a:lnTo>
                      <a:lnTo>
                        <a:pt x="0" y="0"/>
                      </a:lnTo>
                      <a:lnTo>
                        <a:pt x="0" y="103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45715" tIns="22857" rIns="45715" bIns="2285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900" dirty="0"/>
                </a:p>
              </p:txBody>
            </p:sp>
          </p:grpSp>
        </p:grpSp>
      </p:grpSp>
      <p:grpSp>
        <p:nvGrpSpPr>
          <p:cNvPr id="108" name="Группа 107"/>
          <p:cNvGrpSpPr/>
          <p:nvPr/>
        </p:nvGrpSpPr>
        <p:grpSpPr>
          <a:xfrm>
            <a:off x="4536846" y="1377010"/>
            <a:ext cx="2440422" cy="2473335"/>
            <a:chOff x="9487540" y="4050483"/>
            <a:chExt cx="5369550" cy="5441967"/>
          </a:xfrm>
        </p:grpSpPr>
        <p:grpSp>
          <p:nvGrpSpPr>
            <p:cNvPr id="109" name="Группа 108"/>
            <p:cNvGrpSpPr/>
            <p:nvPr/>
          </p:nvGrpSpPr>
          <p:grpSpPr>
            <a:xfrm>
              <a:off x="9487540" y="4194498"/>
              <a:ext cx="5369550" cy="5297952"/>
              <a:chOff x="2851250" y="7146826"/>
              <a:chExt cx="1660440" cy="1638300"/>
            </a:xfrm>
          </p:grpSpPr>
          <p:sp>
            <p:nvSpPr>
              <p:cNvPr id="112" name="Freeform 685"/>
              <p:cNvSpPr>
                <a:spLocks/>
              </p:cNvSpPr>
              <p:nvPr/>
            </p:nvSpPr>
            <p:spPr bwMode="auto">
              <a:xfrm>
                <a:off x="3876690" y="7146826"/>
                <a:ext cx="635000" cy="1638300"/>
              </a:xfrm>
              <a:custGeom>
                <a:avLst/>
                <a:gdLst>
                  <a:gd name="T0" fmla="*/ 174 w 200"/>
                  <a:gd name="T1" fmla="*/ 477 h 516"/>
                  <a:gd name="T2" fmla="*/ 157 w 200"/>
                  <a:gd name="T3" fmla="*/ 406 h 516"/>
                  <a:gd name="T4" fmla="*/ 157 w 200"/>
                  <a:gd name="T5" fmla="*/ 375 h 516"/>
                  <a:gd name="T6" fmla="*/ 153 w 200"/>
                  <a:gd name="T7" fmla="*/ 339 h 516"/>
                  <a:gd name="T8" fmla="*/ 154 w 200"/>
                  <a:gd name="T9" fmla="*/ 332 h 516"/>
                  <a:gd name="T10" fmla="*/ 152 w 200"/>
                  <a:gd name="T11" fmla="*/ 279 h 516"/>
                  <a:gd name="T12" fmla="*/ 126 w 200"/>
                  <a:gd name="T13" fmla="*/ 237 h 516"/>
                  <a:gd name="T14" fmla="*/ 120 w 200"/>
                  <a:gd name="T15" fmla="*/ 213 h 516"/>
                  <a:gd name="T16" fmla="*/ 140 w 200"/>
                  <a:gd name="T17" fmla="*/ 199 h 516"/>
                  <a:gd name="T18" fmla="*/ 141 w 200"/>
                  <a:gd name="T19" fmla="*/ 192 h 516"/>
                  <a:gd name="T20" fmla="*/ 200 w 200"/>
                  <a:gd name="T21" fmla="*/ 100 h 516"/>
                  <a:gd name="T22" fmla="*/ 100 w 200"/>
                  <a:gd name="T23" fmla="*/ 0 h 516"/>
                  <a:gd name="T24" fmla="*/ 0 w 200"/>
                  <a:gd name="T25" fmla="*/ 100 h 516"/>
                  <a:gd name="T26" fmla="*/ 66 w 200"/>
                  <a:gd name="T27" fmla="*/ 194 h 516"/>
                  <a:gd name="T28" fmla="*/ 84 w 200"/>
                  <a:gd name="T29" fmla="*/ 172 h 516"/>
                  <a:gd name="T30" fmla="*/ 89 w 200"/>
                  <a:gd name="T31" fmla="*/ 174 h 516"/>
                  <a:gd name="T32" fmla="*/ 88 w 200"/>
                  <a:gd name="T33" fmla="*/ 196 h 516"/>
                  <a:gd name="T34" fmla="*/ 87 w 200"/>
                  <a:gd name="T35" fmla="*/ 199 h 516"/>
                  <a:gd name="T36" fmla="*/ 95 w 200"/>
                  <a:gd name="T37" fmla="*/ 200 h 516"/>
                  <a:gd name="T38" fmla="*/ 100 w 200"/>
                  <a:gd name="T39" fmla="*/ 231 h 516"/>
                  <a:gd name="T40" fmla="*/ 89 w 200"/>
                  <a:gd name="T41" fmla="*/ 255 h 516"/>
                  <a:gd name="T42" fmla="*/ 84 w 200"/>
                  <a:gd name="T43" fmla="*/ 273 h 516"/>
                  <a:gd name="T44" fmla="*/ 77 w 200"/>
                  <a:gd name="T45" fmla="*/ 294 h 516"/>
                  <a:gd name="T46" fmla="*/ 72 w 200"/>
                  <a:gd name="T47" fmla="*/ 300 h 516"/>
                  <a:gd name="T48" fmla="*/ 61 w 200"/>
                  <a:gd name="T49" fmla="*/ 340 h 516"/>
                  <a:gd name="T50" fmla="*/ 69 w 200"/>
                  <a:gd name="T51" fmla="*/ 411 h 516"/>
                  <a:gd name="T52" fmla="*/ 78 w 200"/>
                  <a:gd name="T53" fmla="*/ 481 h 516"/>
                  <a:gd name="T54" fmla="*/ 44 w 200"/>
                  <a:gd name="T55" fmla="*/ 504 h 516"/>
                  <a:gd name="T56" fmla="*/ 73 w 200"/>
                  <a:gd name="T57" fmla="*/ 512 h 516"/>
                  <a:gd name="T58" fmla="*/ 107 w 200"/>
                  <a:gd name="T59" fmla="*/ 512 h 516"/>
                  <a:gd name="T60" fmla="*/ 114 w 200"/>
                  <a:gd name="T61" fmla="*/ 481 h 516"/>
                  <a:gd name="T62" fmla="*/ 113 w 200"/>
                  <a:gd name="T63" fmla="*/ 447 h 516"/>
                  <a:gd name="T64" fmla="*/ 90 w 200"/>
                  <a:gd name="T65" fmla="*/ 380 h 516"/>
                  <a:gd name="T66" fmla="*/ 107 w 200"/>
                  <a:gd name="T67" fmla="*/ 421 h 516"/>
                  <a:gd name="T68" fmla="*/ 125 w 200"/>
                  <a:gd name="T69" fmla="*/ 452 h 516"/>
                  <a:gd name="T70" fmla="*/ 125 w 200"/>
                  <a:gd name="T71" fmla="*/ 452 h 516"/>
                  <a:gd name="T72" fmla="*/ 145 w 200"/>
                  <a:gd name="T73" fmla="*/ 499 h 516"/>
                  <a:gd name="T74" fmla="*/ 172 w 200"/>
                  <a:gd name="T75" fmla="*/ 505 h 516"/>
                  <a:gd name="T76" fmla="*/ 174 w 200"/>
                  <a:gd name="T77" fmla="*/ 477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0" h="516">
                    <a:moveTo>
                      <a:pt x="174" y="477"/>
                    </a:moveTo>
                    <a:cubicBezTo>
                      <a:pt x="162" y="471"/>
                      <a:pt x="164" y="432"/>
                      <a:pt x="157" y="406"/>
                    </a:cubicBezTo>
                    <a:cubicBezTo>
                      <a:pt x="155" y="396"/>
                      <a:pt x="155" y="385"/>
                      <a:pt x="157" y="375"/>
                    </a:cubicBezTo>
                    <a:cubicBezTo>
                      <a:pt x="151" y="361"/>
                      <a:pt x="153" y="340"/>
                      <a:pt x="153" y="339"/>
                    </a:cubicBezTo>
                    <a:cubicBezTo>
                      <a:pt x="153" y="337"/>
                      <a:pt x="154" y="335"/>
                      <a:pt x="154" y="332"/>
                    </a:cubicBezTo>
                    <a:cubicBezTo>
                      <a:pt x="156" y="318"/>
                      <a:pt x="159" y="294"/>
                      <a:pt x="152" y="279"/>
                    </a:cubicBezTo>
                    <a:cubicBezTo>
                      <a:pt x="146" y="263"/>
                      <a:pt x="139" y="251"/>
                      <a:pt x="126" y="237"/>
                    </a:cubicBezTo>
                    <a:cubicBezTo>
                      <a:pt x="119" y="230"/>
                      <a:pt x="117" y="221"/>
                      <a:pt x="120" y="213"/>
                    </a:cubicBezTo>
                    <a:cubicBezTo>
                      <a:pt x="124" y="205"/>
                      <a:pt x="131" y="200"/>
                      <a:pt x="140" y="199"/>
                    </a:cubicBezTo>
                    <a:cubicBezTo>
                      <a:pt x="139" y="197"/>
                      <a:pt x="140" y="195"/>
                      <a:pt x="141" y="192"/>
                    </a:cubicBezTo>
                    <a:cubicBezTo>
                      <a:pt x="176" y="176"/>
                      <a:pt x="200" y="141"/>
                      <a:pt x="200" y="100"/>
                    </a:cubicBezTo>
                    <a:cubicBezTo>
                      <a:pt x="200" y="45"/>
                      <a:pt x="156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43"/>
                      <a:pt x="28" y="180"/>
                      <a:pt x="66" y="194"/>
                    </a:cubicBezTo>
                    <a:cubicBezTo>
                      <a:pt x="74" y="177"/>
                      <a:pt x="79" y="172"/>
                      <a:pt x="84" y="172"/>
                    </a:cubicBezTo>
                    <a:cubicBezTo>
                      <a:pt x="86" y="172"/>
                      <a:pt x="88" y="173"/>
                      <a:pt x="89" y="174"/>
                    </a:cubicBezTo>
                    <a:cubicBezTo>
                      <a:pt x="97" y="179"/>
                      <a:pt x="92" y="188"/>
                      <a:pt x="88" y="196"/>
                    </a:cubicBezTo>
                    <a:cubicBezTo>
                      <a:pt x="88" y="197"/>
                      <a:pt x="87" y="198"/>
                      <a:pt x="87" y="199"/>
                    </a:cubicBezTo>
                    <a:cubicBezTo>
                      <a:pt x="90" y="199"/>
                      <a:pt x="92" y="200"/>
                      <a:pt x="95" y="200"/>
                    </a:cubicBezTo>
                    <a:cubicBezTo>
                      <a:pt x="102" y="204"/>
                      <a:pt x="103" y="221"/>
                      <a:pt x="100" y="231"/>
                    </a:cubicBezTo>
                    <a:cubicBezTo>
                      <a:pt x="98" y="239"/>
                      <a:pt x="94" y="248"/>
                      <a:pt x="89" y="255"/>
                    </a:cubicBezTo>
                    <a:cubicBezTo>
                      <a:pt x="86" y="259"/>
                      <a:pt x="85" y="266"/>
                      <a:pt x="84" y="273"/>
                    </a:cubicBezTo>
                    <a:cubicBezTo>
                      <a:pt x="82" y="281"/>
                      <a:pt x="81" y="288"/>
                      <a:pt x="77" y="294"/>
                    </a:cubicBezTo>
                    <a:cubicBezTo>
                      <a:pt x="75" y="296"/>
                      <a:pt x="73" y="298"/>
                      <a:pt x="72" y="300"/>
                    </a:cubicBezTo>
                    <a:cubicBezTo>
                      <a:pt x="66" y="316"/>
                      <a:pt x="62" y="330"/>
                      <a:pt x="61" y="340"/>
                    </a:cubicBezTo>
                    <a:cubicBezTo>
                      <a:pt x="61" y="365"/>
                      <a:pt x="61" y="380"/>
                      <a:pt x="69" y="411"/>
                    </a:cubicBezTo>
                    <a:cubicBezTo>
                      <a:pt x="79" y="445"/>
                      <a:pt x="93" y="474"/>
                      <a:pt x="78" y="481"/>
                    </a:cubicBezTo>
                    <a:cubicBezTo>
                      <a:pt x="52" y="493"/>
                      <a:pt x="44" y="494"/>
                      <a:pt x="44" y="504"/>
                    </a:cubicBezTo>
                    <a:cubicBezTo>
                      <a:pt x="44" y="511"/>
                      <a:pt x="56" y="512"/>
                      <a:pt x="73" y="512"/>
                    </a:cubicBezTo>
                    <a:cubicBezTo>
                      <a:pt x="91" y="512"/>
                      <a:pt x="93" y="512"/>
                      <a:pt x="107" y="512"/>
                    </a:cubicBezTo>
                    <a:cubicBezTo>
                      <a:pt x="121" y="512"/>
                      <a:pt x="128" y="504"/>
                      <a:pt x="114" y="481"/>
                    </a:cubicBezTo>
                    <a:cubicBezTo>
                      <a:pt x="110" y="474"/>
                      <a:pt x="110" y="456"/>
                      <a:pt x="113" y="447"/>
                    </a:cubicBezTo>
                    <a:cubicBezTo>
                      <a:pt x="104" y="431"/>
                      <a:pt x="93" y="396"/>
                      <a:pt x="90" y="380"/>
                    </a:cubicBezTo>
                    <a:cubicBezTo>
                      <a:pt x="89" y="372"/>
                      <a:pt x="97" y="401"/>
                      <a:pt x="107" y="421"/>
                    </a:cubicBezTo>
                    <a:cubicBezTo>
                      <a:pt x="113" y="433"/>
                      <a:pt x="119" y="444"/>
                      <a:pt x="125" y="452"/>
                    </a:cubicBezTo>
                    <a:cubicBezTo>
                      <a:pt x="125" y="452"/>
                      <a:pt x="125" y="452"/>
                      <a:pt x="125" y="452"/>
                    </a:cubicBezTo>
                    <a:cubicBezTo>
                      <a:pt x="134" y="463"/>
                      <a:pt x="148" y="480"/>
                      <a:pt x="145" y="499"/>
                    </a:cubicBezTo>
                    <a:cubicBezTo>
                      <a:pt x="142" y="514"/>
                      <a:pt x="157" y="516"/>
                      <a:pt x="172" y="505"/>
                    </a:cubicBezTo>
                    <a:cubicBezTo>
                      <a:pt x="185" y="496"/>
                      <a:pt x="196" y="488"/>
                      <a:pt x="174" y="477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3" name="Freeform 686"/>
              <p:cNvSpPr>
                <a:spLocks/>
              </p:cNvSpPr>
              <p:nvPr/>
            </p:nvSpPr>
            <p:spPr bwMode="auto">
              <a:xfrm>
                <a:off x="4244992" y="7785001"/>
                <a:ext cx="257175" cy="650875"/>
              </a:xfrm>
              <a:custGeom>
                <a:avLst/>
                <a:gdLst>
                  <a:gd name="T0" fmla="*/ 71 w 81"/>
                  <a:gd name="T1" fmla="*/ 182 h 205"/>
                  <a:gd name="T2" fmla="*/ 76 w 81"/>
                  <a:gd name="T3" fmla="*/ 204 h 205"/>
                  <a:gd name="T4" fmla="*/ 80 w 81"/>
                  <a:gd name="T5" fmla="*/ 174 h 205"/>
                  <a:gd name="T6" fmla="*/ 63 w 81"/>
                  <a:gd name="T7" fmla="*/ 139 h 205"/>
                  <a:gd name="T8" fmla="*/ 69 w 81"/>
                  <a:gd name="T9" fmla="*/ 60 h 205"/>
                  <a:gd name="T10" fmla="*/ 30 w 81"/>
                  <a:gd name="T11" fmla="*/ 5 h 205"/>
                  <a:gd name="T12" fmla="*/ 14 w 81"/>
                  <a:gd name="T13" fmla="*/ 32 h 205"/>
                  <a:gd name="T14" fmla="*/ 42 w 81"/>
                  <a:gd name="T15" fmla="*/ 76 h 205"/>
                  <a:gd name="T16" fmla="*/ 43 w 81"/>
                  <a:gd name="T17" fmla="*/ 139 h 205"/>
                  <a:gd name="T18" fmla="*/ 53 w 81"/>
                  <a:gd name="T19" fmla="*/ 179 h 205"/>
                  <a:gd name="T20" fmla="*/ 54 w 81"/>
                  <a:gd name="T21" fmla="*/ 160 h 205"/>
                  <a:gd name="T22" fmla="*/ 71 w 81"/>
                  <a:gd name="T23" fmla="*/ 182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" h="205">
                    <a:moveTo>
                      <a:pt x="71" y="182"/>
                    </a:moveTo>
                    <a:cubicBezTo>
                      <a:pt x="72" y="192"/>
                      <a:pt x="71" y="204"/>
                      <a:pt x="76" y="204"/>
                    </a:cubicBezTo>
                    <a:cubicBezTo>
                      <a:pt x="80" y="205"/>
                      <a:pt x="81" y="196"/>
                      <a:pt x="80" y="174"/>
                    </a:cubicBezTo>
                    <a:cubicBezTo>
                      <a:pt x="79" y="164"/>
                      <a:pt x="65" y="146"/>
                      <a:pt x="63" y="139"/>
                    </a:cubicBezTo>
                    <a:cubicBezTo>
                      <a:pt x="60" y="134"/>
                      <a:pt x="74" y="84"/>
                      <a:pt x="69" y="60"/>
                    </a:cubicBezTo>
                    <a:cubicBezTo>
                      <a:pt x="63" y="33"/>
                      <a:pt x="49" y="11"/>
                      <a:pt x="30" y="5"/>
                    </a:cubicBezTo>
                    <a:cubicBezTo>
                      <a:pt x="16" y="0"/>
                      <a:pt x="0" y="18"/>
                      <a:pt x="14" y="32"/>
                    </a:cubicBezTo>
                    <a:cubicBezTo>
                      <a:pt x="28" y="46"/>
                      <a:pt x="35" y="59"/>
                      <a:pt x="42" y="76"/>
                    </a:cubicBezTo>
                    <a:cubicBezTo>
                      <a:pt x="50" y="96"/>
                      <a:pt x="44" y="126"/>
                      <a:pt x="43" y="139"/>
                    </a:cubicBezTo>
                    <a:cubicBezTo>
                      <a:pt x="42" y="154"/>
                      <a:pt x="44" y="178"/>
                      <a:pt x="53" y="179"/>
                    </a:cubicBezTo>
                    <a:cubicBezTo>
                      <a:pt x="57" y="180"/>
                      <a:pt x="50" y="158"/>
                      <a:pt x="54" y="160"/>
                    </a:cubicBezTo>
                    <a:cubicBezTo>
                      <a:pt x="65" y="167"/>
                      <a:pt x="70" y="174"/>
                      <a:pt x="71" y="182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4" name="Freeform 687"/>
              <p:cNvSpPr>
                <a:spLocks/>
              </p:cNvSpPr>
              <p:nvPr/>
            </p:nvSpPr>
            <p:spPr bwMode="auto">
              <a:xfrm>
                <a:off x="3984640" y="7705626"/>
                <a:ext cx="212725" cy="457200"/>
              </a:xfrm>
              <a:custGeom>
                <a:avLst/>
                <a:gdLst>
                  <a:gd name="T0" fmla="*/ 46 w 67"/>
                  <a:gd name="T1" fmla="*/ 24 h 144"/>
                  <a:gd name="T2" fmla="*/ 52 w 67"/>
                  <a:gd name="T3" fmla="*/ 3 h 144"/>
                  <a:gd name="T4" fmla="*/ 34 w 67"/>
                  <a:gd name="T5" fmla="*/ 28 h 144"/>
                  <a:gd name="T6" fmla="*/ 33 w 67"/>
                  <a:gd name="T7" fmla="*/ 66 h 144"/>
                  <a:gd name="T8" fmla="*/ 14 w 67"/>
                  <a:gd name="T9" fmla="*/ 98 h 144"/>
                  <a:gd name="T10" fmla="*/ 38 w 67"/>
                  <a:gd name="T11" fmla="*/ 114 h 144"/>
                  <a:gd name="T12" fmla="*/ 50 w 67"/>
                  <a:gd name="T13" fmla="*/ 76 h 144"/>
                  <a:gd name="T14" fmla="*/ 60 w 67"/>
                  <a:gd name="T15" fmla="*/ 36 h 144"/>
                  <a:gd name="T16" fmla="*/ 50 w 67"/>
                  <a:gd name="T17" fmla="*/ 52 h 144"/>
                  <a:gd name="T18" fmla="*/ 46 w 67"/>
                  <a:gd name="T19" fmla="*/ 2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144">
                    <a:moveTo>
                      <a:pt x="46" y="24"/>
                    </a:moveTo>
                    <a:cubicBezTo>
                      <a:pt x="50" y="15"/>
                      <a:pt x="56" y="6"/>
                      <a:pt x="52" y="3"/>
                    </a:cubicBezTo>
                    <a:cubicBezTo>
                      <a:pt x="48" y="0"/>
                      <a:pt x="43" y="7"/>
                      <a:pt x="34" y="28"/>
                    </a:cubicBezTo>
                    <a:cubicBezTo>
                      <a:pt x="29" y="37"/>
                      <a:pt x="34" y="60"/>
                      <a:pt x="33" y="66"/>
                    </a:cubicBezTo>
                    <a:cubicBezTo>
                      <a:pt x="32" y="74"/>
                      <a:pt x="20" y="89"/>
                      <a:pt x="14" y="98"/>
                    </a:cubicBezTo>
                    <a:cubicBezTo>
                      <a:pt x="0" y="119"/>
                      <a:pt x="16" y="144"/>
                      <a:pt x="38" y="114"/>
                    </a:cubicBezTo>
                    <a:cubicBezTo>
                      <a:pt x="45" y="106"/>
                      <a:pt x="43" y="86"/>
                      <a:pt x="50" y="76"/>
                    </a:cubicBezTo>
                    <a:cubicBezTo>
                      <a:pt x="58" y="63"/>
                      <a:pt x="67" y="41"/>
                      <a:pt x="60" y="36"/>
                    </a:cubicBezTo>
                    <a:cubicBezTo>
                      <a:pt x="57" y="33"/>
                      <a:pt x="53" y="55"/>
                      <a:pt x="50" y="52"/>
                    </a:cubicBezTo>
                    <a:cubicBezTo>
                      <a:pt x="44" y="41"/>
                      <a:pt x="43" y="32"/>
                      <a:pt x="46" y="2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5" name="Freeform 688"/>
              <p:cNvSpPr>
                <a:spLocks/>
              </p:cNvSpPr>
              <p:nvPr/>
            </p:nvSpPr>
            <p:spPr bwMode="auto">
              <a:xfrm>
                <a:off x="3533875" y="7610376"/>
                <a:ext cx="196850" cy="203200"/>
              </a:xfrm>
              <a:custGeom>
                <a:avLst/>
                <a:gdLst>
                  <a:gd name="T0" fmla="*/ 34 w 62"/>
                  <a:gd name="T1" fmla="*/ 47 h 64"/>
                  <a:gd name="T2" fmla="*/ 44 w 62"/>
                  <a:gd name="T3" fmla="*/ 40 h 64"/>
                  <a:gd name="T4" fmla="*/ 47 w 62"/>
                  <a:gd name="T5" fmla="*/ 29 h 64"/>
                  <a:gd name="T6" fmla="*/ 53 w 62"/>
                  <a:gd name="T7" fmla="*/ 27 h 64"/>
                  <a:gd name="T8" fmla="*/ 58 w 62"/>
                  <a:gd name="T9" fmla="*/ 28 h 64"/>
                  <a:gd name="T10" fmla="*/ 62 w 62"/>
                  <a:gd name="T11" fmla="*/ 22 h 64"/>
                  <a:gd name="T12" fmla="*/ 47 w 62"/>
                  <a:gd name="T13" fmla="*/ 20 h 64"/>
                  <a:gd name="T14" fmla="*/ 50 w 62"/>
                  <a:gd name="T15" fmla="*/ 6 h 64"/>
                  <a:gd name="T16" fmla="*/ 38 w 62"/>
                  <a:gd name="T17" fmla="*/ 11 h 64"/>
                  <a:gd name="T18" fmla="*/ 32 w 62"/>
                  <a:gd name="T19" fmla="*/ 0 h 64"/>
                  <a:gd name="T20" fmla="*/ 25 w 62"/>
                  <a:gd name="T21" fmla="*/ 14 h 64"/>
                  <a:gd name="T22" fmla="*/ 11 w 62"/>
                  <a:gd name="T23" fmla="*/ 6 h 64"/>
                  <a:gd name="T24" fmla="*/ 14 w 62"/>
                  <a:gd name="T25" fmla="*/ 20 h 64"/>
                  <a:gd name="T26" fmla="*/ 5 w 62"/>
                  <a:gd name="T27" fmla="*/ 19 h 64"/>
                  <a:gd name="T28" fmla="*/ 4 w 62"/>
                  <a:gd name="T29" fmla="*/ 28 h 64"/>
                  <a:gd name="T30" fmla="*/ 13 w 62"/>
                  <a:gd name="T31" fmla="*/ 33 h 64"/>
                  <a:gd name="T32" fmla="*/ 2 w 62"/>
                  <a:gd name="T33" fmla="*/ 46 h 64"/>
                  <a:gd name="T34" fmla="*/ 22 w 62"/>
                  <a:gd name="T35" fmla="*/ 43 h 64"/>
                  <a:gd name="T36" fmla="*/ 24 w 62"/>
                  <a:gd name="T37" fmla="*/ 63 h 64"/>
                  <a:gd name="T38" fmla="*/ 34 w 62"/>
                  <a:gd name="T39" fmla="*/ 51 h 64"/>
                  <a:gd name="T40" fmla="*/ 34 w 62"/>
                  <a:gd name="T41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2" h="64">
                    <a:moveTo>
                      <a:pt x="34" y="47"/>
                    </a:moveTo>
                    <a:cubicBezTo>
                      <a:pt x="35" y="45"/>
                      <a:pt x="37" y="41"/>
                      <a:pt x="44" y="40"/>
                    </a:cubicBezTo>
                    <a:cubicBezTo>
                      <a:pt x="43" y="35"/>
                      <a:pt x="44" y="31"/>
                      <a:pt x="47" y="29"/>
                    </a:cubicBezTo>
                    <a:cubicBezTo>
                      <a:pt x="49" y="28"/>
                      <a:pt x="51" y="27"/>
                      <a:pt x="53" y="27"/>
                    </a:cubicBezTo>
                    <a:cubicBezTo>
                      <a:pt x="55" y="27"/>
                      <a:pt x="57" y="28"/>
                      <a:pt x="58" y="28"/>
                    </a:cubicBezTo>
                    <a:cubicBezTo>
                      <a:pt x="61" y="26"/>
                      <a:pt x="62" y="24"/>
                      <a:pt x="62" y="22"/>
                    </a:cubicBezTo>
                    <a:cubicBezTo>
                      <a:pt x="61" y="19"/>
                      <a:pt x="55" y="18"/>
                      <a:pt x="47" y="20"/>
                    </a:cubicBezTo>
                    <a:cubicBezTo>
                      <a:pt x="51" y="14"/>
                      <a:pt x="52" y="7"/>
                      <a:pt x="50" y="6"/>
                    </a:cubicBezTo>
                    <a:cubicBezTo>
                      <a:pt x="47" y="4"/>
                      <a:pt x="43" y="6"/>
                      <a:pt x="38" y="11"/>
                    </a:cubicBezTo>
                    <a:cubicBezTo>
                      <a:pt x="38" y="5"/>
                      <a:pt x="35" y="0"/>
                      <a:pt x="32" y="0"/>
                    </a:cubicBezTo>
                    <a:cubicBezTo>
                      <a:pt x="29" y="0"/>
                      <a:pt x="26" y="6"/>
                      <a:pt x="25" y="14"/>
                    </a:cubicBezTo>
                    <a:cubicBezTo>
                      <a:pt x="20" y="8"/>
                      <a:pt x="14" y="4"/>
                      <a:pt x="11" y="6"/>
                    </a:cubicBezTo>
                    <a:cubicBezTo>
                      <a:pt x="9" y="8"/>
                      <a:pt x="10" y="14"/>
                      <a:pt x="14" y="20"/>
                    </a:cubicBezTo>
                    <a:cubicBezTo>
                      <a:pt x="11" y="19"/>
                      <a:pt x="8" y="19"/>
                      <a:pt x="5" y="19"/>
                    </a:cubicBezTo>
                    <a:cubicBezTo>
                      <a:pt x="5" y="22"/>
                      <a:pt x="4" y="25"/>
                      <a:pt x="4" y="28"/>
                    </a:cubicBezTo>
                    <a:cubicBezTo>
                      <a:pt x="6" y="30"/>
                      <a:pt x="9" y="32"/>
                      <a:pt x="13" y="33"/>
                    </a:cubicBezTo>
                    <a:cubicBezTo>
                      <a:pt x="6" y="37"/>
                      <a:pt x="0" y="42"/>
                      <a:pt x="2" y="46"/>
                    </a:cubicBezTo>
                    <a:cubicBezTo>
                      <a:pt x="3" y="49"/>
                      <a:pt x="21" y="44"/>
                      <a:pt x="22" y="43"/>
                    </a:cubicBezTo>
                    <a:cubicBezTo>
                      <a:pt x="18" y="52"/>
                      <a:pt x="21" y="63"/>
                      <a:pt x="24" y="63"/>
                    </a:cubicBezTo>
                    <a:cubicBezTo>
                      <a:pt x="27" y="64"/>
                      <a:pt x="32" y="58"/>
                      <a:pt x="34" y="51"/>
                    </a:cubicBezTo>
                    <a:cubicBezTo>
                      <a:pt x="34" y="50"/>
                      <a:pt x="34" y="49"/>
                      <a:pt x="34" y="4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6" name="Freeform 689"/>
              <p:cNvSpPr>
                <a:spLocks/>
              </p:cNvSpPr>
              <p:nvPr/>
            </p:nvSpPr>
            <p:spPr bwMode="auto">
              <a:xfrm>
                <a:off x="3705325" y="7553226"/>
                <a:ext cx="184150" cy="184150"/>
              </a:xfrm>
              <a:custGeom>
                <a:avLst/>
                <a:gdLst>
                  <a:gd name="T0" fmla="*/ 47 w 58"/>
                  <a:gd name="T1" fmla="*/ 32 h 58"/>
                  <a:gd name="T2" fmla="*/ 57 w 58"/>
                  <a:gd name="T3" fmla="*/ 23 h 58"/>
                  <a:gd name="T4" fmla="*/ 43 w 58"/>
                  <a:gd name="T5" fmla="*/ 21 h 58"/>
                  <a:gd name="T6" fmla="*/ 45 w 58"/>
                  <a:gd name="T7" fmla="*/ 6 h 58"/>
                  <a:gd name="T8" fmla="*/ 34 w 58"/>
                  <a:gd name="T9" fmla="*/ 12 h 58"/>
                  <a:gd name="T10" fmla="*/ 28 w 58"/>
                  <a:gd name="T11" fmla="*/ 0 h 58"/>
                  <a:gd name="T12" fmla="*/ 21 w 58"/>
                  <a:gd name="T13" fmla="*/ 14 h 58"/>
                  <a:gd name="T14" fmla="*/ 7 w 58"/>
                  <a:gd name="T15" fmla="*/ 7 h 58"/>
                  <a:gd name="T16" fmla="*/ 9 w 58"/>
                  <a:gd name="T17" fmla="*/ 20 h 58"/>
                  <a:gd name="T18" fmla="*/ 0 w 58"/>
                  <a:gd name="T19" fmla="*/ 20 h 58"/>
                  <a:gd name="T20" fmla="*/ 3 w 58"/>
                  <a:gd name="T21" fmla="*/ 31 h 58"/>
                  <a:gd name="T22" fmla="*/ 4 w 58"/>
                  <a:gd name="T23" fmla="*/ 32 h 58"/>
                  <a:gd name="T24" fmla="*/ 14 w 58"/>
                  <a:gd name="T25" fmla="*/ 39 h 58"/>
                  <a:gd name="T26" fmla="*/ 14 w 58"/>
                  <a:gd name="T27" fmla="*/ 40 h 58"/>
                  <a:gd name="T28" fmla="*/ 18 w 58"/>
                  <a:gd name="T29" fmla="*/ 39 h 58"/>
                  <a:gd name="T30" fmla="*/ 18 w 58"/>
                  <a:gd name="T31" fmla="*/ 39 h 58"/>
                  <a:gd name="T32" fmla="*/ 27 w 58"/>
                  <a:gd name="T33" fmla="*/ 46 h 58"/>
                  <a:gd name="T34" fmla="*/ 33 w 58"/>
                  <a:gd name="T35" fmla="*/ 44 h 58"/>
                  <a:gd name="T36" fmla="*/ 39 w 58"/>
                  <a:gd name="T37" fmla="*/ 46 h 58"/>
                  <a:gd name="T38" fmla="*/ 42 w 58"/>
                  <a:gd name="T39" fmla="*/ 58 h 58"/>
                  <a:gd name="T40" fmla="*/ 46 w 58"/>
                  <a:gd name="T41" fmla="*/ 58 h 58"/>
                  <a:gd name="T42" fmla="*/ 44 w 58"/>
                  <a:gd name="T43" fmla="*/ 45 h 58"/>
                  <a:gd name="T44" fmla="*/ 57 w 58"/>
                  <a:gd name="T45" fmla="*/ 42 h 58"/>
                  <a:gd name="T46" fmla="*/ 47 w 58"/>
                  <a:gd name="T47" fmla="*/ 3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8" h="58">
                    <a:moveTo>
                      <a:pt x="47" y="32"/>
                    </a:moveTo>
                    <a:cubicBezTo>
                      <a:pt x="54" y="30"/>
                      <a:pt x="58" y="26"/>
                      <a:pt x="57" y="23"/>
                    </a:cubicBezTo>
                    <a:cubicBezTo>
                      <a:pt x="56" y="20"/>
                      <a:pt x="50" y="19"/>
                      <a:pt x="43" y="21"/>
                    </a:cubicBezTo>
                    <a:cubicBezTo>
                      <a:pt x="47" y="14"/>
                      <a:pt x="48" y="8"/>
                      <a:pt x="45" y="6"/>
                    </a:cubicBezTo>
                    <a:cubicBezTo>
                      <a:pt x="43" y="4"/>
                      <a:pt x="38" y="7"/>
                      <a:pt x="34" y="12"/>
                    </a:cubicBezTo>
                    <a:cubicBezTo>
                      <a:pt x="33" y="5"/>
                      <a:pt x="31" y="0"/>
                      <a:pt x="28" y="0"/>
                    </a:cubicBezTo>
                    <a:cubicBezTo>
                      <a:pt x="24" y="0"/>
                      <a:pt x="21" y="6"/>
                      <a:pt x="21" y="14"/>
                    </a:cubicBezTo>
                    <a:cubicBezTo>
                      <a:pt x="16" y="8"/>
                      <a:pt x="9" y="5"/>
                      <a:pt x="7" y="7"/>
                    </a:cubicBezTo>
                    <a:cubicBezTo>
                      <a:pt x="4" y="9"/>
                      <a:pt x="6" y="14"/>
                      <a:pt x="9" y="20"/>
                    </a:cubicBezTo>
                    <a:cubicBezTo>
                      <a:pt x="6" y="19"/>
                      <a:pt x="3" y="19"/>
                      <a:pt x="0" y="20"/>
                    </a:cubicBezTo>
                    <a:cubicBezTo>
                      <a:pt x="3" y="22"/>
                      <a:pt x="4" y="26"/>
                      <a:pt x="3" y="31"/>
                    </a:cubicBezTo>
                    <a:cubicBezTo>
                      <a:pt x="3" y="31"/>
                      <a:pt x="4" y="31"/>
                      <a:pt x="4" y="32"/>
                    </a:cubicBezTo>
                    <a:cubicBezTo>
                      <a:pt x="11" y="33"/>
                      <a:pt x="13" y="37"/>
                      <a:pt x="14" y="39"/>
                    </a:cubicBezTo>
                    <a:cubicBezTo>
                      <a:pt x="14" y="39"/>
                      <a:pt x="14" y="40"/>
                      <a:pt x="14" y="40"/>
                    </a:cubicBezTo>
                    <a:cubicBezTo>
                      <a:pt x="15" y="39"/>
                      <a:pt x="16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22" y="39"/>
                      <a:pt x="25" y="42"/>
                      <a:pt x="27" y="46"/>
                    </a:cubicBezTo>
                    <a:cubicBezTo>
                      <a:pt x="29" y="45"/>
                      <a:pt x="31" y="44"/>
                      <a:pt x="33" y="44"/>
                    </a:cubicBezTo>
                    <a:cubicBezTo>
                      <a:pt x="35" y="44"/>
                      <a:pt x="37" y="45"/>
                      <a:pt x="39" y="46"/>
                    </a:cubicBezTo>
                    <a:cubicBezTo>
                      <a:pt x="42" y="48"/>
                      <a:pt x="43" y="53"/>
                      <a:pt x="42" y="58"/>
                    </a:cubicBezTo>
                    <a:cubicBezTo>
                      <a:pt x="44" y="58"/>
                      <a:pt x="45" y="58"/>
                      <a:pt x="46" y="58"/>
                    </a:cubicBezTo>
                    <a:cubicBezTo>
                      <a:pt x="48" y="56"/>
                      <a:pt x="47" y="50"/>
                      <a:pt x="44" y="45"/>
                    </a:cubicBezTo>
                    <a:cubicBezTo>
                      <a:pt x="51" y="46"/>
                      <a:pt x="56" y="45"/>
                      <a:pt x="57" y="42"/>
                    </a:cubicBezTo>
                    <a:cubicBezTo>
                      <a:pt x="58" y="39"/>
                      <a:pt x="54" y="35"/>
                      <a:pt x="47" y="3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7" name="Freeform 692"/>
              <p:cNvSpPr>
                <a:spLocks/>
              </p:cNvSpPr>
              <p:nvPr/>
            </p:nvSpPr>
            <p:spPr bwMode="auto">
              <a:xfrm>
                <a:off x="3657700" y="7696101"/>
                <a:ext cx="200025" cy="206375"/>
              </a:xfrm>
              <a:custGeom>
                <a:avLst/>
                <a:gdLst>
                  <a:gd name="T0" fmla="*/ 14 w 63"/>
                  <a:gd name="T1" fmla="*/ 20 h 65"/>
                  <a:gd name="T2" fmla="*/ 1 w 63"/>
                  <a:gd name="T3" fmla="*/ 22 h 65"/>
                  <a:gd name="T4" fmla="*/ 14 w 63"/>
                  <a:gd name="T5" fmla="*/ 33 h 65"/>
                  <a:gd name="T6" fmla="*/ 2 w 63"/>
                  <a:gd name="T7" fmla="*/ 46 h 65"/>
                  <a:gd name="T8" fmla="*/ 23 w 63"/>
                  <a:gd name="T9" fmla="*/ 43 h 65"/>
                  <a:gd name="T10" fmla="*/ 25 w 63"/>
                  <a:gd name="T11" fmla="*/ 64 h 65"/>
                  <a:gd name="T12" fmla="*/ 35 w 63"/>
                  <a:gd name="T13" fmla="*/ 47 h 65"/>
                  <a:gd name="T14" fmla="*/ 51 w 63"/>
                  <a:gd name="T15" fmla="*/ 58 h 65"/>
                  <a:gd name="T16" fmla="*/ 49 w 63"/>
                  <a:gd name="T17" fmla="*/ 45 h 65"/>
                  <a:gd name="T18" fmla="*/ 62 w 63"/>
                  <a:gd name="T19" fmla="*/ 42 h 65"/>
                  <a:gd name="T20" fmla="*/ 52 w 63"/>
                  <a:gd name="T21" fmla="*/ 32 h 65"/>
                  <a:gd name="T22" fmla="*/ 62 w 63"/>
                  <a:gd name="T23" fmla="*/ 23 h 65"/>
                  <a:gd name="T24" fmla="*/ 48 w 63"/>
                  <a:gd name="T25" fmla="*/ 20 h 65"/>
                  <a:gd name="T26" fmla="*/ 50 w 63"/>
                  <a:gd name="T27" fmla="*/ 6 h 65"/>
                  <a:gd name="T28" fmla="*/ 39 w 63"/>
                  <a:gd name="T29" fmla="*/ 12 h 65"/>
                  <a:gd name="T30" fmla="*/ 33 w 63"/>
                  <a:gd name="T31" fmla="*/ 0 h 65"/>
                  <a:gd name="T32" fmla="*/ 26 w 63"/>
                  <a:gd name="T33" fmla="*/ 14 h 65"/>
                  <a:gd name="T34" fmla="*/ 12 w 63"/>
                  <a:gd name="T35" fmla="*/ 7 h 65"/>
                  <a:gd name="T36" fmla="*/ 14 w 63"/>
                  <a:gd name="T37" fmla="*/ 2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3" h="65">
                    <a:moveTo>
                      <a:pt x="14" y="20"/>
                    </a:moveTo>
                    <a:cubicBezTo>
                      <a:pt x="8" y="19"/>
                      <a:pt x="2" y="19"/>
                      <a:pt x="1" y="22"/>
                    </a:cubicBezTo>
                    <a:cubicBezTo>
                      <a:pt x="0" y="26"/>
                      <a:pt x="6" y="31"/>
                      <a:pt x="14" y="33"/>
                    </a:cubicBezTo>
                    <a:cubicBezTo>
                      <a:pt x="6" y="37"/>
                      <a:pt x="1" y="43"/>
                      <a:pt x="2" y="46"/>
                    </a:cubicBezTo>
                    <a:cubicBezTo>
                      <a:pt x="4" y="49"/>
                      <a:pt x="22" y="44"/>
                      <a:pt x="23" y="43"/>
                    </a:cubicBezTo>
                    <a:cubicBezTo>
                      <a:pt x="18" y="53"/>
                      <a:pt x="21" y="63"/>
                      <a:pt x="25" y="64"/>
                    </a:cubicBezTo>
                    <a:cubicBezTo>
                      <a:pt x="29" y="65"/>
                      <a:pt x="35" y="56"/>
                      <a:pt x="35" y="47"/>
                    </a:cubicBezTo>
                    <a:cubicBezTo>
                      <a:pt x="38" y="54"/>
                      <a:pt x="48" y="60"/>
                      <a:pt x="51" y="58"/>
                    </a:cubicBezTo>
                    <a:cubicBezTo>
                      <a:pt x="54" y="56"/>
                      <a:pt x="53" y="50"/>
                      <a:pt x="49" y="45"/>
                    </a:cubicBezTo>
                    <a:cubicBezTo>
                      <a:pt x="56" y="46"/>
                      <a:pt x="61" y="45"/>
                      <a:pt x="62" y="42"/>
                    </a:cubicBezTo>
                    <a:cubicBezTo>
                      <a:pt x="63" y="39"/>
                      <a:pt x="59" y="35"/>
                      <a:pt x="52" y="32"/>
                    </a:cubicBezTo>
                    <a:cubicBezTo>
                      <a:pt x="59" y="30"/>
                      <a:pt x="63" y="26"/>
                      <a:pt x="62" y="23"/>
                    </a:cubicBezTo>
                    <a:cubicBezTo>
                      <a:pt x="61" y="20"/>
                      <a:pt x="55" y="19"/>
                      <a:pt x="48" y="20"/>
                    </a:cubicBezTo>
                    <a:cubicBezTo>
                      <a:pt x="52" y="14"/>
                      <a:pt x="53" y="8"/>
                      <a:pt x="50" y="6"/>
                    </a:cubicBezTo>
                    <a:cubicBezTo>
                      <a:pt x="48" y="4"/>
                      <a:pt x="43" y="7"/>
                      <a:pt x="39" y="12"/>
                    </a:cubicBezTo>
                    <a:cubicBezTo>
                      <a:pt x="38" y="5"/>
                      <a:pt x="36" y="0"/>
                      <a:pt x="33" y="0"/>
                    </a:cubicBezTo>
                    <a:cubicBezTo>
                      <a:pt x="30" y="0"/>
                      <a:pt x="27" y="6"/>
                      <a:pt x="26" y="14"/>
                    </a:cubicBezTo>
                    <a:cubicBezTo>
                      <a:pt x="21" y="8"/>
                      <a:pt x="15" y="5"/>
                      <a:pt x="12" y="7"/>
                    </a:cubicBezTo>
                    <a:cubicBezTo>
                      <a:pt x="10" y="9"/>
                      <a:pt x="11" y="14"/>
                      <a:pt x="14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8" name="Freeform 694"/>
              <p:cNvSpPr>
                <a:spLocks/>
              </p:cNvSpPr>
              <p:nvPr/>
            </p:nvSpPr>
            <p:spPr bwMode="auto">
              <a:xfrm>
                <a:off x="3625950" y="7797701"/>
                <a:ext cx="114300" cy="146050"/>
              </a:xfrm>
              <a:custGeom>
                <a:avLst/>
                <a:gdLst>
                  <a:gd name="T0" fmla="*/ 22 w 36"/>
                  <a:gd name="T1" fmla="*/ 41 h 46"/>
                  <a:gd name="T2" fmla="*/ 22 w 36"/>
                  <a:gd name="T3" fmla="*/ 41 h 46"/>
                  <a:gd name="T4" fmla="*/ 23 w 36"/>
                  <a:gd name="T5" fmla="*/ 41 h 46"/>
                  <a:gd name="T6" fmla="*/ 31 w 36"/>
                  <a:gd name="T7" fmla="*/ 46 h 46"/>
                  <a:gd name="T8" fmla="*/ 36 w 36"/>
                  <a:gd name="T9" fmla="*/ 38 h 46"/>
                  <a:gd name="T10" fmla="*/ 35 w 36"/>
                  <a:gd name="T11" fmla="*/ 38 h 46"/>
                  <a:gd name="T12" fmla="*/ 34 w 36"/>
                  <a:gd name="T13" fmla="*/ 38 h 46"/>
                  <a:gd name="T14" fmla="*/ 27 w 36"/>
                  <a:gd name="T15" fmla="*/ 32 h 46"/>
                  <a:gd name="T16" fmla="*/ 25 w 36"/>
                  <a:gd name="T17" fmla="*/ 20 h 46"/>
                  <a:gd name="T18" fmla="*/ 16 w 36"/>
                  <a:gd name="T19" fmla="*/ 21 h 46"/>
                  <a:gd name="T20" fmla="*/ 7 w 36"/>
                  <a:gd name="T21" fmla="*/ 16 h 46"/>
                  <a:gd name="T22" fmla="*/ 12 w 36"/>
                  <a:gd name="T23" fmla="*/ 2 h 46"/>
                  <a:gd name="T24" fmla="*/ 8 w 36"/>
                  <a:gd name="T25" fmla="*/ 0 h 46"/>
                  <a:gd name="T26" fmla="*/ 0 w 36"/>
                  <a:gd name="T27" fmla="*/ 9 h 46"/>
                  <a:gd name="T28" fmla="*/ 5 w 36"/>
                  <a:gd name="T29" fmla="*/ 45 h 46"/>
                  <a:gd name="T30" fmla="*/ 22 w 36"/>
                  <a:gd name="T31" fmla="*/ 4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46">
                    <a:moveTo>
                      <a:pt x="22" y="41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3" y="41"/>
                      <a:pt x="23" y="41"/>
                    </a:cubicBezTo>
                    <a:cubicBezTo>
                      <a:pt x="27" y="41"/>
                      <a:pt x="30" y="43"/>
                      <a:pt x="31" y="46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5" y="38"/>
                      <a:pt x="35" y="38"/>
                    </a:cubicBezTo>
                    <a:cubicBezTo>
                      <a:pt x="35" y="38"/>
                      <a:pt x="34" y="38"/>
                      <a:pt x="34" y="38"/>
                    </a:cubicBezTo>
                    <a:cubicBezTo>
                      <a:pt x="32" y="37"/>
                      <a:pt x="29" y="36"/>
                      <a:pt x="27" y="32"/>
                    </a:cubicBezTo>
                    <a:cubicBezTo>
                      <a:pt x="25" y="29"/>
                      <a:pt x="24" y="24"/>
                      <a:pt x="25" y="20"/>
                    </a:cubicBezTo>
                    <a:cubicBezTo>
                      <a:pt x="21" y="20"/>
                      <a:pt x="18" y="21"/>
                      <a:pt x="16" y="21"/>
                    </a:cubicBezTo>
                    <a:cubicBezTo>
                      <a:pt x="10" y="21"/>
                      <a:pt x="8" y="19"/>
                      <a:pt x="7" y="16"/>
                    </a:cubicBezTo>
                    <a:cubicBezTo>
                      <a:pt x="5" y="12"/>
                      <a:pt x="7" y="7"/>
                      <a:pt x="12" y="2"/>
                    </a:cubicBezTo>
                    <a:cubicBezTo>
                      <a:pt x="10" y="2"/>
                      <a:pt x="9" y="1"/>
                      <a:pt x="8" y="0"/>
                    </a:cubicBezTo>
                    <a:cubicBezTo>
                      <a:pt x="6" y="4"/>
                      <a:pt x="3" y="8"/>
                      <a:pt x="0" y="9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3" y="42"/>
                      <a:pt x="21" y="41"/>
                      <a:pt x="22" y="4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19" name="Freeform 695"/>
              <p:cNvSpPr>
                <a:spLocks/>
              </p:cNvSpPr>
              <p:nvPr/>
            </p:nvSpPr>
            <p:spPr bwMode="auto">
              <a:xfrm>
                <a:off x="3629125" y="8102501"/>
                <a:ext cx="88900" cy="76200"/>
              </a:xfrm>
              <a:custGeom>
                <a:avLst/>
                <a:gdLst>
                  <a:gd name="T0" fmla="*/ 15 w 28"/>
                  <a:gd name="T1" fmla="*/ 2 h 24"/>
                  <a:gd name="T2" fmla="*/ 15 w 28"/>
                  <a:gd name="T3" fmla="*/ 2 h 24"/>
                  <a:gd name="T4" fmla="*/ 4 w 28"/>
                  <a:gd name="T5" fmla="*/ 0 h 24"/>
                  <a:gd name="T6" fmla="*/ 0 w 28"/>
                  <a:gd name="T7" fmla="*/ 24 h 24"/>
                  <a:gd name="T8" fmla="*/ 28 w 28"/>
                  <a:gd name="T9" fmla="*/ 21 h 24"/>
                  <a:gd name="T10" fmla="*/ 24 w 28"/>
                  <a:gd name="T11" fmla="*/ 1 h 24"/>
                  <a:gd name="T12" fmla="*/ 15 w 28"/>
                  <a:gd name="T13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4">
                    <a:moveTo>
                      <a:pt x="15" y="2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11" y="2"/>
                      <a:pt x="7" y="2"/>
                      <a:pt x="4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1" y="2"/>
                      <a:pt x="18" y="2"/>
                      <a:pt x="15" y="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0" name="Freeform 696"/>
              <p:cNvSpPr>
                <a:spLocks/>
              </p:cNvSpPr>
              <p:nvPr/>
            </p:nvSpPr>
            <p:spPr bwMode="auto">
              <a:xfrm>
                <a:off x="3333850" y="8385076"/>
                <a:ext cx="327025" cy="393700"/>
              </a:xfrm>
              <a:custGeom>
                <a:avLst/>
                <a:gdLst>
                  <a:gd name="T0" fmla="*/ 76 w 103"/>
                  <a:gd name="T1" fmla="*/ 91 h 124"/>
                  <a:gd name="T2" fmla="*/ 51 w 103"/>
                  <a:gd name="T3" fmla="*/ 76 h 124"/>
                  <a:gd name="T4" fmla="*/ 57 w 103"/>
                  <a:gd name="T5" fmla="*/ 24 h 124"/>
                  <a:gd name="T6" fmla="*/ 7 w 103"/>
                  <a:gd name="T7" fmla="*/ 1 h 124"/>
                  <a:gd name="T8" fmla="*/ 0 w 103"/>
                  <a:gd name="T9" fmla="*/ 56 h 124"/>
                  <a:gd name="T10" fmla="*/ 13 w 103"/>
                  <a:gd name="T11" fmla="*/ 57 h 124"/>
                  <a:gd name="T12" fmla="*/ 15 w 103"/>
                  <a:gd name="T13" fmla="*/ 87 h 124"/>
                  <a:gd name="T14" fmla="*/ 8 w 103"/>
                  <a:gd name="T15" fmla="*/ 106 h 124"/>
                  <a:gd name="T16" fmla="*/ 39 w 103"/>
                  <a:gd name="T17" fmla="*/ 122 h 124"/>
                  <a:gd name="T18" fmla="*/ 76 w 103"/>
                  <a:gd name="T19" fmla="*/ 122 h 124"/>
                  <a:gd name="T20" fmla="*/ 103 w 103"/>
                  <a:gd name="T21" fmla="*/ 116 h 124"/>
                  <a:gd name="T22" fmla="*/ 76 w 103"/>
                  <a:gd name="T23" fmla="*/ 9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124">
                    <a:moveTo>
                      <a:pt x="76" y="91"/>
                    </a:moveTo>
                    <a:cubicBezTo>
                      <a:pt x="59" y="92"/>
                      <a:pt x="49" y="94"/>
                      <a:pt x="51" y="76"/>
                    </a:cubicBezTo>
                    <a:cubicBezTo>
                      <a:pt x="53" y="57"/>
                      <a:pt x="64" y="40"/>
                      <a:pt x="57" y="24"/>
                    </a:cubicBezTo>
                    <a:cubicBezTo>
                      <a:pt x="46" y="0"/>
                      <a:pt x="15" y="16"/>
                      <a:pt x="7" y="1"/>
                    </a:cubicBezTo>
                    <a:cubicBezTo>
                      <a:pt x="7" y="19"/>
                      <a:pt x="0" y="54"/>
                      <a:pt x="0" y="56"/>
                    </a:cubicBezTo>
                    <a:cubicBezTo>
                      <a:pt x="8" y="54"/>
                      <a:pt x="14" y="53"/>
                      <a:pt x="13" y="57"/>
                    </a:cubicBezTo>
                    <a:cubicBezTo>
                      <a:pt x="12" y="75"/>
                      <a:pt x="18" y="75"/>
                      <a:pt x="15" y="87"/>
                    </a:cubicBezTo>
                    <a:cubicBezTo>
                      <a:pt x="13" y="96"/>
                      <a:pt x="8" y="95"/>
                      <a:pt x="8" y="106"/>
                    </a:cubicBezTo>
                    <a:cubicBezTo>
                      <a:pt x="8" y="123"/>
                      <a:pt x="25" y="122"/>
                      <a:pt x="39" y="122"/>
                    </a:cubicBezTo>
                    <a:cubicBezTo>
                      <a:pt x="53" y="122"/>
                      <a:pt x="59" y="122"/>
                      <a:pt x="76" y="122"/>
                    </a:cubicBezTo>
                    <a:cubicBezTo>
                      <a:pt x="94" y="122"/>
                      <a:pt x="103" y="124"/>
                      <a:pt x="103" y="116"/>
                    </a:cubicBezTo>
                    <a:cubicBezTo>
                      <a:pt x="103" y="103"/>
                      <a:pt x="93" y="91"/>
                      <a:pt x="76" y="91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1" name="Freeform 697"/>
              <p:cNvSpPr>
                <a:spLocks/>
              </p:cNvSpPr>
              <p:nvPr/>
            </p:nvSpPr>
            <p:spPr bwMode="auto">
              <a:xfrm>
                <a:off x="2851250" y="7299226"/>
                <a:ext cx="685800" cy="1479550"/>
              </a:xfrm>
              <a:custGeom>
                <a:avLst/>
                <a:gdLst>
                  <a:gd name="T0" fmla="*/ 156 w 216"/>
                  <a:gd name="T1" fmla="*/ 273 h 466"/>
                  <a:gd name="T2" fmla="*/ 106 w 216"/>
                  <a:gd name="T3" fmla="*/ 263 h 466"/>
                  <a:gd name="T4" fmla="*/ 91 w 216"/>
                  <a:gd name="T5" fmla="*/ 235 h 466"/>
                  <a:gd name="T6" fmla="*/ 114 w 216"/>
                  <a:gd name="T7" fmla="*/ 215 h 466"/>
                  <a:gd name="T8" fmla="*/ 122 w 216"/>
                  <a:gd name="T9" fmla="*/ 216 h 466"/>
                  <a:gd name="T10" fmla="*/ 136 w 216"/>
                  <a:gd name="T11" fmla="*/ 220 h 466"/>
                  <a:gd name="T12" fmla="*/ 139 w 216"/>
                  <a:gd name="T13" fmla="*/ 221 h 466"/>
                  <a:gd name="T14" fmla="*/ 137 w 216"/>
                  <a:gd name="T15" fmla="*/ 217 h 466"/>
                  <a:gd name="T16" fmla="*/ 148 w 216"/>
                  <a:gd name="T17" fmla="*/ 194 h 466"/>
                  <a:gd name="T18" fmla="*/ 216 w 216"/>
                  <a:gd name="T19" fmla="*/ 100 h 466"/>
                  <a:gd name="T20" fmla="*/ 116 w 216"/>
                  <a:gd name="T21" fmla="*/ 0 h 466"/>
                  <a:gd name="T22" fmla="*/ 16 w 216"/>
                  <a:gd name="T23" fmla="*/ 100 h 466"/>
                  <a:gd name="T24" fmla="*/ 93 w 216"/>
                  <a:gd name="T25" fmla="*/ 197 h 466"/>
                  <a:gd name="T26" fmla="*/ 94 w 216"/>
                  <a:gd name="T27" fmla="*/ 210 h 466"/>
                  <a:gd name="T28" fmla="*/ 80 w 216"/>
                  <a:gd name="T29" fmla="*/ 284 h 466"/>
                  <a:gd name="T30" fmla="*/ 85 w 216"/>
                  <a:gd name="T31" fmla="*/ 349 h 466"/>
                  <a:gd name="T32" fmla="*/ 86 w 216"/>
                  <a:gd name="T33" fmla="*/ 410 h 466"/>
                  <a:gd name="T34" fmla="*/ 36 w 216"/>
                  <a:gd name="T35" fmla="*/ 400 h 466"/>
                  <a:gd name="T36" fmla="*/ 16 w 216"/>
                  <a:gd name="T37" fmla="*/ 394 h 466"/>
                  <a:gd name="T38" fmla="*/ 7 w 216"/>
                  <a:gd name="T39" fmla="*/ 431 h 466"/>
                  <a:gd name="T40" fmla="*/ 35 w 216"/>
                  <a:gd name="T41" fmla="*/ 464 h 466"/>
                  <a:gd name="T42" fmla="*/ 59 w 216"/>
                  <a:gd name="T43" fmla="*/ 458 h 466"/>
                  <a:gd name="T44" fmla="*/ 33 w 216"/>
                  <a:gd name="T45" fmla="*/ 435 h 466"/>
                  <a:gd name="T46" fmla="*/ 41 w 216"/>
                  <a:gd name="T47" fmla="*/ 432 h 466"/>
                  <a:gd name="T48" fmla="*/ 106 w 216"/>
                  <a:gd name="T49" fmla="*/ 464 h 466"/>
                  <a:gd name="T50" fmla="*/ 155 w 216"/>
                  <a:gd name="T51" fmla="*/ 337 h 466"/>
                  <a:gd name="T52" fmla="*/ 156 w 216"/>
                  <a:gd name="T53" fmla="*/ 273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6" h="466">
                    <a:moveTo>
                      <a:pt x="156" y="273"/>
                    </a:moveTo>
                    <a:cubicBezTo>
                      <a:pt x="137" y="271"/>
                      <a:pt x="119" y="267"/>
                      <a:pt x="106" y="263"/>
                    </a:cubicBezTo>
                    <a:cubicBezTo>
                      <a:pt x="95" y="259"/>
                      <a:pt x="89" y="248"/>
                      <a:pt x="91" y="235"/>
                    </a:cubicBezTo>
                    <a:cubicBezTo>
                      <a:pt x="93" y="223"/>
                      <a:pt x="102" y="215"/>
                      <a:pt x="114" y="215"/>
                    </a:cubicBezTo>
                    <a:cubicBezTo>
                      <a:pt x="117" y="215"/>
                      <a:pt x="119" y="215"/>
                      <a:pt x="122" y="216"/>
                    </a:cubicBezTo>
                    <a:cubicBezTo>
                      <a:pt x="127" y="217"/>
                      <a:pt x="132" y="219"/>
                      <a:pt x="136" y="220"/>
                    </a:cubicBezTo>
                    <a:cubicBezTo>
                      <a:pt x="137" y="220"/>
                      <a:pt x="138" y="221"/>
                      <a:pt x="139" y="221"/>
                    </a:cubicBezTo>
                    <a:cubicBezTo>
                      <a:pt x="138" y="219"/>
                      <a:pt x="138" y="218"/>
                      <a:pt x="137" y="217"/>
                    </a:cubicBezTo>
                    <a:cubicBezTo>
                      <a:pt x="135" y="211"/>
                      <a:pt x="141" y="203"/>
                      <a:pt x="148" y="194"/>
                    </a:cubicBezTo>
                    <a:cubicBezTo>
                      <a:pt x="188" y="181"/>
                      <a:pt x="216" y="144"/>
                      <a:pt x="216" y="100"/>
                    </a:cubicBezTo>
                    <a:cubicBezTo>
                      <a:pt x="216" y="45"/>
                      <a:pt x="171" y="0"/>
                      <a:pt x="116" y="0"/>
                    </a:cubicBezTo>
                    <a:cubicBezTo>
                      <a:pt x="61" y="0"/>
                      <a:pt x="16" y="45"/>
                      <a:pt x="16" y="100"/>
                    </a:cubicBezTo>
                    <a:cubicBezTo>
                      <a:pt x="16" y="147"/>
                      <a:pt x="49" y="187"/>
                      <a:pt x="93" y="197"/>
                    </a:cubicBezTo>
                    <a:cubicBezTo>
                      <a:pt x="96" y="203"/>
                      <a:pt x="97" y="208"/>
                      <a:pt x="94" y="210"/>
                    </a:cubicBezTo>
                    <a:cubicBezTo>
                      <a:pt x="84" y="219"/>
                      <a:pt x="74" y="223"/>
                      <a:pt x="80" y="284"/>
                    </a:cubicBezTo>
                    <a:cubicBezTo>
                      <a:pt x="82" y="308"/>
                      <a:pt x="92" y="320"/>
                      <a:pt x="85" y="349"/>
                    </a:cubicBezTo>
                    <a:cubicBezTo>
                      <a:pt x="78" y="374"/>
                      <a:pt x="97" y="415"/>
                      <a:pt x="86" y="410"/>
                    </a:cubicBezTo>
                    <a:cubicBezTo>
                      <a:pt x="65" y="402"/>
                      <a:pt x="43" y="409"/>
                      <a:pt x="36" y="400"/>
                    </a:cubicBezTo>
                    <a:cubicBezTo>
                      <a:pt x="30" y="394"/>
                      <a:pt x="19" y="393"/>
                      <a:pt x="16" y="394"/>
                    </a:cubicBezTo>
                    <a:cubicBezTo>
                      <a:pt x="0" y="398"/>
                      <a:pt x="4" y="417"/>
                      <a:pt x="7" y="431"/>
                    </a:cubicBezTo>
                    <a:cubicBezTo>
                      <a:pt x="10" y="444"/>
                      <a:pt x="16" y="464"/>
                      <a:pt x="35" y="464"/>
                    </a:cubicBezTo>
                    <a:cubicBezTo>
                      <a:pt x="48" y="464"/>
                      <a:pt x="60" y="466"/>
                      <a:pt x="59" y="458"/>
                    </a:cubicBezTo>
                    <a:cubicBezTo>
                      <a:pt x="57" y="441"/>
                      <a:pt x="45" y="434"/>
                      <a:pt x="33" y="435"/>
                    </a:cubicBezTo>
                    <a:cubicBezTo>
                      <a:pt x="25" y="435"/>
                      <a:pt x="33" y="431"/>
                      <a:pt x="41" y="432"/>
                    </a:cubicBezTo>
                    <a:cubicBezTo>
                      <a:pt x="55" y="432"/>
                      <a:pt x="84" y="464"/>
                      <a:pt x="106" y="464"/>
                    </a:cubicBezTo>
                    <a:cubicBezTo>
                      <a:pt x="143" y="464"/>
                      <a:pt x="154" y="351"/>
                      <a:pt x="155" y="337"/>
                    </a:cubicBezTo>
                    <a:cubicBezTo>
                      <a:pt x="159" y="311"/>
                      <a:pt x="158" y="290"/>
                      <a:pt x="156" y="273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2" name="Freeform 698"/>
              <p:cNvSpPr>
                <a:spLocks/>
              </p:cNvSpPr>
              <p:nvPr/>
            </p:nvSpPr>
            <p:spPr bwMode="auto">
              <a:xfrm>
                <a:off x="3130650" y="7943751"/>
                <a:ext cx="600075" cy="209550"/>
              </a:xfrm>
              <a:custGeom>
                <a:avLst/>
                <a:gdLst>
                  <a:gd name="T0" fmla="*/ 185 w 189"/>
                  <a:gd name="T1" fmla="*/ 36 h 66"/>
                  <a:gd name="T2" fmla="*/ 189 w 189"/>
                  <a:gd name="T3" fmla="*/ 32 h 66"/>
                  <a:gd name="T4" fmla="*/ 184 w 189"/>
                  <a:gd name="T5" fmla="*/ 28 h 66"/>
                  <a:gd name="T6" fmla="*/ 188 w 189"/>
                  <a:gd name="T7" fmla="*/ 24 h 66"/>
                  <a:gd name="T8" fmla="*/ 183 w 189"/>
                  <a:gd name="T9" fmla="*/ 20 h 66"/>
                  <a:gd name="T10" fmla="*/ 187 w 189"/>
                  <a:gd name="T11" fmla="*/ 16 h 66"/>
                  <a:gd name="T12" fmla="*/ 182 w 189"/>
                  <a:gd name="T13" fmla="*/ 12 h 66"/>
                  <a:gd name="T14" fmla="*/ 167 w 189"/>
                  <a:gd name="T15" fmla="*/ 14 h 66"/>
                  <a:gd name="T16" fmla="*/ 177 w 189"/>
                  <a:gd name="T17" fmla="*/ 10 h 66"/>
                  <a:gd name="T18" fmla="*/ 179 w 189"/>
                  <a:gd name="T19" fmla="*/ 1 h 66"/>
                  <a:gd name="T20" fmla="*/ 159 w 189"/>
                  <a:gd name="T21" fmla="*/ 6 h 66"/>
                  <a:gd name="T22" fmla="*/ 148 w 189"/>
                  <a:gd name="T23" fmla="*/ 20 h 66"/>
                  <a:gd name="T24" fmla="*/ 90 w 189"/>
                  <a:gd name="T25" fmla="*/ 30 h 66"/>
                  <a:gd name="T26" fmla="*/ 32 w 189"/>
                  <a:gd name="T27" fmla="*/ 19 h 66"/>
                  <a:gd name="T28" fmla="*/ 20 w 189"/>
                  <a:gd name="T29" fmla="*/ 54 h 66"/>
                  <a:gd name="T30" fmla="*/ 77 w 189"/>
                  <a:gd name="T31" fmla="*/ 65 h 66"/>
                  <a:gd name="T32" fmla="*/ 156 w 189"/>
                  <a:gd name="T33" fmla="*/ 44 h 66"/>
                  <a:gd name="T34" fmla="*/ 172 w 189"/>
                  <a:gd name="T35" fmla="*/ 46 h 66"/>
                  <a:gd name="T36" fmla="*/ 185 w 189"/>
                  <a:gd name="T37" fmla="*/ 44 h 66"/>
                  <a:gd name="T38" fmla="*/ 189 w 189"/>
                  <a:gd name="T39" fmla="*/ 40 h 66"/>
                  <a:gd name="T40" fmla="*/ 185 w 189"/>
                  <a:gd name="T41" fmla="*/ 3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9" h="66">
                    <a:moveTo>
                      <a:pt x="185" y="36"/>
                    </a:moveTo>
                    <a:cubicBezTo>
                      <a:pt x="185" y="36"/>
                      <a:pt x="189" y="35"/>
                      <a:pt x="189" y="32"/>
                    </a:cubicBezTo>
                    <a:cubicBezTo>
                      <a:pt x="188" y="29"/>
                      <a:pt x="186" y="28"/>
                      <a:pt x="184" y="28"/>
                    </a:cubicBezTo>
                    <a:cubicBezTo>
                      <a:pt x="184" y="28"/>
                      <a:pt x="189" y="27"/>
                      <a:pt x="188" y="24"/>
                    </a:cubicBezTo>
                    <a:cubicBezTo>
                      <a:pt x="188" y="20"/>
                      <a:pt x="183" y="20"/>
                      <a:pt x="183" y="20"/>
                    </a:cubicBezTo>
                    <a:cubicBezTo>
                      <a:pt x="185" y="20"/>
                      <a:pt x="187" y="18"/>
                      <a:pt x="187" y="16"/>
                    </a:cubicBezTo>
                    <a:cubicBezTo>
                      <a:pt x="187" y="14"/>
                      <a:pt x="185" y="12"/>
                      <a:pt x="182" y="12"/>
                    </a:cubicBezTo>
                    <a:cubicBezTo>
                      <a:pt x="167" y="14"/>
                      <a:pt x="167" y="14"/>
                      <a:pt x="167" y="14"/>
                    </a:cubicBezTo>
                    <a:cubicBezTo>
                      <a:pt x="166" y="14"/>
                      <a:pt x="167" y="11"/>
                      <a:pt x="177" y="10"/>
                    </a:cubicBezTo>
                    <a:cubicBezTo>
                      <a:pt x="183" y="9"/>
                      <a:pt x="185" y="0"/>
                      <a:pt x="179" y="1"/>
                    </a:cubicBezTo>
                    <a:cubicBezTo>
                      <a:pt x="179" y="1"/>
                      <a:pt x="168" y="2"/>
                      <a:pt x="159" y="6"/>
                    </a:cubicBezTo>
                    <a:cubicBezTo>
                      <a:pt x="155" y="8"/>
                      <a:pt x="150" y="18"/>
                      <a:pt x="148" y="20"/>
                    </a:cubicBezTo>
                    <a:cubicBezTo>
                      <a:pt x="146" y="22"/>
                      <a:pt x="109" y="28"/>
                      <a:pt x="90" y="30"/>
                    </a:cubicBezTo>
                    <a:cubicBezTo>
                      <a:pt x="74" y="32"/>
                      <a:pt x="58" y="26"/>
                      <a:pt x="32" y="19"/>
                    </a:cubicBezTo>
                    <a:cubicBezTo>
                      <a:pt x="7" y="12"/>
                      <a:pt x="0" y="48"/>
                      <a:pt x="20" y="54"/>
                    </a:cubicBezTo>
                    <a:cubicBezTo>
                      <a:pt x="36" y="59"/>
                      <a:pt x="58" y="63"/>
                      <a:pt x="77" y="65"/>
                    </a:cubicBezTo>
                    <a:cubicBezTo>
                      <a:pt x="94" y="66"/>
                      <a:pt x="152" y="43"/>
                      <a:pt x="156" y="44"/>
                    </a:cubicBezTo>
                    <a:cubicBezTo>
                      <a:pt x="160" y="44"/>
                      <a:pt x="170" y="46"/>
                      <a:pt x="172" y="46"/>
                    </a:cubicBezTo>
                    <a:cubicBezTo>
                      <a:pt x="176" y="46"/>
                      <a:pt x="185" y="44"/>
                      <a:pt x="185" y="44"/>
                    </a:cubicBezTo>
                    <a:cubicBezTo>
                      <a:pt x="187" y="44"/>
                      <a:pt x="189" y="42"/>
                      <a:pt x="189" y="40"/>
                    </a:cubicBezTo>
                    <a:cubicBezTo>
                      <a:pt x="189" y="38"/>
                      <a:pt x="187" y="36"/>
                      <a:pt x="185" y="3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10" name="Овал 109"/>
            <p:cNvSpPr/>
            <p:nvPr/>
          </p:nvSpPr>
          <p:spPr>
            <a:xfrm rot="10800000">
              <a:off x="9672514" y="4554538"/>
              <a:ext cx="1765015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11" name="Овал 110"/>
            <p:cNvSpPr/>
            <p:nvPr/>
          </p:nvSpPr>
          <p:spPr>
            <a:xfrm rot="10800000">
              <a:off x="12939827" y="4050483"/>
              <a:ext cx="1765015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grpSp>
        <p:nvGrpSpPr>
          <p:cNvPr id="123" name="Группа 122"/>
          <p:cNvGrpSpPr/>
          <p:nvPr/>
        </p:nvGrpSpPr>
        <p:grpSpPr>
          <a:xfrm>
            <a:off x="8106831" y="1542621"/>
            <a:ext cx="2785862" cy="2271724"/>
            <a:chOff x="16504348" y="4266507"/>
            <a:chExt cx="6129606" cy="4998371"/>
          </a:xfrm>
        </p:grpSpPr>
        <p:grpSp>
          <p:nvGrpSpPr>
            <p:cNvPr id="124" name="Группа 123"/>
            <p:cNvGrpSpPr/>
            <p:nvPr/>
          </p:nvGrpSpPr>
          <p:grpSpPr>
            <a:xfrm>
              <a:off x="16504348" y="4336551"/>
              <a:ext cx="6129606" cy="4928327"/>
              <a:chOff x="7209236" y="882130"/>
              <a:chExt cx="1895475" cy="1524000"/>
            </a:xfrm>
          </p:grpSpPr>
          <p:sp>
            <p:nvSpPr>
              <p:cNvPr id="126" name="Freeform 1554"/>
              <p:cNvSpPr>
                <a:spLocks/>
              </p:cNvSpPr>
              <p:nvPr/>
            </p:nvSpPr>
            <p:spPr bwMode="auto">
              <a:xfrm>
                <a:off x="7209236" y="1177405"/>
                <a:ext cx="1895475" cy="1228725"/>
              </a:xfrm>
              <a:custGeom>
                <a:avLst/>
                <a:gdLst>
                  <a:gd name="T0" fmla="*/ 578 w 597"/>
                  <a:gd name="T1" fmla="*/ 7 h 387"/>
                  <a:gd name="T2" fmla="*/ 469 w 597"/>
                  <a:gd name="T3" fmla="*/ 60 h 387"/>
                  <a:gd name="T4" fmla="*/ 424 w 597"/>
                  <a:gd name="T5" fmla="*/ 102 h 387"/>
                  <a:gd name="T6" fmla="*/ 421 w 597"/>
                  <a:gd name="T7" fmla="*/ 115 h 387"/>
                  <a:gd name="T8" fmla="*/ 419 w 597"/>
                  <a:gd name="T9" fmla="*/ 127 h 387"/>
                  <a:gd name="T10" fmla="*/ 388 w 597"/>
                  <a:gd name="T11" fmla="*/ 160 h 387"/>
                  <a:gd name="T12" fmla="*/ 377 w 597"/>
                  <a:gd name="T13" fmla="*/ 163 h 387"/>
                  <a:gd name="T14" fmla="*/ 364 w 597"/>
                  <a:gd name="T15" fmla="*/ 168 h 387"/>
                  <a:gd name="T16" fmla="*/ 335 w 597"/>
                  <a:gd name="T17" fmla="*/ 192 h 387"/>
                  <a:gd name="T18" fmla="*/ 331 w 597"/>
                  <a:gd name="T19" fmla="*/ 196 h 387"/>
                  <a:gd name="T20" fmla="*/ 321 w 597"/>
                  <a:gd name="T21" fmla="*/ 209 h 387"/>
                  <a:gd name="T22" fmla="*/ 283 w 597"/>
                  <a:gd name="T23" fmla="*/ 252 h 387"/>
                  <a:gd name="T24" fmla="*/ 268 w 597"/>
                  <a:gd name="T25" fmla="*/ 263 h 387"/>
                  <a:gd name="T26" fmla="*/ 253 w 597"/>
                  <a:gd name="T27" fmla="*/ 259 h 387"/>
                  <a:gd name="T28" fmla="*/ 212 w 597"/>
                  <a:gd name="T29" fmla="*/ 233 h 387"/>
                  <a:gd name="T30" fmla="*/ 185 w 597"/>
                  <a:gd name="T31" fmla="*/ 217 h 387"/>
                  <a:gd name="T32" fmla="*/ 174 w 597"/>
                  <a:gd name="T33" fmla="*/ 215 h 387"/>
                  <a:gd name="T34" fmla="*/ 142 w 597"/>
                  <a:gd name="T35" fmla="*/ 202 h 387"/>
                  <a:gd name="T36" fmla="*/ 132 w 597"/>
                  <a:gd name="T37" fmla="*/ 196 h 387"/>
                  <a:gd name="T38" fmla="*/ 130 w 597"/>
                  <a:gd name="T39" fmla="*/ 194 h 387"/>
                  <a:gd name="T40" fmla="*/ 33 w 597"/>
                  <a:gd name="T41" fmla="*/ 177 h 387"/>
                  <a:gd name="T42" fmla="*/ 162 w 597"/>
                  <a:gd name="T43" fmla="*/ 276 h 387"/>
                  <a:gd name="T44" fmla="*/ 298 w 597"/>
                  <a:gd name="T45" fmla="*/ 385 h 387"/>
                  <a:gd name="T46" fmla="*/ 434 w 597"/>
                  <a:gd name="T47" fmla="*/ 200 h 387"/>
                  <a:gd name="T48" fmla="*/ 578 w 597"/>
                  <a:gd name="T49" fmla="*/ 7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7" h="387">
                    <a:moveTo>
                      <a:pt x="578" y="7"/>
                    </a:moveTo>
                    <a:cubicBezTo>
                      <a:pt x="566" y="0"/>
                      <a:pt x="514" y="29"/>
                      <a:pt x="469" y="60"/>
                    </a:cubicBezTo>
                    <a:cubicBezTo>
                      <a:pt x="459" y="78"/>
                      <a:pt x="443" y="93"/>
                      <a:pt x="424" y="102"/>
                    </a:cubicBezTo>
                    <a:cubicBezTo>
                      <a:pt x="423" y="106"/>
                      <a:pt x="423" y="110"/>
                      <a:pt x="421" y="115"/>
                    </a:cubicBezTo>
                    <a:cubicBezTo>
                      <a:pt x="420" y="120"/>
                      <a:pt x="420" y="124"/>
                      <a:pt x="419" y="127"/>
                    </a:cubicBezTo>
                    <a:cubicBezTo>
                      <a:pt x="417" y="144"/>
                      <a:pt x="414" y="153"/>
                      <a:pt x="388" y="160"/>
                    </a:cubicBezTo>
                    <a:cubicBezTo>
                      <a:pt x="384" y="161"/>
                      <a:pt x="381" y="162"/>
                      <a:pt x="377" y="163"/>
                    </a:cubicBezTo>
                    <a:cubicBezTo>
                      <a:pt x="373" y="164"/>
                      <a:pt x="370" y="166"/>
                      <a:pt x="364" y="168"/>
                    </a:cubicBezTo>
                    <a:cubicBezTo>
                      <a:pt x="355" y="170"/>
                      <a:pt x="344" y="182"/>
                      <a:pt x="335" y="192"/>
                    </a:cubicBezTo>
                    <a:cubicBezTo>
                      <a:pt x="334" y="193"/>
                      <a:pt x="332" y="195"/>
                      <a:pt x="331" y="196"/>
                    </a:cubicBezTo>
                    <a:cubicBezTo>
                      <a:pt x="329" y="199"/>
                      <a:pt x="325" y="204"/>
                      <a:pt x="321" y="209"/>
                    </a:cubicBezTo>
                    <a:cubicBezTo>
                      <a:pt x="312" y="223"/>
                      <a:pt x="300" y="242"/>
                      <a:pt x="283" y="252"/>
                    </a:cubicBezTo>
                    <a:cubicBezTo>
                      <a:pt x="276" y="259"/>
                      <a:pt x="271" y="263"/>
                      <a:pt x="268" y="263"/>
                    </a:cubicBezTo>
                    <a:cubicBezTo>
                      <a:pt x="264" y="264"/>
                      <a:pt x="259" y="262"/>
                      <a:pt x="253" y="259"/>
                    </a:cubicBezTo>
                    <a:cubicBezTo>
                      <a:pt x="237" y="256"/>
                      <a:pt x="222" y="244"/>
                      <a:pt x="212" y="233"/>
                    </a:cubicBezTo>
                    <a:cubicBezTo>
                      <a:pt x="204" y="228"/>
                      <a:pt x="194" y="222"/>
                      <a:pt x="185" y="217"/>
                    </a:cubicBezTo>
                    <a:cubicBezTo>
                      <a:pt x="181" y="216"/>
                      <a:pt x="178" y="216"/>
                      <a:pt x="174" y="215"/>
                    </a:cubicBezTo>
                    <a:cubicBezTo>
                      <a:pt x="163" y="212"/>
                      <a:pt x="152" y="209"/>
                      <a:pt x="142" y="202"/>
                    </a:cubicBezTo>
                    <a:cubicBezTo>
                      <a:pt x="138" y="200"/>
                      <a:pt x="135" y="198"/>
                      <a:pt x="132" y="196"/>
                    </a:cubicBezTo>
                    <a:cubicBezTo>
                      <a:pt x="131" y="195"/>
                      <a:pt x="131" y="195"/>
                      <a:pt x="130" y="194"/>
                    </a:cubicBezTo>
                    <a:cubicBezTo>
                      <a:pt x="98" y="182"/>
                      <a:pt x="66" y="173"/>
                      <a:pt x="33" y="177"/>
                    </a:cubicBezTo>
                    <a:cubicBezTo>
                      <a:pt x="0" y="180"/>
                      <a:pt x="97" y="217"/>
                      <a:pt x="162" y="276"/>
                    </a:cubicBezTo>
                    <a:cubicBezTo>
                      <a:pt x="219" y="328"/>
                      <a:pt x="253" y="383"/>
                      <a:pt x="298" y="385"/>
                    </a:cubicBezTo>
                    <a:cubicBezTo>
                      <a:pt x="344" y="387"/>
                      <a:pt x="390" y="271"/>
                      <a:pt x="434" y="200"/>
                    </a:cubicBezTo>
                    <a:cubicBezTo>
                      <a:pt x="555" y="9"/>
                      <a:pt x="597" y="20"/>
                      <a:pt x="578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7" name="Freeform 1555"/>
              <p:cNvSpPr>
                <a:spLocks/>
              </p:cNvSpPr>
              <p:nvPr/>
            </p:nvSpPr>
            <p:spPr bwMode="auto">
              <a:xfrm>
                <a:off x="7593411" y="1361555"/>
                <a:ext cx="412750" cy="384175"/>
              </a:xfrm>
              <a:custGeom>
                <a:avLst/>
                <a:gdLst>
                  <a:gd name="T0" fmla="*/ 120 w 130"/>
                  <a:gd name="T1" fmla="*/ 116 h 121"/>
                  <a:gd name="T2" fmla="*/ 75 w 130"/>
                  <a:gd name="T3" fmla="*/ 102 h 121"/>
                  <a:gd name="T4" fmla="*/ 40 w 130"/>
                  <a:gd name="T5" fmla="*/ 96 h 121"/>
                  <a:gd name="T6" fmla="*/ 16 w 130"/>
                  <a:gd name="T7" fmla="*/ 105 h 121"/>
                  <a:gd name="T8" fmla="*/ 0 w 130"/>
                  <a:gd name="T9" fmla="*/ 86 h 121"/>
                  <a:gd name="T10" fmla="*/ 7 w 130"/>
                  <a:gd name="T11" fmla="*/ 47 h 121"/>
                  <a:gd name="T12" fmla="*/ 37 w 130"/>
                  <a:gd name="T13" fmla="*/ 9 h 121"/>
                  <a:gd name="T14" fmla="*/ 52 w 130"/>
                  <a:gd name="T15" fmla="*/ 62 h 121"/>
                  <a:gd name="T16" fmla="*/ 91 w 130"/>
                  <a:gd name="T17" fmla="*/ 75 h 121"/>
                  <a:gd name="T18" fmla="*/ 120 w 130"/>
                  <a:gd name="T19" fmla="*/ 11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21">
                    <a:moveTo>
                      <a:pt x="120" y="116"/>
                    </a:moveTo>
                    <a:cubicBezTo>
                      <a:pt x="108" y="110"/>
                      <a:pt x="87" y="104"/>
                      <a:pt x="75" y="102"/>
                    </a:cubicBezTo>
                    <a:cubicBezTo>
                      <a:pt x="67" y="100"/>
                      <a:pt x="41" y="94"/>
                      <a:pt x="40" y="96"/>
                    </a:cubicBezTo>
                    <a:cubicBezTo>
                      <a:pt x="31" y="105"/>
                      <a:pt x="27" y="106"/>
                      <a:pt x="16" y="105"/>
                    </a:cubicBezTo>
                    <a:cubicBezTo>
                      <a:pt x="8" y="104"/>
                      <a:pt x="0" y="99"/>
                      <a:pt x="0" y="86"/>
                    </a:cubicBezTo>
                    <a:cubicBezTo>
                      <a:pt x="0" y="73"/>
                      <a:pt x="6" y="63"/>
                      <a:pt x="7" y="47"/>
                    </a:cubicBezTo>
                    <a:cubicBezTo>
                      <a:pt x="7" y="31"/>
                      <a:pt x="12" y="0"/>
                      <a:pt x="37" y="9"/>
                    </a:cubicBezTo>
                    <a:cubicBezTo>
                      <a:pt x="57" y="17"/>
                      <a:pt x="61" y="37"/>
                      <a:pt x="52" y="62"/>
                    </a:cubicBezTo>
                    <a:cubicBezTo>
                      <a:pt x="50" y="65"/>
                      <a:pt x="75" y="57"/>
                      <a:pt x="91" y="75"/>
                    </a:cubicBezTo>
                    <a:cubicBezTo>
                      <a:pt x="124" y="112"/>
                      <a:pt x="130" y="121"/>
                      <a:pt x="120" y="116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8" name="Oval 1556"/>
              <p:cNvSpPr>
                <a:spLocks noChangeArrowheads="1"/>
              </p:cNvSpPr>
              <p:nvPr/>
            </p:nvSpPr>
            <p:spPr bwMode="auto">
              <a:xfrm>
                <a:off x="8091886" y="882130"/>
                <a:ext cx="635000" cy="635000"/>
              </a:xfrm>
              <a:prstGeom prst="ellipse">
                <a:avLst/>
              </a:pr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29" name="Freeform 1557"/>
              <p:cNvSpPr>
                <a:spLocks/>
              </p:cNvSpPr>
              <p:nvPr/>
            </p:nvSpPr>
            <p:spPr bwMode="auto">
              <a:xfrm>
                <a:off x="7469586" y="1440930"/>
                <a:ext cx="1063625" cy="555625"/>
              </a:xfrm>
              <a:custGeom>
                <a:avLst/>
                <a:gdLst>
                  <a:gd name="T0" fmla="*/ 301 w 335"/>
                  <a:gd name="T1" fmla="*/ 29 h 175"/>
                  <a:gd name="T2" fmla="*/ 299 w 335"/>
                  <a:gd name="T3" fmla="*/ 42 h 175"/>
                  <a:gd name="T4" fmla="*/ 283 w 335"/>
                  <a:gd name="T5" fmla="*/ 36 h 175"/>
                  <a:gd name="T6" fmla="*/ 281 w 335"/>
                  <a:gd name="T7" fmla="*/ 28 h 175"/>
                  <a:gd name="T8" fmla="*/ 253 w 335"/>
                  <a:gd name="T9" fmla="*/ 20 h 175"/>
                  <a:gd name="T10" fmla="*/ 246 w 335"/>
                  <a:gd name="T11" fmla="*/ 27 h 175"/>
                  <a:gd name="T12" fmla="*/ 211 w 335"/>
                  <a:gd name="T13" fmla="*/ 44 h 175"/>
                  <a:gd name="T14" fmla="*/ 168 w 335"/>
                  <a:gd name="T15" fmla="*/ 95 h 175"/>
                  <a:gd name="T16" fmla="*/ 163 w 335"/>
                  <a:gd name="T17" fmla="*/ 98 h 175"/>
                  <a:gd name="T18" fmla="*/ 156 w 335"/>
                  <a:gd name="T19" fmla="*/ 96 h 175"/>
                  <a:gd name="T20" fmla="*/ 113 w 335"/>
                  <a:gd name="T21" fmla="*/ 83 h 175"/>
                  <a:gd name="T22" fmla="*/ 101 w 335"/>
                  <a:gd name="T23" fmla="*/ 80 h 175"/>
                  <a:gd name="T24" fmla="*/ 81 w 335"/>
                  <a:gd name="T25" fmla="*/ 76 h 175"/>
                  <a:gd name="T26" fmla="*/ 61 w 335"/>
                  <a:gd name="T27" fmla="*/ 86 h 175"/>
                  <a:gd name="T28" fmla="*/ 55 w 335"/>
                  <a:gd name="T29" fmla="*/ 86 h 175"/>
                  <a:gd name="T30" fmla="*/ 33 w 335"/>
                  <a:gd name="T31" fmla="*/ 61 h 175"/>
                  <a:gd name="T32" fmla="*/ 36 w 335"/>
                  <a:gd name="T33" fmla="*/ 42 h 175"/>
                  <a:gd name="T34" fmla="*/ 38 w 335"/>
                  <a:gd name="T35" fmla="*/ 33 h 175"/>
                  <a:gd name="T36" fmla="*/ 18 w 335"/>
                  <a:gd name="T37" fmla="*/ 3 h 175"/>
                  <a:gd name="T38" fmla="*/ 1 w 335"/>
                  <a:gd name="T39" fmla="*/ 65 h 175"/>
                  <a:gd name="T40" fmla="*/ 25 w 335"/>
                  <a:gd name="T41" fmla="*/ 95 h 175"/>
                  <a:gd name="T42" fmla="*/ 63 w 335"/>
                  <a:gd name="T43" fmla="*/ 114 h 175"/>
                  <a:gd name="T44" fmla="*/ 133 w 335"/>
                  <a:gd name="T45" fmla="*/ 144 h 175"/>
                  <a:gd name="T46" fmla="*/ 186 w 335"/>
                  <a:gd name="T47" fmla="*/ 169 h 175"/>
                  <a:gd name="T48" fmla="*/ 245 w 335"/>
                  <a:gd name="T49" fmla="*/ 109 h 175"/>
                  <a:gd name="T50" fmla="*/ 280 w 335"/>
                  <a:gd name="T51" fmla="*/ 79 h 175"/>
                  <a:gd name="T52" fmla="*/ 304 w 335"/>
                  <a:gd name="T53" fmla="*/ 71 h 175"/>
                  <a:gd name="T54" fmla="*/ 334 w 335"/>
                  <a:gd name="T55" fmla="*/ 31 h 175"/>
                  <a:gd name="T56" fmla="*/ 335 w 335"/>
                  <a:gd name="T57" fmla="*/ 22 h 175"/>
                  <a:gd name="T58" fmla="*/ 301 w 335"/>
                  <a:gd name="T59" fmla="*/ 2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35" h="175">
                    <a:moveTo>
                      <a:pt x="301" y="29"/>
                    </a:moveTo>
                    <a:cubicBezTo>
                      <a:pt x="302" y="35"/>
                      <a:pt x="303" y="41"/>
                      <a:pt x="299" y="42"/>
                    </a:cubicBezTo>
                    <a:cubicBezTo>
                      <a:pt x="293" y="44"/>
                      <a:pt x="288" y="41"/>
                      <a:pt x="283" y="36"/>
                    </a:cubicBezTo>
                    <a:cubicBezTo>
                      <a:pt x="281" y="34"/>
                      <a:pt x="281" y="31"/>
                      <a:pt x="281" y="28"/>
                    </a:cubicBezTo>
                    <a:cubicBezTo>
                      <a:pt x="271" y="27"/>
                      <a:pt x="261" y="24"/>
                      <a:pt x="253" y="20"/>
                    </a:cubicBezTo>
                    <a:cubicBezTo>
                      <a:pt x="251" y="23"/>
                      <a:pt x="249" y="26"/>
                      <a:pt x="246" y="27"/>
                    </a:cubicBezTo>
                    <a:cubicBezTo>
                      <a:pt x="237" y="29"/>
                      <a:pt x="227" y="31"/>
                      <a:pt x="211" y="44"/>
                    </a:cubicBezTo>
                    <a:cubicBezTo>
                      <a:pt x="192" y="58"/>
                      <a:pt x="183" y="91"/>
                      <a:pt x="168" y="95"/>
                    </a:cubicBezTo>
                    <a:cubicBezTo>
                      <a:pt x="167" y="97"/>
                      <a:pt x="165" y="98"/>
                      <a:pt x="163" y="98"/>
                    </a:cubicBezTo>
                    <a:cubicBezTo>
                      <a:pt x="161" y="98"/>
                      <a:pt x="159" y="98"/>
                      <a:pt x="156" y="96"/>
                    </a:cubicBezTo>
                    <a:cubicBezTo>
                      <a:pt x="145" y="91"/>
                      <a:pt x="125" y="84"/>
                      <a:pt x="113" y="83"/>
                    </a:cubicBezTo>
                    <a:cubicBezTo>
                      <a:pt x="110" y="82"/>
                      <a:pt x="106" y="81"/>
                      <a:pt x="101" y="80"/>
                    </a:cubicBezTo>
                    <a:cubicBezTo>
                      <a:pt x="94" y="79"/>
                      <a:pt x="86" y="77"/>
                      <a:pt x="81" y="76"/>
                    </a:cubicBezTo>
                    <a:cubicBezTo>
                      <a:pt x="75" y="83"/>
                      <a:pt x="70" y="86"/>
                      <a:pt x="61" y="86"/>
                    </a:cubicBezTo>
                    <a:cubicBezTo>
                      <a:pt x="59" y="86"/>
                      <a:pt x="57" y="86"/>
                      <a:pt x="55" y="86"/>
                    </a:cubicBezTo>
                    <a:cubicBezTo>
                      <a:pt x="44" y="85"/>
                      <a:pt x="33" y="78"/>
                      <a:pt x="33" y="61"/>
                    </a:cubicBezTo>
                    <a:cubicBezTo>
                      <a:pt x="33" y="54"/>
                      <a:pt x="35" y="48"/>
                      <a:pt x="36" y="42"/>
                    </a:cubicBezTo>
                    <a:cubicBezTo>
                      <a:pt x="37" y="39"/>
                      <a:pt x="38" y="36"/>
                      <a:pt x="38" y="33"/>
                    </a:cubicBezTo>
                    <a:cubicBezTo>
                      <a:pt x="38" y="21"/>
                      <a:pt x="36" y="8"/>
                      <a:pt x="18" y="3"/>
                    </a:cubicBezTo>
                    <a:cubicBezTo>
                      <a:pt x="3" y="0"/>
                      <a:pt x="0" y="42"/>
                      <a:pt x="1" y="65"/>
                    </a:cubicBezTo>
                    <a:cubicBezTo>
                      <a:pt x="3" y="88"/>
                      <a:pt x="10" y="95"/>
                      <a:pt x="25" y="95"/>
                    </a:cubicBezTo>
                    <a:cubicBezTo>
                      <a:pt x="37" y="94"/>
                      <a:pt x="48" y="105"/>
                      <a:pt x="63" y="114"/>
                    </a:cubicBezTo>
                    <a:cubicBezTo>
                      <a:pt x="84" y="128"/>
                      <a:pt x="116" y="125"/>
                      <a:pt x="133" y="144"/>
                    </a:cubicBezTo>
                    <a:cubicBezTo>
                      <a:pt x="145" y="157"/>
                      <a:pt x="166" y="175"/>
                      <a:pt x="186" y="169"/>
                    </a:cubicBezTo>
                    <a:cubicBezTo>
                      <a:pt x="215" y="160"/>
                      <a:pt x="234" y="120"/>
                      <a:pt x="245" y="109"/>
                    </a:cubicBezTo>
                    <a:cubicBezTo>
                      <a:pt x="255" y="98"/>
                      <a:pt x="269" y="83"/>
                      <a:pt x="280" y="79"/>
                    </a:cubicBezTo>
                    <a:cubicBezTo>
                      <a:pt x="292" y="75"/>
                      <a:pt x="296" y="73"/>
                      <a:pt x="304" y="71"/>
                    </a:cubicBezTo>
                    <a:cubicBezTo>
                      <a:pt x="334" y="63"/>
                      <a:pt x="328" y="55"/>
                      <a:pt x="334" y="31"/>
                    </a:cubicBezTo>
                    <a:cubicBezTo>
                      <a:pt x="334" y="30"/>
                      <a:pt x="335" y="26"/>
                      <a:pt x="335" y="22"/>
                    </a:cubicBezTo>
                    <a:cubicBezTo>
                      <a:pt x="325" y="26"/>
                      <a:pt x="313" y="29"/>
                      <a:pt x="301" y="29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  <p:sp>
            <p:nvSpPr>
              <p:cNvPr id="130" name="Freeform 1558"/>
              <p:cNvSpPr>
                <a:spLocks/>
              </p:cNvSpPr>
              <p:nvPr/>
            </p:nvSpPr>
            <p:spPr bwMode="auto">
              <a:xfrm>
                <a:off x="8161736" y="1450455"/>
                <a:ext cx="88900" cy="88900"/>
              </a:xfrm>
              <a:custGeom>
                <a:avLst/>
                <a:gdLst>
                  <a:gd name="T0" fmla="*/ 28 w 28"/>
                  <a:gd name="T1" fmla="*/ 14 h 28"/>
                  <a:gd name="T2" fmla="*/ 8 w 28"/>
                  <a:gd name="T3" fmla="*/ 0 h 28"/>
                  <a:gd name="T4" fmla="*/ 0 w 28"/>
                  <a:gd name="T5" fmla="*/ 10 h 28"/>
                  <a:gd name="T6" fmla="*/ 1 w 28"/>
                  <a:gd name="T7" fmla="*/ 28 h 28"/>
                  <a:gd name="T8" fmla="*/ 25 w 28"/>
                  <a:gd name="T9" fmla="*/ 18 h 28"/>
                  <a:gd name="T10" fmla="*/ 27 w 28"/>
                  <a:gd name="T11" fmla="*/ 18 h 28"/>
                  <a:gd name="T12" fmla="*/ 27 w 28"/>
                  <a:gd name="T13" fmla="*/ 18 h 28"/>
                  <a:gd name="T14" fmla="*/ 26 w 28"/>
                  <a:gd name="T15" fmla="*/ 16 h 28"/>
                  <a:gd name="T16" fmla="*/ 28 w 28"/>
                  <a:gd name="T17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8">
                    <a:moveTo>
                      <a:pt x="28" y="14"/>
                    </a:moveTo>
                    <a:cubicBezTo>
                      <a:pt x="21" y="10"/>
                      <a:pt x="14" y="5"/>
                      <a:pt x="8" y="0"/>
                    </a:cubicBezTo>
                    <a:cubicBezTo>
                      <a:pt x="3" y="3"/>
                      <a:pt x="0" y="6"/>
                      <a:pt x="0" y="10"/>
                    </a:cubicBezTo>
                    <a:cubicBezTo>
                      <a:pt x="0" y="15"/>
                      <a:pt x="0" y="22"/>
                      <a:pt x="1" y="28"/>
                    </a:cubicBezTo>
                    <a:cubicBezTo>
                      <a:pt x="11" y="22"/>
                      <a:pt x="18" y="20"/>
                      <a:pt x="25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7"/>
                      <a:pt x="26" y="17"/>
                      <a:pt x="26" y="16"/>
                    </a:cubicBezTo>
                    <a:cubicBezTo>
                      <a:pt x="26" y="15"/>
                      <a:pt x="27" y="15"/>
                      <a:pt x="28" y="14"/>
                    </a:cubicBezTo>
                    <a:close/>
                  </a:path>
                </a:pathLst>
              </a:custGeom>
              <a:solidFill>
                <a:srgbClr val="BD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/>
              </a:p>
            </p:txBody>
          </p:sp>
        </p:grpSp>
        <p:sp>
          <p:nvSpPr>
            <p:cNvPr id="125" name="Овал 124"/>
            <p:cNvSpPr/>
            <p:nvPr/>
          </p:nvSpPr>
          <p:spPr>
            <a:xfrm rot="10800000">
              <a:off x="19502896" y="4266507"/>
              <a:ext cx="1765015" cy="1765015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</p:grpSp>
      <p:sp>
        <p:nvSpPr>
          <p:cNvPr id="73" name="Заголовок 2"/>
          <p:cNvSpPr>
            <a:spLocks noGrp="1"/>
          </p:cNvSpPr>
          <p:nvPr>
            <p:ph type="title"/>
          </p:nvPr>
        </p:nvSpPr>
        <p:spPr>
          <a:xfrm>
            <a:off x="910121" y="1737008"/>
            <a:ext cx="2699988" cy="147599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3D people Infographic</a:t>
            </a:r>
            <a:br>
              <a:rPr lang="en-US" dirty="0"/>
            </a:br>
            <a:r>
              <a:rPr lang="en-US" dirty="0"/>
              <a:t>slide </a:t>
            </a:r>
          </a:p>
        </p:txBody>
      </p:sp>
      <p:sp>
        <p:nvSpPr>
          <p:cNvPr id="74" name="Текст 5"/>
          <p:cNvSpPr>
            <a:spLocks noGrp="1"/>
          </p:cNvSpPr>
          <p:nvPr>
            <p:ph type="body" sz="quarter" idx="13"/>
          </p:nvPr>
        </p:nvSpPr>
        <p:spPr>
          <a:xfrm>
            <a:off x="910609" y="3393000"/>
            <a:ext cx="2699500" cy="2951986"/>
          </a:xfrm>
          <a:prstGeom prst="rect">
            <a:avLst/>
          </a:prstGeom>
        </p:spPr>
        <p:txBody>
          <a:bodyPr/>
          <a:lstStyle/>
          <a:p>
            <a:pPr marL="0" indent="0" defTabSz="457109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Lorem Ipsum</a:t>
            </a:r>
            <a:r>
              <a:rPr lang="en-US" sz="1200" dirty="0"/>
              <a:t> is simply dummy text of the printing and typesetting industry. Lorem Ipsum has been the industry's standard dummy text ever since the 1500s, when an unknown printer took a galley of type and scrambled</a:t>
            </a:r>
            <a:endParaRPr lang="ru-RU" dirty="0"/>
          </a:p>
        </p:txBody>
      </p:sp>
      <p:sp>
        <p:nvSpPr>
          <p:cNvPr id="75" name="Текст 9"/>
          <p:cNvSpPr>
            <a:spLocks noGrp="1"/>
          </p:cNvSpPr>
          <p:nvPr>
            <p:ph type="body" sz="quarter" idx="15"/>
          </p:nvPr>
        </p:nvSpPr>
        <p:spPr>
          <a:xfrm>
            <a:off x="910121" y="510295"/>
            <a:ext cx="2699500" cy="63370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3D</a:t>
            </a:r>
            <a:r>
              <a:rPr lang="zh-CN" altLang="en-US" dirty="0" smtClean="0"/>
              <a:t>小人信息图表</a:t>
            </a:r>
            <a:endParaRPr lang="ru-RU" dirty="0"/>
          </a:p>
          <a:p>
            <a:pPr marL="0" indent="0" defTabSz="457109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989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C82BEF4-1CA6-432D-94ED-8E7E5A982799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4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自定义 8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029676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29676"/>
      </a:accent6>
      <a:hlink>
        <a:srgbClr val="6B9F25"/>
      </a:hlink>
      <a:folHlink>
        <a:srgbClr val="BA6906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56848</TotalTime>
  <Words>507</Words>
  <Application>Microsoft Office PowerPoint</Application>
  <PresentationFormat>宽屏</PresentationFormat>
  <Paragraphs>193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等线</vt:lpstr>
      <vt:lpstr>等线 Light</vt:lpstr>
      <vt:lpstr>宋体</vt:lpstr>
      <vt:lpstr>微软雅黑</vt:lpstr>
      <vt:lpstr>Aller</vt:lpstr>
      <vt:lpstr>Arial</vt:lpstr>
      <vt:lpstr>Calibri</vt:lpstr>
      <vt:lpstr>Roboto Light</vt:lpstr>
      <vt:lpstr>Roboto Medium</vt:lpstr>
      <vt:lpstr>Office 主题​​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3D people Infographic slide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3D people Infographic slide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 people Infographic slide</dc:title>
  <dc:creator>优品PPT</dc:creator>
  <dc:description>http://www.ypppt.com/</dc:description>
  <cp:lastModifiedBy>优品PPT</cp:lastModifiedBy>
  <cp:revision>2449</cp:revision>
  <dcterms:created xsi:type="dcterms:W3CDTF">2014-11-26T08:06:19Z</dcterms:created>
  <dcterms:modified xsi:type="dcterms:W3CDTF">2018-07-23T02:44:38Z</dcterms:modified>
</cp:coreProperties>
</file>