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9" r:id="rId2"/>
  </p:sldMasterIdLst>
  <p:notesMasterIdLst>
    <p:notesMasterId r:id="rId5"/>
  </p:notesMasterIdLst>
  <p:sldIdLst>
    <p:sldId id="839" r:id="rId3"/>
    <p:sldId id="840" r:id="rId4"/>
  </p:sldIdLst>
  <p:sldSz cx="9144000" cy="5143500" type="screen16x9"/>
  <p:notesSz cx="6858000" cy="9144000"/>
  <p:custDataLst>
    <p:tags r:id="rId6"/>
  </p:custDataLst>
  <p:defaultTextStyle>
    <a:defPPr>
      <a:defRPr lang="zh-CN"/>
    </a:defPPr>
    <a:lvl1pPr marL="0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0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82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22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63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04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45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985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26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5BF"/>
    <a:srgbClr val="034EA2"/>
    <a:srgbClr val="0087CD"/>
    <a:srgbClr val="C68F06"/>
    <a:srgbClr val="DB2C03"/>
    <a:srgbClr val="EBAC07"/>
    <a:srgbClr val="008487"/>
    <a:srgbClr val="163C46"/>
    <a:srgbClr val="008F92"/>
    <a:srgbClr val="0048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97" autoAdjust="0"/>
    <p:restoredTop sz="95317" autoAdjust="0"/>
  </p:normalViewPr>
  <p:slideViewPr>
    <p:cSldViewPr>
      <p:cViewPr varScale="1">
        <p:scale>
          <a:sx n="111" d="100"/>
          <a:sy n="111" d="100"/>
        </p:scale>
        <p:origin x="384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336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2A5992-9D73-4015-9385-ABE035416B29}" type="datetimeFigureOut">
              <a:rPr lang="zh-CN" altLang="en-US" smtClean="0"/>
              <a:pPr/>
              <a:t>2018/7/18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95A699-AB68-4A20-99FB-6F69DC266D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34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40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82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22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63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04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45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85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26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3706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34656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C0F3E8C-8BCD-4A8F-98D8-F8D96B87BD28}" type="datetimeFigureOut">
              <a:rPr lang="zh-CN" altLang="en-US"/>
              <a:pPr>
                <a:defRPr/>
              </a:pPr>
              <a:t>2018/7/18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4AAA05D2-2F82-4D1D-9A69-4CC173608BC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5431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59343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726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138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877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333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4303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8111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6782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93007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790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1" y="205979"/>
            <a:ext cx="8229600" cy="857250"/>
          </a:xfrm>
          <a:prstGeom prst="rect">
            <a:avLst/>
          </a:prstGeom>
        </p:spPr>
        <p:txBody>
          <a:bodyPr vert="horz" lIns="91428" tIns="45714" rIns="91428" bIns="45714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200151"/>
            <a:ext cx="8229600" cy="3394472"/>
          </a:xfrm>
          <a:prstGeom prst="rect">
            <a:avLst/>
          </a:prstGeom>
        </p:spPr>
        <p:txBody>
          <a:bodyPr vert="horz" lIns="91428" tIns="45714" rIns="91428" bIns="45714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854A03-91AF-448A-9954-517C0577E5F0}" type="datetimeFigureOut">
              <a:rPr lang="zh-CN" altLang="en-US" smtClean="0"/>
              <a:pPr/>
              <a:t>2018/7/18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1" y="4767264"/>
            <a:ext cx="2133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072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p:transition/>
  <p:txStyles>
    <p:titleStyle>
      <a:lvl1pPr algn="ctr" defTabSz="91428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55" indent="-342855" algn="l" defTabSz="914282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54" indent="-285713" algn="l" defTabSz="914282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52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93" indent="-228570" algn="l" defTabSz="914282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33" indent="-228570" algn="l" defTabSz="914282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75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15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56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97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0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2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22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63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04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45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85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26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2018/7/18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957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5B0157A9-19AC-4FD5-AFFC-D7A5AA228916}"/>
              </a:ext>
            </a:extLst>
          </p:cNvPr>
          <p:cNvSpPr/>
          <p:nvPr/>
        </p:nvSpPr>
        <p:spPr>
          <a:xfrm rot="1151270">
            <a:off x="5085302" y="3648997"/>
            <a:ext cx="1335586" cy="472307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804B352C-3B19-43BF-91E8-03332ADA8633}"/>
              </a:ext>
            </a:extLst>
          </p:cNvPr>
          <p:cNvSpPr/>
          <p:nvPr/>
        </p:nvSpPr>
        <p:spPr>
          <a:xfrm rot="1151270">
            <a:off x="5085301" y="3036665"/>
            <a:ext cx="1335586" cy="472307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329CD4AB-8B0C-4421-BEBD-0CCC45B4962E}"/>
              </a:ext>
            </a:extLst>
          </p:cNvPr>
          <p:cNvSpPr/>
          <p:nvPr/>
        </p:nvSpPr>
        <p:spPr>
          <a:xfrm rot="1151270">
            <a:off x="5118711" y="2418484"/>
            <a:ext cx="1335586" cy="472307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076D4550-91D7-43CD-9AB5-EB335C8E0D2D}"/>
              </a:ext>
            </a:extLst>
          </p:cNvPr>
          <p:cNvSpPr/>
          <p:nvPr/>
        </p:nvSpPr>
        <p:spPr>
          <a:xfrm rot="1151270">
            <a:off x="5152121" y="1827615"/>
            <a:ext cx="1335586" cy="472307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59D86692-286D-43C5-8B10-83026D045AE9}"/>
              </a:ext>
            </a:extLst>
          </p:cNvPr>
          <p:cNvSpPr/>
          <p:nvPr/>
        </p:nvSpPr>
        <p:spPr>
          <a:xfrm rot="1151270">
            <a:off x="909403" y="962754"/>
            <a:ext cx="7153995" cy="5482180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五边形 1"/>
          <p:cNvSpPr/>
          <p:nvPr/>
        </p:nvSpPr>
        <p:spPr>
          <a:xfrm>
            <a:off x="0" y="-20538"/>
            <a:ext cx="4067944" cy="5164038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737574" y="2409732"/>
            <a:ext cx="3132349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60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微软雅黑" pitchFamily="34" charset="-122"/>
              </a:rPr>
              <a:t>CONTENTS</a:t>
            </a:r>
            <a:endParaRPr lang="zh-CN" altLang="en-US" sz="6000" dirty="0">
              <a:solidFill>
                <a:schemeClr val="bg1">
                  <a:lumMod val="95000"/>
                </a:schemeClr>
              </a:solidFill>
              <a:latin typeface="Agency FB" panose="020B0503020202020204" pitchFamily="34" charset="0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37575" y="1761661"/>
            <a:ext cx="2268252" cy="830997"/>
          </a:xfrm>
          <a:prstGeom prst="rect">
            <a:avLst/>
          </a:prstGeom>
          <a:noFill/>
        </p:spPr>
        <p:txBody>
          <a:bodyPr wrap="square" lIns="68576" tIns="34289" rIns="68576" bIns="34289" rtlCol="0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6" name="圆角矩形 35"/>
          <p:cNvSpPr/>
          <p:nvPr/>
        </p:nvSpPr>
        <p:spPr>
          <a:xfrm>
            <a:off x="4515452" y="1601319"/>
            <a:ext cx="776951" cy="451412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>
            <a:off x="4515452" y="2215501"/>
            <a:ext cx="776951" cy="451412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100" b="1" dirty="0"/>
          </a:p>
        </p:txBody>
      </p:sp>
      <p:sp>
        <p:nvSpPr>
          <p:cNvPr id="40" name="圆角矩形 39"/>
          <p:cNvSpPr/>
          <p:nvPr/>
        </p:nvSpPr>
        <p:spPr>
          <a:xfrm>
            <a:off x="4515452" y="2829682"/>
            <a:ext cx="776951" cy="451412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1" name="圆角矩形 40"/>
          <p:cNvSpPr/>
          <p:nvPr/>
        </p:nvSpPr>
        <p:spPr>
          <a:xfrm>
            <a:off x="4515452" y="3443864"/>
            <a:ext cx="776951" cy="451412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7" name="椭圆 80"/>
          <p:cNvSpPr/>
          <p:nvPr/>
        </p:nvSpPr>
        <p:spPr bwMode="auto">
          <a:xfrm>
            <a:off x="4499992" y="1563638"/>
            <a:ext cx="709935" cy="520016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lIns="51435" tIns="25718" rIns="51435" bIns="2571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2100" b="1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椭圆 80"/>
          <p:cNvSpPr/>
          <p:nvPr/>
        </p:nvSpPr>
        <p:spPr bwMode="auto">
          <a:xfrm>
            <a:off x="4499992" y="2181198"/>
            <a:ext cx="709935" cy="520016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lIns="51435" tIns="25718" rIns="51435" bIns="2571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2100" b="1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椭圆 80"/>
          <p:cNvSpPr/>
          <p:nvPr/>
        </p:nvSpPr>
        <p:spPr bwMode="auto">
          <a:xfrm>
            <a:off x="4499992" y="2795380"/>
            <a:ext cx="709935" cy="520016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lIns="51435" tIns="25718" rIns="51435" bIns="2571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2100" b="1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椭圆 80"/>
          <p:cNvSpPr/>
          <p:nvPr/>
        </p:nvSpPr>
        <p:spPr bwMode="auto">
          <a:xfrm>
            <a:off x="4499992" y="3423248"/>
            <a:ext cx="709935" cy="520016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lIns="51435" tIns="25718" rIns="51435" bIns="2571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sz="2100" b="1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39"/>
          <p:cNvSpPr>
            <a:spLocks noChangeArrowheads="1"/>
          </p:cNvSpPr>
          <p:nvPr/>
        </p:nvSpPr>
        <p:spPr bwMode="auto">
          <a:xfrm>
            <a:off x="5649764" y="1571698"/>
            <a:ext cx="2594644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  <a:spcBef>
                <a:spcPts val="563"/>
              </a:spcBef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【 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加入标题描述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】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宋体" charset="-122"/>
            </a:endParaRPr>
          </a:p>
        </p:txBody>
      </p:sp>
      <p:sp>
        <p:nvSpPr>
          <p:cNvPr id="60" name="矩形 39"/>
          <p:cNvSpPr>
            <a:spLocks noChangeArrowheads="1"/>
          </p:cNvSpPr>
          <p:nvPr/>
        </p:nvSpPr>
        <p:spPr bwMode="auto">
          <a:xfrm>
            <a:off x="5649764" y="2194856"/>
            <a:ext cx="2594644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  <a:spcBef>
                <a:spcPts val="563"/>
              </a:spcBef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【 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加入标题描述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】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宋体" charset="-122"/>
            </a:endParaRPr>
          </a:p>
        </p:txBody>
      </p:sp>
      <p:sp>
        <p:nvSpPr>
          <p:cNvPr id="61" name="矩形 39"/>
          <p:cNvSpPr>
            <a:spLocks noChangeArrowheads="1"/>
          </p:cNvSpPr>
          <p:nvPr/>
        </p:nvSpPr>
        <p:spPr bwMode="auto">
          <a:xfrm>
            <a:off x="5649764" y="2809834"/>
            <a:ext cx="2594644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  <a:spcBef>
                <a:spcPts val="563"/>
              </a:spcBef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【 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加入标题描述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】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宋体" charset="-122"/>
            </a:endParaRPr>
          </a:p>
        </p:txBody>
      </p:sp>
      <p:sp>
        <p:nvSpPr>
          <p:cNvPr id="62" name="矩形 39"/>
          <p:cNvSpPr>
            <a:spLocks noChangeArrowheads="1"/>
          </p:cNvSpPr>
          <p:nvPr/>
        </p:nvSpPr>
        <p:spPr bwMode="auto">
          <a:xfrm>
            <a:off x="5649764" y="3429897"/>
            <a:ext cx="2594644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  <a:spcBef>
                <a:spcPts val="563"/>
              </a:spcBef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【 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加入标题描述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】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2392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3" grpId="0" animBg="1"/>
      <p:bldP spid="22" grpId="0" animBg="1"/>
      <p:bldP spid="18" grpId="0" animBg="1"/>
      <p:bldP spid="17" grpId="0" animBg="1"/>
      <p:bldP spid="36" grpId="0" animBg="1"/>
      <p:bldP spid="37" grpId="0" animBg="1"/>
      <p:bldP spid="40" grpId="0" animBg="1"/>
      <p:bldP spid="41" grpId="0" animBg="1"/>
      <p:bldP spid="47" grpId="0"/>
      <p:bldP spid="52" grpId="0"/>
      <p:bldP spid="54" grpId="0"/>
      <p:bldP spid="56" grpId="0"/>
      <p:bldP spid="58" grpId="0"/>
      <p:bldP spid="60" grpId="0"/>
      <p:bldP spid="61" grpId="0"/>
      <p:bldP spid="6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5406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多彩年度工作总结"/>
</p:tagLst>
</file>

<file path=ppt/theme/theme1.xml><?xml version="1.0" encoding="utf-8"?>
<a:theme xmlns:a="http://schemas.openxmlformats.org/drawingml/2006/main" name="Office 主题​​">
  <a:themeElements>
    <a:clrScheme name="自定义 863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0070C0"/>
      </a:accent1>
      <a:accent2>
        <a:srgbClr val="029FEE"/>
      </a:accent2>
      <a:accent3>
        <a:srgbClr val="0070C0"/>
      </a:accent3>
      <a:accent4>
        <a:srgbClr val="029FEE"/>
      </a:accent4>
      <a:accent5>
        <a:srgbClr val="0070C0"/>
      </a:accent5>
      <a:accent6>
        <a:srgbClr val="029FEE"/>
      </a:accent6>
      <a:hlink>
        <a:srgbClr val="8DC765"/>
      </a:hlink>
      <a:folHlink>
        <a:srgbClr val="AA8A1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3867</TotalTime>
  <Words>132</Words>
  <Application>Microsoft Office PowerPoint</Application>
  <PresentationFormat>全屏显示(16:9)</PresentationFormat>
  <Paragraphs>19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Agency FB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397</cp:revision>
  <dcterms:created xsi:type="dcterms:W3CDTF">2014-11-09T01:07:25Z</dcterms:created>
  <dcterms:modified xsi:type="dcterms:W3CDTF">2018-07-18T03:06:49Z</dcterms:modified>
</cp:coreProperties>
</file>