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55" r:id="rId2"/>
  </p:sldMasterIdLst>
  <p:notesMasterIdLst>
    <p:notesMasterId r:id="rId29"/>
  </p:notesMasterIdLst>
  <p:sldIdLst>
    <p:sldId id="286" r:id="rId3"/>
    <p:sldId id="280" r:id="rId4"/>
    <p:sldId id="279" r:id="rId5"/>
    <p:sldId id="274" r:id="rId6"/>
    <p:sldId id="267" r:id="rId7"/>
    <p:sldId id="271" r:id="rId8"/>
    <p:sldId id="273" r:id="rId9"/>
    <p:sldId id="275" r:id="rId10"/>
    <p:sldId id="284" r:id="rId11"/>
    <p:sldId id="262" r:id="rId12"/>
    <p:sldId id="265" r:id="rId13"/>
    <p:sldId id="272" r:id="rId14"/>
    <p:sldId id="277" r:id="rId15"/>
    <p:sldId id="269" r:id="rId16"/>
    <p:sldId id="283" r:id="rId17"/>
    <p:sldId id="270" r:id="rId18"/>
    <p:sldId id="268" r:id="rId19"/>
    <p:sldId id="263" r:id="rId20"/>
    <p:sldId id="266" r:id="rId21"/>
    <p:sldId id="282" r:id="rId22"/>
    <p:sldId id="264" r:id="rId23"/>
    <p:sldId id="278" r:id="rId24"/>
    <p:sldId id="276" r:id="rId25"/>
    <p:sldId id="261" r:id="rId26"/>
    <p:sldId id="285" r:id="rId27"/>
    <p:sldId id="287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70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29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57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904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1484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04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263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459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5938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3090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720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989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975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40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5996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9905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0763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2476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559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773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466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92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734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428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784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770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85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161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254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85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867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60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775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872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136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27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768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79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13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-1" y="0"/>
            <a:ext cx="5212374" cy="6858000"/>
          </a:xfrm>
          <a:prstGeom prst="rect">
            <a:avLst/>
          </a:prstGeom>
          <a:blipFill>
            <a:blip r:embed="rId3"/>
            <a:srcRect/>
            <a:stretch>
              <a:fillRect l="-36171" r="-977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49686" y="3295258"/>
            <a:ext cx="5878285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经典综艺体简" panose="02010609000101010101" pitchFamily="49" charset="-122"/>
              </a:rPr>
              <a:t>半年工作总结汇报</a:t>
            </a:r>
            <a:endParaRPr lang="zh-CN" altLang="en-US" sz="5400" b="1" dirty="0">
              <a:solidFill>
                <a:schemeClr val="accent1"/>
              </a:solidFill>
              <a:latin typeface="+mn-ea"/>
              <a:cs typeface="经典综艺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91467" y="4215674"/>
            <a:ext cx="407402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 The user can 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demonstrate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81876" y="1991225"/>
            <a:ext cx="250779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200" dirty="0" smtClean="0">
                <a:solidFill>
                  <a:schemeClr val="accent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2018</a:t>
            </a:r>
            <a:endParaRPr lang="zh-CN" altLang="en-US" sz="7200" dirty="0">
              <a:solidFill>
                <a:schemeClr val="accent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163778" y="1158843"/>
            <a:ext cx="6826313" cy="4508626"/>
            <a:chOff x="2163778" y="1158843"/>
            <a:chExt cx="6826313" cy="4508626"/>
          </a:xfrm>
        </p:grpSpPr>
        <p:sp>
          <p:nvSpPr>
            <p:cNvPr id="26" name="任意多边形 25"/>
            <p:cNvSpPr/>
            <p:nvPr/>
          </p:nvSpPr>
          <p:spPr>
            <a:xfrm>
              <a:off x="2163778" y="1158843"/>
              <a:ext cx="6826313" cy="4508626"/>
            </a:xfrm>
            <a:custGeom>
              <a:avLst/>
              <a:gdLst>
                <a:gd name="connsiteX0" fmla="*/ 6762786 w 6826313"/>
                <a:gd name="connsiteY0" fmla="*/ 1876457 h 4508626"/>
                <a:gd name="connsiteX1" fmla="*/ 6826313 w 6826313"/>
                <a:gd name="connsiteY1" fmla="*/ 1876457 h 4508626"/>
                <a:gd name="connsiteX2" fmla="*/ 6826313 w 6826313"/>
                <a:gd name="connsiteY2" fmla="*/ 2139756 h 4508626"/>
                <a:gd name="connsiteX3" fmla="*/ 6762786 w 6826313"/>
                <a:gd name="connsiteY3" fmla="*/ 2139756 h 4508626"/>
                <a:gd name="connsiteX4" fmla="*/ 0 w 6826313"/>
                <a:gd name="connsiteY4" fmla="*/ 0 h 4508626"/>
                <a:gd name="connsiteX5" fmla="*/ 6826313 w 6826313"/>
                <a:gd name="connsiteY5" fmla="*/ 0 h 4508626"/>
                <a:gd name="connsiteX6" fmla="*/ 6826313 w 6826313"/>
                <a:gd name="connsiteY6" fmla="*/ 959382 h 4508626"/>
                <a:gd name="connsiteX7" fmla="*/ 6762786 w 6826313"/>
                <a:gd name="connsiteY7" fmla="*/ 959382 h 4508626"/>
                <a:gd name="connsiteX8" fmla="*/ 6762786 w 6826313"/>
                <a:gd name="connsiteY8" fmla="*/ 63527 h 4508626"/>
                <a:gd name="connsiteX9" fmla="*/ 63527 w 6826313"/>
                <a:gd name="connsiteY9" fmla="*/ 63527 h 4508626"/>
                <a:gd name="connsiteX10" fmla="*/ 63527 w 6826313"/>
                <a:gd name="connsiteY10" fmla="*/ 4445099 h 4508626"/>
                <a:gd name="connsiteX11" fmla="*/ 6762786 w 6826313"/>
                <a:gd name="connsiteY11" fmla="*/ 4445099 h 4508626"/>
                <a:gd name="connsiteX12" fmla="*/ 6762786 w 6826313"/>
                <a:gd name="connsiteY12" fmla="*/ 3756057 h 4508626"/>
                <a:gd name="connsiteX13" fmla="*/ 6826313 w 6826313"/>
                <a:gd name="connsiteY13" fmla="*/ 3756057 h 4508626"/>
                <a:gd name="connsiteX14" fmla="*/ 6826313 w 6826313"/>
                <a:gd name="connsiteY14" fmla="*/ 4508626 h 4508626"/>
                <a:gd name="connsiteX15" fmla="*/ 0 w 6826313"/>
                <a:gd name="connsiteY15" fmla="*/ 4508626 h 450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26313" h="4508626">
                  <a:moveTo>
                    <a:pt x="6762786" y="1876457"/>
                  </a:moveTo>
                  <a:lnTo>
                    <a:pt x="6826313" y="1876457"/>
                  </a:lnTo>
                  <a:lnTo>
                    <a:pt x="6826313" y="2139756"/>
                  </a:lnTo>
                  <a:lnTo>
                    <a:pt x="6762786" y="2139756"/>
                  </a:lnTo>
                  <a:close/>
                  <a:moveTo>
                    <a:pt x="0" y="0"/>
                  </a:moveTo>
                  <a:lnTo>
                    <a:pt x="6826313" y="0"/>
                  </a:lnTo>
                  <a:lnTo>
                    <a:pt x="6826313" y="959382"/>
                  </a:lnTo>
                  <a:lnTo>
                    <a:pt x="6762786" y="959382"/>
                  </a:lnTo>
                  <a:lnTo>
                    <a:pt x="6762786" y="63527"/>
                  </a:lnTo>
                  <a:lnTo>
                    <a:pt x="63527" y="63527"/>
                  </a:lnTo>
                  <a:lnTo>
                    <a:pt x="63527" y="4445099"/>
                  </a:lnTo>
                  <a:lnTo>
                    <a:pt x="6762786" y="4445099"/>
                  </a:lnTo>
                  <a:lnTo>
                    <a:pt x="6762786" y="3756057"/>
                  </a:lnTo>
                  <a:lnTo>
                    <a:pt x="6826313" y="3756057"/>
                  </a:lnTo>
                  <a:lnTo>
                    <a:pt x="6826313" y="4508626"/>
                  </a:lnTo>
                  <a:lnTo>
                    <a:pt x="0" y="450862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63778" y="1161675"/>
              <a:ext cx="2484422" cy="5175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63778" y="1184243"/>
              <a:ext cx="2484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经典综艺体简" panose="02010609000101010101" pitchFamily="49" charset="-122"/>
                </a:rPr>
                <a:t>BUSINESS PLAN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915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ṡ1iḓe">
            <a:extLst>
              <a:ext uri="{FF2B5EF4-FFF2-40B4-BE49-F238E27FC236}">
                <a16:creationId xmlns:a16="http://schemas.microsoft.com/office/drawing/2014/main" xmlns="" id="{44A4940A-EE2D-4794-9A49-59C546EE801E}"/>
              </a:ext>
            </a:extLst>
          </p:cNvPr>
          <p:cNvSpPr/>
          <p:nvPr/>
        </p:nvSpPr>
        <p:spPr>
          <a:xfrm>
            <a:off x="874713" y="1657352"/>
            <a:ext cx="10442575" cy="2070384"/>
          </a:xfrm>
          <a:prstGeom prst="rect">
            <a:avLst/>
          </a:prstGeom>
          <a:blipFill>
            <a:blip r:embed="rId3"/>
            <a:srcRect/>
            <a:stretch>
              <a:fillRect t="-92419" b="-91294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ï$ľíḑe">
            <a:extLst>
              <a:ext uri="{FF2B5EF4-FFF2-40B4-BE49-F238E27FC236}">
                <a16:creationId xmlns:a16="http://schemas.microsoft.com/office/drawing/2014/main" xmlns="" id="{03C7E78B-1A0C-438C-BDE4-2ABDC463B418}"/>
              </a:ext>
            </a:extLst>
          </p:cNvPr>
          <p:cNvSpPr/>
          <p:nvPr/>
        </p:nvSpPr>
        <p:spPr>
          <a:xfrm>
            <a:off x="1869557" y="4021037"/>
            <a:ext cx="692747" cy="692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i$ľiḑè">
            <a:extLst>
              <a:ext uri="{FF2B5EF4-FFF2-40B4-BE49-F238E27FC236}">
                <a16:creationId xmlns:a16="http://schemas.microsoft.com/office/drawing/2014/main" xmlns="" id="{32B78BFF-A0E7-45E7-8440-8D63E7028EBF}"/>
              </a:ext>
            </a:extLst>
          </p:cNvPr>
          <p:cNvSpPr>
            <a:spLocks/>
          </p:cNvSpPr>
          <p:nvPr/>
        </p:nvSpPr>
        <p:spPr bwMode="auto">
          <a:xfrm>
            <a:off x="2088672" y="4246046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ṡḻîḋe">
            <a:extLst>
              <a:ext uri="{FF2B5EF4-FFF2-40B4-BE49-F238E27FC236}">
                <a16:creationId xmlns:a16="http://schemas.microsoft.com/office/drawing/2014/main" xmlns="" id="{EFD086EE-AD61-4EB8-9067-521F50BE4E09}"/>
              </a:ext>
            </a:extLst>
          </p:cNvPr>
          <p:cNvSpPr/>
          <p:nvPr/>
        </p:nvSpPr>
        <p:spPr>
          <a:xfrm>
            <a:off x="4456270" y="4021037"/>
            <a:ext cx="692747" cy="69274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îśľíḓè">
            <a:extLst>
              <a:ext uri="{FF2B5EF4-FFF2-40B4-BE49-F238E27FC236}">
                <a16:creationId xmlns:a16="http://schemas.microsoft.com/office/drawing/2014/main" xmlns="" id="{2C06E574-9258-4E41-B4FD-8FA37F4D292D}"/>
              </a:ext>
            </a:extLst>
          </p:cNvPr>
          <p:cNvSpPr>
            <a:spLocks/>
          </p:cNvSpPr>
          <p:nvPr/>
        </p:nvSpPr>
        <p:spPr bwMode="auto">
          <a:xfrm>
            <a:off x="4675385" y="4251591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ïşļïḓè">
            <a:extLst>
              <a:ext uri="{FF2B5EF4-FFF2-40B4-BE49-F238E27FC236}">
                <a16:creationId xmlns:a16="http://schemas.microsoft.com/office/drawing/2014/main" xmlns="" id="{E2259F6F-4C60-4BF2-A524-A8058A0BE293}"/>
              </a:ext>
            </a:extLst>
          </p:cNvPr>
          <p:cNvSpPr/>
          <p:nvPr/>
        </p:nvSpPr>
        <p:spPr>
          <a:xfrm>
            <a:off x="7042983" y="4021037"/>
            <a:ext cx="692747" cy="69274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isḻïḋè">
            <a:extLst>
              <a:ext uri="{FF2B5EF4-FFF2-40B4-BE49-F238E27FC236}">
                <a16:creationId xmlns:a16="http://schemas.microsoft.com/office/drawing/2014/main" xmlns="" id="{CAE59C0F-CF57-4CB9-8756-359AC12DB1B7}"/>
              </a:ext>
            </a:extLst>
          </p:cNvPr>
          <p:cNvSpPr>
            <a:spLocks/>
          </p:cNvSpPr>
          <p:nvPr/>
        </p:nvSpPr>
        <p:spPr bwMode="auto">
          <a:xfrm>
            <a:off x="7262100" y="4240346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1" name="îṥļíḋê">
            <a:extLst>
              <a:ext uri="{FF2B5EF4-FFF2-40B4-BE49-F238E27FC236}">
                <a16:creationId xmlns:a16="http://schemas.microsoft.com/office/drawing/2014/main" xmlns="" id="{D504E105-CC3B-4474-91A1-EF59839E058A}"/>
              </a:ext>
            </a:extLst>
          </p:cNvPr>
          <p:cNvSpPr/>
          <p:nvPr/>
        </p:nvSpPr>
        <p:spPr>
          <a:xfrm>
            <a:off x="9629695" y="4021037"/>
            <a:ext cx="692747" cy="69274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î$liḓè">
            <a:extLst>
              <a:ext uri="{FF2B5EF4-FFF2-40B4-BE49-F238E27FC236}">
                <a16:creationId xmlns:a16="http://schemas.microsoft.com/office/drawing/2014/main" xmlns="" id="{B19D65C2-6527-4D6D-9944-FCA889E1EAB2}"/>
              </a:ext>
            </a:extLst>
          </p:cNvPr>
          <p:cNvSpPr>
            <a:spLocks/>
          </p:cNvSpPr>
          <p:nvPr/>
        </p:nvSpPr>
        <p:spPr bwMode="auto">
          <a:xfrm>
            <a:off x="9848811" y="4240365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íSḻïďe">
            <a:extLst>
              <a:ext uri="{FF2B5EF4-FFF2-40B4-BE49-F238E27FC236}">
                <a16:creationId xmlns:a16="http://schemas.microsoft.com/office/drawing/2014/main" xmlns="" id="{6F5BB098-4000-47E4-B146-6551D7E19199}"/>
              </a:ext>
            </a:extLst>
          </p:cNvPr>
          <p:cNvSpPr/>
          <p:nvPr/>
        </p:nvSpPr>
        <p:spPr>
          <a:xfrm>
            <a:off x="7727127" y="1657351"/>
            <a:ext cx="3075283" cy="2070384"/>
          </a:xfrm>
          <a:prstGeom prst="rect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</p:spPr>
        <p:txBody>
          <a:bodyPr wrap="none" anchor="ctr">
            <a:norm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01535" y="4880968"/>
            <a:ext cx="2349066" cy="1132618"/>
            <a:chOff x="1759686" y="2349127"/>
            <a:chExt cx="2349066" cy="1132618"/>
          </a:xfrm>
        </p:grpSpPr>
        <p:sp>
          <p:nvSpPr>
            <p:cNvPr id="32" name="文本框 31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59686" y="2687681"/>
              <a:ext cx="234906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14823" y="4880968"/>
            <a:ext cx="2349066" cy="1132618"/>
            <a:chOff x="1759686" y="2349127"/>
            <a:chExt cx="2349066" cy="1132618"/>
          </a:xfrm>
        </p:grpSpPr>
        <p:sp>
          <p:nvSpPr>
            <p:cNvPr id="40" name="文本框 39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759686" y="2687681"/>
              <a:ext cx="234906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28110" y="4880968"/>
            <a:ext cx="2349066" cy="1132618"/>
            <a:chOff x="1759686" y="2349127"/>
            <a:chExt cx="2349066" cy="1132618"/>
          </a:xfrm>
        </p:grpSpPr>
        <p:sp>
          <p:nvSpPr>
            <p:cNvPr id="43" name="文本框 42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59686" y="2687681"/>
              <a:ext cx="234906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41397" y="4880968"/>
            <a:ext cx="2349066" cy="1132618"/>
            <a:chOff x="1759686" y="2349127"/>
            <a:chExt cx="2349066" cy="1132618"/>
          </a:xfrm>
        </p:grpSpPr>
        <p:sp>
          <p:nvSpPr>
            <p:cNvPr id="46" name="文本框 45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759686" y="2687681"/>
              <a:ext cx="2349066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8096434" y="2295511"/>
            <a:ext cx="2349066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28" name="组合 27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工作完成情况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605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1" grpId="0" animBg="1"/>
      <p:bldP spid="34" grpId="0" animBg="1"/>
      <p:bldP spid="16" grpId="0" animBg="1"/>
      <p:bldP spid="35" grpId="0" animBg="1"/>
      <p:bldP spid="11" grpId="0" animBg="1"/>
      <p:bldP spid="12" grpId="0" animBg="1"/>
      <p:bldP spid="6" grpId="0" animBg="1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8519644-A1FF-47A0-AAA5-3795593E60B0}"/>
              </a:ext>
            </a:extLst>
          </p:cNvPr>
          <p:cNvGrpSpPr/>
          <p:nvPr/>
        </p:nvGrpSpPr>
        <p:grpSpPr>
          <a:xfrm>
            <a:off x="3398045" y="2887291"/>
            <a:ext cx="5395910" cy="3023344"/>
            <a:chOff x="3442158" y="2277691"/>
            <a:chExt cx="5395910" cy="3023344"/>
          </a:xfrm>
        </p:grpSpPr>
        <p:grpSp>
          <p:nvGrpSpPr>
            <p:cNvPr id="4" name="Group 2">
              <a:extLst>
                <a:ext uri="{FF2B5EF4-FFF2-40B4-BE49-F238E27FC236}">
                  <a16:creationId xmlns:a16="http://schemas.microsoft.com/office/drawing/2014/main" xmlns="" id="{0FCE2B64-328F-4449-974C-97D6EF2D4CB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5400000">
              <a:off x="4628441" y="1091408"/>
              <a:ext cx="3023344" cy="5395910"/>
              <a:chOff x="2689" y="825"/>
              <a:chExt cx="2311" cy="3300"/>
            </a:xfrm>
          </p:grpSpPr>
          <p:sp>
            <p:nvSpPr>
              <p:cNvPr id="9" name="Freeform: Shape 7">
                <a:extLst>
                  <a:ext uri="{FF2B5EF4-FFF2-40B4-BE49-F238E27FC236}">
                    <a16:creationId xmlns:a16="http://schemas.microsoft.com/office/drawing/2014/main" xmlns="" id="{7BF76DB9-B3B5-4998-8DB4-8C1BA24CB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1179"/>
                <a:ext cx="462" cy="2068"/>
              </a:xfrm>
              <a:custGeom>
                <a:avLst/>
                <a:gdLst>
                  <a:gd name="T0" fmla="*/ 0 w 462"/>
                  <a:gd name="T1" fmla="*/ 0 h 2068"/>
                  <a:gd name="T2" fmla="*/ 0 w 462"/>
                  <a:gd name="T3" fmla="*/ 2068 h 2068"/>
                  <a:gd name="T4" fmla="*/ 462 w 462"/>
                  <a:gd name="T5" fmla="*/ 1702 h 2068"/>
                  <a:gd name="T6" fmla="*/ 462 w 462"/>
                  <a:gd name="T7" fmla="*/ 0 h 2068"/>
                  <a:gd name="T8" fmla="*/ 0 w 462"/>
                  <a:gd name="T9" fmla="*/ 0 h 2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2068">
                    <a:moveTo>
                      <a:pt x="0" y="0"/>
                    </a:moveTo>
                    <a:lnTo>
                      <a:pt x="0" y="2068"/>
                    </a:lnTo>
                    <a:lnTo>
                      <a:pt x="462" y="1702"/>
                    </a:lnTo>
                    <a:lnTo>
                      <a:pt x="4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Freeform: Shape 8">
                <a:extLst>
                  <a:ext uri="{FF2B5EF4-FFF2-40B4-BE49-F238E27FC236}">
                    <a16:creationId xmlns:a16="http://schemas.microsoft.com/office/drawing/2014/main" xmlns="" id="{F79FDDC9-8A40-4E0E-BFB1-17A468B0C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1179"/>
                <a:ext cx="462" cy="2068"/>
              </a:xfrm>
              <a:custGeom>
                <a:avLst/>
                <a:gdLst>
                  <a:gd name="T0" fmla="*/ 0 w 462"/>
                  <a:gd name="T1" fmla="*/ 0 h 2068"/>
                  <a:gd name="T2" fmla="*/ 0 w 462"/>
                  <a:gd name="T3" fmla="*/ 2068 h 2068"/>
                  <a:gd name="T4" fmla="*/ 462 w 462"/>
                  <a:gd name="T5" fmla="*/ 1702 h 2068"/>
                  <a:gd name="T6" fmla="*/ 462 w 462"/>
                  <a:gd name="T7" fmla="*/ 0 h 2068"/>
                  <a:gd name="T8" fmla="*/ 0 w 462"/>
                  <a:gd name="T9" fmla="*/ 0 h 2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2068">
                    <a:moveTo>
                      <a:pt x="0" y="0"/>
                    </a:moveTo>
                    <a:lnTo>
                      <a:pt x="0" y="2068"/>
                    </a:lnTo>
                    <a:lnTo>
                      <a:pt x="462" y="1702"/>
                    </a:lnTo>
                    <a:lnTo>
                      <a:pt x="46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9">
                <a:extLst>
                  <a:ext uri="{FF2B5EF4-FFF2-40B4-BE49-F238E27FC236}">
                    <a16:creationId xmlns:a16="http://schemas.microsoft.com/office/drawing/2014/main" xmlns="" id="{40747FDC-28B3-4020-8836-D3DCE1591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916 w 916"/>
                  <a:gd name="T3" fmla="*/ 395 h 395"/>
                  <a:gd name="T4" fmla="*/ 458 w 916"/>
                  <a:gd name="T5" fmla="*/ 395 h 395"/>
                  <a:gd name="T6" fmla="*/ 0 w 916"/>
                  <a:gd name="T7" fmla="*/ 395 h 395"/>
                  <a:gd name="T8" fmla="*/ 458 w 916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916" y="395"/>
                    </a:lnTo>
                    <a:lnTo>
                      <a:pt x="458" y="395"/>
                    </a:lnTo>
                    <a:lnTo>
                      <a:pt x="0" y="395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10">
                <a:extLst>
                  <a:ext uri="{FF2B5EF4-FFF2-40B4-BE49-F238E27FC236}">
                    <a16:creationId xmlns:a16="http://schemas.microsoft.com/office/drawing/2014/main" xmlns="" id="{DB840E9B-5D97-4851-87B7-198ED7E0A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916 w 916"/>
                  <a:gd name="T3" fmla="*/ 395 h 395"/>
                  <a:gd name="T4" fmla="*/ 458 w 916"/>
                  <a:gd name="T5" fmla="*/ 395 h 395"/>
                  <a:gd name="T6" fmla="*/ 0 w 916"/>
                  <a:gd name="T7" fmla="*/ 395 h 395"/>
                  <a:gd name="T8" fmla="*/ 458 w 916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916" y="395"/>
                    </a:lnTo>
                    <a:lnTo>
                      <a:pt x="458" y="395"/>
                    </a:lnTo>
                    <a:lnTo>
                      <a:pt x="0" y="395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11">
                <a:extLst>
                  <a:ext uri="{FF2B5EF4-FFF2-40B4-BE49-F238E27FC236}">
                    <a16:creationId xmlns:a16="http://schemas.microsoft.com/office/drawing/2014/main" xmlns="" id="{4699FB68-96B5-4A1D-9156-32D11A07FD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458" cy="395"/>
              </a:xfrm>
              <a:custGeom>
                <a:avLst/>
                <a:gdLst>
                  <a:gd name="T0" fmla="*/ 458 w 458"/>
                  <a:gd name="T1" fmla="*/ 0 h 395"/>
                  <a:gd name="T2" fmla="*/ 0 w 458"/>
                  <a:gd name="T3" fmla="*/ 395 h 395"/>
                  <a:gd name="T4" fmla="*/ 227 w 458"/>
                  <a:gd name="T5" fmla="*/ 395 h 395"/>
                  <a:gd name="T6" fmla="*/ 0 w 458"/>
                  <a:gd name="T7" fmla="*/ 395 h 395"/>
                  <a:gd name="T8" fmla="*/ 210 w 458"/>
                  <a:gd name="T9" fmla="*/ 214 h 395"/>
                  <a:gd name="T10" fmla="*/ 458 w 458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8" h="395">
                    <a:moveTo>
                      <a:pt x="458" y="0"/>
                    </a:moveTo>
                    <a:lnTo>
                      <a:pt x="0" y="395"/>
                    </a:lnTo>
                    <a:lnTo>
                      <a:pt x="227" y="395"/>
                    </a:lnTo>
                    <a:lnTo>
                      <a:pt x="0" y="395"/>
                    </a:lnTo>
                    <a:lnTo>
                      <a:pt x="210" y="214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xmlns="" id="{87983A76-CE2A-43B0-8FA7-6640C8D02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458" cy="395"/>
              </a:xfrm>
              <a:custGeom>
                <a:avLst/>
                <a:gdLst>
                  <a:gd name="T0" fmla="*/ 458 w 458"/>
                  <a:gd name="T1" fmla="*/ 0 h 395"/>
                  <a:gd name="T2" fmla="*/ 0 w 458"/>
                  <a:gd name="T3" fmla="*/ 395 h 395"/>
                  <a:gd name="T4" fmla="*/ 227 w 458"/>
                  <a:gd name="T5" fmla="*/ 395 h 395"/>
                  <a:gd name="T6" fmla="*/ 0 w 458"/>
                  <a:gd name="T7" fmla="*/ 395 h 395"/>
                  <a:gd name="T8" fmla="*/ 210 w 458"/>
                  <a:gd name="T9" fmla="*/ 214 h 395"/>
                  <a:gd name="T10" fmla="*/ 458 w 458"/>
                  <a:gd name="T11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8" h="395">
                    <a:moveTo>
                      <a:pt x="458" y="0"/>
                    </a:moveTo>
                    <a:lnTo>
                      <a:pt x="0" y="395"/>
                    </a:lnTo>
                    <a:lnTo>
                      <a:pt x="227" y="395"/>
                    </a:lnTo>
                    <a:lnTo>
                      <a:pt x="0" y="395"/>
                    </a:lnTo>
                    <a:lnTo>
                      <a:pt x="210" y="214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13">
                <a:extLst>
                  <a:ext uri="{FF2B5EF4-FFF2-40B4-BE49-F238E27FC236}">
                    <a16:creationId xmlns:a16="http://schemas.microsoft.com/office/drawing/2014/main" xmlns="" id="{E978337A-9B12-4FFA-BD5A-571A4F4EBD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" y="825"/>
                <a:ext cx="458" cy="395"/>
              </a:xfrm>
              <a:custGeom>
                <a:avLst/>
                <a:gdLst>
                  <a:gd name="T0" fmla="*/ 0 w 458"/>
                  <a:gd name="T1" fmla="*/ 0 h 395"/>
                  <a:gd name="T2" fmla="*/ 0 w 458"/>
                  <a:gd name="T3" fmla="*/ 0 h 395"/>
                  <a:gd name="T4" fmla="*/ 458 w 458"/>
                  <a:gd name="T5" fmla="*/ 395 h 395"/>
                  <a:gd name="T6" fmla="*/ 458 w 458"/>
                  <a:gd name="T7" fmla="*/ 395 h 395"/>
                  <a:gd name="T8" fmla="*/ 0 w 458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95">
                    <a:moveTo>
                      <a:pt x="0" y="0"/>
                    </a:moveTo>
                    <a:lnTo>
                      <a:pt x="0" y="0"/>
                    </a:lnTo>
                    <a:lnTo>
                      <a:pt x="458" y="395"/>
                    </a:lnTo>
                    <a:lnTo>
                      <a:pt x="458" y="3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EA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14">
                <a:extLst>
                  <a:ext uri="{FF2B5EF4-FFF2-40B4-BE49-F238E27FC236}">
                    <a16:creationId xmlns:a16="http://schemas.microsoft.com/office/drawing/2014/main" xmlns="" id="{FBCE0E89-1D44-45C9-9C4A-C11C7EC43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" y="825"/>
                <a:ext cx="458" cy="395"/>
              </a:xfrm>
              <a:custGeom>
                <a:avLst/>
                <a:gdLst>
                  <a:gd name="T0" fmla="*/ 0 w 458"/>
                  <a:gd name="T1" fmla="*/ 0 h 395"/>
                  <a:gd name="T2" fmla="*/ 0 w 458"/>
                  <a:gd name="T3" fmla="*/ 0 h 395"/>
                  <a:gd name="T4" fmla="*/ 458 w 458"/>
                  <a:gd name="T5" fmla="*/ 395 h 395"/>
                  <a:gd name="T6" fmla="*/ 458 w 458"/>
                  <a:gd name="T7" fmla="*/ 395 h 395"/>
                  <a:gd name="T8" fmla="*/ 0 w 458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395">
                    <a:moveTo>
                      <a:pt x="0" y="0"/>
                    </a:moveTo>
                    <a:lnTo>
                      <a:pt x="0" y="0"/>
                    </a:lnTo>
                    <a:lnTo>
                      <a:pt x="458" y="395"/>
                    </a:lnTo>
                    <a:lnTo>
                      <a:pt x="458" y="3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xmlns="" id="{DBCC9F92-C3D9-4F62-8BE5-4F4289770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1220"/>
                <a:ext cx="462" cy="2027"/>
              </a:xfrm>
              <a:custGeom>
                <a:avLst/>
                <a:gdLst>
                  <a:gd name="T0" fmla="*/ 462 w 462"/>
                  <a:gd name="T1" fmla="*/ 0 h 2027"/>
                  <a:gd name="T2" fmla="*/ 231 w 462"/>
                  <a:gd name="T3" fmla="*/ 0 h 2027"/>
                  <a:gd name="T4" fmla="*/ 0 w 462"/>
                  <a:gd name="T5" fmla="*/ 0 h 2027"/>
                  <a:gd name="T6" fmla="*/ 0 w 462"/>
                  <a:gd name="T7" fmla="*/ 2027 h 2027"/>
                  <a:gd name="T8" fmla="*/ 462 w 462"/>
                  <a:gd name="T9" fmla="*/ 1661 h 2027"/>
                  <a:gd name="T10" fmla="*/ 462 w 462"/>
                  <a:gd name="T11" fmla="*/ 0 h 2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2027">
                    <a:moveTo>
                      <a:pt x="462" y="0"/>
                    </a:moveTo>
                    <a:lnTo>
                      <a:pt x="231" y="0"/>
                    </a:lnTo>
                    <a:lnTo>
                      <a:pt x="0" y="0"/>
                    </a:lnTo>
                    <a:lnTo>
                      <a:pt x="0" y="2027"/>
                    </a:lnTo>
                    <a:lnTo>
                      <a:pt x="462" y="1661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xmlns="" id="{DA0F495F-7C69-4E1E-BA93-70C38600F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1" y="1220"/>
                <a:ext cx="462" cy="2027"/>
              </a:xfrm>
              <a:custGeom>
                <a:avLst/>
                <a:gdLst>
                  <a:gd name="T0" fmla="*/ 462 w 462"/>
                  <a:gd name="T1" fmla="*/ 0 h 2027"/>
                  <a:gd name="T2" fmla="*/ 231 w 462"/>
                  <a:gd name="T3" fmla="*/ 0 h 2027"/>
                  <a:gd name="T4" fmla="*/ 0 w 462"/>
                  <a:gd name="T5" fmla="*/ 0 h 2027"/>
                  <a:gd name="T6" fmla="*/ 0 w 462"/>
                  <a:gd name="T7" fmla="*/ 2027 h 2027"/>
                  <a:gd name="T8" fmla="*/ 462 w 462"/>
                  <a:gd name="T9" fmla="*/ 1661 h 2027"/>
                  <a:gd name="T10" fmla="*/ 462 w 462"/>
                  <a:gd name="T11" fmla="*/ 0 h 2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2027">
                    <a:moveTo>
                      <a:pt x="462" y="0"/>
                    </a:moveTo>
                    <a:lnTo>
                      <a:pt x="231" y="0"/>
                    </a:lnTo>
                    <a:lnTo>
                      <a:pt x="0" y="0"/>
                    </a:lnTo>
                    <a:lnTo>
                      <a:pt x="0" y="2027"/>
                    </a:lnTo>
                    <a:lnTo>
                      <a:pt x="462" y="1661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17">
                <a:extLst>
                  <a:ext uri="{FF2B5EF4-FFF2-40B4-BE49-F238E27FC236}">
                    <a16:creationId xmlns:a16="http://schemas.microsoft.com/office/drawing/2014/main" xmlns="" id="{CC338025-2A38-4325-8A81-5DA72A392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458 w 916"/>
                  <a:gd name="T3" fmla="*/ 0 h 395"/>
                  <a:gd name="T4" fmla="*/ 210 w 916"/>
                  <a:gd name="T5" fmla="*/ 214 h 395"/>
                  <a:gd name="T6" fmla="*/ 0 w 916"/>
                  <a:gd name="T7" fmla="*/ 395 h 395"/>
                  <a:gd name="T8" fmla="*/ 227 w 916"/>
                  <a:gd name="T9" fmla="*/ 395 h 395"/>
                  <a:gd name="T10" fmla="*/ 458 w 916"/>
                  <a:gd name="T11" fmla="*/ 395 h 395"/>
                  <a:gd name="T12" fmla="*/ 689 w 916"/>
                  <a:gd name="T13" fmla="*/ 395 h 395"/>
                  <a:gd name="T14" fmla="*/ 916 w 916"/>
                  <a:gd name="T15" fmla="*/ 395 h 395"/>
                  <a:gd name="T16" fmla="*/ 458 w 916"/>
                  <a:gd name="T17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458" y="0"/>
                    </a:lnTo>
                    <a:lnTo>
                      <a:pt x="210" y="214"/>
                    </a:lnTo>
                    <a:lnTo>
                      <a:pt x="0" y="395"/>
                    </a:lnTo>
                    <a:lnTo>
                      <a:pt x="227" y="395"/>
                    </a:lnTo>
                    <a:lnTo>
                      <a:pt x="458" y="395"/>
                    </a:lnTo>
                    <a:lnTo>
                      <a:pt x="689" y="395"/>
                    </a:lnTo>
                    <a:lnTo>
                      <a:pt x="916" y="395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18">
                <a:extLst>
                  <a:ext uri="{FF2B5EF4-FFF2-40B4-BE49-F238E27FC236}">
                    <a16:creationId xmlns:a16="http://schemas.microsoft.com/office/drawing/2014/main" xmlns="" id="{1E6E0CEE-F40F-4C1C-98F2-AA6549B9F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" y="825"/>
                <a:ext cx="916" cy="395"/>
              </a:xfrm>
              <a:custGeom>
                <a:avLst/>
                <a:gdLst>
                  <a:gd name="T0" fmla="*/ 458 w 916"/>
                  <a:gd name="T1" fmla="*/ 0 h 395"/>
                  <a:gd name="T2" fmla="*/ 458 w 916"/>
                  <a:gd name="T3" fmla="*/ 0 h 395"/>
                  <a:gd name="T4" fmla="*/ 210 w 916"/>
                  <a:gd name="T5" fmla="*/ 214 h 395"/>
                  <a:gd name="T6" fmla="*/ 0 w 916"/>
                  <a:gd name="T7" fmla="*/ 395 h 395"/>
                  <a:gd name="T8" fmla="*/ 227 w 916"/>
                  <a:gd name="T9" fmla="*/ 395 h 395"/>
                  <a:gd name="T10" fmla="*/ 458 w 916"/>
                  <a:gd name="T11" fmla="*/ 395 h 395"/>
                  <a:gd name="T12" fmla="*/ 689 w 916"/>
                  <a:gd name="T13" fmla="*/ 395 h 395"/>
                  <a:gd name="T14" fmla="*/ 916 w 916"/>
                  <a:gd name="T15" fmla="*/ 395 h 395"/>
                  <a:gd name="T16" fmla="*/ 458 w 916"/>
                  <a:gd name="T17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6" h="395">
                    <a:moveTo>
                      <a:pt x="458" y="0"/>
                    </a:moveTo>
                    <a:lnTo>
                      <a:pt x="458" y="0"/>
                    </a:lnTo>
                    <a:lnTo>
                      <a:pt x="210" y="214"/>
                    </a:lnTo>
                    <a:lnTo>
                      <a:pt x="0" y="395"/>
                    </a:lnTo>
                    <a:lnTo>
                      <a:pt x="227" y="395"/>
                    </a:lnTo>
                    <a:lnTo>
                      <a:pt x="458" y="395"/>
                    </a:lnTo>
                    <a:lnTo>
                      <a:pt x="689" y="395"/>
                    </a:lnTo>
                    <a:lnTo>
                      <a:pt x="916" y="395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9">
                <a:extLst>
                  <a:ext uri="{FF2B5EF4-FFF2-40B4-BE49-F238E27FC236}">
                    <a16:creationId xmlns:a16="http://schemas.microsoft.com/office/drawing/2014/main" xmlns="" id="{1AC3C35C-5600-4DED-A36B-80E67F71F6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1950"/>
                <a:ext cx="467" cy="1532"/>
              </a:xfrm>
              <a:custGeom>
                <a:avLst/>
                <a:gdLst>
                  <a:gd name="T0" fmla="*/ 0 w 467"/>
                  <a:gd name="T1" fmla="*/ 1532 h 1532"/>
                  <a:gd name="T2" fmla="*/ 0 w 467"/>
                  <a:gd name="T3" fmla="*/ 0 h 1532"/>
                  <a:gd name="T4" fmla="*/ 467 w 467"/>
                  <a:gd name="T5" fmla="*/ 366 h 1532"/>
                  <a:gd name="T6" fmla="*/ 467 w 467"/>
                  <a:gd name="T7" fmla="*/ 1532 h 1532"/>
                  <a:gd name="T8" fmla="*/ 0 w 467"/>
                  <a:gd name="T9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532">
                    <a:moveTo>
                      <a:pt x="0" y="1532"/>
                    </a:moveTo>
                    <a:lnTo>
                      <a:pt x="0" y="0"/>
                    </a:lnTo>
                    <a:lnTo>
                      <a:pt x="467" y="366"/>
                    </a:lnTo>
                    <a:lnTo>
                      <a:pt x="467" y="1532"/>
                    </a:lnTo>
                    <a:lnTo>
                      <a:pt x="0" y="1532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20">
                <a:extLst>
                  <a:ext uri="{FF2B5EF4-FFF2-40B4-BE49-F238E27FC236}">
                    <a16:creationId xmlns:a16="http://schemas.microsoft.com/office/drawing/2014/main" xmlns="" id="{5B3D78AE-25E1-4132-A8FD-439962878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1950"/>
                <a:ext cx="467" cy="1532"/>
              </a:xfrm>
              <a:custGeom>
                <a:avLst/>
                <a:gdLst>
                  <a:gd name="T0" fmla="*/ 0 w 467"/>
                  <a:gd name="T1" fmla="*/ 1532 h 1532"/>
                  <a:gd name="T2" fmla="*/ 0 w 467"/>
                  <a:gd name="T3" fmla="*/ 0 h 1532"/>
                  <a:gd name="T4" fmla="*/ 467 w 467"/>
                  <a:gd name="T5" fmla="*/ 366 h 1532"/>
                  <a:gd name="T6" fmla="*/ 467 w 467"/>
                  <a:gd name="T7" fmla="*/ 1532 h 1532"/>
                  <a:gd name="T8" fmla="*/ 0 w 467"/>
                  <a:gd name="T9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1532">
                    <a:moveTo>
                      <a:pt x="0" y="1532"/>
                    </a:moveTo>
                    <a:lnTo>
                      <a:pt x="0" y="0"/>
                    </a:lnTo>
                    <a:lnTo>
                      <a:pt x="467" y="366"/>
                    </a:lnTo>
                    <a:lnTo>
                      <a:pt x="467" y="1532"/>
                    </a:lnTo>
                    <a:lnTo>
                      <a:pt x="0" y="15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21">
                <a:extLst>
                  <a:ext uri="{FF2B5EF4-FFF2-40B4-BE49-F238E27FC236}">
                    <a16:creationId xmlns:a16="http://schemas.microsoft.com/office/drawing/2014/main" xmlns="" id="{0065FA5D-6CD7-4D25-AA70-BA4C4E957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458 w 917"/>
                  <a:gd name="T1" fmla="*/ 396 h 396"/>
                  <a:gd name="T2" fmla="*/ 917 w 917"/>
                  <a:gd name="T3" fmla="*/ 0 h 396"/>
                  <a:gd name="T4" fmla="*/ 458 w 917"/>
                  <a:gd name="T5" fmla="*/ 0 h 396"/>
                  <a:gd name="T6" fmla="*/ 0 w 917"/>
                  <a:gd name="T7" fmla="*/ 0 h 396"/>
                  <a:gd name="T8" fmla="*/ 458 w 917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7" h="396">
                    <a:moveTo>
                      <a:pt x="458" y="396"/>
                    </a:moveTo>
                    <a:lnTo>
                      <a:pt x="917" y="0"/>
                    </a:lnTo>
                    <a:lnTo>
                      <a:pt x="458" y="0"/>
                    </a:lnTo>
                    <a:lnTo>
                      <a:pt x="0" y="0"/>
                    </a:lnTo>
                    <a:lnTo>
                      <a:pt x="458" y="39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22">
                <a:extLst>
                  <a:ext uri="{FF2B5EF4-FFF2-40B4-BE49-F238E27FC236}">
                    <a16:creationId xmlns:a16="http://schemas.microsoft.com/office/drawing/2014/main" xmlns="" id="{D25E0F78-2971-4A6E-9C85-6762D10DB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458 w 917"/>
                  <a:gd name="T1" fmla="*/ 396 h 396"/>
                  <a:gd name="T2" fmla="*/ 917 w 917"/>
                  <a:gd name="T3" fmla="*/ 0 h 396"/>
                  <a:gd name="T4" fmla="*/ 458 w 917"/>
                  <a:gd name="T5" fmla="*/ 0 h 396"/>
                  <a:gd name="T6" fmla="*/ 0 w 917"/>
                  <a:gd name="T7" fmla="*/ 0 h 396"/>
                  <a:gd name="T8" fmla="*/ 458 w 917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7" h="396">
                    <a:moveTo>
                      <a:pt x="458" y="396"/>
                    </a:moveTo>
                    <a:lnTo>
                      <a:pt x="917" y="0"/>
                    </a:lnTo>
                    <a:lnTo>
                      <a:pt x="458" y="0"/>
                    </a:lnTo>
                    <a:lnTo>
                      <a:pt x="0" y="0"/>
                    </a:lnTo>
                    <a:lnTo>
                      <a:pt x="458" y="39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23">
                <a:extLst>
                  <a:ext uri="{FF2B5EF4-FFF2-40B4-BE49-F238E27FC236}">
                    <a16:creationId xmlns:a16="http://schemas.microsoft.com/office/drawing/2014/main" xmlns="" id="{98219631-F95E-419E-A250-A98F26D4A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917 w 917"/>
                  <a:gd name="T3" fmla="*/ 0 h 396"/>
                  <a:gd name="T4" fmla="*/ 458 w 917"/>
                  <a:gd name="T5" fmla="*/ 396 h 396"/>
                  <a:gd name="T6" fmla="*/ 0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917" y="0"/>
                    </a:lnTo>
                    <a:lnTo>
                      <a:pt x="458" y="39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24">
                <a:extLst>
                  <a:ext uri="{FF2B5EF4-FFF2-40B4-BE49-F238E27FC236}">
                    <a16:creationId xmlns:a16="http://schemas.microsoft.com/office/drawing/2014/main" xmlns="" id="{43880A85-9EAF-4297-A168-C9F51ADB2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917 w 917"/>
                  <a:gd name="T3" fmla="*/ 0 h 396"/>
                  <a:gd name="T4" fmla="*/ 458 w 917"/>
                  <a:gd name="T5" fmla="*/ 396 h 396"/>
                  <a:gd name="T6" fmla="*/ 0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917" y="0"/>
                    </a:lnTo>
                    <a:lnTo>
                      <a:pt x="458" y="39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5">
                <a:extLst>
                  <a:ext uri="{FF2B5EF4-FFF2-40B4-BE49-F238E27FC236}">
                    <a16:creationId xmlns:a16="http://schemas.microsoft.com/office/drawing/2014/main" xmlns="" id="{5D02524D-1DBB-4131-8EF9-A4E04CC60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1950"/>
                <a:ext cx="917" cy="1491"/>
              </a:xfrm>
              <a:custGeom>
                <a:avLst/>
                <a:gdLst>
                  <a:gd name="T0" fmla="*/ 227 w 917"/>
                  <a:gd name="T1" fmla="*/ 1491 h 1491"/>
                  <a:gd name="T2" fmla="*/ 0 w 917"/>
                  <a:gd name="T3" fmla="*/ 1491 h 1491"/>
                  <a:gd name="T4" fmla="*/ 227 w 917"/>
                  <a:gd name="T5" fmla="*/ 1491 h 1491"/>
                  <a:gd name="T6" fmla="*/ 227 w 917"/>
                  <a:gd name="T7" fmla="*/ 1491 h 1491"/>
                  <a:gd name="T8" fmla="*/ 227 w 917"/>
                  <a:gd name="T9" fmla="*/ 0 h 1491"/>
                  <a:gd name="T10" fmla="*/ 227 w 917"/>
                  <a:gd name="T11" fmla="*/ 0 h 1491"/>
                  <a:gd name="T12" fmla="*/ 694 w 917"/>
                  <a:gd name="T13" fmla="*/ 366 h 1491"/>
                  <a:gd name="T14" fmla="*/ 694 w 917"/>
                  <a:gd name="T15" fmla="*/ 1491 h 1491"/>
                  <a:gd name="T16" fmla="*/ 917 w 917"/>
                  <a:gd name="T17" fmla="*/ 1491 h 1491"/>
                  <a:gd name="T18" fmla="*/ 917 w 917"/>
                  <a:gd name="T19" fmla="*/ 1491 h 1491"/>
                  <a:gd name="T20" fmla="*/ 694 w 917"/>
                  <a:gd name="T21" fmla="*/ 1491 h 1491"/>
                  <a:gd name="T22" fmla="*/ 694 w 917"/>
                  <a:gd name="T23" fmla="*/ 366 h 1491"/>
                  <a:gd name="T24" fmla="*/ 227 w 917"/>
                  <a:gd name="T25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1491">
                    <a:moveTo>
                      <a:pt x="227" y="1491"/>
                    </a:moveTo>
                    <a:lnTo>
                      <a:pt x="0" y="1491"/>
                    </a:lnTo>
                    <a:lnTo>
                      <a:pt x="227" y="1491"/>
                    </a:lnTo>
                    <a:lnTo>
                      <a:pt x="227" y="1491"/>
                    </a:lnTo>
                    <a:close/>
                    <a:moveTo>
                      <a:pt x="227" y="0"/>
                    </a:moveTo>
                    <a:lnTo>
                      <a:pt x="227" y="0"/>
                    </a:lnTo>
                    <a:lnTo>
                      <a:pt x="694" y="366"/>
                    </a:lnTo>
                    <a:lnTo>
                      <a:pt x="694" y="1491"/>
                    </a:lnTo>
                    <a:lnTo>
                      <a:pt x="917" y="1491"/>
                    </a:lnTo>
                    <a:lnTo>
                      <a:pt x="917" y="1491"/>
                    </a:lnTo>
                    <a:lnTo>
                      <a:pt x="694" y="1491"/>
                    </a:lnTo>
                    <a:lnTo>
                      <a:pt x="694" y="366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6">
                <a:extLst>
                  <a:ext uri="{FF2B5EF4-FFF2-40B4-BE49-F238E27FC236}">
                    <a16:creationId xmlns:a16="http://schemas.microsoft.com/office/drawing/2014/main" xmlns="" id="{18F532F2-83FA-4445-A8F2-36A55539F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1950"/>
                <a:ext cx="917" cy="1491"/>
              </a:xfrm>
              <a:custGeom>
                <a:avLst/>
                <a:gdLst>
                  <a:gd name="T0" fmla="*/ 227 w 917"/>
                  <a:gd name="T1" fmla="*/ 1491 h 1491"/>
                  <a:gd name="T2" fmla="*/ 0 w 917"/>
                  <a:gd name="T3" fmla="*/ 1491 h 1491"/>
                  <a:gd name="T4" fmla="*/ 227 w 917"/>
                  <a:gd name="T5" fmla="*/ 1491 h 1491"/>
                  <a:gd name="T6" fmla="*/ 227 w 917"/>
                  <a:gd name="T7" fmla="*/ 1491 h 1491"/>
                  <a:gd name="T8" fmla="*/ 227 w 917"/>
                  <a:gd name="T9" fmla="*/ 0 h 1491"/>
                  <a:gd name="T10" fmla="*/ 227 w 917"/>
                  <a:gd name="T11" fmla="*/ 0 h 1491"/>
                  <a:gd name="T12" fmla="*/ 694 w 917"/>
                  <a:gd name="T13" fmla="*/ 366 h 1491"/>
                  <a:gd name="T14" fmla="*/ 694 w 917"/>
                  <a:gd name="T15" fmla="*/ 1491 h 1491"/>
                  <a:gd name="T16" fmla="*/ 917 w 917"/>
                  <a:gd name="T17" fmla="*/ 1491 h 1491"/>
                  <a:gd name="T18" fmla="*/ 917 w 917"/>
                  <a:gd name="T19" fmla="*/ 1491 h 1491"/>
                  <a:gd name="T20" fmla="*/ 694 w 917"/>
                  <a:gd name="T21" fmla="*/ 1491 h 1491"/>
                  <a:gd name="T22" fmla="*/ 694 w 917"/>
                  <a:gd name="T23" fmla="*/ 366 h 1491"/>
                  <a:gd name="T24" fmla="*/ 227 w 917"/>
                  <a:gd name="T25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1491">
                    <a:moveTo>
                      <a:pt x="227" y="1491"/>
                    </a:moveTo>
                    <a:lnTo>
                      <a:pt x="0" y="1491"/>
                    </a:lnTo>
                    <a:lnTo>
                      <a:pt x="227" y="1491"/>
                    </a:lnTo>
                    <a:lnTo>
                      <a:pt x="227" y="1491"/>
                    </a:lnTo>
                    <a:moveTo>
                      <a:pt x="227" y="0"/>
                    </a:moveTo>
                    <a:lnTo>
                      <a:pt x="227" y="0"/>
                    </a:lnTo>
                    <a:lnTo>
                      <a:pt x="694" y="366"/>
                    </a:lnTo>
                    <a:lnTo>
                      <a:pt x="694" y="1491"/>
                    </a:lnTo>
                    <a:lnTo>
                      <a:pt x="917" y="1491"/>
                    </a:lnTo>
                    <a:lnTo>
                      <a:pt x="917" y="1491"/>
                    </a:lnTo>
                    <a:lnTo>
                      <a:pt x="694" y="1491"/>
                    </a:lnTo>
                    <a:lnTo>
                      <a:pt x="694" y="366"/>
                    </a:lnTo>
                    <a:lnTo>
                      <a:pt x="2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27">
                <a:extLst>
                  <a:ext uri="{FF2B5EF4-FFF2-40B4-BE49-F238E27FC236}">
                    <a16:creationId xmlns:a16="http://schemas.microsoft.com/office/drawing/2014/main" xmlns="" id="{E824233F-DB1C-4572-BAAB-6B023AB13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1950"/>
                <a:ext cx="467" cy="1491"/>
              </a:xfrm>
              <a:custGeom>
                <a:avLst/>
                <a:gdLst>
                  <a:gd name="T0" fmla="*/ 0 w 467"/>
                  <a:gd name="T1" fmla="*/ 0 h 1491"/>
                  <a:gd name="T2" fmla="*/ 0 w 467"/>
                  <a:gd name="T3" fmla="*/ 1491 h 1491"/>
                  <a:gd name="T4" fmla="*/ 0 w 467"/>
                  <a:gd name="T5" fmla="*/ 1491 h 1491"/>
                  <a:gd name="T6" fmla="*/ 231 w 467"/>
                  <a:gd name="T7" fmla="*/ 1491 h 1491"/>
                  <a:gd name="T8" fmla="*/ 467 w 467"/>
                  <a:gd name="T9" fmla="*/ 1491 h 1491"/>
                  <a:gd name="T10" fmla="*/ 467 w 467"/>
                  <a:gd name="T11" fmla="*/ 366 h 1491"/>
                  <a:gd name="T12" fmla="*/ 0 w 467"/>
                  <a:gd name="T13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491">
                    <a:moveTo>
                      <a:pt x="0" y="0"/>
                    </a:moveTo>
                    <a:lnTo>
                      <a:pt x="0" y="1491"/>
                    </a:lnTo>
                    <a:lnTo>
                      <a:pt x="0" y="1491"/>
                    </a:lnTo>
                    <a:lnTo>
                      <a:pt x="231" y="1491"/>
                    </a:lnTo>
                    <a:lnTo>
                      <a:pt x="467" y="1491"/>
                    </a:lnTo>
                    <a:lnTo>
                      <a:pt x="467" y="3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8">
                <a:extLst>
                  <a:ext uri="{FF2B5EF4-FFF2-40B4-BE49-F238E27FC236}">
                    <a16:creationId xmlns:a16="http://schemas.microsoft.com/office/drawing/2014/main" xmlns="" id="{46975956-DA73-4B3A-8494-A16FC3859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" y="1950"/>
                <a:ext cx="467" cy="1491"/>
              </a:xfrm>
              <a:custGeom>
                <a:avLst/>
                <a:gdLst>
                  <a:gd name="T0" fmla="*/ 0 w 467"/>
                  <a:gd name="T1" fmla="*/ 0 h 1491"/>
                  <a:gd name="T2" fmla="*/ 0 w 467"/>
                  <a:gd name="T3" fmla="*/ 1491 h 1491"/>
                  <a:gd name="T4" fmla="*/ 0 w 467"/>
                  <a:gd name="T5" fmla="*/ 1491 h 1491"/>
                  <a:gd name="T6" fmla="*/ 231 w 467"/>
                  <a:gd name="T7" fmla="*/ 1491 h 1491"/>
                  <a:gd name="T8" fmla="*/ 467 w 467"/>
                  <a:gd name="T9" fmla="*/ 1491 h 1491"/>
                  <a:gd name="T10" fmla="*/ 467 w 467"/>
                  <a:gd name="T11" fmla="*/ 366 h 1491"/>
                  <a:gd name="T12" fmla="*/ 0 w 467"/>
                  <a:gd name="T13" fmla="*/ 0 h 1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491">
                    <a:moveTo>
                      <a:pt x="0" y="0"/>
                    </a:moveTo>
                    <a:lnTo>
                      <a:pt x="0" y="1491"/>
                    </a:lnTo>
                    <a:lnTo>
                      <a:pt x="0" y="1491"/>
                    </a:lnTo>
                    <a:lnTo>
                      <a:pt x="231" y="1491"/>
                    </a:lnTo>
                    <a:lnTo>
                      <a:pt x="467" y="1491"/>
                    </a:lnTo>
                    <a:lnTo>
                      <a:pt x="467" y="36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9">
                <a:extLst>
                  <a:ext uri="{FF2B5EF4-FFF2-40B4-BE49-F238E27FC236}">
                    <a16:creationId xmlns:a16="http://schemas.microsoft.com/office/drawing/2014/main" xmlns="" id="{1202BB33-DB57-4501-B138-7A71CB300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3441"/>
                <a:ext cx="917" cy="396"/>
              </a:xfrm>
              <a:custGeom>
                <a:avLst/>
                <a:gdLst>
                  <a:gd name="T0" fmla="*/ 917 w 917"/>
                  <a:gd name="T1" fmla="*/ 0 h 396"/>
                  <a:gd name="T2" fmla="*/ 694 w 917"/>
                  <a:gd name="T3" fmla="*/ 0 h 396"/>
                  <a:gd name="T4" fmla="*/ 458 w 917"/>
                  <a:gd name="T5" fmla="*/ 0 h 396"/>
                  <a:gd name="T6" fmla="*/ 227 w 917"/>
                  <a:gd name="T7" fmla="*/ 0 h 396"/>
                  <a:gd name="T8" fmla="*/ 0 w 917"/>
                  <a:gd name="T9" fmla="*/ 0 h 396"/>
                  <a:gd name="T10" fmla="*/ 458 w 917"/>
                  <a:gd name="T11" fmla="*/ 396 h 396"/>
                  <a:gd name="T12" fmla="*/ 917 w 917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7" h="396">
                    <a:moveTo>
                      <a:pt x="917" y="0"/>
                    </a:moveTo>
                    <a:lnTo>
                      <a:pt x="694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0">
                <a:extLst>
                  <a:ext uri="{FF2B5EF4-FFF2-40B4-BE49-F238E27FC236}">
                    <a16:creationId xmlns:a16="http://schemas.microsoft.com/office/drawing/2014/main" xmlns="" id="{21BBF25B-69AB-4ED4-9E24-4D91484A3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1426"/>
                <a:ext cx="466" cy="1591"/>
              </a:xfrm>
              <a:custGeom>
                <a:avLst/>
                <a:gdLst>
                  <a:gd name="T0" fmla="*/ 466 w 466"/>
                  <a:gd name="T1" fmla="*/ 0 h 1591"/>
                  <a:gd name="T2" fmla="*/ 466 w 466"/>
                  <a:gd name="T3" fmla="*/ 1591 h 1591"/>
                  <a:gd name="T4" fmla="*/ 0 w 466"/>
                  <a:gd name="T5" fmla="*/ 1224 h 1591"/>
                  <a:gd name="T6" fmla="*/ 0 w 466"/>
                  <a:gd name="T7" fmla="*/ 0 h 1591"/>
                  <a:gd name="T8" fmla="*/ 466 w 466"/>
                  <a:gd name="T9" fmla="*/ 0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1591">
                    <a:moveTo>
                      <a:pt x="466" y="0"/>
                    </a:moveTo>
                    <a:lnTo>
                      <a:pt x="466" y="1591"/>
                    </a:lnTo>
                    <a:lnTo>
                      <a:pt x="0" y="1224"/>
                    </a:lnTo>
                    <a:lnTo>
                      <a:pt x="0" y="0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1">
                <a:extLst>
                  <a:ext uri="{FF2B5EF4-FFF2-40B4-BE49-F238E27FC236}">
                    <a16:creationId xmlns:a16="http://schemas.microsoft.com/office/drawing/2014/main" xmlns="" id="{3AF10D94-9085-448E-88C8-5F8402B9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1426"/>
                <a:ext cx="466" cy="1591"/>
              </a:xfrm>
              <a:custGeom>
                <a:avLst/>
                <a:gdLst>
                  <a:gd name="T0" fmla="*/ 466 w 466"/>
                  <a:gd name="T1" fmla="*/ 0 h 1591"/>
                  <a:gd name="T2" fmla="*/ 466 w 466"/>
                  <a:gd name="T3" fmla="*/ 1591 h 1591"/>
                  <a:gd name="T4" fmla="*/ 0 w 466"/>
                  <a:gd name="T5" fmla="*/ 1224 h 1591"/>
                  <a:gd name="T6" fmla="*/ 0 w 466"/>
                  <a:gd name="T7" fmla="*/ 0 h 1591"/>
                  <a:gd name="T8" fmla="*/ 466 w 466"/>
                  <a:gd name="T9" fmla="*/ 0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1591">
                    <a:moveTo>
                      <a:pt x="466" y="0"/>
                    </a:moveTo>
                    <a:lnTo>
                      <a:pt x="466" y="1591"/>
                    </a:lnTo>
                    <a:lnTo>
                      <a:pt x="0" y="1224"/>
                    </a:lnTo>
                    <a:lnTo>
                      <a:pt x="0" y="0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2">
                <a:extLst>
                  <a:ext uri="{FF2B5EF4-FFF2-40B4-BE49-F238E27FC236}">
                    <a16:creationId xmlns:a16="http://schemas.microsoft.com/office/drawing/2014/main" xmlns="" id="{1F74E722-666B-43C9-B835-C05F7D9F2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3">
                <a:extLst>
                  <a:ext uri="{FF2B5EF4-FFF2-40B4-BE49-F238E27FC236}">
                    <a16:creationId xmlns:a16="http://schemas.microsoft.com/office/drawing/2014/main" xmlns="" id="{CDA468D3-9AF1-473E-B29E-1C8E4402A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4">
                <a:extLst>
                  <a:ext uri="{FF2B5EF4-FFF2-40B4-BE49-F238E27FC236}">
                    <a16:creationId xmlns:a16="http://schemas.microsoft.com/office/drawing/2014/main" xmlns="" id="{43F86DAE-A01B-4440-95C3-A35B94C1B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1468"/>
                <a:ext cx="466" cy="1549"/>
              </a:xfrm>
              <a:custGeom>
                <a:avLst/>
                <a:gdLst>
                  <a:gd name="T0" fmla="*/ 466 w 466"/>
                  <a:gd name="T1" fmla="*/ 0 h 1549"/>
                  <a:gd name="T2" fmla="*/ 235 w 466"/>
                  <a:gd name="T3" fmla="*/ 0 h 1549"/>
                  <a:gd name="T4" fmla="*/ 0 w 466"/>
                  <a:gd name="T5" fmla="*/ 0 h 1549"/>
                  <a:gd name="T6" fmla="*/ 0 w 466"/>
                  <a:gd name="T7" fmla="*/ 539 h 1549"/>
                  <a:gd name="T8" fmla="*/ 0 w 466"/>
                  <a:gd name="T9" fmla="*/ 539 h 1549"/>
                  <a:gd name="T10" fmla="*/ 0 w 466"/>
                  <a:gd name="T11" fmla="*/ 1182 h 1549"/>
                  <a:gd name="T12" fmla="*/ 466 w 466"/>
                  <a:gd name="T13" fmla="*/ 1549 h 1549"/>
                  <a:gd name="T14" fmla="*/ 466 w 466"/>
                  <a:gd name="T15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1549">
                    <a:moveTo>
                      <a:pt x="466" y="0"/>
                    </a:moveTo>
                    <a:lnTo>
                      <a:pt x="235" y="0"/>
                    </a:lnTo>
                    <a:lnTo>
                      <a:pt x="0" y="0"/>
                    </a:lnTo>
                    <a:lnTo>
                      <a:pt x="0" y="539"/>
                    </a:lnTo>
                    <a:lnTo>
                      <a:pt x="0" y="539"/>
                    </a:lnTo>
                    <a:lnTo>
                      <a:pt x="0" y="1182"/>
                    </a:lnTo>
                    <a:lnTo>
                      <a:pt x="466" y="1549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5">
                <a:extLst>
                  <a:ext uri="{FF2B5EF4-FFF2-40B4-BE49-F238E27FC236}">
                    <a16:creationId xmlns:a16="http://schemas.microsoft.com/office/drawing/2014/main" xmlns="" id="{6B3309C4-2441-45AD-98B3-B14FF8DD2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1468"/>
                <a:ext cx="466" cy="1549"/>
              </a:xfrm>
              <a:custGeom>
                <a:avLst/>
                <a:gdLst>
                  <a:gd name="T0" fmla="*/ 466 w 466"/>
                  <a:gd name="T1" fmla="*/ 0 h 1549"/>
                  <a:gd name="T2" fmla="*/ 235 w 466"/>
                  <a:gd name="T3" fmla="*/ 0 h 1549"/>
                  <a:gd name="T4" fmla="*/ 0 w 466"/>
                  <a:gd name="T5" fmla="*/ 0 h 1549"/>
                  <a:gd name="T6" fmla="*/ 0 w 466"/>
                  <a:gd name="T7" fmla="*/ 539 h 1549"/>
                  <a:gd name="T8" fmla="*/ 0 w 466"/>
                  <a:gd name="T9" fmla="*/ 539 h 1549"/>
                  <a:gd name="T10" fmla="*/ 0 w 466"/>
                  <a:gd name="T11" fmla="*/ 1182 h 1549"/>
                  <a:gd name="T12" fmla="*/ 466 w 466"/>
                  <a:gd name="T13" fmla="*/ 1549 h 1549"/>
                  <a:gd name="T14" fmla="*/ 466 w 466"/>
                  <a:gd name="T15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6" h="1549">
                    <a:moveTo>
                      <a:pt x="466" y="0"/>
                    </a:moveTo>
                    <a:lnTo>
                      <a:pt x="235" y="0"/>
                    </a:lnTo>
                    <a:lnTo>
                      <a:pt x="0" y="0"/>
                    </a:lnTo>
                    <a:lnTo>
                      <a:pt x="0" y="539"/>
                    </a:lnTo>
                    <a:lnTo>
                      <a:pt x="0" y="539"/>
                    </a:lnTo>
                    <a:lnTo>
                      <a:pt x="0" y="1182"/>
                    </a:lnTo>
                    <a:lnTo>
                      <a:pt x="466" y="1549"/>
                    </a:lnTo>
                    <a:lnTo>
                      <a:pt x="4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6">
                <a:extLst>
                  <a:ext uri="{FF2B5EF4-FFF2-40B4-BE49-F238E27FC236}">
                    <a16:creationId xmlns:a16="http://schemas.microsoft.com/office/drawing/2014/main" xmlns="" id="{5CF08872-CA13-4B6E-B1AB-1A243A0E6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1072"/>
                <a:ext cx="920" cy="396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227 w 920"/>
                  <a:gd name="T5" fmla="*/ 396 h 396"/>
                  <a:gd name="T6" fmla="*/ 462 w 920"/>
                  <a:gd name="T7" fmla="*/ 396 h 396"/>
                  <a:gd name="T8" fmla="*/ 693 w 920"/>
                  <a:gd name="T9" fmla="*/ 396 h 396"/>
                  <a:gd name="T10" fmla="*/ 920 w 920"/>
                  <a:gd name="T11" fmla="*/ 396 h 396"/>
                  <a:gd name="T12" fmla="*/ 462 w 920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227" y="396"/>
                    </a:lnTo>
                    <a:lnTo>
                      <a:pt x="462" y="396"/>
                    </a:lnTo>
                    <a:lnTo>
                      <a:pt x="693" y="396"/>
                    </a:lnTo>
                    <a:lnTo>
                      <a:pt x="920" y="396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7">
                <a:extLst>
                  <a:ext uri="{FF2B5EF4-FFF2-40B4-BE49-F238E27FC236}">
                    <a16:creationId xmlns:a16="http://schemas.microsoft.com/office/drawing/2014/main" xmlns="" id="{0F722481-381A-4E38-BFE8-4CB048515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7"/>
                <a:ext cx="462" cy="1768"/>
              </a:xfrm>
              <a:custGeom>
                <a:avLst/>
                <a:gdLst>
                  <a:gd name="T0" fmla="*/ 462 w 462"/>
                  <a:gd name="T1" fmla="*/ 1768 h 1768"/>
                  <a:gd name="T2" fmla="*/ 462 w 462"/>
                  <a:gd name="T3" fmla="*/ 0 h 1768"/>
                  <a:gd name="T4" fmla="*/ 0 w 462"/>
                  <a:gd name="T5" fmla="*/ 367 h 1768"/>
                  <a:gd name="T6" fmla="*/ 0 w 462"/>
                  <a:gd name="T7" fmla="*/ 1768 h 1768"/>
                  <a:gd name="T8" fmla="*/ 462 w 462"/>
                  <a:gd name="T9" fmla="*/ 1768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768">
                    <a:moveTo>
                      <a:pt x="462" y="1768"/>
                    </a:moveTo>
                    <a:lnTo>
                      <a:pt x="462" y="0"/>
                    </a:lnTo>
                    <a:lnTo>
                      <a:pt x="0" y="367"/>
                    </a:lnTo>
                    <a:lnTo>
                      <a:pt x="0" y="1768"/>
                    </a:lnTo>
                    <a:lnTo>
                      <a:pt x="462" y="1768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38">
                <a:extLst>
                  <a:ext uri="{FF2B5EF4-FFF2-40B4-BE49-F238E27FC236}">
                    <a16:creationId xmlns:a16="http://schemas.microsoft.com/office/drawing/2014/main" xmlns="" id="{978A7C65-51E0-4C78-8557-3C9ECBA92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7"/>
                <a:ext cx="462" cy="1768"/>
              </a:xfrm>
              <a:custGeom>
                <a:avLst/>
                <a:gdLst>
                  <a:gd name="T0" fmla="*/ 462 w 462"/>
                  <a:gd name="T1" fmla="*/ 1768 h 1768"/>
                  <a:gd name="T2" fmla="*/ 462 w 462"/>
                  <a:gd name="T3" fmla="*/ 0 h 1768"/>
                  <a:gd name="T4" fmla="*/ 0 w 462"/>
                  <a:gd name="T5" fmla="*/ 367 h 1768"/>
                  <a:gd name="T6" fmla="*/ 0 w 462"/>
                  <a:gd name="T7" fmla="*/ 1768 h 1768"/>
                  <a:gd name="T8" fmla="*/ 462 w 462"/>
                  <a:gd name="T9" fmla="*/ 1768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1768">
                    <a:moveTo>
                      <a:pt x="462" y="1768"/>
                    </a:moveTo>
                    <a:lnTo>
                      <a:pt x="462" y="0"/>
                    </a:lnTo>
                    <a:lnTo>
                      <a:pt x="0" y="367"/>
                    </a:lnTo>
                    <a:lnTo>
                      <a:pt x="0" y="1768"/>
                    </a:lnTo>
                    <a:lnTo>
                      <a:pt x="462" y="17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9">
                <a:extLst>
                  <a:ext uri="{FF2B5EF4-FFF2-40B4-BE49-F238E27FC236}">
                    <a16:creationId xmlns:a16="http://schemas.microsoft.com/office/drawing/2014/main" xmlns="" id="{0D67C474-B884-4696-A47A-A23FCA21C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458 w 916"/>
                  <a:gd name="T1" fmla="*/ 396 h 396"/>
                  <a:gd name="T2" fmla="*/ 0 w 916"/>
                  <a:gd name="T3" fmla="*/ 0 h 396"/>
                  <a:gd name="T4" fmla="*/ 458 w 916"/>
                  <a:gd name="T5" fmla="*/ 0 h 396"/>
                  <a:gd name="T6" fmla="*/ 916 w 916"/>
                  <a:gd name="T7" fmla="*/ 0 h 396"/>
                  <a:gd name="T8" fmla="*/ 458 w 916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6">
                    <a:moveTo>
                      <a:pt x="458" y="396"/>
                    </a:moveTo>
                    <a:lnTo>
                      <a:pt x="0" y="0"/>
                    </a:lnTo>
                    <a:lnTo>
                      <a:pt x="458" y="0"/>
                    </a:lnTo>
                    <a:lnTo>
                      <a:pt x="916" y="0"/>
                    </a:lnTo>
                    <a:lnTo>
                      <a:pt x="458" y="396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40">
                <a:extLst>
                  <a:ext uri="{FF2B5EF4-FFF2-40B4-BE49-F238E27FC236}">
                    <a16:creationId xmlns:a16="http://schemas.microsoft.com/office/drawing/2014/main" xmlns="" id="{A6D27F40-82C0-42C5-8A78-A30462DE7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458 w 916"/>
                  <a:gd name="T1" fmla="*/ 396 h 396"/>
                  <a:gd name="T2" fmla="*/ 0 w 916"/>
                  <a:gd name="T3" fmla="*/ 0 h 396"/>
                  <a:gd name="T4" fmla="*/ 458 w 916"/>
                  <a:gd name="T5" fmla="*/ 0 h 396"/>
                  <a:gd name="T6" fmla="*/ 916 w 916"/>
                  <a:gd name="T7" fmla="*/ 0 h 396"/>
                  <a:gd name="T8" fmla="*/ 458 w 916"/>
                  <a:gd name="T9" fmla="*/ 39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6" h="396">
                    <a:moveTo>
                      <a:pt x="458" y="396"/>
                    </a:moveTo>
                    <a:lnTo>
                      <a:pt x="0" y="0"/>
                    </a:lnTo>
                    <a:lnTo>
                      <a:pt x="458" y="0"/>
                    </a:lnTo>
                    <a:lnTo>
                      <a:pt x="916" y="0"/>
                    </a:lnTo>
                    <a:lnTo>
                      <a:pt x="458" y="39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41">
                <a:extLst>
                  <a:ext uri="{FF2B5EF4-FFF2-40B4-BE49-F238E27FC236}">
                    <a16:creationId xmlns:a16="http://schemas.microsoft.com/office/drawing/2014/main" xmlns="" id="{C6269385-002C-4F75-9269-71F67C76A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7" y="3729"/>
                <a:ext cx="458" cy="396"/>
              </a:xfrm>
              <a:custGeom>
                <a:avLst/>
                <a:gdLst>
                  <a:gd name="T0" fmla="*/ 458 w 458"/>
                  <a:gd name="T1" fmla="*/ 0 h 396"/>
                  <a:gd name="T2" fmla="*/ 0 w 458"/>
                  <a:gd name="T3" fmla="*/ 396 h 396"/>
                  <a:gd name="T4" fmla="*/ 396 w 458"/>
                  <a:gd name="T5" fmla="*/ 58 h 396"/>
                  <a:gd name="T6" fmla="*/ 458 w 458"/>
                  <a:gd name="T7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8" h="396">
                    <a:moveTo>
                      <a:pt x="458" y="0"/>
                    </a:moveTo>
                    <a:lnTo>
                      <a:pt x="0" y="396"/>
                    </a:lnTo>
                    <a:lnTo>
                      <a:pt x="396" y="58"/>
                    </a:lnTo>
                    <a:lnTo>
                      <a:pt x="458" y="0"/>
                    </a:lnTo>
                    <a:close/>
                  </a:path>
                </a:pathLst>
              </a:custGeom>
              <a:solidFill>
                <a:srgbClr val="A6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2">
                <a:extLst>
                  <a:ext uri="{FF2B5EF4-FFF2-40B4-BE49-F238E27FC236}">
                    <a16:creationId xmlns:a16="http://schemas.microsoft.com/office/drawing/2014/main" xmlns="" id="{B576FFB6-1779-431B-8CA2-6293FD2F9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7" y="3729"/>
                <a:ext cx="458" cy="396"/>
              </a:xfrm>
              <a:custGeom>
                <a:avLst/>
                <a:gdLst>
                  <a:gd name="T0" fmla="*/ 458 w 458"/>
                  <a:gd name="T1" fmla="*/ 0 h 396"/>
                  <a:gd name="T2" fmla="*/ 0 w 458"/>
                  <a:gd name="T3" fmla="*/ 396 h 396"/>
                  <a:gd name="T4" fmla="*/ 396 w 458"/>
                  <a:gd name="T5" fmla="*/ 58 h 396"/>
                  <a:gd name="T6" fmla="*/ 458 w 458"/>
                  <a:gd name="T7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8" h="396">
                    <a:moveTo>
                      <a:pt x="458" y="0"/>
                    </a:moveTo>
                    <a:lnTo>
                      <a:pt x="0" y="396"/>
                    </a:lnTo>
                    <a:lnTo>
                      <a:pt x="396" y="58"/>
                    </a:lnTo>
                    <a:lnTo>
                      <a:pt x="4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3">
                <a:extLst>
                  <a:ext uri="{FF2B5EF4-FFF2-40B4-BE49-F238E27FC236}">
                    <a16:creationId xmlns:a16="http://schemas.microsoft.com/office/drawing/2014/main" xmlns="" id="{53E133A8-80E6-4A86-A722-5098A1AA3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7"/>
                <a:ext cx="462" cy="1722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44">
                <a:extLst>
                  <a:ext uri="{FF2B5EF4-FFF2-40B4-BE49-F238E27FC236}">
                    <a16:creationId xmlns:a16="http://schemas.microsoft.com/office/drawing/2014/main" xmlns="" id="{27746ED1-3D55-463A-9302-4D147C0BF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7"/>
                <a:ext cx="462" cy="1722"/>
              </a:xfrm>
              <a:custGeom>
                <a:avLst/>
                <a:gdLst>
                  <a:gd name="T0" fmla="*/ 462 w 462"/>
                  <a:gd name="T1" fmla="*/ 0 h 1722"/>
                  <a:gd name="T2" fmla="*/ 0 w 462"/>
                  <a:gd name="T3" fmla="*/ 367 h 1722"/>
                  <a:gd name="T4" fmla="*/ 0 w 462"/>
                  <a:gd name="T5" fmla="*/ 1722 h 1722"/>
                  <a:gd name="T6" fmla="*/ 231 w 462"/>
                  <a:gd name="T7" fmla="*/ 1722 h 1722"/>
                  <a:gd name="T8" fmla="*/ 462 w 462"/>
                  <a:gd name="T9" fmla="*/ 1722 h 1722"/>
                  <a:gd name="T10" fmla="*/ 462 w 462"/>
                  <a:gd name="T11" fmla="*/ 0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1722">
                    <a:moveTo>
                      <a:pt x="462" y="0"/>
                    </a:moveTo>
                    <a:lnTo>
                      <a:pt x="0" y="367"/>
                    </a:lnTo>
                    <a:lnTo>
                      <a:pt x="0" y="1722"/>
                    </a:lnTo>
                    <a:lnTo>
                      <a:pt x="231" y="1722"/>
                    </a:lnTo>
                    <a:lnTo>
                      <a:pt x="462" y="1722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45">
                <a:extLst>
                  <a:ext uri="{FF2B5EF4-FFF2-40B4-BE49-F238E27FC236}">
                    <a16:creationId xmlns:a16="http://schemas.microsoft.com/office/drawing/2014/main" xmlns="" id="{0DAFF162-C6DF-4EA5-B551-77747068C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46">
                <a:extLst>
                  <a:ext uri="{FF2B5EF4-FFF2-40B4-BE49-F238E27FC236}">
                    <a16:creationId xmlns:a16="http://schemas.microsoft.com/office/drawing/2014/main" xmlns="" id="{90B1F981-6B75-42FD-8CA6-0DC2C7E38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3729"/>
                <a:ext cx="916" cy="396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6036F8C-060D-4C9C-9E5C-185723E8EBB1}"/>
                </a:ext>
              </a:extLst>
            </p:cNvPr>
            <p:cNvSpPr/>
            <p:nvPr/>
          </p:nvSpPr>
          <p:spPr>
            <a:xfrm>
              <a:off x="4173814" y="2672962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544DF4E-F67F-4D7F-89F1-EBE99CB736EE}"/>
                </a:ext>
              </a:extLst>
            </p:cNvPr>
            <p:cNvSpPr/>
            <p:nvPr/>
          </p:nvSpPr>
          <p:spPr>
            <a:xfrm>
              <a:off x="4173814" y="3849907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D2987350-C3BA-4DDF-A44A-04450D6DB812}"/>
                </a:ext>
              </a:extLst>
            </p:cNvPr>
            <p:cNvSpPr/>
            <p:nvPr/>
          </p:nvSpPr>
          <p:spPr>
            <a:xfrm>
              <a:off x="5579047" y="3277649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690DD37D-6B8F-4519-A3C3-4FFB54F20D4E}"/>
                </a:ext>
              </a:extLst>
            </p:cNvPr>
            <p:cNvSpPr/>
            <p:nvPr/>
          </p:nvSpPr>
          <p:spPr>
            <a:xfrm>
              <a:off x="5579047" y="4496753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8851068" y="3389020"/>
            <a:ext cx="2182558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851068" y="5319569"/>
            <a:ext cx="2182558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180678" y="2680756"/>
            <a:ext cx="2182558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180678" y="4612225"/>
            <a:ext cx="2182558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1104900" y="1693000"/>
            <a:ext cx="9982200" cy="669200"/>
            <a:chOff x="1104900" y="1693000"/>
            <a:chExt cx="9982200" cy="669200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1308100" y="2362200"/>
              <a:ext cx="9575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/>
          </p:nvSpPr>
          <p:spPr>
            <a:xfrm>
              <a:off x="1104900" y="1693000"/>
              <a:ext cx="9982200" cy="457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orThe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printThe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1000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user</a:t>
              </a:r>
              <a:endParaRPr lang="en-US" altLang="zh-CN" sz="10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62" name="组合 61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工作完成情况</a:t>
                </a: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63" name="任意多边形 62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7462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be494b3-e87f-4b61-abcc-ad2afebc9f1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076700" y="2163161"/>
            <a:ext cx="3784600" cy="3722954"/>
            <a:chOff x="4019847" y="1737373"/>
            <a:chExt cx="4075424" cy="4009040"/>
          </a:xfrm>
        </p:grpSpPr>
        <p:grpSp>
          <p:nvGrpSpPr>
            <p:cNvPr id="4" name="ï$ļïḋé"/>
            <p:cNvGrpSpPr/>
            <p:nvPr/>
          </p:nvGrpSpPr>
          <p:grpSpPr>
            <a:xfrm rot="16200000">
              <a:off x="4294686" y="2621911"/>
              <a:ext cx="3801310" cy="2447693"/>
              <a:chOff x="4368418" y="2523549"/>
              <a:chExt cx="3626941" cy="2335418"/>
            </a:xfrm>
          </p:grpSpPr>
          <p:sp>
            <p:nvSpPr>
              <p:cNvPr id="25" name="íṥľíďé"/>
              <p:cNvSpPr>
                <a:spLocks/>
              </p:cNvSpPr>
              <p:nvPr/>
            </p:nvSpPr>
            <p:spPr bwMode="auto">
              <a:xfrm rot="5400000">
                <a:off x="4570041" y="3489636"/>
                <a:ext cx="1059798" cy="404382"/>
              </a:xfrm>
              <a:custGeom>
                <a:avLst/>
                <a:gdLst>
                  <a:gd name="T0" fmla="*/ 465 w 933"/>
                  <a:gd name="T1" fmla="*/ 356 h 356"/>
                  <a:gd name="T2" fmla="*/ 0 w 933"/>
                  <a:gd name="T3" fmla="*/ 178 h 356"/>
                  <a:gd name="T4" fmla="*/ 465 w 933"/>
                  <a:gd name="T5" fmla="*/ 0 h 356"/>
                  <a:gd name="T6" fmla="*/ 933 w 933"/>
                  <a:gd name="T7" fmla="*/ 178 h 356"/>
                  <a:gd name="T8" fmla="*/ 465 w 933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6">
                    <a:moveTo>
                      <a:pt x="465" y="356"/>
                    </a:moveTo>
                    <a:lnTo>
                      <a:pt x="0" y="178"/>
                    </a:lnTo>
                    <a:lnTo>
                      <a:pt x="465" y="0"/>
                    </a:lnTo>
                    <a:lnTo>
                      <a:pt x="933" y="178"/>
                    </a:lnTo>
                    <a:lnTo>
                      <a:pt x="465" y="35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ṡļïḑé"/>
              <p:cNvSpPr>
                <a:spLocks/>
              </p:cNvSpPr>
              <p:nvPr/>
            </p:nvSpPr>
            <p:spPr bwMode="auto">
              <a:xfrm rot="5400000">
                <a:off x="4470082" y="3060265"/>
                <a:ext cx="528195" cy="731522"/>
              </a:xfrm>
              <a:custGeom>
                <a:avLst/>
                <a:gdLst>
                  <a:gd name="T0" fmla="*/ 465 w 465"/>
                  <a:gd name="T1" fmla="*/ 178 h 644"/>
                  <a:gd name="T2" fmla="*/ 0 w 465"/>
                  <a:gd name="T3" fmla="*/ 0 h 644"/>
                  <a:gd name="T4" fmla="*/ 0 w 465"/>
                  <a:gd name="T5" fmla="*/ 364 h 644"/>
                  <a:gd name="T6" fmla="*/ 465 w 465"/>
                  <a:gd name="T7" fmla="*/ 644 h 644"/>
                  <a:gd name="T8" fmla="*/ 465 w 465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178"/>
                    </a:moveTo>
                    <a:lnTo>
                      <a:pt x="0" y="0"/>
                    </a:lnTo>
                    <a:lnTo>
                      <a:pt x="0" y="364"/>
                    </a:lnTo>
                    <a:lnTo>
                      <a:pt x="465" y="644"/>
                    </a:lnTo>
                    <a:lnTo>
                      <a:pt x="465" y="17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$1îḑè"/>
              <p:cNvSpPr>
                <a:spLocks/>
              </p:cNvSpPr>
              <p:nvPr/>
            </p:nvSpPr>
            <p:spPr bwMode="auto">
              <a:xfrm rot="5400000">
                <a:off x="4468378" y="3590164"/>
                <a:ext cx="531603" cy="731522"/>
              </a:xfrm>
              <a:custGeom>
                <a:avLst/>
                <a:gdLst>
                  <a:gd name="T0" fmla="*/ 0 w 468"/>
                  <a:gd name="T1" fmla="*/ 178 h 644"/>
                  <a:gd name="T2" fmla="*/ 468 w 468"/>
                  <a:gd name="T3" fmla="*/ 0 h 644"/>
                  <a:gd name="T4" fmla="*/ 468 w 468"/>
                  <a:gd name="T5" fmla="*/ 364 h 644"/>
                  <a:gd name="T6" fmla="*/ 0 w 468"/>
                  <a:gd name="T7" fmla="*/ 644 h 644"/>
                  <a:gd name="T8" fmla="*/ 0 w 468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178"/>
                    </a:moveTo>
                    <a:lnTo>
                      <a:pt x="468" y="0"/>
                    </a:lnTo>
                    <a:lnTo>
                      <a:pt x="468" y="364"/>
                    </a:lnTo>
                    <a:lnTo>
                      <a:pt x="0" y="644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ṧ1îḑe"/>
              <p:cNvSpPr>
                <a:spLocks/>
              </p:cNvSpPr>
              <p:nvPr/>
            </p:nvSpPr>
            <p:spPr bwMode="auto">
              <a:xfrm rot="5400000">
                <a:off x="4931827" y="3564038"/>
                <a:ext cx="1697039" cy="254442"/>
              </a:xfrm>
              <a:custGeom>
                <a:avLst/>
                <a:gdLst>
                  <a:gd name="T0" fmla="*/ 746 w 1494"/>
                  <a:gd name="T1" fmla="*/ 224 h 224"/>
                  <a:gd name="T2" fmla="*/ 0 w 1494"/>
                  <a:gd name="T3" fmla="*/ 112 h 224"/>
                  <a:gd name="T4" fmla="*/ 746 w 1494"/>
                  <a:gd name="T5" fmla="*/ 0 h 224"/>
                  <a:gd name="T6" fmla="*/ 1494 w 1494"/>
                  <a:gd name="T7" fmla="*/ 112 h 224"/>
                  <a:gd name="T8" fmla="*/ 746 w 149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224"/>
                    </a:moveTo>
                    <a:lnTo>
                      <a:pt x="0" y="112"/>
                    </a:lnTo>
                    <a:lnTo>
                      <a:pt x="746" y="0"/>
                    </a:lnTo>
                    <a:lnTo>
                      <a:pt x="1494" y="112"/>
                    </a:lnTo>
                    <a:lnTo>
                      <a:pt x="746" y="22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ṡḻîḍe"/>
              <p:cNvSpPr>
                <a:spLocks/>
              </p:cNvSpPr>
              <p:nvPr/>
            </p:nvSpPr>
            <p:spPr bwMode="auto">
              <a:xfrm rot="5400000">
                <a:off x="5005661" y="2915437"/>
                <a:ext cx="847384" cy="701988"/>
              </a:xfrm>
              <a:custGeom>
                <a:avLst/>
                <a:gdLst>
                  <a:gd name="T0" fmla="*/ 746 w 746"/>
                  <a:gd name="T1" fmla="*/ 112 h 618"/>
                  <a:gd name="T2" fmla="*/ 0 w 746"/>
                  <a:gd name="T3" fmla="*/ 0 h 618"/>
                  <a:gd name="T4" fmla="*/ 0 w 746"/>
                  <a:gd name="T5" fmla="*/ 394 h 618"/>
                  <a:gd name="T6" fmla="*/ 746 w 746"/>
                  <a:gd name="T7" fmla="*/ 618 h 618"/>
                  <a:gd name="T8" fmla="*/ 746 w 746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8">
                    <a:moveTo>
                      <a:pt x="746" y="112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746" y="618"/>
                    </a:lnTo>
                    <a:lnTo>
                      <a:pt x="746" y="112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1íḑé"/>
              <p:cNvSpPr>
                <a:spLocks/>
              </p:cNvSpPr>
              <p:nvPr/>
            </p:nvSpPr>
            <p:spPr bwMode="auto">
              <a:xfrm rot="5400000">
                <a:off x="5004524" y="3763957"/>
                <a:ext cx="849656" cy="701988"/>
              </a:xfrm>
              <a:custGeom>
                <a:avLst/>
                <a:gdLst>
                  <a:gd name="T0" fmla="*/ 0 w 748"/>
                  <a:gd name="T1" fmla="*/ 112 h 618"/>
                  <a:gd name="T2" fmla="*/ 748 w 748"/>
                  <a:gd name="T3" fmla="*/ 0 h 618"/>
                  <a:gd name="T4" fmla="*/ 748 w 748"/>
                  <a:gd name="T5" fmla="*/ 394 h 618"/>
                  <a:gd name="T6" fmla="*/ 0 w 748"/>
                  <a:gd name="T7" fmla="*/ 618 h 618"/>
                  <a:gd name="T8" fmla="*/ 0 w 748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8">
                    <a:moveTo>
                      <a:pt x="0" y="112"/>
                    </a:moveTo>
                    <a:lnTo>
                      <a:pt x="748" y="0"/>
                    </a:lnTo>
                    <a:lnTo>
                      <a:pt x="748" y="394"/>
                    </a:lnTo>
                    <a:lnTo>
                      <a:pt x="0" y="61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ṧliḓè"/>
              <p:cNvSpPr>
                <a:spLocks/>
              </p:cNvSpPr>
              <p:nvPr/>
            </p:nvSpPr>
            <p:spPr bwMode="auto">
              <a:xfrm rot="5400000">
                <a:off x="6733368" y="3490203"/>
                <a:ext cx="1059798" cy="403246"/>
              </a:xfrm>
              <a:custGeom>
                <a:avLst/>
                <a:gdLst>
                  <a:gd name="T0" fmla="*/ 465 w 933"/>
                  <a:gd name="T1" fmla="*/ 0 h 355"/>
                  <a:gd name="T2" fmla="*/ 0 w 933"/>
                  <a:gd name="T3" fmla="*/ 177 h 355"/>
                  <a:gd name="T4" fmla="*/ 465 w 933"/>
                  <a:gd name="T5" fmla="*/ 355 h 355"/>
                  <a:gd name="T6" fmla="*/ 933 w 933"/>
                  <a:gd name="T7" fmla="*/ 177 h 355"/>
                  <a:gd name="T8" fmla="*/ 465 w 933"/>
                  <a:gd name="T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5">
                    <a:moveTo>
                      <a:pt x="465" y="0"/>
                    </a:moveTo>
                    <a:lnTo>
                      <a:pt x="0" y="177"/>
                    </a:lnTo>
                    <a:lnTo>
                      <a:pt x="465" y="355"/>
                    </a:lnTo>
                    <a:lnTo>
                      <a:pt x="933" y="17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s1iḑê"/>
              <p:cNvSpPr>
                <a:spLocks/>
              </p:cNvSpPr>
              <p:nvPr/>
            </p:nvSpPr>
            <p:spPr bwMode="auto">
              <a:xfrm rot="5400000">
                <a:off x="7365499" y="3060265"/>
                <a:ext cx="528195" cy="731522"/>
              </a:xfrm>
              <a:custGeom>
                <a:avLst/>
                <a:gdLst>
                  <a:gd name="T0" fmla="*/ 465 w 465"/>
                  <a:gd name="T1" fmla="*/ 467 h 644"/>
                  <a:gd name="T2" fmla="*/ 0 w 465"/>
                  <a:gd name="T3" fmla="*/ 644 h 644"/>
                  <a:gd name="T4" fmla="*/ 0 w 465"/>
                  <a:gd name="T5" fmla="*/ 280 h 644"/>
                  <a:gd name="T6" fmla="*/ 465 w 465"/>
                  <a:gd name="T7" fmla="*/ 0 h 644"/>
                  <a:gd name="T8" fmla="*/ 465 w 465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467"/>
                    </a:moveTo>
                    <a:lnTo>
                      <a:pt x="0" y="644"/>
                    </a:lnTo>
                    <a:lnTo>
                      <a:pt x="0" y="280"/>
                    </a:lnTo>
                    <a:lnTo>
                      <a:pt x="465" y="0"/>
                    </a:lnTo>
                    <a:lnTo>
                      <a:pt x="465" y="467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sḻïdê"/>
              <p:cNvSpPr>
                <a:spLocks/>
              </p:cNvSpPr>
              <p:nvPr/>
            </p:nvSpPr>
            <p:spPr bwMode="auto">
              <a:xfrm rot="5400000">
                <a:off x="7363796" y="3590164"/>
                <a:ext cx="531603" cy="731522"/>
              </a:xfrm>
              <a:custGeom>
                <a:avLst/>
                <a:gdLst>
                  <a:gd name="T0" fmla="*/ 0 w 468"/>
                  <a:gd name="T1" fmla="*/ 467 h 644"/>
                  <a:gd name="T2" fmla="*/ 468 w 468"/>
                  <a:gd name="T3" fmla="*/ 644 h 644"/>
                  <a:gd name="T4" fmla="*/ 468 w 468"/>
                  <a:gd name="T5" fmla="*/ 280 h 644"/>
                  <a:gd name="T6" fmla="*/ 0 w 468"/>
                  <a:gd name="T7" fmla="*/ 0 h 644"/>
                  <a:gd name="T8" fmla="*/ 0 w 468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467"/>
                    </a:moveTo>
                    <a:lnTo>
                      <a:pt x="468" y="644"/>
                    </a:lnTo>
                    <a:lnTo>
                      <a:pt x="468" y="280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ŝḻidé"/>
              <p:cNvSpPr>
                <a:spLocks/>
              </p:cNvSpPr>
              <p:nvPr/>
            </p:nvSpPr>
            <p:spPr bwMode="auto">
              <a:xfrm rot="5400000">
                <a:off x="5733774" y="3564038"/>
                <a:ext cx="1697039" cy="254442"/>
              </a:xfrm>
              <a:custGeom>
                <a:avLst/>
                <a:gdLst>
                  <a:gd name="T0" fmla="*/ 746 w 1494"/>
                  <a:gd name="T1" fmla="*/ 0 h 224"/>
                  <a:gd name="T2" fmla="*/ 0 w 1494"/>
                  <a:gd name="T3" fmla="*/ 111 h 224"/>
                  <a:gd name="T4" fmla="*/ 746 w 1494"/>
                  <a:gd name="T5" fmla="*/ 224 h 224"/>
                  <a:gd name="T6" fmla="*/ 1494 w 1494"/>
                  <a:gd name="T7" fmla="*/ 111 h 224"/>
                  <a:gd name="T8" fmla="*/ 746 w 1494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0"/>
                    </a:moveTo>
                    <a:lnTo>
                      <a:pt x="0" y="111"/>
                    </a:lnTo>
                    <a:lnTo>
                      <a:pt x="746" y="224"/>
                    </a:lnTo>
                    <a:lnTo>
                      <a:pt x="1494" y="111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ḻíḍè"/>
              <p:cNvSpPr>
                <a:spLocks/>
              </p:cNvSpPr>
              <p:nvPr/>
            </p:nvSpPr>
            <p:spPr bwMode="auto">
              <a:xfrm rot="5400000">
                <a:off x="6510164" y="2916005"/>
                <a:ext cx="847384" cy="700853"/>
              </a:xfrm>
              <a:custGeom>
                <a:avLst/>
                <a:gdLst>
                  <a:gd name="T0" fmla="*/ 746 w 746"/>
                  <a:gd name="T1" fmla="*/ 506 h 617"/>
                  <a:gd name="T2" fmla="*/ 0 w 746"/>
                  <a:gd name="T3" fmla="*/ 617 h 617"/>
                  <a:gd name="T4" fmla="*/ 0 w 746"/>
                  <a:gd name="T5" fmla="*/ 224 h 617"/>
                  <a:gd name="T6" fmla="*/ 746 w 746"/>
                  <a:gd name="T7" fmla="*/ 0 h 617"/>
                  <a:gd name="T8" fmla="*/ 746 w 746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7">
                    <a:moveTo>
                      <a:pt x="746" y="506"/>
                    </a:moveTo>
                    <a:lnTo>
                      <a:pt x="0" y="617"/>
                    </a:lnTo>
                    <a:lnTo>
                      <a:pt x="0" y="224"/>
                    </a:lnTo>
                    <a:lnTo>
                      <a:pt x="746" y="0"/>
                    </a:lnTo>
                    <a:lnTo>
                      <a:pt x="746" y="506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ļíḓê"/>
              <p:cNvSpPr>
                <a:spLocks/>
              </p:cNvSpPr>
              <p:nvPr/>
            </p:nvSpPr>
            <p:spPr bwMode="auto">
              <a:xfrm rot="5400000">
                <a:off x="6509028" y="3764525"/>
                <a:ext cx="849656" cy="700853"/>
              </a:xfrm>
              <a:custGeom>
                <a:avLst/>
                <a:gdLst>
                  <a:gd name="T0" fmla="*/ 0 w 748"/>
                  <a:gd name="T1" fmla="*/ 506 h 617"/>
                  <a:gd name="T2" fmla="*/ 748 w 748"/>
                  <a:gd name="T3" fmla="*/ 617 h 617"/>
                  <a:gd name="T4" fmla="*/ 748 w 748"/>
                  <a:gd name="T5" fmla="*/ 224 h 617"/>
                  <a:gd name="T6" fmla="*/ 0 w 748"/>
                  <a:gd name="T7" fmla="*/ 0 h 617"/>
                  <a:gd name="T8" fmla="*/ 0 w 748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7">
                    <a:moveTo>
                      <a:pt x="0" y="506"/>
                    </a:moveTo>
                    <a:lnTo>
                      <a:pt x="748" y="617"/>
                    </a:lnTo>
                    <a:lnTo>
                      <a:pt x="748" y="224"/>
                    </a:lnTo>
                    <a:lnTo>
                      <a:pt x="0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ṧ1îḓè"/>
              <p:cNvSpPr>
                <a:spLocks/>
              </p:cNvSpPr>
              <p:nvPr/>
            </p:nvSpPr>
            <p:spPr bwMode="auto">
              <a:xfrm rot="5400000">
                <a:off x="5594058" y="2742779"/>
                <a:ext cx="1166573" cy="728114"/>
              </a:xfrm>
              <a:custGeom>
                <a:avLst/>
                <a:gdLst>
                  <a:gd name="T0" fmla="*/ 1027 w 1027"/>
                  <a:gd name="T1" fmla="*/ 641 h 641"/>
                  <a:gd name="T2" fmla="*/ 0 w 1027"/>
                  <a:gd name="T3" fmla="*/ 532 h 641"/>
                  <a:gd name="T4" fmla="*/ 0 w 1027"/>
                  <a:gd name="T5" fmla="*/ 111 h 641"/>
                  <a:gd name="T6" fmla="*/ 1027 w 1027"/>
                  <a:gd name="T7" fmla="*/ 0 h 641"/>
                  <a:gd name="T8" fmla="*/ 1027 w 1027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7" h="641">
                    <a:moveTo>
                      <a:pt x="1027" y="641"/>
                    </a:moveTo>
                    <a:lnTo>
                      <a:pt x="0" y="532"/>
                    </a:lnTo>
                    <a:lnTo>
                      <a:pt x="0" y="111"/>
                    </a:lnTo>
                    <a:lnTo>
                      <a:pt x="1027" y="0"/>
                    </a:lnTo>
                    <a:lnTo>
                      <a:pt x="1027" y="64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$ḷïḍè"/>
              <p:cNvSpPr>
                <a:spLocks/>
              </p:cNvSpPr>
              <p:nvPr/>
            </p:nvSpPr>
            <p:spPr bwMode="auto">
              <a:xfrm rot="5400000">
                <a:off x="5592922" y="3910488"/>
                <a:ext cx="1168845" cy="728114"/>
              </a:xfrm>
              <a:custGeom>
                <a:avLst/>
                <a:gdLst>
                  <a:gd name="T0" fmla="*/ 0 w 1029"/>
                  <a:gd name="T1" fmla="*/ 641 h 641"/>
                  <a:gd name="T2" fmla="*/ 1029 w 1029"/>
                  <a:gd name="T3" fmla="*/ 532 h 641"/>
                  <a:gd name="T4" fmla="*/ 1029 w 1029"/>
                  <a:gd name="T5" fmla="*/ 111 h 641"/>
                  <a:gd name="T6" fmla="*/ 0 w 1029"/>
                  <a:gd name="T7" fmla="*/ 0 h 641"/>
                  <a:gd name="T8" fmla="*/ 0 w 102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9" h="641">
                    <a:moveTo>
                      <a:pt x="0" y="641"/>
                    </a:moveTo>
                    <a:lnTo>
                      <a:pt x="1029" y="532"/>
                    </a:lnTo>
                    <a:lnTo>
                      <a:pt x="1029" y="111"/>
                    </a:lnTo>
                    <a:lnTo>
                      <a:pt x="0" y="0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ŝlíḍê"/>
              <p:cNvSpPr>
                <a:spLocks/>
              </p:cNvSpPr>
              <p:nvPr/>
            </p:nvSpPr>
            <p:spPr bwMode="auto">
              <a:xfrm rot="5400000">
                <a:off x="7725013" y="3425457"/>
                <a:ext cx="9087" cy="531603"/>
              </a:xfrm>
              <a:custGeom>
                <a:avLst/>
                <a:gdLst>
                  <a:gd name="T0" fmla="*/ 8 w 8"/>
                  <a:gd name="T1" fmla="*/ 468 h 468"/>
                  <a:gd name="T2" fmla="*/ 0 w 8"/>
                  <a:gd name="T3" fmla="*/ 468 h 468"/>
                  <a:gd name="T4" fmla="*/ 0 w 8"/>
                  <a:gd name="T5" fmla="*/ 2 h 468"/>
                  <a:gd name="T6" fmla="*/ 3 w 8"/>
                  <a:gd name="T7" fmla="*/ 0 h 468"/>
                  <a:gd name="T8" fmla="*/ 8 w 8"/>
                  <a:gd name="T9" fmla="*/ 2 h 468"/>
                  <a:gd name="T10" fmla="*/ 8 w 8"/>
                  <a:gd name="T11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468"/>
                    </a:moveTo>
                    <a:lnTo>
                      <a:pt x="0" y="46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8" y="2"/>
                    </a:lnTo>
                    <a:lnTo>
                      <a:pt x="8" y="468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ḷîḑe"/>
              <p:cNvSpPr>
                <a:spLocks/>
              </p:cNvSpPr>
              <p:nvPr/>
            </p:nvSpPr>
            <p:spPr bwMode="auto">
              <a:xfrm rot="5400000">
                <a:off x="6992355" y="3403875"/>
                <a:ext cx="9087" cy="574767"/>
              </a:xfrm>
              <a:custGeom>
                <a:avLst/>
                <a:gdLst>
                  <a:gd name="T0" fmla="*/ 8 w 8"/>
                  <a:gd name="T1" fmla="*/ 506 h 506"/>
                  <a:gd name="T2" fmla="*/ 0 w 8"/>
                  <a:gd name="T3" fmla="*/ 506 h 506"/>
                  <a:gd name="T4" fmla="*/ 0 w 8"/>
                  <a:gd name="T5" fmla="*/ 1 h 506"/>
                  <a:gd name="T6" fmla="*/ 3 w 8"/>
                  <a:gd name="T7" fmla="*/ 0 h 506"/>
                  <a:gd name="T8" fmla="*/ 8 w 8"/>
                  <a:gd name="T9" fmla="*/ 1 h 506"/>
                  <a:gd name="T10" fmla="*/ 8 w 8"/>
                  <a:gd name="T11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506"/>
                    </a:moveTo>
                    <a:lnTo>
                      <a:pt x="0" y="506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8" y="506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ṩḷîḑè"/>
              <p:cNvSpPr>
                <a:spLocks/>
              </p:cNvSpPr>
              <p:nvPr/>
            </p:nvSpPr>
            <p:spPr bwMode="auto">
              <a:xfrm rot="5400000">
                <a:off x="4629676" y="3425457"/>
                <a:ext cx="9087" cy="531603"/>
              </a:xfrm>
              <a:custGeom>
                <a:avLst/>
                <a:gdLst>
                  <a:gd name="T0" fmla="*/ 8 w 8"/>
                  <a:gd name="T1" fmla="*/ 0 h 468"/>
                  <a:gd name="T2" fmla="*/ 0 w 8"/>
                  <a:gd name="T3" fmla="*/ 0 h 468"/>
                  <a:gd name="T4" fmla="*/ 0 w 8"/>
                  <a:gd name="T5" fmla="*/ 467 h 468"/>
                  <a:gd name="T6" fmla="*/ 3 w 8"/>
                  <a:gd name="T7" fmla="*/ 468 h 468"/>
                  <a:gd name="T8" fmla="*/ 8 w 8"/>
                  <a:gd name="T9" fmla="*/ 467 h 468"/>
                  <a:gd name="T10" fmla="*/ 8 w 8"/>
                  <a:gd name="T11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0"/>
                    </a:moveTo>
                    <a:lnTo>
                      <a:pt x="0" y="0"/>
                    </a:lnTo>
                    <a:lnTo>
                      <a:pt x="0" y="467"/>
                    </a:lnTo>
                    <a:lnTo>
                      <a:pt x="3" y="468"/>
                    </a:lnTo>
                    <a:lnTo>
                      <a:pt x="8" y="46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ŝlïḑe"/>
              <p:cNvSpPr>
                <a:spLocks/>
              </p:cNvSpPr>
              <p:nvPr/>
            </p:nvSpPr>
            <p:spPr bwMode="auto">
              <a:xfrm rot="5400000">
                <a:off x="5361198" y="3403875"/>
                <a:ext cx="9087" cy="574767"/>
              </a:xfrm>
              <a:custGeom>
                <a:avLst/>
                <a:gdLst>
                  <a:gd name="T0" fmla="*/ 8 w 8"/>
                  <a:gd name="T1" fmla="*/ 0 h 506"/>
                  <a:gd name="T2" fmla="*/ 0 w 8"/>
                  <a:gd name="T3" fmla="*/ 0 h 506"/>
                  <a:gd name="T4" fmla="*/ 0 w 8"/>
                  <a:gd name="T5" fmla="*/ 504 h 506"/>
                  <a:gd name="T6" fmla="*/ 3 w 8"/>
                  <a:gd name="T7" fmla="*/ 506 h 506"/>
                  <a:gd name="T8" fmla="*/ 8 w 8"/>
                  <a:gd name="T9" fmla="*/ 504 h 506"/>
                  <a:gd name="T10" fmla="*/ 8 w 8"/>
                  <a:gd name="T11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0"/>
                    </a:moveTo>
                    <a:lnTo>
                      <a:pt x="0" y="0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8" y="50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$ḻîďê"/>
              <p:cNvSpPr>
                <a:spLocks/>
              </p:cNvSpPr>
              <p:nvPr/>
            </p:nvSpPr>
            <p:spPr bwMode="auto">
              <a:xfrm rot="5400000">
                <a:off x="6172801" y="3327202"/>
                <a:ext cx="9087" cy="728114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lîdé"/>
              <p:cNvSpPr>
                <a:spLocks/>
              </p:cNvSpPr>
              <p:nvPr/>
            </p:nvSpPr>
            <p:spPr bwMode="auto">
              <a:xfrm rot="5400000">
                <a:off x="7303593" y="3529960"/>
                <a:ext cx="1059798" cy="323733"/>
              </a:xfrm>
              <a:custGeom>
                <a:avLst/>
                <a:gdLst>
                  <a:gd name="T0" fmla="*/ 465 w 933"/>
                  <a:gd name="T1" fmla="*/ 0 h 285"/>
                  <a:gd name="T2" fmla="*/ 0 w 933"/>
                  <a:gd name="T3" fmla="*/ 280 h 285"/>
                  <a:gd name="T4" fmla="*/ 0 w 933"/>
                  <a:gd name="T5" fmla="*/ 285 h 285"/>
                  <a:gd name="T6" fmla="*/ 465 w 933"/>
                  <a:gd name="T7" fmla="*/ 10 h 285"/>
                  <a:gd name="T8" fmla="*/ 933 w 933"/>
                  <a:gd name="T9" fmla="*/ 285 h 285"/>
                  <a:gd name="T10" fmla="*/ 933 w 933"/>
                  <a:gd name="T11" fmla="*/ 280 h 285"/>
                  <a:gd name="T12" fmla="*/ 465 w 933"/>
                  <a:gd name="T13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0"/>
                    </a:moveTo>
                    <a:lnTo>
                      <a:pt x="0" y="280"/>
                    </a:lnTo>
                    <a:lnTo>
                      <a:pt x="0" y="285"/>
                    </a:lnTo>
                    <a:lnTo>
                      <a:pt x="465" y="10"/>
                    </a:lnTo>
                    <a:lnTo>
                      <a:pt x="933" y="285"/>
                    </a:lnTo>
                    <a:lnTo>
                      <a:pt x="933" y="280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śḷïďe"/>
              <p:cNvSpPr>
                <a:spLocks/>
              </p:cNvSpPr>
              <p:nvPr/>
            </p:nvSpPr>
            <p:spPr bwMode="auto">
              <a:xfrm rot="5400000">
                <a:off x="6837871" y="3587891"/>
                <a:ext cx="1059798" cy="207871"/>
              </a:xfrm>
              <a:custGeom>
                <a:avLst/>
                <a:gdLst>
                  <a:gd name="T0" fmla="*/ 0 w 933"/>
                  <a:gd name="T1" fmla="*/ 183 h 183"/>
                  <a:gd name="T2" fmla="*/ 462 w 933"/>
                  <a:gd name="T3" fmla="*/ 7 h 183"/>
                  <a:gd name="T4" fmla="*/ 470 w 933"/>
                  <a:gd name="T5" fmla="*/ 7 h 183"/>
                  <a:gd name="T6" fmla="*/ 933 w 933"/>
                  <a:gd name="T7" fmla="*/ 183 h 183"/>
                  <a:gd name="T8" fmla="*/ 933 w 933"/>
                  <a:gd name="T9" fmla="*/ 178 h 183"/>
                  <a:gd name="T10" fmla="*/ 470 w 933"/>
                  <a:gd name="T11" fmla="*/ 0 h 183"/>
                  <a:gd name="T12" fmla="*/ 462 w 933"/>
                  <a:gd name="T13" fmla="*/ 0 h 183"/>
                  <a:gd name="T14" fmla="*/ 0 w 933"/>
                  <a:gd name="T15" fmla="*/ 178 h 183"/>
                  <a:gd name="T16" fmla="*/ 0 w 933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183"/>
                    </a:moveTo>
                    <a:lnTo>
                      <a:pt x="462" y="7"/>
                    </a:lnTo>
                    <a:lnTo>
                      <a:pt x="470" y="7"/>
                    </a:lnTo>
                    <a:lnTo>
                      <a:pt x="933" y="183"/>
                    </a:lnTo>
                    <a:lnTo>
                      <a:pt x="933" y="178"/>
                    </a:lnTo>
                    <a:lnTo>
                      <a:pt x="470" y="0"/>
                    </a:lnTo>
                    <a:lnTo>
                      <a:pt x="462" y="0"/>
                    </a:lnTo>
                    <a:lnTo>
                      <a:pt x="0" y="178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ŝlïdè"/>
              <p:cNvSpPr>
                <a:spLocks/>
              </p:cNvSpPr>
              <p:nvPr/>
            </p:nvSpPr>
            <p:spPr bwMode="auto">
              <a:xfrm rot="5400000">
                <a:off x="6303998" y="3559494"/>
                <a:ext cx="1697039" cy="263530"/>
              </a:xfrm>
              <a:custGeom>
                <a:avLst/>
                <a:gdLst>
                  <a:gd name="T0" fmla="*/ 746 w 1494"/>
                  <a:gd name="T1" fmla="*/ 0 h 232"/>
                  <a:gd name="T2" fmla="*/ 0 w 1494"/>
                  <a:gd name="T3" fmla="*/ 224 h 232"/>
                  <a:gd name="T4" fmla="*/ 0 w 1494"/>
                  <a:gd name="T5" fmla="*/ 232 h 232"/>
                  <a:gd name="T6" fmla="*/ 746 w 1494"/>
                  <a:gd name="T7" fmla="*/ 10 h 232"/>
                  <a:gd name="T8" fmla="*/ 1494 w 1494"/>
                  <a:gd name="T9" fmla="*/ 232 h 232"/>
                  <a:gd name="T10" fmla="*/ 1494 w 1494"/>
                  <a:gd name="T11" fmla="*/ 224 h 232"/>
                  <a:gd name="T12" fmla="*/ 746 w 1494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2">
                    <a:moveTo>
                      <a:pt x="746" y="0"/>
                    </a:moveTo>
                    <a:lnTo>
                      <a:pt x="0" y="224"/>
                    </a:lnTo>
                    <a:lnTo>
                      <a:pt x="0" y="232"/>
                    </a:lnTo>
                    <a:lnTo>
                      <a:pt x="746" y="10"/>
                    </a:lnTo>
                    <a:lnTo>
                      <a:pt x="1494" y="232"/>
                    </a:lnTo>
                    <a:lnTo>
                      <a:pt x="1494" y="224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ṩļíḑé"/>
              <p:cNvSpPr>
                <a:spLocks/>
              </p:cNvSpPr>
              <p:nvPr/>
            </p:nvSpPr>
            <p:spPr bwMode="auto">
              <a:xfrm rot="5400000">
                <a:off x="5804200" y="3621969"/>
                <a:ext cx="1697039" cy="138580"/>
              </a:xfrm>
              <a:custGeom>
                <a:avLst/>
                <a:gdLst>
                  <a:gd name="T0" fmla="*/ 743 w 1494"/>
                  <a:gd name="T1" fmla="*/ 0 h 122"/>
                  <a:gd name="T2" fmla="*/ 0 w 1494"/>
                  <a:gd name="T3" fmla="*/ 113 h 122"/>
                  <a:gd name="T4" fmla="*/ 0 w 1494"/>
                  <a:gd name="T5" fmla="*/ 122 h 122"/>
                  <a:gd name="T6" fmla="*/ 743 w 1494"/>
                  <a:gd name="T7" fmla="*/ 11 h 122"/>
                  <a:gd name="T8" fmla="*/ 751 w 1494"/>
                  <a:gd name="T9" fmla="*/ 11 h 122"/>
                  <a:gd name="T10" fmla="*/ 1494 w 1494"/>
                  <a:gd name="T11" fmla="*/ 122 h 122"/>
                  <a:gd name="T12" fmla="*/ 1494 w 1494"/>
                  <a:gd name="T13" fmla="*/ 113 h 122"/>
                  <a:gd name="T14" fmla="*/ 751 w 1494"/>
                  <a:gd name="T15" fmla="*/ 0 h 122"/>
                  <a:gd name="T16" fmla="*/ 743 w 1494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0"/>
                    </a:moveTo>
                    <a:lnTo>
                      <a:pt x="0" y="113"/>
                    </a:lnTo>
                    <a:lnTo>
                      <a:pt x="0" y="122"/>
                    </a:lnTo>
                    <a:lnTo>
                      <a:pt x="743" y="11"/>
                    </a:lnTo>
                    <a:lnTo>
                      <a:pt x="751" y="11"/>
                    </a:lnTo>
                    <a:lnTo>
                      <a:pt x="1494" y="122"/>
                    </a:lnTo>
                    <a:lnTo>
                      <a:pt x="1494" y="113"/>
                    </a:lnTo>
                    <a:lnTo>
                      <a:pt x="751" y="0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liḍe"/>
              <p:cNvSpPr>
                <a:spLocks/>
              </p:cNvSpPr>
              <p:nvPr/>
            </p:nvSpPr>
            <p:spPr bwMode="auto">
              <a:xfrm rot="5400000">
                <a:off x="4000386" y="3529960"/>
                <a:ext cx="1059798" cy="323733"/>
              </a:xfrm>
              <a:custGeom>
                <a:avLst/>
                <a:gdLst>
                  <a:gd name="T0" fmla="*/ 465 w 933"/>
                  <a:gd name="T1" fmla="*/ 285 h 285"/>
                  <a:gd name="T2" fmla="*/ 0 w 933"/>
                  <a:gd name="T3" fmla="*/ 5 h 285"/>
                  <a:gd name="T4" fmla="*/ 0 w 933"/>
                  <a:gd name="T5" fmla="*/ 0 h 285"/>
                  <a:gd name="T6" fmla="*/ 465 w 933"/>
                  <a:gd name="T7" fmla="*/ 275 h 285"/>
                  <a:gd name="T8" fmla="*/ 933 w 933"/>
                  <a:gd name="T9" fmla="*/ 0 h 285"/>
                  <a:gd name="T10" fmla="*/ 933 w 933"/>
                  <a:gd name="T11" fmla="*/ 5 h 285"/>
                  <a:gd name="T12" fmla="*/ 465 w 933"/>
                  <a:gd name="T13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28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65" y="275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65" y="285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ḷiḓê"/>
              <p:cNvSpPr>
                <a:spLocks/>
              </p:cNvSpPr>
              <p:nvPr/>
            </p:nvSpPr>
            <p:spPr bwMode="auto">
              <a:xfrm rot="5400000">
                <a:off x="4466105" y="3587891"/>
                <a:ext cx="1059798" cy="207871"/>
              </a:xfrm>
              <a:custGeom>
                <a:avLst/>
                <a:gdLst>
                  <a:gd name="T0" fmla="*/ 0 w 933"/>
                  <a:gd name="T1" fmla="*/ 0 h 183"/>
                  <a:gd name="T2" fmla="*/ 462 w 933"/>
                  <a:gd name="T3" fmla="*/ 176 h 183"/>
                  <a:gd name="T4" fmla="*/ 470 w 933"/>
                  <a:gd name="T5" fmla="*/ 176 h 183"/>
                  <a:gd name="T6" fmla="*/ 933 w 933"/>
                  <a:gd name="T7" fmla="*/ 0 h 183"/>
                  <a:gd name="T8" fmla="*/ 933 w 933"/>
                  <a:gd name="T9" fmla="*/ 5 h 183"/>
                  <a:gd name="T10" fmla="*/ 470 w 933"/>
                  <a:gd name="T11" fmla="*/ 183 h 183"/>
                  <a:gd name="T12" fmla="*/ 462 w 933"/>
                  <a:gd name="T13" fmla="*/ 183 h 183"/>
                  <a:gd name="T14" fmla="*/ 0 w 933"/>
                  <a:gd name="T15" fmla="*/ 5 h 183"/>
                  <a:gd name="T16" fmla="*/ 0 w 933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0"/>
                    </a:moveTo>
                    <a:lnTo>
                      <a:pt x="462" y="176"/>
                    </a:lnTo>
                    <a:lnTo>
                      <a:pt x="470" y="176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70" y="183"/>
                    </a:lnTo>
                    <a:lnTo>
                      <a:pt x="462" y="18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şľiḓè"/>
              <p:cNvSpPr>
                <a:spLocks/>
              </p:cNvSpPr>
              <p:nvPr/>
            </p:nvSpPr>
            <p:spPr bwMode="auto">
              <a:xfrm rot="5400000">
                <a:off x="4362170" y="3558926"/>
                <a:ext cx="1697039" cy="264666"/>
              </a:xfrm>
              <a:custGeom>
                <a:avLst/>
                <a:gdLst>
                  <a:gd name="T0" fmla="*/ 746 w 1494"/>
                  <a:gd name="T1" fmla="*/ 233 h 233"/>
                  <a:gd name="T2" fmla="*/ 0 w 1494"/>
                  <a:gd name="T3" fmla="*/ 9 h 233"/>
                  <a:gd name="T4" fmla="*/ 0 w 1494"/>
                  <a:gd name="T5" fmla="*/ 0 h 233"/>
                  <a:gd name="T6" fmla="*/ 746 w 1494"/>
                  <a:gd name="T7" fmla="*/ 222 h 233"/>
                  <a:gd name="T8" fmla="*/ 1494 w 1494"/>
                  <a:gd name="T9" fmla="*/ 0 h 233"/>
                  <a:gd name="T10" fmla="*/ 1494 w 1494"/>
                  <a:gd name="T11" fmla="*/ 9 h 233"/>
                  <a:gd name="T12" fmla="*/ 746 w 1494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3">
                    <a:moveTo>
                      <a:pt x="746" y="233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6" y="22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46" y="23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ṣḷiďê"/>
              <p:cNvSpPr>
                <a:spLocks/>
              </p:cNvSpPr>
              <p:nvPr/>
            </p:nvSpPr>
            <p:spPr bwMode="auto">
              <a:xfrm rot="5400000">
                <a:off x="4862537" y="3621969"/>
                <a:ext cx="1697039" cy="138580"/>
              </a:xfrm>
              <a:custGeom>
                <a:avLst/>
                <a:gdLst>
                  <a:gd name="T0" fmla="*/ 743 w 1494"/>
                  <a:gd name="T1" fmla="*/ 122 h 122"/>
                  <a:gd name="T2" fmla="*/ 0 w 1494"/>
                  <a:gd name="T3" fmla="*/ 9 h 122"/>
                  <a:gd name="T4" fmla="*/ 0 w 1494"/>
                  <a:gd name="T5" fmla="*/ 0 h 122"/>
                  <a:gd name="T6" fmla="*/ 743 w 1494"/>
                  <a:gd name="T7" fmla="*/ 112 h 122"/>
                  <a:gd name="T8" fmla="*/ 751 w 1494"/>
                  <a:gd name="T9" fmla="*/ 112 h 122"/>
                  <a:gd name="T10" fmla="*/ 1494 w 1494"/>
                  <a:gd name="T11" fmla="*/ 0 h 122"/>
                  <a:gd name="T12" fmla="*/ 1494 w 1494"/>
                  <a:gd name="T13" fmla="*/ 9 h 122"/>
                  <a:gd name="T14" fmla="*/ 751 w 1494"/>
                  <a:gd name="T15" fmla="*/ 122 h 122"/>
                  <a:gd name="T16" fmla="*/ 743 w 1494"/>
                  <a:gd name="T1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122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3" y="112"/>
                    </a:lnTo>
                    <a:lnTo>
                      <a:pt x="751" y="11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51" y="122"/>
                    </a:lnTo>
                    <a:lnTo>
                      <a:pt x="743" y="122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S1îḓé"/>
              <p:cNvSpPr>
                <a:spLocks/>
              </p:cNvSpPr>
              <p:nvPr/>
            </p:nvSpPr>
            <p:spPr bwMode="auto">
              <a:xfrm rot="5400000">
                <a:off x="5303835" y="3621400"/>
                <a:ext cx="2335417" cy="139716"/>
              </a:xfrm>
              <a:custGeom>
                <a:avLst/>
                <a:gdLst>
                  <a:gd name="T0" fmla="*/ 1027 w 2056"/>
                  <a:gd name="T1" fmla="*/ 0 h 123"/>
                  <a:gd name="T2" fmla="*/ 0 w 2056"/>
                  <a:gd name="T3" fmla="*/ 111 h 123"/>
                  <a:gd name="T4" fmla="*/ 0 w 2056"/>
                  <a:gd name="T5" fmla="*/ 123 h 123"/>
                  <a:gd name="T6" fmla="*/ 1027 w 2056"/>
                  <a:gd name="T7" fmla="*/ 14 h 123"/>
                  <a:gd name="T8" fmla="*/ 2056 w 2056"/>
                  <a:gd name="T9" fmla="*/ 123 h 123"/>
                  <a:gd name="T10" fmla="*/ 2056 w 2056"/>
                  <a:gd name="T11" fmla="*/ 111 h 123"/>
                  <a:gd name="T12" fmla="*/ 1027 w 205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23">
                    <a:moveTo>
                      <a:pt x="1027" y="0"/>
                    </a:moveTo>
                    <a:lnTo>
                      <a:pt x="0" y="111"/>
                    </a:lnTo>
                    <a:lnTo>
                      <a:pt x="0" y="123"/>
                    </a:lnTo>
                    <a:lnTo>
                      <a:pt x="1027" y="14"/>
                    </a:lnTo>
                    <a:lnTo>
                      <a:pt x="2056" y="123"/>
                    </a:lnTo>
                    <a:lnTo>
                      <a:pt x="2056" y="111"/>
                    </a:lnTo>
                    <a:lnTo>
                      <a:pt x="1027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ṡ1îḑé"/>
              <p:cNvSpPr>
                <a:spLocks/>
              </p:cNvSpPr>
              <p:nvPr/>
            </p:nvSpPr>
            <p:spPr bwMode="auto">
              <a:xfrm rot="5400000">
                <a:off x="4713165" y="3623672"/>
                <a:ext cx="2335417" cy="135173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íSḷîďê"/>
            <p:cNvSpPr>
              <a:spLocks/>
            </p:cNvSpPr>
            <p:nvPr/>
          </p:nvSpPr>
          <p:spPr bwMode="auto">
            <a:xfrm rot="20753229">
              <a:off x="4779311" y="1737373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S1íḓe"/>
            <p:cNvSpPr>
              <a:spLocks/>
            </p:cNvSpPr>
            <p:nvPr/>
          </p:nvSpPr>
          <p:spPr bwMode="auto">
            <a:xfrm rot="1550989" flipH="1">
              <a:off x="7423432" y="2523455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ḷiďê"/>
            <p:cNvSpPr>
              <a:spLocks/>
            </p:cNvSpPr>
            <p:nvPr/>
          </p:nvSpPr>
          <p:spPr bwMode="auto">
            <a:xfrm rot="19719786">
              <a:off x="4019847" y="3367538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ļídè"/>
            <p:cNvSpPr>
              <a:spLocks/>
            </p:cNvSpPr>
            <p:nvPr/>
          </p:nvSpPr>
          <p:spPr bwMode="auto">
            <a:xfrm rot="19443382">
              <a:off x="4706504" y="4728635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liḓè"/>
            <p:cNvSpPr>
              <a:spLocks/>
            </p:cNvSpPr>
            <p:nvPr/>
          </p:nvSpPr>
          <p:spPr bwMode="auto">
            <a:xfrm rot="2378522" flipH="1">
              <a:off x="7487084" y="4024977"/>
              <a:ext cx="608187" cy="766608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218458" y="2436631"/>
            <a:ext cx="2712893" cy="957185"/>
            <a:chOff x="3624779" y="2412339"/>
            <a:chExt cx="2712893" cy="957185"/>
          </a:xfrm>
        </p:grpSpPr>
        <p:sp>
          <p:nvSpPr>
            <p:cNvPr id="63" name="文本框 6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624779" y="2750893"/>
              <a:ext cx="271289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18459" y="4142676"/>
            <a:ext cx="2712892" cy="957185"/>
            <a:chOff x="3624780" y="2412339"/>
            <a:chExt cx="2712892" cy="957185"/>
          </a:xfrm>
        </p:grpSpPr>
        <p:sp>
          <p:nvSpPr>
            <p:cNvPr id="66" name="文本框 6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624780" y="2750893"/>
              <a:ext cx="271289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76400" y="1947300"/>
            <a:ext cx="2936865" cy="957185"/>
            <a:chOff x="2821697" y="2412339"/>
            <a:chExt cx="2936865" cy="957185"/>
          </a:xfrm>
        </p:grpSpPr>
        <p:sp>
          <p:nvSpPr>
            <p:cNvPr id="69" name="文本框 68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821697" y="2750893"/>
              <a:ext cx="2936865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589729" y="4842979"/>
            <a:ext cx="2936865" cy="957185"/>
            <a:chOff x="2821697" y="2412339"/>
            <a:chExt cx="2936865" cy="957185"/>
          </a:xfrm>
        </p:grpSpPr>
        <p:sp>
          <p:nvSpPr>
            <p:cNvPr id="72" name="文本框 71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821697" y="2750893"/>
              <a:ext cx="2936865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00906" y="3395140"/>
            <a:ext cx="2936865" cy="957185"/>
            <a:chOff x="2821697" y="2412339"/>
            <a:chExt cx="2936865" cy="957185"/>
          </a:xfrm>
        </p:grpSpPr>
        <p:sp>
          <p:nvSpPr>
            <p:cNvPr id="75" name="文本框 74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821697" y="2750893"/>
              <a:ext cx="2936865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55" name="组合 54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工作完成情况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6" name="任意多边形 55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23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2439513" y="2070459"/>
            <a:ext cx="2502624" cy="2517596"/>
            <a:chOff x="2077903" y="1666875"/>
            <a:chExt cx="2862421" cy="2879546"/>
          </a:xfrm>
        </p:grpSpPr>
        <p:grpSp>
          <p:nvGrpSpPr>
            <p:cNvPr id="5" name="iṣľïḓe"/>
            <p:cNvGrpSpPr/>
            <p:nvPr/>
          </p:nvGrpSpPr>
          <p:grpSpPr>
            <a:xfrm>
              <a:off x="2323479" y="1926172"/>
              <a:ext cx="2395286" cy="2393983"/>
              <a:chOff x="1833521" y="2498961"/>
              <a:chExt cx="2848032" cy="2846478"/>
            </a:xfrm>
          </p:grpSpPr>
          <p:sp>
            <p:nvSpPr>
              <p:cNvPr id="60" name="ïŝľïḑê"/>
              <p:cNvSpPr>
                <a:spLocks/>
              </p:cNvSpPr>
              <p:nvPr/>
            </p:nvSpPr>
            <p:spPr bwMode="auto">
              <a:xfrm>
                <a:off x="3755477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líḓe"/>
              <p:cNvSpPr>
                <a:spLocks/>
              </p:cNvSpPr>
              <p:nvPr/>
            </p:nvSpPr>
            <p:spPr bwMode="auto">
              <a:xfrm>
                <a:off x="3288561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$ḷíďê"/>
              <p:cNvSpPr>
                <a:spLocks/>
              </p:cNvSpPr>
              <p:nvPr/>
            </p:nvSpPr>
            <p:spPr bwMode="auto">
              <a:xfrm>
                <a:off x="3631380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şlïḋé"/>
              <p:cNvSpPr>
                <a:spLocks/>
              </p:cNvSpPr>
              <p:nvPr/>
            </p:nvSpPr>
            <p:spPr bwMode="auto">
              <a:xfrm>
                <a:off x="3829935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ṡḷiďê"/>
              <p:cNvSpPr>
                <a:spLocks/>
              </p:cNvSpPr>
              <p:nvPr/>
            </p:nvSpPr>
            <p:spPr bwMode="auto">
              <a:xfrm>
                <a:off x="2846465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slïďê"/>
              <p:cNvSpPr>
                <a:spLocks/>
              </p:cNvSpPr>
              <p:nvPr/>
            </p:nvSpPr>
            <p:spPr bwMode="auto">
              <a:xfrm>
                <a:off x="3470053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ṡḻíḋe"/>
              <p:cNvSpPr>
                <a:spLocks/>
              </p:cNvSpPr>
              <p:nvPr/>
            </p:nvSpPr>
            <p:spPr bwMode="auto">
              <a:xfrm>
                <a:off x="3288561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ṣḷîďê"/>
              <p:cNvSpPr>
                <a:spLocks/>
              </p:cNvSpPr>
              <p:nvPr/>
            </p:nvSpPr>
            <p:spPr bwMode="auto">
              <a:xfrm>
                <a:off x="3829935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S1íḋe"/>
              <p:cNvSpPr>
                <a:spLocks/>
              </p:cNvSpPr>
              <p:nvPr/>
            </p:nvSpPr>
            <p:spPr bwMode="auto">
              <a:xfrm>
                <a:off x="3755477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ľïḓe"/>
              <p:cNvSpPr>
                <a:spLocks/>
              </p:cNvSpPr>
              <p:nvPr/>
            </p:nvSpPr>
            <p:spPr bwMode="auto">
              <a:xfrm>
                <a:off x="1912633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śľíḍé"/>
              <p:cNvSpPr>
                <a:spLocks/>
              </p:cNvSpPr>
              <p:nvPr/>
            </p:nvSpPr>
            <p:spPr bwMode="auto">
              <a:xfrm>
                <a:off x="3631380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Slïḍé"/>
              <p:cNvSpPr>
                <a:spLocks/>
              </p:cNvSpPr>
              <p:nvPr/>
            </p:nvSpPr>
            <p:spPr bwMode="auto">
              <a:xfrm>
                <a:off x="3470053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ṩḷiḓé"/>
              <p:cNvSpPr>
                <a:spLocks/>
              </p:cNvSpPr>
              <p:nvPr/>
            </p:nvSpPr>
            <p:spPr bwMode="auto">
              <a:xfrm>
                <a:off x="1833521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ṩľiḓê"/>
              <p:cNvSpPr>
                <a:spLocks/>
              </p:cNvSpPr>
              <p:nvPr/>
            </p:nvSpPr>
            <p:spPr bwMode="auto">
              <a:xfrm>
                <a:off x="2446251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ṣḻïde"/>
              <p:cNvSpPr>
                <a:spLocks/>
              </p:cNvSpPr>
              <p:nvPr/>
            </p:nvSpPr>
            <p:spPr bwMode="auto">
              <a:xfrm>
                <a:off x="1833521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şļîḍe"/>
              <p:cNvSpPr>
                <a:spLocks/>
              </p:cNvSpPr>
              <p:nvPr/>
            </p:nvSpPr>
            <p:spPr bwMode="auto">
              <a:xfrm>
                <a:off x="2444700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šliḓê"/>
              <p:cNvSpPr>
                <a:spLocks/>
              </p:cNvSpPr>
              <p:nvPr/>
            </p:nvSpPr>
            <p:spPr bwMode="auto">
              <a:xfrm>
                <a:off x="1912633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śļíḋê"/>
              <p:cNvSpPr>
                <a:spLocks/>
              </p:cNvSpPr>
              <p:nvPr/>
            </p:nvSpPr>
            <p:spPr bwMode="auto">
              <a:xfrm>
                <a:off x="2123599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ṥ1ïdè"/>
              <p:cNvSpPr>
                <a:spLocks/>
              </p:cNvSpPr>
              <p:nvPr/>
            </p:nvSpPr>
            <p:spPr bwMode="auto">
              <a:xfrm>
                <a:off x="2846465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şļíḍê"/>
              <p:cNvSpPr>
                <a:spLocks/>
              </p:cNvSpPr>
              <p:nvPr/>
            </p:nvSpPr>
            <p:spPr bwMode="auto">
              <a:xfrm>
                <a:off x="2123599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ïslïďé"/>
            <p:cNvGrpSpPr/>
            <p:nvPr/>
          </p:nvGrpSpPr>
          <p:grpSpPr>
            <a:xfrm>
              <a:off x="2077903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50" name="Straight Connector 24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25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26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27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28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29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30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31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32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33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ïṡ1îḑê"/>
            <p:cNvSpPr/>
            <p:nvPr/>
          </p:nvSpPr>
          <p:spPr>
            <a:xfrm>
              <a:off x="2596233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šḷîḍè"/>
            <p:cNvSpPr txBox="1">
              <a:spLocks/>
            </p:cNvSpPr>
            <p:nvPr/>
          </p:nvSpPr>
          <p:spPr>
            <a:xfrm>
              <a:off x="2973330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40%</a:t>
              </a:r>
            </a:p>
          </p:txBody>
        </p:sp>
        <p:sp>
          <p:nvSpPr>
            <p:cNvPr id="11" name="iṩḻídè"/>
            <p:cNvSpPr>
              <a:spLocks/>
            </p:cNvSpPr>
            <p:nvPr/>
          </p:nvSpPr>
          <p:spPr bwMode="auto">
            <a:xfrm>
              <a:off x="3236877" y="2524062"/>
              <a:ext cx="573884" cy="5738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268912" y="2070459"/>
            <a:ext cx="2502624" cy="2517596"/>
            <a:chOff x="6907302" y="1666875"/>
            <a:chExt cx="2862421" cy="2879546"/>
          </a:xfrm>
        </p:grpSpPr>
        <p:grpSp>
          <p:nvGrpSpPr>
            <p:cNvPr id="13" name="iṩļiďê"/>
            <p:cNvGrpSpPr/>
            <p:nvPr/>
          </p:nvGrpSpPr>
          <p:grpSpPr>
            <a:xfrm>
              <a:off x="7152873" y="1926172"/>
              <a:ext cx="2395286" cy="2393983"/>
              <a:chOff x="6211860" y="2498961"/>
              <a:chExt cx="2848032" cy="2846478"/>
            </a:xfrm>
          </p:grpSpPr>
          <p:sp>
            <p:nvSpPr>
              <p:cNvPr id="30" name="ïṡļiḑê"/>
              <p:cNvSpPr>
                <a:spLocks/>
              </p:cNvSpPr>
              <p:nvPr/>
            </p:nvSpPr>
            <p:spPr bwMode="auto">
              <a:xfrm>
                <a:off x="8133816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1iḍe"/>
              <p:cNvSpPr>
                <a:spLocks/>
              </p:cNvSpPr>
              <p:nvPr/>
            </p:nvSpPr>
            <p:spPr bwMode="auto">
              <a:xfrm>
                <a:off x="7666900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ľide"/>
              <p:cNvSpPr>
                <a:spLocks/>
              </p:cNvSpPr>
              <p:nvPr/>
            </p:nvSpPr>
            <p:spPr bwMode="auto">
              <a:xfrm>
                <a:off x="8009719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ľíde"/>
              <p:cNvSpPr>
                <a:spLocks/>
              </p:cNvSpPr>
              <p:nvPr/>
            </p:nvSpPr>
            <p:spPr bwMode="auto">
              <a:xfrm>
                <a:off x="8208274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îdè"/>
              <p:cNvSpPr>
                <a:spLocks/>
              </p:cNvSpPr>
              <p:nvPr/>
            </p:nvSpPr>
            <p:spPr bwMode="auto">
              <a:xfrm>
                <a:off x="7224804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ḷïḑe"/>
              <p:cNvSpPr>
                <a:spLocks/>
              </p:cNvSpPr>
              <p:nvPr/>
            </p:nvSpPr>
            <p:spPr bwMode="auto">
              <a:xfrm>
                <a:off x="7848392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$ḷîḍé"/>
              <p:cNvSpPr>
                <a:spLocks/>
              </p:cNvSpPr>
              <p:nvPr/>
            </p:nvSpPr>
            <p:spPr bwMode="auto">
              <a:xfrm>
                <a:off x="7666900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š1ïḓê"/>
              <p:cNvSpPr>
                <a:spLocks/>
              </p:cNvSpPr>
              <p:nvPr/>
            </p:nvSpPr>
            <p:spPr bwMode="auto">
              <a:xfrm>
                <a:off x="8208274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ṥ1íďé"/>
              <p:cNvSpPr>
                <a:spLocks/>
              </p:cNvSpPr>
              <p:nvPr/>
            </p:nvSpPr>
            <p:spPr bwMode="auto">
              <a:xfrm>
                <a:off x="8133816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ŝlíḍe"/>
              <p:cNvSpPr>
                <a:spLocks/>
              </p:cNvSpPr>
              <p:nvPr/>
            </p:nvSpPr>
            <p:spPr bwMode="auto">
              <a:xfrm>
                <a:off x="6290972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ḷîḑè"/>
              <p:cNvSpPr>
                <a:spLocks/>
              </p:cNvSpPr>
              <p:nvPr/>
            </p:nvSpPr>
            <p:spPr bwMode="auto">
              <a:xfrm>
                <a:off x="8009719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ŝľídê"/>
              <p:cNvSpPr>
                <a:spLocks/>
              </p:cNvSpPr>
              <p:nvPr/>
            </p:nvSpPr>
            <p:spPr bwMode="auto">
              <a:xfrm>
                <a:off x="7848392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šlïḓè"/>
              <p:cNvSpPr>
                <a:spLocks/>
              </p:cNvSpPr>
              <p:nvPr/>
            </p:nvSpPr>
            <p:spPr bwMode="auto">
              <a:xfrm>
                <a:off x="6211860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ḷíḓé"/>
              <p:cNvSpPr>
                <a:spLocks/>
              </p:cNvSpPr>
              <p:nvPr/>
            </p:nvSpPr>
            <p:spPr bwMode="auto">
              <a:xfrm>
                <a:off x="6824590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iḑê"/>
              <p:cNvSpPr>
                <a:spLocks/>
              </p:cNvSpPr>
              <p:nvPr/>
            </p:nvSpPr>
            <p:spPr bwMode="auto">
              <a:xfrm>
                <a:off x="6211860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ḷîďè"/>
              <p:cNvSpPr>
                <a:spLocks/>
              </p:cNvSpPr>
              <p:nvPr/>
            </p:nvSpPr>
            <p:spPr bwMode="auto">
              <a:xfrm>
                <a:off x="6823039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lïḍe"/>
              <p:cNvSpPr>
                <a:spLocks/>
              </p:cNvSpPr>
              <p:nvPr/>
            </p:nvSpPr>
            <p:spPr bwMode="auto">
              <a:xfrm>
                <a:off x="6290972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ṥľiḋe"/>
              <p:cNvSpPr>
                <a:spLocks/>
              </p:cNvSpPr>
              <p:nvPr/>
            </p:nvSpPr>
            <p:spPr bwMode="auto">
              <a:xfrm>
                <a:off x="6501938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ṣḻïḋé"/>
              <p:cNvSpPr>
                <a:spLocks/>
              </p:cNvSpPr>
              <p:nvPr/>
            </p:nvSpPr>
            <p:spPr bwMode="auto">
              <a:xfrm>
                <a:off x="7224804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$liḍè"/>
              <p:cNvSpPr>
                <a:spLocks/>
              </p:cNvSpPr>
              <p:nvPr/>
            </p:nvSpPr>
            <p:spPr bwMode="auto">
              <a:xfrm>
                <a:off x="6501938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ṩľidè"/>
            <p:cNvGrpSpPr/>
            <p:nvPr/>
          </p:nvGrpSpPr>
          <p:grpSpPr>
            <a:xfrm>
              <a:off x="6907302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20" name="Straight Connector 62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63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64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65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66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67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68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69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0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71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iṩḻïďê"/>
            <p:cNvSpPr/>
            <p:nvPr/>
          </p:nvSpPr>
          <p:spPr>
            <a:xfrm>
              <a:off x="7425632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ľïḓe"/>
            <p:cNvSpPr txBox="1">
              <a:spLocks/>
            </p:cNvSpPr>
            <p:nvPr/>
          </p:nvSpPr>
          <p:spPr>
            <a:xfrm>
              <a:off x="7802729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70%</a:t>
              </a:r>
            </a:p>
          </p:txBody>
        </p:sp>
        <p:sp>
          <p:nvSpPr>
            <p:cNvPr id="18" name="iSḻiďê"/>
            <p:cNvSpPr>
              <a:spLocks/>
            </p:cNvSpPr>
            <p:nvPr/>
          </p:nvSpPr>
          <p:spPr bwMode="auto">
            <a:xfrm>
              <a:off x="8070756" y="2524062"/>
              <a:ext cx="573884" cy="57388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122698" y="4765127"/>
            <a:ext cx="3135102" cy="957185"/>
            <a:chOff x="3232965" y="2412339"/>
            <a:chExt cx="3135102" cy="957185"/>
          </a:xfrm>
        </p:grpSpPr>
        <p:sp>
          <p:nvSpPr>
            <p:cNvPr id="81" name="文本框 80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32965" y="2750893"/>
              <a:ext cx="313510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85980" y="4765127"/>
            <a:ext cx="3135102" cy="957185"/>
            <a:chOff x="3232965" y="2412339"/>
            <a:chExt cx="3135102" cy="957185"/>
          </a:xfrm>
        </p:grpSpPr>
        <p:sp>
          <p:nvSpPr>
            <p:cNvPr id="87" name="文本框 86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232965" y="2750893"/>
              <a:ext cx="313510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89" name="组合 88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91" name="文本框 90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工作完成情况</a:t>
                </a: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90" name="任意多边形 89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6966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śḷíḑè"/>
          <p:cNvGrpSpPr/>
          <p:nvPr/>
        </p:nvGrpSpPr>
        <p:grpSpPr>
          <a:xfrm>
            <a:off x="1637312" y="2837707"/>
            <a:ext cx="2996640" cy="3097112"/>
            <a:chOff x="849666" y="1269514"/>
            <a:chExt cx="4597624" cy="4751774"/>
          </a:xfrm>
        </p:grpSpPr>
        <p:sp>
          <p:nvSpPr>
            <p:cNvPr id="20" name="îṩḻîḍé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sľiḋé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$ľîdè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Sḻíḋê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ŝḷíḋê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šḻîďè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ṡḷiďe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$1íḑè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ṧ1îḓe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iS1íḑé"/>
            <p:cNvGrpSpPr/>
            <p:nvPr/>
          </p:nvGrpSpPr>
          <p:grpSpPr>
            <a:xfrm rot="18972328" flipH="1">
              <a:off x="1710884" y="1269514"/>
              <a:ext cx="907690" cy="2899257"/>
              <a:chOff x="943993" y="1899821"/>
              <a:chExt cx="584445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1" name="i$lïḑê"/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šḷíḓè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ṡľidé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s1îḑe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ïṣlíḍé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29062" y="2922486"/>
            <a:ext cx="2329282" cy="1202893"/>
            <a:chOff x="1769578" y="2349127"/>
            <a:chExt cx="2329282" cy="1202893"/>
          </a:xfrm>
        </p:grpSpPr>
        <p:sp>
          <p:nvSpPr>
            <p:cNvPr id="39" name="文本框 38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69578" y="2687681"/>
              <a:ext cx="2329282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29062" y="4751438"/>
            <a:ext cx="2329282" cy="1202893"/>
            <a:chOff x="1769578" y="2349127"/>
            <a:chExt cx="2329282" cy="1202893"/>
          </a:xfrm>
        </p:grpSpPr>
        <p:sp>
          <p:nvSpPr>
            <p:cNvPr id="42" name="文本框 41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769578" y="2687681"/>
              <a:ext cx="2329282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397571" y="2922486"/>
            <a:ext cx="2329282" cy="1202893"/>
            <a:chOff x="1769578" y="2349127"/>
            <a:chExt cx="2329282" cy="1202893"/>
          </a:xfrm>
        </p:grpSpPr>
        <p:sp>
          <p:nvSpPr>
            <p:cNvPr id="45" name="文本框 4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769578" y="2687681"/>
              <a:ext cx="2329282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97571" y="4751438"/>
            <a:ext cx="2329282" cy="1202893"/>
            <a:chOff x="1769578" y="2349127"/>
            <a:chExt cx="2329282" cy="1202893"/>
          </a:xfrm>
        </p:grpSpPr>
        <p:sp>
          <p:nvSpPr>
            <p:cNvPr id="48" name="文本框 4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69578" y="2687681"/>
              <a:ext cx="2329282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04900" y="1693000"/>
            <a:ext cx="9982200" cy="669200"/>
            <a:chOff x="1104900" y="1693000"/>
            <a:chExt cx="9982200" cy="66920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308100" y="2362200"/>
              <a:ext cx="9575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104900" y="1693000"/>
              <a:ext cx="9982200" cy="457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orThe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printThe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1000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user</a:t>
              </a:r>
              <a:endParaRPr lang="en-US" altLang="zh-CN" sz="10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143500" y="4435528"/>
            <a:ext cx="55570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023645" y="2820663"/>
            <a:ext cx="0" cy="322972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51" name="组合 50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工作完成情况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2" name="任意多边形 51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4433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713" y="0"/>
            <a:ext cx="1778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1432" y="850900"/>
            <a:ext cx="2883881" cy="5156200"/>
          </a:xfrm>
          <a:prstGeom prst="rect">
            <a:avLst/>
          </a:prstGeom>
          <a:blipFill>
            <a:blip r:embed="rId3"/>
            <a:srcRect/>
            <a:stretch>
              <a:fillRect l="-91203" r="-1266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382713" y="1149350"/>
            <a:ext cx="4521200" cy="4559300"/>
          </a:xfrm>
          <a:custGeom>
            <a:avLst/>
            <a:gdLst>
              <a:gd name="connsiteX0" fmla="*/ 0 w 4521200"/>
              <a:gd name="connsiteY0" fmla="*/ 0 h 4559300"/>
              <a:gd name="connsiteX1" fmla="*/ 4521200 w 4521200"/>
              <a:gd name="connsiteY1" fmla="*/ 0 h 4559300"/>
              <a:gd name="connsiteX2" fmla="*/ 4521200 w 4521200"/>
              <a:gd name="connsiteY2" fmla="*/ 549775 h 4559300"/>
              <a:gd name="connsiteX3" fmla="*/ 4447233 w 4521200"/>
              <a:gd name="connsiteY3" fmla="*/ 549775 h 4559300"/>
              <a:gd name="connsiteX4" fmla="*/ 4447233 w 4521200"/>
              <a:gd name="connsiteY4" fmla="*/ 73967 h 4559300"/>
              <a:gd name="connsiteX5" fmla="*/ 73967 w 4521200"/>
              <a:gd name="connsiteY5" fmla="*/ 73967 h 4559300"/>
              <a:gd name="connsiteX6" fmla="*/ 73967 w 4521200"/>
              <a:gd name="connsiteY6" fmla="*/ 4485333 h 4559300"/>
              <a:gd name="connsiteX7" fmla="*/ 4447233 w 4521200"/>
              <a:gd name="connsiteY7" fmla="*/ 4485333 h 4559300"/>
              <a:gd name="connsiteX8" fmla="*/ 4447233 w 4521200"/>
              <a:gd name="connsiteY8" fmla="*/ 1380772 h 4559300"/>
              <a:gd name="connsiteX9" fmla="*/ 4521200 w 4521200"/>
              <a:gd name="connsiteY9" fmla="*/ 1380772 h 4559300"/>
              <a:gd name="connsiteX10" fmla="*/ 4521200 w 4521200"/>
              <a:gd name="connsiteY10" fmla="*/ 4559300 h 4559300"/>
              <a:gd name="connsiteX11" fmla="*/ 0 w 4521200"/>
              <a:gd name="connsiteY11" fmla="*/ 4559300 h 4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21200" h="4559300">
                <a:moveTo>
                  <a:pt x="0" y="0"/>
                </a:moveTo>
                <a:lnTo>
                  <a:pt x="4521200" y="0"/>
                </a:lnTo>
                <a:lnTo>
                  <a:pt x="4521200" y="549775"/>
                </a:lnTo>
                <a:lnTo>
                  <a:pt x="4447233" y="549775"/>
                </a:lnTo>
                <a:lnTo>
                  <a:pt x="4447233" y="73967"/>
                </a:lnTo>
                <a:lnTo>
                  <a:pt x="73967" y="73967"/>
                </a:lnTo>
                <a:lnTo>
                  <a:pt x="73967" y="4485333"/>
                </a:lnTo>
                <a:lnTo>
                  <a:pt x="4447233" y="4485333"/>
                </a:lnTo>
                <a:lnTo>
                  <a:pt x="4447233" y="1380772"/>
                </a:lnTo>
                <a:lnTo>
                  <a:pt x="4521200" y="1380772"/>
                </a:lnTo>
                <a:lnTo>
                  <a:pt x="4521200" y="4559300"/>
                </a:lnTo>
                <a:lnTo>
                  <a:pt x="0" y="4559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9216" y="1699125"/>
            <a:ext cx="25077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PART 03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5651" y="2881342"/>
            <a:ext cx="42691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4400" dirty="0"/>
              <a:t>工作存在不足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95651" y="3849516"/>
            <a:ext cx="4269162" cy="7017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print the presentation and make it into a film to be used in a wider field 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943374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şlïḋè"/>
          <p:cNvSpPr/>
          <p:nvPr/>
        </p:nvSpPr>
        <p:spPr>
          <a:xfrm>
            <a:off x="-11245" y="3969628"/>
            <a:ext cx="5599629" cy="1765676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işḻïďé"/>
          <p:cNvSpPr/>
          <p:nvPr/>
        </p:nvSpPr>
        <p:spPr>
          <a:xfrm>
            <a:off x="7195381" y="3969628"/>
            <a:ext cx="4996621" cy="1765676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íṧľîďé"/>
          <p:cNvSpPr/>
          <p:nvPr/>
        </p:nvSpPr>
        <p:spPr>
          <a:xfrm>
            <a:off x="5671624" y="3969627"/>
            <a:ext cx="1448063" cy="1773279"/>
          </a:xfrm>
          <a:prstGeom prst="rect">
            <a:avLst/>
          </a:prstGeom>
          <a:blipFill>
            <a:blip r:embed="rId3"/>
            <a:srcRect/>
            <a:stretch>
              <a:fillRect l="-42574" r="-4183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ṥľíďé"/>
          <p:cNvSpPr/>
          <p:nvPr/>
        </p:nvSpPr>
        <p:spPr>
          <a:xfrm>
            <a:off x="7193662" y="2108353"/>
            <a:ext cx="3437098" cy="1780407"/>
          </a:xfrm>
          <a:prstGeom prst="rect">
            <a:avLst/>
          </a:prstGeom>
          <a:blipFill>
            <a:blip r:embed="rId4"/>
            <a:srcRect/>
            <a:stretch>
              <a:fillRect t="-14200" b="-1399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ṩlíḋè"/>
          <p:cNvSpPr/>
          <p:nvPr/>
        </p:nvSpPr>
        <p:spPr>
          <a:xfrm>
            <a:off x="-1556" y="2108353"/>
            <a:ext cx="2936339" cy="1771179"/>
          </a:xfrm>
          <a:prstGeom prst="rect">
            <a:avLst/>
          </a:prstGeom>
          <a:blipFill>
            <a:blip r:embed="rId5"/>
            <a:srcRect/>
            <a:stretch>
              <a:fillRect t="-5278" b="-520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$ľíḑê"/>
          <p:cNvSpPr/>
          <p:nvPr/>
        </p:nvSpPr>
        <p:spPr>
          <a:xfrm>
            <a:off x="3021663" y="2113857"/>
            <a:ext cx="4086839" cy="17656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ṧḷïḋé"/>
          <p:cNvSpPr/>
          <p:nvPr/>
        </p:nvSpPr>
        <p:spPr>
          <a:xfrm>
            <a:off x="10715923" y="2113857"/>
            <a:ext cx="1476077" cy="1765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2" name="组合 31"/>
          <p:cNvGrpSpPr/>
          <p:nvPr/>
        </p:nvGrpSpPr>
        <p:grpSpPr>
          <a:xfrm>
            <a:off x="3543750" y="2482835"/>
            <a:ext cx="3042663" cy="957185"/>
            <a:chOff x="3624779" y="2412339"/>
            <a:chExt cx="3042663" cy="957185"/>
          </a:xfrm>
        </p:grpSpPr>
        <p:sp>
          <p:nvSpPr>
            <p:cNvPr id="33" name="文本框 3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624779" y="2750893"/>
              <a:ext cx="304266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67237" y="4373873"/>
            <a:ext cx="3042663" cy="957185"/>
            <a:chOff x="3624779" y="2412339"/>
            <a:chExt cx="3042663" cy="957185"/>
          </a:xfrm>
        </p:grpSpPr>
        <p:sp>
          <p:nvSpPr>
            <p:cNvPr id="36" name="文本框 3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624779" y="2750893"/>
              <a:ext cx="304266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20437" y="4373873"/>
            <a:ext cx="3042663" cy="957185"/>
            <a:chOff x="3624779" y="2412339"/>
            <a:chExt cx="3042663" cy="957185"/>
          </a:xfrm>
        </p:grpSpPr>
        <p:sp>
          <p:nvSpPr>
            <p:cNvPr id="39" name="文本框 38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624779" y="2750893"/>
              <a:ext cx="304266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19" name="组合 18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工作存在不足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977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ṧ1ïḑè"/>
          <p:cNvGrpSpPr/>
          <p:nvPr/>
        </p:nvGrpSpPr>
        <p:grpSpPr>
          <a:xfrm>
            <a:off x="1477782" y="2593975"/>
            <a:ext cx="3533896" cy="3589175"/>
            <a:chOff x="3302000" y="787400"/>
            <a:chExt cx="5581650" cy="5668963"/>
          </a:xfrm>
        </p:grpSpPr>
        <p:sp>
          <p:nvSpPr>
            <p:cNvPr id="35" name="ïṡlîḓê"/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ṣḷiďé"/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ḻidê"/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sľîďe"/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1iďè"/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ṩḻíḑê"/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slïḑé"/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Sḷîde"/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ŝḻïḑé"/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sľiďê"/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ṡļíḋè"/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şľiďê"/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śļîḑê"/>
            <p:cNvSpPr>
              <a:spLocks/>
            </p:cNvSpPr>
            <p:nvPr/>
          </p:nvSpPr>
          <p:spPr bwMode="auto">
            <a:xfrm>
              <a:off x="6092825" y="787400"/>
              <a:ext cx="1077913" cy="3884613"/>
            </a:xfrm>
            <a:custGeom>
              <a:avLst/>
              <a:gdLst>
                <a:gd name="T0" fmla="*/ 679 w 679"/>
                <a:gd name="T1" fmla="*/ 2447 h 2447"/>
                <a:gd name="T2" fmla="*/ 0 w 679"/>
                <a:gd name="T3" fmla="*/ 2134 h 2447"/>
                <a:gd name="T4" fmla="*/ 0 w 679"/>
                <a:gd name="T5" fmla="*/ 0 h 2447"/>
                <a:gd name="T6" fmla="*/ 679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679" y="2447"/>
                  </a:moveTo>
                  <a:lnTo>
                    <a:pt x="0" y="2134"/>
                  </a:lnTo>
                  <a:lnTo>
                    <a:pt x="0" y="0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Sļiďe"/>
            <p:cNvSpPr>
              <a:spLocks/>
            </p:cNvSpPr>
            <p:nvPr/>
          </p:nvSpPr>
          <p:spPr bwMode="auto">
            <a:xfrm>
              <a:off x="6092825" y="2165350"/>
              <a:ext cx="641350" cy="2600325"/>
            </a:xfrm>
            <a:custGeom>
              <a:avLst/>
              <a:gdLst>
                <a:gd name="T0" fmla="*/ 404 w 404"/>
                <a:gd name="T1" fmla="*/ 1452 h 1638"/>
                <a:gd name="T2" fmla="*/ 0 w 404"/>
                <a:gd name="T3" fmla="*/ 0 h 1638"/>
                <a:gd name="T4" fmla="*/ 0 w 404"/>
                <a:gd name="T5" fmla="*/ 1638 h 1638"/>
                <a:gd name="T6" fmla="*/ 404 w 404"/>
                <a:gd name="T7" fmla="*/ 1452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1638">
                  <a:moveTo>
                    <a:pt x="404" y="1452"/>
                  </a:moveTo>
                  <a:lnTo>
                    <a:pt x="0" y="0"/>
                  </a:lnTo>
                  <a:lnTo>
                    <a:pt x="0" y="1638"/>
                  </a:lnTo>
                  <a:lnTo>
                    <a:pt x="404" y="14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Sḻiḓè"/>
            <p:cNvSpPr>
              <a:spLocks/>
            </p:cNvSpPr>
            <p:nvPr/>
          </p:nvSpPr>
          <p:spPr bwMode="auto">
            <a:xfrm>
              <a:off x="5453063" y="2165350"/>
              <a:ext cx="639763" cy="2600325"/>
            </a:xfrm>
            <a:custGeom>
              <a:avLst/>
              <a:gdLst>
                <a:gd name="T0" fmla="*/ 403 w 403"/>
                <a:gd name="T1" fmla="*/ 1638 h 1638"/>
                <a:gd name="T2" fmla="*/ 0 w 403"/>
                <a:gd name="T3" fmla="*/ 1452 h 1638"/>
                <a:gd name="T4" fmla="*/ 403 w 403"/>
                <a:gd name="T5" fmla="*/ 0 h 1638"/>
                <a:gd name="T6" fmla="*/ 403 w 403"/>
                <a:gd name="T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1638">
                  <a:moveTo>
                    <a:pt x="403" y="1638"/>
                  </a:moveTo>
                  <a:lnTo>
                    <a:pt x="0" y="1452"/>
                  </a:lnTo>
                  <a:lnTo>
                    <a:pt x="403" y="0"/>
                  </a:lnTo>
                  <a:lnTo>
                    <a:pt x="403" y="1638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5" name="Straight Connector 19"/>
          <p:cNvCxnSpPr/>
          <p:nvPr/>
        </p:nvCxnSpPr>
        <p:spPr>
          <a:xfrm>
            <a:off x="3070361" y="3195484"/>
            <a:ext cx="2363741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0"/>
          <p:cNvCxnSpPr/>
          <p:nvPr/>
        </p:nvCxnSpPr>
        <p:spPr>
          <a:xfrm>
            <a:off x="3650785" y="4029947"/>
            <a:ext cx="178331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1"/>
          <p:cNvCxnSpPr/>
          <p:nvPr/>
        </p:nvCxnSpPr>
        <p:spPr>
          <a:xfrm>
            <a:off x="3244729" y="4795324"/>
            <a:ext cx="218937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2"/>
          <p:cNvCxnSpPr/>
          <p:nvPr/>
        </p:nvCxnSpPr>
        <p:spPr>
          <a:xfrm>
            <a:off x="4181648" y="5612791"/>
            <a:ext cx="125245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sliďe"/>
          <p:cNvSpPr>
            <a:spLocks noChangeAspect="1"/>
          </p:cNvSpPr>
          <p:nvPr/>
        </p:nvSpPr>
        <p:spPr bwMode="auto">
          <a:xfrm>
            <a:off x="5674204" y="5371037"/>
            <a:ext cx="297747" cy="467726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iŝḻíďe"/>
          <p:cNvSpPr>
            <a:spLocks noChangeAspect="1"/>
          </p:cNvSpPr>
          <p:nvPr/>
        </p:nvSpPr>
        <p:spPr bwMode="auto">
          <a:xfrm>
            <a:off x="5645724" y="3817895"/>
            <a:ext cx="354707" cy="390279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iSlíḓé"/>
          <p:cNvGrpSpPr>
            <a:grpSpLocks noChangeAspect="1"/>
          </p:cNvGrpSpPr>
          <p:nvPr/>
        </p:nvGrpSpPr>
        <p:grpSpPr bwMode="auto">
          <a:xfrm>
            <a:off x="5639233" y="2940787"/>
            <a:ext cx="367688" cy="481925"/>
            <a:chOff x="4576763" y="2300287"/>
            <a:chExt cx="276225" cy="361950"/>
          </a:xfrm>
          <a:solidFill>
            <a:schemeClr val="accent1"/>
          </a:solidFill>
        </p:grpSpPr>
        <p:sp>
          <p:nvSpPr>
            <p:cNvPr id="25" name="îSḷiḋè"/>
            <p:cNvSpPr>
              <a:spLocks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ŝļîḑê"/>
            <p:cNvSpPr>
              <a:spLocks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ṧľíďe"/>
            <p:cNvSpPr>
              <a:spLocks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ṥlïḓê"/>
            <p:cNvSpPr>
              <a:spLocks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ṩlíḓê"/>
            <p:cNvSpPr>
              <a:spLocks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S1íḍê"/>
            <p:cNvSpPr>
              <a:spLocks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ṩḻîde"/>
            <p:cNvSpPr>
              <a:spLocks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ŝļíďe"/>
            <p:cNvSpPr>
              <a:spLocks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ṣḻîḓè"/>
            <p:cNvSpPr>
              <a:spLocks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ṣliḋê"/>
            <p:cNvSpPr>
              <a:spLocks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" name="ïŝ1îḑé"/>
          <p:cNvSpPr>
            <a:spLocks noChangeAspect="1"/>
          </p:cNvSpPr>
          <p:nvPr/>
        </p:nvSpPr>
        <p:spPr bwMode="auto">
          <a:xfrm>
            <a:off x="5651631" y="4621042"/>
            <a:ext cx="342892" cy="410389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3" name="组合 52"/>
          <p:cNvGrpSpPr/>
          <p:nvPr/>
        </p:nvGrpSpPr>
        <p:grpSpPr>
          <a:xfrm>
            <a:off x="6273800" y="2849623"/>
            <a:ext cx="4409785" cy="573089"/>
            <a:chOff x="1769577" y="2349127"/>
            <a:chExt cx="4409785" cy="573089"/>
          </a:xfrm>
        </p:grpSpPr>
        <p:sp>
          <p:nvSpPr>
            <p:cNvPr id="54" name="文本框 53"/>
            <p:cNvSpPr txBox="1"/>
            <p:nvPr/>
          </p:nvSpPr>
          <p:spPr>
            <a:xfrm>
              <a:off x="176957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69577" y="2636881"/>
              <a:ext cx="4409785" cy="2853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73800" y="3675164"/>
            <a:ext cx="4409785" cy="573089"/>
            <a:chOff x="1769577" y="2349127"/>
            <a:chExt cx="4409785" cy="573089"/>
          </a:xfrm>
        </p:grpSpPr>
        <p:sp>
          <p:nvSpPr>
            <p:cNvPr id="66" name="文本框 65"/>
            <p:cNvSpPr txBox="1"/>
            <p:nvPr/>
          </p:nvSpPr>
          <p:spPr>
            <a:xfrm>
              <a:off x="176957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69577" y="2636881"/>
              <a:ext cx="4409785" cy="2853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73800" y="4500705"/>
            <a:ext cx="4409785" cy="573089"/>
            <a:chOff x="1769577" y="2349127"/>
            <a:chExt cx="4409785" cy="573089"/>
          </a:xfrm>
        </p:grpSpPr>
        <p:sp>
          <p:nvSpPr>
            <p:cNvPr id="69" name="文本框 68"/>
            <p:cNvSpPr txBox="1"/>
            <p:nvPr/>
          </p:nvSpPr>
          <p:spPr>
            <a:xfrm>
              <a:off x="176957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769577" y="2636881"/>
              <a:ext cx="4409785" cy="2853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73800" y="5326246"/>
            <a:ext cx="4409785" cy="573089"/>
            <a:chOff x="1769577" y="2349127"/>
            <a:chExt cx="4409785" cy="573089"/>
          </a:xfrm>
        </p:grpSpPr>
        <p:sp>
          <p:nvSpPr>
            <p:cNvPr id="72" name="文本框 71"/>
            <p:cNvSpPr txBox="1"/>
            <p:nvPr/>
          </p:nvSpPr>
          <p:spPr>
            <a:xfrm>
              <a:off x="176957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769577" y="2636881"/>
              <a:ext cx="4409785" cy="2853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04900" y="1693000"/>
            <a:ext cx="9982200" cy="669200"/>
            <a:chOff x="1104900" y="1693000"/>
            <a:chExt cx="9982200" cy="6692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308100" y="2362200"/>
              <a:ext cx="9575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1104900" y="1693000"/>
              <a:ext cx="9982200" cy="457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orThe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printThe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1000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user</a:t>
              </a:r>
              <a:endParaRPr lang="en-US" altLang="zh-CN" sz="10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59" name="组合 58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工作存在不足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0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ŝḷiḓé"/>
          <p:cNvSpPr/>
          <p:nvPr/>
        </p:nvSpPr>
        <p:spPr>
          <a:xfrm flipH="1">
            <a:off x="5143501" y="1721922"/>
            <a:ext cx="1490832" cy="1490983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sļiḓê"/>
          <p:cNvSpPr/>
          <p:nvPr/>
        </p:nvSpPr>
        <p:spPr>
          <a:xfrm flipH="1">
            <a:off x="5557667" y="2578714"/>
            <a:ext cx="1490832" cy="1490983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śļiḑe"/>
          <p:cNvSpPr/>
          <p:nvPr/>
        </p:nvSpPr>
        <p:spPr>
          <a:xfrm flipH="1">
            <a:off x="5143501" y="3438668"/>
            <a:ext cx="1490832" cy="1490983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ṧlïḋê"/>
          <p:cNvSpPr/>
          <p:nvPr/>
        </p:nvSpPr>
        <p:spPr>
          <a:xfrm flipH="1">
            <a:off x="5661419" y="4394305"/>
            <a:ext cx="1280812" cy="1281431"/>
          </a:xfrm>
          <a:prstGeom prst="blockArc">
            <a:avLst>
              <a:gd name="adj1" fmla="val 0"/>
              <a:gd name="adj2" fmla="val 18900000"/>
              <a:gd name="adj3" fmla="val 1274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椭圆 41"/>
          <p:cNvSpPr/>
          <p:nvPr/>
        </p:nvSpPr>
        <p:spPr>
          <a:xfrm>
            <a:off x="5739191" y="2266910"/>
            <a:ext cx="299452" cy="299000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椭圆 42"/>
          <p:cNvSpPr/>
          <p:nvPr/>
        </p:nvSpPr>
        <p:spPr>
          <a:xfrm>
            <a:off x="5739191" y="3982198"/>
            <a:ext cx="299452" cy="299000"/>
          </a:xfrm>
          <a:custGeom>
            <a:avLst/>
            <a:gdLst>
              <a:gd name="connsiteX0" fmla="*/ 264400 w 607639"/>
              <a:gd name="connsiteY0" fmla="*/ 371924 h 606722"/>
              <a:gd name="connsiteX1" fmla="*/ 209306 w 607639"/>
              <a:gd name="connsiteY1" fmla="*/ 398407 h 606722"/>
              <a:gd name="connsiteX2" fmla="*/ 171212 w 607639"/>
              <a:gd name="connsiteY2" fmla="*/ 423290 h 606722"/>
              <a:gd name="connsiteX3" fmla="*/ 196756 w 607639"/>
              <a:gd name="connsiteY3" fmla="*/ 433510 h 606722"/>
              <a:gd name="connsiteX4" fmla="*/ 410813 w 607639"/>
              <a:gd name="connsiteY4" fmla="*/ 433510 h 606722"/>
              <a:gd name="connsiteX5" fmla="*/ 436358 w 607639"/>
              <a:gd name="connsiteY5" fmla="*/ 423290 h 606722"/>
              <a:gd name="connsiteX6" fmla="*/ 398352 w 607639"/>
              <a:gd name="connsiteY6" fmla="*/ 398407 h 606722"/>
              <a:gd name="connsiteX7" fmla="*/ 342368 w 607639"/>
              <a:gd name="connsiteY7" fmla="*/ 372457 h 606722"/>
              <a:gd name="connsiteX8" fmla="*/ 303740 w 607639"/>
              <a:gd name="connsiteY8" fmla="*/ 382499 h 606722"/>
              <a:gd name="connsiteX9" fmla="*/ 264400 w 607639"/>
              <a:gd name="connsiteY9" fmla="*/ 371924 h 606722"/>
              <a:gd name="connsiteX10" fmla="*/ 303740 w 607639"/>
              <a:gd name="connsiteY10" fmla="*/ 173124 h 606722"/>
              <a:gd name="connsiteX11" fmla="*/ 236720 w 607639"/>
              <a:gd name="connsiteY11" fmla="*/ 262970 h 606722"/>
              <a:gd name="connsiteX12" fmla="*/ 303740 w 607639"/>
              <a:gd name="connsiteY12" fmla="*/ 352906 h 606722"/>
              <a:gd name="connsiteX13" fmla="*/ 370850 w 607639"/>
              <a:gd name="connsiteY13" fmla="*/ 262970 h 606722"/>
              <a:gd name="connsiteX14" fmla="*/ 303740 w 607639"/>
              <a:gd name="connsiteY14" fmla="*/ 173124 h 606722"/>
              <a:gd name="connsiteX15" fmla="*/ 303740 w 607639"/>
              <a:gd name="connsiteY15" fmla="*/ 143530 h 606722"/>
              <a:gd name="connsiteX16" fmla="*/ 400489 w 607639"/>
              <a:gd name="connsiteY16" fmla="*/ 262970 h 606722"/>
              <a:gd name="connsiteX17" fmla="*/ 368981 w 607639"/>
              <a:gd name="connsiteY17" fmla="*/ 350684 h 606722"/>
              <a:gd name="connsiteX18" fmla="*/ 410902 w 607639"/>
              <a:gd name="connsiteY18" fmla="*/ 371568 h 606722"/>
              <a:gd name="connsiteX19" fmla="*/ 466085 w 607639"/>
              <a:gd name="connsiteY19" fmla="*/ 423290 h 606722"/>
              <a:gd name="connsiteX20" fmla="*/ 410813 w 607639"/>
              <a:gd name="connsiteY20" fmla="*/ 463192 h 606722"/>
              <a:gd name="connsiteX21" fmla="*/ 196756 w 607639"/>
              <a:gd name="connsiteY21" fmla="*/ 463192 h 606722"/>
              <a:gd name="connsiteX22" fmla="*/ 141484 w 607639"/>
              <a:gd name="connsiteY22" fmla="*/ 423290 h 606722"/>
              <a:gd name="connsiteX23" fmla="*/ 196578 w 607639"/>
              <a:gd name="connsiteY23" fmla="*/ 371657 h 606722"/>
              <a:gd name="connsiteX24" fmla="*/ 238589 w 607639"/>
              <a:gd name="connsiteY24" fmla="*/ 350773 h 606722"/>
              <a:gd name="connsiteX25" fmla="*/ 206992 w 607639"/>
              <a:gd name="connsiteY25" fmla="*/ 262970 h 606722"/>
              <a:gd name="connsiteX26" fmla="*/ 303740 w 607639"/>
              <a:gd name="connsiteY26" fmla="*/ 143530 h 606722"/>
              <a:gd name="connsiteX27" fmla="*/ 288644 w 607639"/>
              <a:gd name="connsiteY27" fmla="*/ 31105 h 606722"/>
              <a:gd name="connsiteX28" fmla="*/ 31152 w 607639"/>
              <a:gd name="connsiteY28" fmla="*/ 288209 h 606722"/>
              <a:gd name="connsiteX29" fmla="*/ 91141 w 607639"/>
              <a:gd name="connsiteY29" fmla="*/ 288209 h 606722"/>
              <a:gd name="connsiteX30" fmla="*/ 91141 w 607639"/>
              <a:gd name="connsiteY30" fmla="*/ 318514 h 606722"/>
              <a:gd name="connsiteX31" fmla="*/ 31152 w 607639"/>
              <a:gd name="connsiteY31" fmla="*/ 318514 h 606722"/>
              <a:gd name="connsiteX32" fmla="*/ 288644 w 607639"/>
              <a:gd name="connsiteY32" fmla="*/ 575617 h 606722"/>
              <a:gd name="connsiteX33" fmla="*/ 288644 w 607639"/>
              <a:gd name="connsiteY33" fmla="*/ 515718 h 606722"/>
              <a:gd name="connsiteX34" fmla="*/ 318995 w 607639"/>
              <a:gd name="connsiteY34" fmla="*/ 515718 h 606722"/>
              <a:gd name="connsiteX35" fmla="*/ 318995 w 607639"/>
              <a:gd name="connsiteY35" fmla="*/ 575617 h 606722"/>
              <a:gd name="connsiteX36" fmla="*/ 576487 w 607639"/>
              <a:gd name="connsiteY36" fmla="*/ 318514 h 606722"/>
              <a:gd name="connsiteX37" fmla="*/ 516498 w 607639"/>
              <a:gd name="connsiteY37" fmla="*/ 318514 h 606722"/>
              <a:gd name="connsiteX38" fmla="*/ 516498 w 607639"/>
              <a:gd name="connsiteY38" fmla="*/ 288209 h 606722"/>
              <a:gd name="connsiteX39" fmla="*/ 576487 w 607639"/>
              <a:gd name="connsiteY39" fmla="*/ 288209 h 606722"/>
              <a:gd name="connsiteX40" fmla="*/ 318995 w 607639"/>
              <a:gd name="connsiteY40" fmla="*/ 31105 h 606722"/>
              <a:gd name="connsiteX41" fmla="*/ 318995 w 607639"/>
              <a:gd name="connsiteY41" fmla="*/ 91004 h 606722"/>
              <a:gd name="connsiteX42" fmla="*/ 288644 w 607639"/>
              <a:gd name="connsiteY42" fmla="*/ 91004 h 606722"/>
              <a:gd name="connsiteX43" fmla="*/ 303775 w 607639"/>
              <a:gd name="connsiteY43" fmla="*/ 0 h 606722"/>
              <a:gd name="connsiteX44" fmla="*/ 607639 w 607639"/>
              <a:gd name="connsiteY44" fmla="*/ 303317 h 606722"/>
              <a:gd name="connsiteX45" fmla="*/ 303775 w 607639"/>
              <a:gd name="connsiteY45" fmla="*/ 606722 h 606722"/>
              <a:gd name="connsiteX46" fmla="*/ 0 w 607639"/>
              <a:gd name="connsiteY46" fmla="*/ 303317 h 606722"/>
              <a:gd name="connsiteX47" fmla="*/ 303775 w 607639"/>
              <a:gd name="connsiteY4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639" h="606722">
                <a:moveTo>
                  <a:pt x="264400" y="371924"/>
                </a:moveTo>
                <a:cubicBezTo>
                  <a:pt x="249625" y="379033"/>
                  <a:pt x="214557" y="395918"/>
                  <a:pt x="209306" y="398407"/>
                </a:cubicBezTo>
                <a:cubicBezTo>
                  <a:pt x="175929" y="413870"/>
                  <a:pt x="171212" y="416536"/>
                  <a:pt x="171212" y="423290"/>
                </a:cubicBezTo>
                <a:cubicBezTo>
                  <a:pt x="171212" y="432088"/>
                  <a:pt x="177531" y="433510"/>
                  <a:pt x="196756" y="433510"/>
                </a:cubicBezTo>
                <a:lnTo>
                  <a:pt x="410813" y="433510"/>
                </a:lnTo>
                <a:cubicBezTo>
                  <a:pt x="429949" y="433510"/>
                  <a:pt x="436358" y="432088"/>
                  <a:pt x="436358" y="423290"/>
                </a:cubicBezTo>
                <a:cubicBezTo>
                  <a:pt x="436358" y="416536"/>
                  <a:pt x="431551" y="413870"/>
                  <a:pt x="398352" y="398407"/>
                </a:cubicBezTo>
                <a:cubicBezTo>
                  <a:pt x="393813" y="396363"/>
                  <a:pt x="362216" y="381699"/>
                  <a:pt x="342368" y="372457"/>
                </a:cubicBezTo>
                <a:cubicBezTo>
                  <a:pt x="330531" y="378856"/>
                  <a:pt x="317536" y="382499"/>
                  <a:pt x="303740" y="382499"/>
                </a:cubicBezTo>
                <a:cubicBezTo>
                  <a:pt x="289766" y="382499"/>
                  <a:pt x="276416" y="378589"/>
                  <a:pt x="264400" y="371924"/>
                </a:cubicBezTo>
                <a:close/>
                <a:moveTo>
                  <a:pt x="303740" y="173124"/>
                </a:moveTo>
                <a:cubicBezTo>
                  <a:pt x="266803" y="173124"/>
                  <a:pt x="236720" y="213470"/>
                  <a:pt x="236720" y="262970"/>
                </a:cubicBezTo>
                <a:cubicBezTo>
                  <a:pt x="236720" y="312559"/>
                  <a:pt x="266803" y="352906"/>
                  <a:pt x="303740" y="352906"/>
                </a:cubicBezTo>
                <a:cubicBezTo>
                  <a:pt x="340766" y="352906"/>
                  <a:pt x="370850" y="312559"/>
                  <a:pt x="370850" y="262970"/>
                </a:cubicBezTo>
                <a:cubicBezTo>
                  <a:pt x="370850" y="213470"/>
                  <a:pt x="340766" y="173124"/>
                  <a:pt x="303740" y="173124"/>
                </a:cubicBezTo>
                <a:close/>
                <a:moveTo>
                  <a:pt x="303740" y="143530"/>
                </a:moveTo>
                <a:cubicBezTo>
                  <a:pt x="357143" y="143530"/>
                  <a:pt x="400489" y="197118"/>
                  <a:pt x="400489" y="262970"/>
                </a:cubicBezTo>
                <a:cubicBezTo>
                  <a:pt x="400489" y="297807"/>
                  <a:pt x="388206" y="328822"/>
                  <a:pt x="368981" y="350684"/>
                </a:cubicBezTo>
                <a:cubicBezTo>
                  <a:pt x="386070" y="359304"/>
                  <a:pt x="408232" y="370324"/>
                  <a:pt x="410902" y="371568"/>
                </a:cubicBezTo>
                <a:cubicBezTo>
                  <a:pt x="448818" y="389164"/>
                  <a:pt x="466085" y="397163"/>
                  <a:pt x="466085" y="423290"/>
                </a:cubicBezTo>
                <a:cubicBezTo>
                  <a:pt x="466085" y="463192"/>
                  <a:pt x="424431" y="463192"/>
                  <a:pt x="410813" y="463192"/>
                </a:cubicBezTo>
                <a:lnTo>
                  <a:pt x="196756" y="463192"/>
                </a:lnTo>
                <a:cubicBezTo>
                  <a:pt x="183050" y="463192"/>
                  <a:pt x="141484" y="463192"/>
                  <a:pt x="141484" y="423290"/>
                </a:cubicBezTo>
                <a:cubicBezTo>
                  <a:pt x="141484" y="397163"/>
                  <a:pt x="158751" y="389164"/>
                  <a:pt x="196578" y="371657"/>
                </a:cubicBezTo>
                <a:cubicBezTo>
                  <a:pt x="199693" y="370146"/>
                  <a:pt x="224526" y="357794"/>
                  <a:pt x="238589" y="350773"/>
                </a:cubicBezTo>
                <a:cubicBezTo>
                  <a:pt x="219275" y="328911"/>
                  <a:pt x="206992" y="297807"/>
                  <a:pt x="206992" y="262970"/>
                </a:cubicBezTo>
                <a:cubicBezTo>
                  <a:pt x="206992" y="197118"/>
                  <a:pt x="250426" y="143530"/>
                  <a:pt x="303740" y="143530"/>
                </a:cubicBezTo>
                <a:close/>
                <a:moveTo>
                  <a:pt x="288644" y="31105"/>
                </a:moveTo>
                <a:cubicBezTo>
                  <a:pt x="149974" y="38747"/>
                  <a:pt x="38806" y="149748"/>
                  <a:pt x="31152" y="288209"/>
                </a:cubicBezTo>
                <a:lnTo>
                  <a:pt x="91141" y="288209"/>
                </a:lnTo>
                <a:lnTo>
                  <a:pt x="91141" y="318514"/>
                </a:lnTo>
                <a:lnTo>
                  <a:pt x="31152" y="318514"/>
                </a:lnTo>
                <a:cubicBezTo>
                  <a:pt x="38806" y="456975"/>
                  <a:pt x="149974" y="567886"/>
                  <a:pt x="288644" y="575617"/>
                </a:cubicBezTo>
                <a:lnTo>
                  <a:pt x="288644" y="515718"/>
                </a:lnTo>
                <a:lnTo>
                  <a:pt x="318995" y="515718"/>
                </a:lnTo>
                <a:lnTo>
                  <a:pt x="318995" y="575617"/>
                </a:lnTo>
                <a:cubicBezTo>
                  <a:pt x="457665" y="567886"/>
                  <a:pt x="568833" y="456975"/>
                  <a:pt x="576487" y="318514"/>
                </a:cubicBezTo>
                <a:lnTo>
                  <a:pt x="516498" y="318514"/>
                </a:lnTo>
                <a:lnTo>
                  <a:pt x="516498" y="288209"/>
                </a:lnTo>
                <a:lnTo>
                  <a:pt x="576487" y="288209"/>
                </a:lnTo>
                <a:cubicBezTo>
                  <a:pt x="568833" y="149748"/>
                  <a:pt x="457665" y="38747"/>
                  <a:pt x="318995" y="31105"/>
                </a:cubicBezTo>
                <a:lnTo>
                  <a:pt x="318995" y="91004"/>
                </a:lnTo>
                <a:lnTo>
                  <a:pt x="288644" y="91004"/>
                </a:lnTo>
                <a:close/>
                <a:moveTo>
                  <a:pt x="303775" y="0"/>
                </a:moveTo>
                <a:cubicBezTo>
                  <a:pt x="471550" y="0"/>
                  <a:pt x="607639" y="135795"/>
                  <a:pt x="607639" y="303317"/>
                </a:cubicBezTo>
                <a:cubicBezTo>
                  <a:pt x="607639" y="470839"/>
                  <a:pt x="471550" y="606722"/>
                  <a:pt x="303775" y="606722"/>
                </a:cubicBezTo>
                <a:cubicBezTo>
                  <a:pt x="136000" y="606722"/>
                  <a:pt x="0" y="470839"/>
                  <a:pt x="0" y="303317"/>
                </a:cubicBezTo>
                <a:cubicBezTo>
                  <a:pt x="0" y="135795"/>
                  <a:pt x="136000" y="0"/>
                  <a:pt x="30377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1" name="椭圆 43"/>
          <p:cNvSpPr/>
          <p:nvPr/>
        </p:nvSpPr>
        <p:spPr>
          <a:xfrm>
            <a:off x="6170205" y="3126032"/>
            <a:ext cx="299452" cy="29361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椭圆 44"/>
          <p:cNvSpPr/>
          <p:nvPr/>
        </p:nvSpPr>
        <p:spPr>
          <a:xfrm>
            <a:off x="6170205" y="4885520"/>
            <a:ext cx="299452" cy="299000"/>
          </a:xfrm>
          <a:custGeom>
            <a:avLst/>
            <a:gdLst>
              <a:gd name="connsiteX0" fmla="*/ 278498 w 607639"/>
              <a:gd name="connsiteY0" fmla="*/ 505578 h 606722"/>
              <a:gd name="connsiteX1" fmla="*/ 253131 w 607639"/>
              <a:gd name="connsiteY1" fmla="*/ 530820 h 606722"/>
              <a:gd name="connsiteX2" fmla="*/ 278498 w 607639"/>
              <a:gd name="connsiteY2" fmla="*/ 556150 h 606722"/>
              <a:gd name="connsiteX3" fmla="*/ 506351 w 607639"/>
              <a:gd name="connsiteY3" fmla="*/ 556150 h 606722"/>
              <a:gd name="connsiteX4" fmla="*/ 531629 w 607639"/>
              <a:gd name="connsiteY4" fmla="*/ 530820 h 606722"/>
              <a:gd name="connsiteX5" fmla="*/ 506351 w 607639"/>
              <a:gd name="connsiteY5" fmla="*/ 505578 h 606722"/>
              <a:gd name="connsiteX6" fmla="*/ 126566 w 607639"/>
              <a:gd name="connsiteY6" fmla="*/ 505578 h 606722"/>
              <a:gd name="connsiteX7" fmla="*/ 101288 w 607639"/>
              <a:gd name="connsiteY7" fmla="*/ 530820 h 606722"/>
              <a:gd name="connsiteX8" fmla="*/ 126566 w 607639"/>
              <a:gd name="connsiteY8" fmla="*/ 556150 h 606722"/>
              <a:gd name="connsiteX9" fmla="*/ 177210 w 607639"/>
              <a:gd name="connsiteY9" fmla="*/ 556150 h 606722"/>
              <a:gd name="connsiteX10" fmla="*/ 202576 w 607639"/>
              <a:gd name="connsiteY10" fmla="*/ 530820 h 606722"/>
              <a:gd name="connsiteX11" fmla="*/ 177210 w 607639"/>
              <a:gd name="connsiteY11" fmla="*/ 505578 h 606722"/>
              <a:gd name="connsiteX12" fmla="*/ 0 w 607639"/>
              <a:gd name="connsiteY12" fmla="*/ 455006 h 606722"/>
              <a:gd name="connsiteX13" fmla="*/ 607639 w 607639"/>
              <a:gd name="connsiteY13" fmla="*/ 455006 h 606722"/>
              <a:gd name="connsiteX14" fmla="*/ 607639 w 607639"/>
              <a:gd name="connsiteY14" fmla="*/ 581392 h 606722"/>
              <a:gd name="connsiteX15" fmla="*/ 582273 w 607639"/>
              <a:gd name="connsiteY15" fmla="*/ 606722 h 606722"/>
              <a:gd name="connsiteX16" fmla="*/ 25278 w 607639"/>
              <a:gd name="connsiteY16" fmla="*/ 606722 h 606722"/>
              <a:gd name="connsiteX17" fmla="*/ 0 w 607639"/>
              <a:gd name="connsiteY17" fmla="*/ 581392 h 606722"/>
              <a:gd name="connsiteX18" fmla="*/ 253118 w 607639"/>
              <a:gd name="connsiteY18" fmla="*/ 173662 h 606722"/>
              <a:gd name="connsiteX19" fmla="*/ 334127 w 607639"/>
              <a:gd name="connsiteY19" fmla="*/ 227503 h 606722"/>
              <a:gd name="connsiteX20" fmla="*/ 253118 w 607639"/>
              <a:gd name="connsiteY20" fmla="*/ 281345 h 606722"/>
              <a:gd name="connsiteX21" fmla="*/ 215927 w 607639"/>
              <a:gd name="connsiteY21" fmla="*/ 104075 h 606722"/>
              <a:gd name="connsiteX22" fmla="*/ 202576 w 607639"/>
              <a:gd name="connsiteY22" fmla="*/ 126384 h 606722"/>
              <a:gd name="connsiteX23" fmla="*/ 202576 w 607639"/>
              <a:gd name="connsiteY23" fmla="*/ 328669 h 606722"/>
              <a:gd name="connsiteX24" fmla="*/ 215927 w 607639"/>
              <a:gd name="connsiteY24" fmla="*/ 350977 h 606722"/>
              <a:gd name="connsiteX25" fmla="*/ 227854 w 607639"/>
              <a:gd name="connsiteY25" fmla="*/ 353910 h 606722"/>
              <a:gd name="connsiteX26" fmla="*/ 241917 w 607639"/>
              <a:gd name="connsiteY26" fmla="*/ 349644 h 606722"/>
              <a:gd name="connsiteX27" fmla="*/ 393849 w 607639"/>
              <a:gd name="connsiteY27" fmla="*/ 248590 h 606722"/>
              <a:gd name="connsiteX28" fmla="*/ 405063 w 607639"/>
              <a:gd name="connsiteY28" fmla="*/ 227526 h 606722"/>
              <a:gd name="connsiteX29" fmla="*/ 393849 w 607639"/>
              <a:gd name="connsiteY29" fmla="*/ 206462 h 606722"/>
              <a:gd name="connsiteX30" fmla="*/ 241917 w 607639"/>
              <a:gd name="connsiteY30" fmla="*/ 105409 h 606722"/>
              <a:gd name="connsiteX31" fmla="*/ 215927 w 607639"/>
              <a:gd name="connsiteY31" fmla="*/ 104075 h 606722"/>
              <a:gd name="connsiteX32" fmla="*/ 25278 w 607639"/>
              <a:gd name="connsiteY32" fmla="*/ 0 h 606722"/>
              <a:gd name="connsiteX33" fmla="*/ 582273 w 607639"/>
              <a:gd name="connsiteY33" fmla="*/ 0 h 606722"/>
              <a:gd name="connsiteX34" fmla="*/ 607639 w 607639"/>
              <a:gd name="connsiteY34" fmla="*/ 25241 h 606722"/>
              <a:gd name="connsiteX35" fmla="*/ 607639 w 607639"/>
              <a:gd name="connsiteY35" fmla="*/ 404481 h 606722"/>
              <a:gd name="connsiteX36" fmla="*/ 0 w 607639"/>
              <a:gd name="connsiteY36" fmla="*/ 404481 h 606722"/>
              <a:gd name="connsiteX37" fmla="*/ 0 w 607639"/>
              <a:gd name="connsiteY37" fmla="*/ 25241 h 606722"/>
              <a:gd name="connsiteX38" fmla="*/ 25278 w 607639"/>
              <a:gd name="connsiteY3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7639" h="606722">
                <a:moveTo>
                  <a:pt x="278498" y="505578"/>
                </a:moveTo>
                <a:cubicBezTo>
                  <a:pt x="264524" y="505578"/>
                  <a:pt x="253131" y="516866"/>
                  <a:pt x="253131" y="530820"/>
                </a:cubicBezTo>
                <a:cubicBezTo>
                  <a:pt x="253131" y="544774"/>
                  <a:pt x="264524" y="556150"/>
                  <a:pt x="278498" y="556150"/>
                </a:cubicBezTo>
                <a:lnTo>
                  <a:pt x="506351" y="556150"/>
                </a:lnTo>
                <a:cubicBezTo>
                  <a:pt x="520325" y="556150"/>
                  <a:pt x="531629" y="544774"/>
                  <a:pt x="531629" y="530820"/>
                </a:cubicBezTo>
                <a:cubicBezTo>
                  <a:pt x="531629" y="516866"/>
                  <a:pt x="520325" y="505578"/>
                  <a:pt x="506351" y="505578"/>
                </a:cubicBezTo>
                <a:close/>
                <a:moveTo>
                  <a:pt x="126566" y="505578"/>
                </a:moveTo>
                <a:cubicBezTo>
                  <a:pt x="112592" y="505578"/>
                  <a:pt x="101288" y="516866"/>
                  <a:pt x="101288" y="530820"/>
                </a:cubicBezTo>
                <a:cubicBezTo>
                  <a:pt x="101288" y="544774"/>
                  <a:pt x="112592" y="556150"/>
                  <a:pt x="126566" y="556150"/>
                </a:cubicBezTo>
                <a:lnTo>
                  <a:pt x="177210" y="556150"/>
                </a:lnTo>
                <a:cubicBezTo>
                  <a:pt x="191184" y="556150"/>
                  <a:pt x="202576" y="544774"/>
                  <a:pt x="202576" y="530820"/>
                </a:cubicBezTo>
                <a:cubicBezTo>
                  <a:pt x="202576" y="516866"/>
                  <a:pt x="191184" y="505578"/>
                  <a:pt x="177210" y="505578"/>
                </a:cubicBezTo>
                <a:close/>
                <a:moveTo>
                  <a:pt x="0" y="455006"/>
                </a:moveTo>
                <a:lnTo>
                  <a:pt x="607639" y="455006"/>
                </a:lnTo>
                <a:lnTo>
                  <a:pt x="607639" y="581392"/>
                </a:lnTo>
                <a:cubicBezTo>
                  <a:pt x="607639" y="595346"/>
                  <a:pt x="596336" y="606722"/>
                  <a:pt x="582273" y="606722"/>
                </a:cubicBezTo>
                <a:lnTo>
                  <a:pt x="25278" y="606722"/>
                </a:lnTo>
                <a:cubicBezTo>
                  <a:pt x="11304" y="606722"/>
                  <a:pt x="0" y="595346"/>
                  <a:pt x="0" y="581392"/>
                </a:cubicBezTo>
                <a:close/>
                <a:moveTo>
                  <a:pt x="253118" y="173662"/>
                </a:moveTo>
                <a:lnTo>
                  <a:pt x="334127" y="227503"/>
                </a:lnTo>
                <a:lnTo>
                  <a:pt x="253118" y="281345"/>
                </a:lnTo>
                <a:close/>
                <a:moveTo>
                  <a:pt x="215927" y="104075"/>
                </a:moveTo>
                <a:cubicBezTo>
                  <a:pt x="207650" y="108519"/>
                  <a:pt x="202576" y="117052"/>
                  <a:pt x="202576" y="126384"/>
                </a:cubicBezTo>
                <a:lnTo>
                  <a:pt x="202576" y="328669"/>
                </a:lnTo>
                <a:cubicBezTo>
                  <a:pt x="202576" y="338001"/>
                  <a:pt x="207650" y="346533"/>
                  <a:pt x="215927" y="350977"/>
                </a:cubicBezTo>
                <a:cubicBezTo>
                  <a:pt x="219665" y="352932"/>
                  <a:pt x="223759" y="353910"/>
                  <a:pt x="227854" y="353910"/>
                </a:cubicBezTo>
                <a:cubicBezTo>
                  <a:pt x="232749" y="353910"/>
                  <a:pt x="237644" y="352488"/>
                  <a:pt x="241917" y="349644"/>
                </a:cubicBezTo>
                <a:lnTo>
                  <a:pt x="393849" y="248590"/>
                </a:lnTo>
                <a:cubicBezTo>
                  <a:pt x="400880" y="243880"/>
                  <a:pt x="405063" y="235969"/>
                  <a:pt x="405063" y="227526"/>
                </a:cubicBezTo>
                <a:cubicBezTo>
                  <a:pt x="405063" y="219083"/>
                  <a:pt x="400880" y="211173"/>
                  <a:pt x="393849" y="206462"/>
                </a:cubicBezTo>
                <a:lnTo>
                  <a:pt x="241917" y="105409"/>
                </a:lnTo>
                <a:cubicBezTo>
                  <a:pt x="234173" y="100165"/>
                  <a:pt x="224116" y="99720"/>
                  <a:pt x="215927" y="104075"/>
                </a:cubicBezTo>
                <a:close/>
                <a:moveTo>
                  <a:pt x="25278" y="0"/>
                </a:moveTo>
                <a:lnTo>
                  <a:pt x="582273" y="0"/>
                </a:lnTo>
                <a:cubicBezTo>
                  <a:pt x="596336" y="0"/>
                  <a:pt x="607639" y="11287"/>
                  <a:pt x="607639" y="25241"/>
                </a:cubicBezTo>
                <a:lnTo>
                  <a:pt x="607639" y="404481"/>
                </a:lnTo>
                <a:lnTo>
                  <a:pt x="0" y="404481"/>
                </a:lnTo>
                <a:lnTo>
                  <a:pt x="0" y="25241"/>
                </a:lnTo>
                <a:cubicBezTo>
                  <a:pt x="0" y="11287"/>
                  <a:pt x="11304" y="0"/>
                  <a:pt x="2527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>
            <a:off x="4191000" y="2616464"/>
            <a:ext cx="8509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191000" y="4641627"/>
            <a:ext cx="8509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7048499" y="2850927"/>
            <a:ext cx="8509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7048499" y="4866247"/>
            <a:ext cx="8509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8184563" y="2259700"/>
            <a:ext cx="2784999" cy="957185"/>
            <a:chOff x="1541719" y="2349127"/>
            <a:chExt cx="2784999" cy="957185"/>
          </a:xfrm>
        </p:grpSpPr>
        <p:sp>
          <p:nvSpPr>
            <p:cNvPr id="71" name="文本框 70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184563" y="4315509"/>
            <a:ext cx="2784999" cy="957185"/>
            <a:chOff x="1541719" y="2349127"/>
            <a:chExt cx="2784999" cy="957185"/>
          </a:xfrm>
        </p:grpSpPr>
        <p:sp>
          <p:nvSpPr>
            <p:cNvPr id="74" name="文本框 73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237126" y="2259700"/>
            <a:ext cx="2784999" cy="957185"/>
            <a:chOff x="1541719" y="2349127"/>
            <a:chExt cx="2784999" cy="957185"/>
          </a:xfrm>
        </p:grpSpPr>
        <p:sp>
          <p:nvSpPr>
            <p:cNvPr id="77" name="文本框 76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237126" y="4315509"/>
            <a:ext cx="2784999" cy="957185"/>
            <a:chOff x="1541719" y="2349127"/>
            <a:chExt cx="2784999" cy="957185"/>
          </a:xfrm>
        </p:grpSpPr>
        <p:sp>
          <p:nvSpPr>
            <p:cNvPr id="80" name="文本框 79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27" name="组合 26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工作存在不足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655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2" presetClass="entr" presetSubtype="8" fill="hold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5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5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6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6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6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6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6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49" grpId="0" animBg="1"/>
          <p:bldP spid="52" grpId="0" animBg="1"/>
          <p:bldP spid="51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49" grpId="0" animBg="1"/>
          <p:bldP spid="52" grpId="0" animBg="1"/>
          <p:bldP spid="51" grpId="0" animBg="1"/>
          <p:bldP spid="50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48174" y="2679700"/>
            <a:ext cx="1872340" cy="1872340"/>
            <a:chOff x="1448174" y="2159000"/>
            <a:chExt cx="1872340" cy="1872340"/>
          </a:xfrm>
        </p:grpSpPr>
        <p:sp>
          <p:nvSpPr>
            <p:cNvPr id="15" name="圆: 空心 1"/>
            <p:cNvSpPr/>
            <p:nvPr/>
          </p:nvSpPr>
          <p:spPr>
            <a:xfrm>
              <a:off x="1448174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>
              <a:off x="1587677" y="2298503"/>
              <a:ext cx="1593334" cy="1593334"/>
            </a:xfrm>
            <a:prstGeom prst="arc">
              <a:avLst>
                <a:gd name="adj1" fmla="val 12628180"/>
                <a:gd name="adj2" fmla="val 111342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01086" y="2802363"/>
              <a:ext cx="9573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Century Gothic" panose="020B0502020202020204" pitchFamily="34" charset="0"/>
                  <a:ea typeface="时尚中黑简体" panose="01010104010101010101" pitchFamily="2" charset="-122"/>
                </a:rPr>
                <a:t>42%</a:t>
              </a:r>
              <a:endParaRPr lang="zh-CN" altLang="en-US" sz="3200" dirty="0">
                <a:solidFill>
                  <a:schemeClr val="accent1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22612" y="2679700"/>
            <a:ext cx="1872340" cy="1872340"/>
            <a:chOff x="3922612" y="2159000"/>
            <a:chExt cx="1872340" cy="1872340"/>
          </a:xfrm>
        </p:grpSpPr>
        <p:sp>
          <p:nvSpPr>
            <p:cNvPr id="19" name="圆: 空心 9"/>
            <p:cNvSpPr/>
            <p:nvPr/>
          </p:nvSpPr>
          <p:spPr>
            <a:xfrm>
              <a:off x="3922612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>
              <a:off x="4062115" y="2298503"/>
              <a:ext cx="1593334" cy="1593334"/>
            </a:xfrm>
            <a:prstGeom prst="arc">
              <a:avLst>
                <a:gd name="adj1" fmla="val 2301782"/>
                <a:gd name="adj2" fmla="val 0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80125" y="2802363"/>
              <a:ext cx="9573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chemeClr val="accent2"/>
                  </a:solidFill>
                  <a:latin typeface="Century Gothic" panose="020B0502020202020204" pitchFamily="34" charset="0"/>
                  <a:ea typeface="时尚中黑简体" panose="01010104010101010101" pitchFamily="2" charset="-122"/>
                </a:rPr>
                <a:t>91%</a:t>
              </a:r>
              <a:endParaRPr lang="zh-CN" altLang="en-US" sz="3200" dirty="0">
                <a:solidFill>
                  <a:schemeClr val="accent2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97050" y="2679700"/>
            <a:ext cx="1872340" cy="1872340"/>
            <a:chOff x="6397050" y="2159000"/>
            <a:chExt cx="1872340" cy="1872340"/>
          </a:xfrm>
        </p:grpSpPr>
        <p:sp>
          <p:nvSpPr>
            <p:cNvPr id="23" name="圆: 空心 12"/>
            <p:cNvSpPr/>
            <p:nvPr/>
          </p:nvSpPr>
          <p:spPr>
            <a:xfrm>
              <a:off x="6397050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弧形 23"/>
            <p:cNvSpPr/>
            <p:nvPr/>
          </p:nvSpPr>
          <p:spPr>
            <a:xfrm>
              <a:off x="6536553" y="2298503"/>
              <a:ext cx="1593334" cy="1593334"/>
            </a:xfrm>
            <a:prstGeom prst="arc">
              <a:avLst>
                <a:gd name="adj1" fmla="val 10203953"/>
                <a:gd name="adj2" fmla="val 19999186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854562" y="2802363"/>
              <a:ext cx="957314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Century Gothic" panose="020B0502020202020204" pitchFamily="34" charset="0"/>
                  <a:ea typeface="时尚中黑简体" panose="01010104010101010101" pitchFamily="2" charset="-122"/>
                </a:rPr>
                <a:t>48%</a:t>
              </a:r>
              <a:endParaRPr lang="zh-CN" altLang="en-US" sz="3200" dirty="0">
                <a:solidFill>
                  <a:schemeClr val="accent1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71487" y="2679700"/>
            <a:ext cx="1872340" cy="1872340"/>
            <a:chOff x="8871487" y="2159000"/>
            <a:chExt cx="1872340" cy="1872340"/>
          </a:xfrm>
        </p:grpSpPr>
        <p:sp>
          <p:nvSpPr>
            <p:cNvPr id="27" name="圆: 空心 15"/>
            <p:cNvSpPr/>
            <p:nvPr/>
          </p:nvSpPr>
          <p:spPr>
            <a:xfrm>
              <a:off x="8871487" y="2159000"/>
              <a:ext cx="1872340" cy="1872340"/>
            </a:xfrm>
            <a:prstGeom prst="donut">
              <a:avLst>
                <a:gd name="adj" fmla="val 1447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9010990" y="2298503"/>
              <a:ext cx="1593334" cy="1593334"/>
            </a:xfrm>
            <a:prstGeom prst="arc">
              <a:avLst>
                <a:gd name="adj1" fmla="val 13387328"/>
                <a:gd name="adj2" fmla="val 4703845"/>
              </a:avLst>
            </a:prstGeom>
            <a:ln w="101600" cap="rnd">
              <a:solidFill>
                <a:schemeClr val="bg1"/>
              </a:solidFill>
              <a:round/>
            </a:ln>
            <a:effectLst>
              <a:outerShdw blurRad="215900" dist="38100" dir="8100000" algn="tr" rotWithShape="0">
                <a:prstClr val="black">
                  <a:alpha val="33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328999" y="2802363"/>
              <a:ext cx="9573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chemeClr val="accent2"/>
                  </a:solidFill>
                  <a:latin typeface="Century Gothic" panose="020B0502020202020204" pitchFamily="34" charset="0"/>
                  <a:ea typeface="时尚中黑简体" panose="01010104010101010101" pitchFamily="2" charset="-122"/>
                </a:rPr>
                <a:t>73%</a:t>
              </a:r>
              <a:endParaRPr lang="zh-CN" altLang="en-US" sz="3200" dirty="0">
                <a:solidFill>
                  <a:schemeClr val="accent2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740764" y="4718637"/>
            <a:ext cx="2133782" cy="1132618"/>
            <a:chOff x="3943969" y="2412339"/>
            <a:chExt cx="2133782" cy="1132618"/>
          </a:xfrm>
        </p:grpSpPr>
        <p:sp>
          <p:nvSpPr>
            <p:cNvPr id="31" name="文本框 30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66328" y="4718637"/>
            <a:ext cx="2133782" cy="1132618"/>
            <a:chOff x="3943969" y="2412339"/>
            <a:chExt cx="2133782" cy="1132618"/>
          </a:xfrm>
        </p:grpSpPr>
        <p:sp>
          <p:nvSpPr>
            <p:cNvPr id="37" name="文本框 36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91890" y="4718637"/>
            <a:ext cx="2133782" cy="1132618"/>
            <a:chOff x="3943969" y="2412339"/>
            <a:chExt cx="2133782" cy="1132618"/>
          </a:xfrm>
        </p:grpSpPr>
        <p:sp>
          <p:nvSpPr>
            <p:cNvPr id="40" name="文本框 39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12851" y="4718637"/>
            <a:ext cx="2133782" cy="1132618"/>
            <a:chOff x="3943969" y="2412339"/>
            <a:chExt cx="2133782" cy="1132618"/>
          </a:xfrm>
        </p:grpSpPr>
        <p:sp>
          <p:nvSpPr>
            <p:cNvPr id="43" name="文本框 42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943969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04900" y="1693000"/>
            <a:ext cx="9982200" cy="669200"/>
            <a:chOff x="1104900" y="1693000"/>
            <a:chExt cx="9982200" cy="66920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308100" y="2362200"/>
              <a:ext cx="9575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1104900" y="1693000"/>
              <a:ext cx="9982200" cy="457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orThe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printThe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1000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user</a:t>
              </a:r>
              <a:endParaRPr lang="en-US" altLang="zh-CN" sz="10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50" name="组合 49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工作存在不足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1" name="任意多边形 50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2545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22413" y="1230313"/>
            <a:ext cx="371845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dirty="0" smtClean="0">
                <a:solidFill>
                  <a:schemeClr val="accent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CONTENTS</a:t>
            </a:r>
            <a:endParaRPr lang="zh-CN" altLang="en-US" sz="5400" dirty="0">
              <a:solidFill>
                <a:schemeClr val="accent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67607" y="1653133"/>
            <a:ext cx="9856787" cy="3670300"/>
            <a:chOff x="1167607" y="1653133"/>
            <a:chExt cx="9856787" cy="3670300"/>
          </a:xfrm>
        </p:grpSpPr>
        <p:sp>
          <p:nvSpPr>
            <p:cNvPr id="9" name="任意多边形 8"/>
            <p:cNvSpPr/>
            <p:nvPr/>
          </p:nvSpPr>
          <p:spPr>
            <a:xfrm>
              <a:off x="1167607" y="1653133"/>
              <a:ext cx="9856787" cy="3670300"/>
            </a:xfrm>
            <a:custGeom>
              <a:avLst/>
              <a:gdLst>
                <a:gd name="connsiteX0" fmla="*/ 0 w 9856787"/>
                <a:gd name="connsiteY0" fmla="*/ 0 h 3670300"/>
                <a:gd name="connsiteX1" fmla="*/ 445293 w 9856787"/>
                <a:gd name="connsiteY1" fmla="*/ 0 h 3670300"/>
                <a:gd name="connsiteX2" fmla="*/ 445293 w 9856787"/>
                <a:gd name="connsiteY2" fmla="*/ 52375 h 3670300"/>
                <a:gd name="connsiteX3" fmla="*/ 52375 w 9856787"/>
                <a:gd name="connsiteY3" fmla="*/ 52375 h 3670300"/>
                <a:gd name="connsiteX4" fmla="*/ 52375 w 9856787"/>
                <a:gd name="connsiteY4" fmla="*/ 3617925 h 3670300"/>
                <a:gd name="connsiteX5" fmla="*/ 9804412 w 9856787"/>
                <a:gd name="connsiteY5" fmla="*/ 3617925 h 3670300"/>
                <a:gd name="connsiteX6" fmla="*/ 9804412 w 9856787"/>
                <a:gd name="connsiteY6" fmla="*/ 52375 h 3670300"/>
                <a:gd name="connsiteX7" fmla="*/ 4073260 w 9856787"/>
                <a:gd name="connsiteY7" fmla="*/ 52375 h 3670300"/>
                <a:gd name="connsiteX8" fmla="*/ 4073260 w 9856787"/>
                <a:gd name="connsiteY8" fmla="*/ 0 h 3670300"/>
                <a:gd name="connsiteX9" fmla="*/ 9856787 w 9856787"/>
                <a:gd name="connsiteY9" fmla="*/ 0 h 3670300"/>
                <a:gd name="connsiteX10" fmla="*/ 9856787 w 9856787"/>
                <a:gd name="connsiteY10" fmla="*/ 3670300 h 3670300"/>
                <a:gd name="connsiteX11" fmla="*/ 0 w 9856787"/>
                <a:gd name="connsiteY11" fmla="*/ 3670300 h 367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56787" h="3670300">
                  <a:moveTo>
                    <a:pt x="0" y="0"/>
                  </a:moveTo>
                  <a:lnTo>
                    <a:pt x="445293" y="0"/>
                  </a:lnTo>
                  <a:lnTo>
                    <a:pt x="445293" y="52375"/>
                  </a:lnTo>
                  <a:lnTo>
                    <a:pt x="52375" y="52375"/>
                  </a:lnTo>
                  <a:lnTo>
                    <a:pt x="52375" y="3617925"/>
                  </a:lnTo>
                  <a:lnTo>
                    <a:pt x="9804412" y="3617925"/>
                  </a:lnTo>
                  <a:lnTo>
                    <a:pt x="9804412" y="52375"/>
                  </a:lnTo>
                  <a:lnTo>
                    <a:pt x="4073260" y="52375"/>
                  </a:lnTo>
                  <a:lnTo>
                    <a:pt x="4073260" y="0"/>
                  </a:lnTo>
                  <a:lnTo>
                    <a:pt x="9856787" y="0"/>
                  </a:lnTo>
                  <a:lnTo>
                    <a:pt x="9856787" y="3670300"/>
                  </a:lnTo>
                  <a:lnTo>
                    <a:pt x="0" y="36703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096000" y="1653133"/>
              <a:ext cx="4928394" cy="3670300"/>
            </a:xfrm>
            <a:custGeom>
              <a:avLst/>
              <a:gdLst>
                <a:gd name="connsiteX0" fmla="*/ 0 w 4928394"/>
                <a:gd name="connsiteY0" fmla="*/ 0 h 3670300"/>
                <a:gd name="connsiteX1" fmla="*/ 4928394 w 4928394"/>
                <a:gd name="connsiteY1" fmla="*/ 0 h 3670300"/>
                <a:gd name="connsiteX2" fmla="*/ 4928394 w 4928394"/>
                <a:gd name="connsiteY2" fmla="*/ 3670300 h 3670300"/>
                <a:gd name="connsiteX3" fmla="*/ 0 w 4928394"/>
                <a:gd name="connsiteY3" fmla="*/ 3670300 h 3670300"/>
                <a:gd name="connsiteX4" fmla="*/ 0 w 4928394"/>
                <a:gd name="connsiteY4" fmla="*/ 3617925 h 3670300"/>
                <a:gd name="connsiteX5" fmla="*/ 4876019 w 4928394"/>
                <a:gd name="connsiteY5" fmla="*/ 3617925 h 3670300"/>
                <a:gd name="connsiteX6" fmla="*/ 4876019 w 4928394"/>
                <a:gd name="connsiteY6" fmla="*/ 52375 h 3670300"/>
                <a:gd name="connsiteX7" fmla="*/ 0 w 4928394"/>
                <a:gd name="connsiteY7" fmla="*/ 52375 h 367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8394" h="3670300">
                  <a:moveTo>
                    <a:pt x="0" y="0"/>
                  </a:moveTo>
                  <a:lnTo>
                    <a:pt x="4928394" y="0"/>
                  </a:lnTo>
                  <a:lnTo>
                    <a:pt x="4928394" y="3670300"/>
                  </a:lnTo>
                  <a:lnTo>
                    <a:pt x="0" y="3670300"/>
                  </a:lnTo>
                  <a:lnTo>
                    <a:pt x="0" y="3617925"/>
                  </a:lnTo>
                  <a:lnTo>
                    <a:pt x="4876019" y="3617925"/>
                  </a:lnTo>
                  <a:lnTo>
                    <a:pt x="4876019" y="52375"/>
                  </a:lnTo>
                  <a:lnTo>
                    <a:pt x="0" y="52375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27215" y="2677302"/>
            <a:ext cx="4102085" cy="686459"/>
            <a:chOff x="7717943" y="1707592"/>
            <a:chExt cx="3595949" cy="601760"/>
          </a:xfrm>
        </p:grpSpPr>
        <p:sp>
          <p:nvSpPr>
            <p:cNvPr id="11" name="文本框 10"/>
            <p:cNvSpPr txBox="1"/>
            <p:nvPr/>
          </p:nvSpPr>
          <p:spPr>
            <a:xfrm>
              <a:off x="7717943" y="1707592"/>
              <a:ext cx="2311862" cy="40470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01 . </a:t>
              </a: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年度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工作概述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717943" y="2086766"/>
              <a:ext cx="3595949" cy="2225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33686" y="2677302"/>
            <a:ext cx="4102085" cy="686459"/>
            <a:chOff x="7717943" y="1707592"/>
            <a:chExt cx="3595949" cy="601760"/>
          </a:xfrm>
        </p:grpSpPr>
        <p:sp>
          <p:nvSpPr>
            <p:cNvPr id="14" name="文本框 13"/>
            <p:cNvSpPr txBox="1"/>
            <p:nvPr/>
          </p:nvSpPr>
          <p:spPr>
            <a:xfrm>
              <a:off x="7717943" y="1707592"/>
              <a:ext cx="2311861" cy="40470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03 .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工作存在不足</a:t>
              </a:r>
              <a:endParaRPr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717943" y="2086766"/>
              <a:ext cx="3595949" cy="2225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27215" y="3814763"/>
            <a:ext cx="4190985" cy="686459"/>
            <a:chOff x="7717943" y="1707592"/>
            <a:chExt cx="3673880" cy="601760"/>
          </a:xfrm>
        </p:grpSpPr>
        <p:sp>
          <p:nvSpPr>
            <p:cNvPr id="17" name="文本框 16"/>
            <p:cNvSpPr txBox="1"/>
            <p:nvPr/>
          </p:nvSpPr>
          <p:spPr>
            <a:xfrm>
              <a:off x="7717943" y="1707592"/>
              <a:ext cx="2311861" cy="40470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02 . </a:t>
              </a: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完成情况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717943" y="2086766"/>
              <a:ext cx="3673880" cy="2225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33686" y="3814763"/>
            <a:ext cx="4102085" cy="686459"/>
            <a:chOff x="7717943" y="1707592"/>
            <a:chExt cx="3595949" cy="601760"/>
          </a:xfrm>
        </p:grpSpPr>
        <p:sp>
          <p:nvSpPr>
            <p:cNvPr id="20" name="文本框 19"/>
            <p:cNvSpPr txBox="1"/>
            <p:nvPr/>
          </p:nvSpPr>
          <p:spPr>
            <a:xfrm>
              <a:off x="7717943" y="1707592"/>
              <a:ext cx="2311862" cy="40470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04 .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明年</a:t>
              </a:r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工作计划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717943" y="2086766"/>
              <a:ext cx="3595949" cy="2225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8690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713" y="0"/>
            <a:ext cx="1778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1432" y="850900"/>
            <a:ext cx="2883881" cy="5156200"/>
          </a:xfrm>
          <a:prstGeom prst="rect">
            <a:avLst/>
          </a:prstGeom>
          <a:blipFill>
            <a:blip r:embed="rId3"/>
            <a:srcRect/>
            <a:stretch>
              <a:fillRect l="-91203" r="-1266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382713" y="1149350"/>
            <a:ext cx="4521200" cy="4559300"/>
          </a:xfrm>
          <a:custGeom>
            <a:avLst/>
            <a:gdLst>
              <a:gd name="connsiteX0" fmla="*/ 0 w 4521200"/>
              <a:gd name="connsiteY0" fmla="*/ 0 h 4559300"/>
              <a:gd name="connsiteX1" fmla="*/ 4521200 w 4521200"/>
              <a:gd name="connsiteY1" fmla="*/ 0 h 4559300"/>
              <a:gd name="connsiteX2" fmla="*/ 4521200 w 4521200"/>
              <a:gd name="connsiteY2" fmla="*/ 549775 h 4559300"/>
              <a:gd name="connsiteX3" fmla="*/ 4447233 w 4521200"/>
              <a:gd name="connsiteY3" fmla="*/ 549775 h 4559300"/>
              <a:gd name="connsiteX4" fmla="*/ 4447233 w 4521200"/>
              <a:gd name="connsiteY4" fmla="*/ 73967 h 4559300"/>
              <a:gd name="connsiteX5" fmla="*/ 73967 w 4521200"/>
              <a:gd name="connsiteY5" fmla="*/ 73967 h 4559300"/>
              <a:gd name="connsiteX6" fmla="*/ 73967 w 4521200"/>
              <a:gd name="connsiteY6" fmla="*/ 4485333 h 4559300"/>
              <a:gd name="connsiteX7" fmla="*/ 4447233 w 4521200"/>
              <a:gd name="connsiteY7" fmla="*/ 4485333 h 4559300"/>
              <a:gd name="connsiteX8" fmla="*/ 4447233 w 4521200"/>
              <a:gd name="connsiteY8" fmla="*/ 1380772 h 4559300"/>
              <a:gd name="connsiteX9" fmla="*/ 4521200 w 4521200"/>
              <a:gd name="connsiteY9" fmla="*/ 1380772 h 4559300"/>
              <a:gd name="connsiteX10" fmla="*/ 4521200 w 4521200"/>
              <a:gd name="connsiteY10" fmla="*/ 4559300 h 4559300"/>
              <a:gd name="connsiteX11" fmla="*/ 0 w 4521200"/>
              <a:gd name="connsiteY11" fmla="*/ 4559300 h 4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21200" h="4559300">
                <a:moveTo>
                  <a:pt x="0" y="0"/>
                </a:moveTo>
                <a:lnTo>
                  <a:pt x="4521200" y="0"/>
                </a:lnTo>
                <a:lnTo>
                  <a:pt x="4521200" y="549775"/>
                </a:lnTo>
                <a:lnTo>
                  <a:pt x="4447233" y="549775"/>
                </a:lnTo>
                <a:lnTo>
                  <a:pt x="4447233" y="73967"/>
                </a:lnTo>
                <a:lnTo>
                  <a:pt x="73967" y="73967"/>
                </a:lnTo>
                <a:lnTo>
                  <a:pt x="73967" y="4485333"/>
                </a:lnTo>
                <a:lnTo>
                  <a:pt x="4447233" y="4485333"/>
                </a:lnTo>
                <a:lnTo>
                  <a:pt x="4447233" y="1380772"/>
                </a:lnTo>
                <a:lnTo>
                  <a:pt x="4521200" y="1380772"/>
                </a:lnTo>
                <a:lnTo>
                  <a:pt x="4521200" y="4559300"/>
                </a:lnTo>
                <a:lnTo>
                  <a:pt x="0" y="4559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9216" y="1699125"/>
            <a:ext cx="25077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PART 04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5651" y="2881342"/>
            <a:ext cx="42691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4400" dirty="0"/>
              <a:t>明年工作计划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95651" y="3849516"/>
            <a:ext cx="4269162" cy="7017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print the presentation and make it into a film to be used in a wider field 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2460192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158681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25427" r="-25148"/>
            </a:stretch>
          </a:blip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95231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>
            <a:blip r:embed="rId4"/>
            <a:srcRect/>
            <a:stretch>
              <a:fillRect l="-26052" r="-25764"/>
            </a:stretch>
          </a:blip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31781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>
            <a:blip r:embed="rId5"/>
            <a:srcRect/>
            <a:stretch>
              <a:fillRect l="-26052" r="-25764"/>
            </a:stretch>
          </a:blip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489075" y="4744037"/>
            <a:ext cx="2482850" cy="1132618"/>
            <a:chOff x="3769435" y="2412339"/>
            <a:chExt cx="2482850" cy="1132618"/>
          </a:xfrm>
        </p:grpSpPr>
        <p:sp>
          <p:nvSpPr>
            <p:cNvPr id="23" name="文本框 22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69435" y="2750893"/>
              <a:ext cx="248285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54576" y="4744037"/>
            <a:ext cx="2482850" cy="1132618"/>
            <a:chOff x="3769435" y="2412339"/>
            <a:chExt cx="2482850" cy="1132618"/>
          </a:xfrm>
        </p:grpSpPr>
        <p:sp>
          <p:nvSpPr>
            <p:cNvPr id="26" name="文本框 25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69435" y="2750893"/>
              <a:ext cx="248285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20075" y="4744037"/>
            <a:ext cx="2482850" cy="1132618"/>
            <a:chOff x="3769435" y="2412339"/>
            <a:chExt cx="2482850" cy="1132618"/>
          </a:xfrm>
        </p:grpSpPr>
        <p:sp>
          <p:nvSpPr>
            <p:cNvPr id="29" name="文本框 28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769435" y="2750893"/>
              <a:ext cx="248285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15" name="组合 14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明年工作计划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0197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914422" y="2346326"/>
            <a:ext cx="4363156" cy="3419474"/>
            <a:chOff x="3968820" y="2285255"/>
            <a:chExt cx="4300424" cy="3370310"/>
          </a:xfrm>
        </p:grpSpPr>
        <p:grpSp>
          <p:nvGrpSpPr>
            <p:cNvPr id="4" name="íS1ídè"/>
            <p:cNvGrpSpPr/>
            <p:nvPr/>
          </p:nvGrpSpPr>
          <p:grpSpPr>
            <a:xfrm>
              <a:off x="4419513" y="2448651"/>
              <a:ext cx="3416999" cy="3206914"/>
              <a:chOff x="4495800" y="2436813"/>
              <a:chExt cx="3021013" cy="2835276"/>
            </a:xfrm>
            <a:effectLst/>
          </p:grpSpPr>
          <p:sp>
            <p:nvSpPr>
              <p:cNvPr id="37" name="is1iḋê"/>
              <p:cNvSpPr>
                <a:spLocks noChangeAspect="1"/>
              </p:cNvSpPr>
              <p:nvPr/>
            </p:nvSpPr>
            <p:spPr bwMode="auto">
              <a:xfrm>
                <a:off x="4686300" y="2443163"/>
                <a:ext cx="2819400" cy="2822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ṧlïḑe"/>
              <p:cNvSpPr>
                <a:spLocks/>
              </p:cNvSpPr>
              <p:nvPr/>
            </p:nvSpPr>
            <p:spPr bwMode="auto">
              <a:xfrm>
                <a:off x="5551488" y="2695576"/>
                <a:ext cx="1624013" cy="2576513"/>
              </a:xfrm>
              <a:custGeom>
                <a:avLst/>
                <a:gdLst>
                  <a:gd name="T0" fmla="*/ 1055 w 1055"/>
                  <a:gd name="T1" fmla="*/ 198 h 1676"/>
                  <a:gd name="T2" fmla="*/ 951 w 1055"/>
                  <a:gd name="T3" fmla="*/ 67 h 1676"/>
                  <a:gd name="T4" fmla="*/ 642 w 1055"/>
                  <a:gd name="T5" fmla="*/ 46 h 1676"/>
                  <a:gd name="T6" fmla="*/ 129 w 1055"/>
                  <a:gd name="T7" fmla="*/ 679 h 1676"/>
                  <a:gd name="T8" fmla="*/ 29 w 1055"/>
                  <a:gd name="T9" fmla="*/ 1456 h 1676"/>
                  <a:gd name="T10" fmla="*/ 231 w 1055"/>
                  <a:gd name="T11" fmla="*/ 1651 h 1676"/>
                  <a:gd name="T12" fmla="*/ 376 w 1055"/>
                  <a:gd name="T13" fmla="*/ 1672 h 1676"/>
                  <a:gd name="T14" fmla="*/ 476 w 1055"/>
                  <a:gd name="T15" fmla="*/ 1618 h 1676"/>
                  <a:gd name="T16" fmla="*/ 1055 w 1055"/>
                  <a:gd name="T17" fmla="*/ 198 h 1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5" h="1676">
                    <a:moveTo>
                      <a:pt x="1055" y="198"/>
                    </a:moveTo>
                    <a:cubicBezTo>
                      <a:pt x="1055" y="198"/>
                      <a:pt x="1043" y="133"/>
                      <a:pt x="951" y="67"/>
                    </a:cubicBezTo>
                    <a:cubicBezTo>
                      <a:pt x="860" y="0"/>
                      <a:pt x="723" y="23"/>
                      <a:pt x="642" y="46"/>
                    </a:cubicBezTo>
                    <a:cubicBezTo>
                      <a:pt x="561" y="69"/>
                      <a:pt x="179" y="495"/>
                      <a:pt x="129" y="679"/>
                    </a:cubicBezTo>
                    <a:cubicBezTo>
                      <a:pt x="79" y="864"/>
                      <a:pt x="0" y="1373"/>
                      <a:pt x="29" y="1456"/>
                    </a:cubicBezTo>
                    <a:cubicBezTo>
                      <a:pt x="58" y="1539"/>
                      <a:pt x="173" y="1632"/>
                      <a:pt x="231" y="1651"/>
                    </a:cubicBezTo>
                    <a:cubicBezTo>
                      <a:pt x="289" y="1670"/>
                      <a:pt x="330" y="1676"/>
                      <a:pt x="376" y="1672"/>
                    </a:cubicBezTo>
                    <a:cubicBezTo>
                      <a:pt x="422" y="1668"/>
                      <a:pt x="447" y="1661"/>
                      <a:pt x="476" y="1618"/>
                    </a:cubicBezTo>
                    <a:cubicBezTo>
                      <a:pt x="505" y="1574"/>
                      <a:pt x="1055" y="198"/>
                      <a:pt x="1055" y="19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$ļïde"/>
              <p:cNvSpPr>
                <a:spLocks/>
              </p:cNvSpPr>
              <p:nvPr/>
            </p:nvSpPr>
            <p:spPr bwMode="auto">
              <a:xfrm>
                <a:off x="5080000" y="2466976"/>
                <a:ext cx="1560513" cy="2662238"/>
              </a:xfrm>
              <a:custGeom>
                <a:avLst/>
                <a:gdLst>
                  <a:gd name="T0" fmla="*/ 1015 w 1015"/>
                  <a:gd name="T1" fmla="*/ 93 h 1732"/>
                  <a:gd name="T2" fmla="*/ 870 w 1015"/>
                  <a:gd name="T3" fmla="*/ 21 h 1732"/>
                  <a:gd name="T4" fmla="*/ 280 w 1015"/>
                  <a:gd name="T5" fmla="*/ 432 h 1732"/>
                  <a:gd name="T6" fmla="*/ 4 w 1015"/>
                  <a:gd name="T7" fmla="*/ 1304 h 1732"/>
                  <a:gd name="T8" fmla="*/ 172 w 1015"/>
                  <a:gd name="T9" fmla="*/ 1684 h 1732"/>
                  <a:gd name="T10" fmla="*/ 322 w 1015"/>
                  <a:gd name="T11" fmla="*/ 1723 h 1732"/>
                  <a:gd name="T12" fmla="*/ 353 w 1015"/>
                  <a:gd name="T13" fmla="*/ 864 h 1732"/>
                  <a:gd name="T14" fmla="*/ 868 w 1015"/>
                  <a:gd name="T15" fmla="*/ 212 h 1732"/>
                  <a:gd name="T16" fmla="*/ 1015 w 1015"/>
                  <a:gd name="T17" fmla="*/ 93 h 1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5" h="1732">
                    <a:moveTo>
                      <a:pt x="1015" y="93"/>
                    </a:moveTo>
                    <a:cubicBezTo>
                      <a:pt x="1015" y="93"/>
                      <a:pt x="970" y="41"/>
                      <a:pt x="870" y="21"/>
                    </a:cubicBezTo>
                    <a:cubicBezTo>
                      <a:pt x="770" y="0"/>
                      <a:pt x="490" y="66"/>
                      <a:pt x="280" y="432"/>
                    </a:cubicBezTo>
                    <a:cubicBezTo>
                      <a:pt x="71" y="797"/>
                      <a:pt x="8" y="1092"/>
                      <a:pt x="4" y="1304"/>
                    </a:cubicBezTo>
                    <a:cubicBezTo>
                      <a:pt x="0" y="1516"/>
                      <a:pt x="127" y="1661"/>
                      <a:pt x="172" y="1684"/>
                    </a:cubicBezTo>
                    <a:cubicBezTo>
                      <a:pt x="218" y="1707"/>
                      <a:pt x="280" y="1732"/>
                      <a:pt x="322" y="1723"/>
                    </a:cubicBezTo>
                    <a:cubicBezTo>
                      <a:pt x="363" y="1715"/>
                      <a:pt x="100" y="1374"/>
                      <a:pt x="353" y="864"/>
                    </a:cubicBezTo>
                    <a:cubicBezTo>
                      <a:pt x="606" y="353"/>
                      <a:pt x="868" y="212"/>
                      <a:pt x="868" y="212"/>
                    </a:cubicBezTo>
                    <a:lnTo>
                      <a:pt x="1015" y="9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ṥļïḑê"/>
              <p:cNvSpPr>
                <a:spLocks/>
              </p:cNvSpPr>
              <p:nvPr/>
            </p:nvSpPr>
            <p:spPr bwMode="auto">
              <a:xfrm>
                <a:off x="4638675" y="2466976"/>
                <a:ext cx="1360488" cy="2262188"/>
              </a:xfrm>
              <a:custGeom>
                <a:avLst/>
                <a:gdLst>
                  <a:gd name="T0" fmla="*/ 262 w 885"/>
                  <a:gd name="T1" fmla="*/ 1472 h 1472"/>
                  <a:gd name="T2" fmla="*/ 154 w 885"/>
                  <a:gd name="T3" fmla="*/ 1362 h 1472"/>
                  <a:gd name="T4" fmla="*/ 181 w 885"/>
                  <a:gd name="T5" fmla="*/ 563 h 1472"/>
                  <a:gd name="T6" fmla="*/ 725 w 885"/>
                  <a:gd name="T7" fmla="*/ 16 h 1472"/>
                  <a:gd name="T8" fmla="*/ 872 w 885"/>
                  <a:gd name="T9" fmla="*/ 10 h 1472"/>
                  <a:gd name="T10" fmla="*/ 866 w 885"/>
                  <a:gd name="T11" fmla="*/ 60 h 1472"/>
                  <a:gd name="T12" fmla="*/ 297 w 885"/>
                  <a:gd name="T13" fmla="*/ 978 h 1472"/>
                  <a:gd name="T14" fmla="*/ 262 w 885"/>
                  <a:gd name="T15" fmla="*/ 1472 h 1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5" h="1472">
                    <a:moveTo>
                      <a:pt x="262" y="1472"/>
                    </a:moveTo>
                    <a:cubicBezTo>
                      <a:pt x="262" y="1472"/>
                      <a:pt x="204" y="1464"/>
                      <a:pt x="154" y="1362"/>
                    </a:cubicBezTo>
                    <a:cubicBezTo>
                      <a:pt x="104" y="1260"/>
                      <a:pt x="0" y="899"/>
                      <a:pt x="181" y="563"/>
                    </a:cubicBezTo>
                    <a:cubicBezTo>
                      <a:pt x="362" y="226"/>
                      <a:pt x="646" y="33"/>
                      <a:pt x="725" y="16"/>
                    </a:cubicBezTo>
                    <a:cubicBezTo>
                      <a:pt x="804" y="0"/>
                      <a:pt x="860" y="6"/>
                      <a:pt x="872" y="10"/>
                    </a:cubicBezTo>
                    <a:cubicBezTo>
                      <a:pt x="885" y="14"/>
                      <a:pt x="866" y="60"/>
                      <a:pt x="866" y="60"/>
                    </a:cubicBezTo>
                    <a:cubicBezTo>
                      <a:pt x="866" y="60"/>
                      <a:pt x="380" y="721"/>
                      <a:pt x="297" y="978"/>
                    </a:cubicBezTo>
                    <a:cubicBezTo>
                      <a:pt x="259" y="1096"/>
                      <a:pt x="262" y="1472"/>
                      <a:pt x="262" y="14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şļïḑè"/>
              <p:cNvSpPr>
                <a:spLocks/>
              </p:cNvSpPr>
              <p:nvPr/>
            </p:nvSpPr>
            <p:spPr bwMode="auto">
              <a:xfrm>
                <a:off x="4495800" y="2471738"/>
                <a:ext cx="1325563" cy="2197100"/>
              </a:xfrm>
              <a:custGeom>
                <a:avLst/>
                <a:gdLst>
                  <a:gd name="T0" fmla="*/ 297 w 862"/>
                  <a:gd name="T1" fmla="*/ 1429 h 1429"/>
                  <a:gd name="T2" fmla="*/ 260 w 862"/>
                  <a:gd name="T3" fmla="*/ 779 h 1429"/>
                  <a:gd name="T4" fmla="*/ 590 w 862"/>
                  <a:gd name="T5" fmla="*/ 179 h 1429"/>
                  <a:gd name="T6" fmla="*/ 862 w 862"/>
                  <a:gd name="T7" fmla="*/ 4 h 1429"/>
                  <a:gd name="T8" fmla="*/ 226 w 862"/>
                  <a:gd name="T9" fmla="*/ 482 h 1429"/>
                  <a:gd name="T10" fmla="*/ 297 w 862"/>
                  <a:gd name="T11" fmla="*/ 1429 h 1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2" h="1429">
                    <a:moveTo>
                      <a:pt x="297" y="1429"/>
                    </a:moveTo>
                    <a:cubicBezTo>
                      <a:pt x="268" y="1381"/>
                      <a:pt x="141" y="1208"/>
                      <a:pt x="260" y="779"/>
                    </a:cubicBezTo>
                    <a:cubicBezTo>
                      <a:pt x="359" y="417"/>
                      <a:pt x="522" y="240"/>
                      <a:pt x="590" y="179"/>
                    </a:cubicBezTo>
                    <a:cubicBezTo>
                      <a:pt x="756" y="27"/>
                      <a:pt x="862" y="4"/>
                      <a:pt x="862" y="4"/>
                    </a:cubicBezTo>
                    <a:cubicBezTo>
                      <a:pt x="862" y="4"/>
                      <a:pt x="473" y="0"/>
                      <a:pt x="226" y="482"/>
                    </a:cubicBezTo>
                    <a:cubicBezTo>
                      <a:pt x="0" y="924"/>
                      <a:pt x="210" y="1354"/>
                      <a:pt x="297" y="14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š1íḍè"/>
              <p:cNvSpPr>
                <a:spLocks/>
              </p:cNvSpPr>
              <p:nvPr/>
            </p:nvSpPr>
            <p:spPr bwMode="auto">
              <a:xfrm>
                <a:off x="4916488" y="2436813"/>
                <a:ext cx="1581150" cy="2640013"/>
              </a:xfrm>
              <a:custGeom>
                <a:avLst/>
                <a:gdLst>
                  <a:gd name="T0" fmla="*/ 312 w 1028"/>
                  <a:gd name="T1" fmla="*/ 1717 h 1717"/>
                  <a:gd name="T2" fmla="*/ 197 w 1028"/>
                  <a:gd name="T3" fmla="*/ 1099 h 1717"/>
                  <a:gd name="T4" fmla="*/ 685 w 1028"/>
                  <a:gd name="T5" fmla="*/ 179 h 1717"/>
                  <a:gd name="T6" fmla="*/ 1028 w 1028"/>
                  <a:gd name="T7" fmla="*/ 50 h 1717"/>
                  <a:gd name="T8" fmla="*/ 878 w 1028"/>
                  <a:gd name="T9" fmla="*/ 11 h 1717"/>
                  <a:gd name="T10" fmla="*/ 741 w 1028"/>
                  <a:gd name="T11" fmla="*/ 4 h 1717"/>
                  <a:gd name="T12" fmla="*/ 380 w 1028"/>
                  <a:gd name="T13" fmla="*/ 276 h 1717"/>
                  <a:gd name="T14" fmla="*/ 44 w 1028"/>
                  <a:gd name="T15" fmla="*/ 1053 h 1717"/>
                  <a:gd name="T16" fmla="*/ 91 w 1028"/>
                  <a:gd name="T17" fmla="*/ 1543 h 1717"/>
                  <a:gd name="T18" fmla="*/ 312 w 1028"/>
                  <a:gd name="T19" fmla="*/ 1717 h 1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8" h="1717">
                    <a:moveTo>
                      <a:pt x="312" y="1717"/>
                    </a:moveTo>
                    <a:cubicBezTo>
                      <a:pt x="293" y="1699"/>
                      <a:pt x="112" y="1560"/>
                      <a:pt x="197" y="1099"/>
                    </a:cubicBezTo>
                    <a:cubicBezTo>
                      <a:pt x="282" y="638"/>
                      <a:pt x="524" y="320"/>
                      <a:pt x="685" y="179"/>
                    </a:cubicBezTo>
                    <a:cubicBezTo>
                      <a:pt x="878" y="11"/>
                      <a:pt x="1028" y="50"/>
                      <a:pt x="1028" y="50"/>
                    </a:cubicBezTo>
                    <a:cubicBezTo>
                      <a:pt x="1028" y="50"/>
                      <a:pt x="974" y="21"/>
                      <a:pt x="878" y="11"/>
                    </a:cubicBezTo>
                    <a:cubicBezTo>
                      <a:pt x="781" y="0"/>
                      <a:pt x="741" y="4"/>
                      <a:pt x="741" y="4"/>
                    </a:cubicBezTo>
                    <a:cubicBezTo>
                      <a:pt x="741" y="4"/>
                      <a:pt x="546" y="56"/>
                      <a:pt x="380" y="276"/>
                    </a:cubicBezTo>
                    <a:cubicBezTo>
                      <a:pt x="214" y="496"/>
                      <a:pt x="87" y="752"/>
                      <a:pt x="44" y="1053"/>
                    </a:cubicBezTo>
                    <a:cubicBezTo>
                      <a:pt x="0" y="1354"/>
                      <a:pt x="75" y="1520"/>
                      <a:pt x="91" y="1543"/>
                    </a:cubicBezTo>
                    <a:cubicBezTo>
                      <a:pt x="91" y="1543"/>
                      <a:pt x="237" y="1699"/>
                      <a:pt x="312" y="171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ḷíḋè"/>
              <p:cNvSpPr>
                <a:spLocks/>
              </p:cNvSpPr>
              <p:nvPr/>
            </p:nvSpPr>
            <p:spPr bwMode="auto">
              <a:xfrm>
                <a:off x="5360988" y="2540001"/>
                <a:ext cx="1698625" cy="2722563"/>
              </a:xfrm>
              <a:custGeom>
                <a:avLst/>
                <a:gdLst>
                  <a:gd name="T0" fmla="*/ 174 w 1104"/>
                  <a:gd name="T1" fmla="*/ 1723 h 1771"/>
                  <a:gd name="T2" fmla="*/ 23 w 1104"/>
                  <a:gd name="T3" fmla="*/ 1210 h 1771"/>
                  <a:gd name="T4" fmla="*/ 486 w 1104"/>
                  <a:gd name="T5" fmla="*/ 199 h 1771"/>
                  <a:gd name="T6" fmla="*/ 884 w 1104"/>
                  <a:gd name="T7" fmla="*/ 29 h 1771"/>
                  <a:gd name="T8" fmla="*/ 986 w 1104"/>
                  <a:gd name="T9" fmla="*/ 91 h 1771"/>
                  <a:gd name="T10" fmla="*/ 1104 w 1104"/>
                  <a:gd name="T11" fmla="*/ 189 h 1771"/>
                  <a:gd name="T12" fmla="*/ 928 w 1104"/>
                  <a:gd name="T13" fmla="*/ 153 h 1771"/>
                  <a:gd name="T14" fmla="*/ 409 w 1104"/>
                  <a:gd name="T15" fmla="*/ 654 h 1771"/>
                  <a:gd name="T16" fmla="*/ 230 w 1104"/>
                  <a:gd name="T17" fmla="*/ 1540 h 1771"/>
                  <a:gd name="T18" fmla="*/ 436 w 1104"/>
                  <a:gd name="T19" fmla="*/ 1771 h 1771"/>
                  <a:gd name="T20" fmla="*/ 174 w 1104"/>
                  <a:gd name="T21" fmla="*/ 1723 h 1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4" h="1771">
                    <a:moveTo>
                      <a:pt x="174" y="1723"/>
                    </a:moveTo>
                    <a:cubicBezTo>
                      <a:pt x="164" y="1717"/>
                      <a:pt x="0" y="1630"/>
                      <a:pt x="23" y="1210"/>
                    </a:cubicBezTo>
                    <a:cubicBezTo>
                      <a:pt x="45" y="791"/>
                      <a:pt x="317" y="342"/>
                      <a:pt x="486" y="199"/>
                    </a:cubicBezTo>
                    <a:cubicBezTo>
                      <a:pt x="720" y="0"/>
                      <a:pt x="884" y="29"/>
                      <a:pt x="884" y="29"/>
                    </a:cubicBezTo>
                    <a:cubicBezTo>
                      <a:pt x="884" y="29"/>
                      <a:pt x="928" y="54"/>
                      <a:pt x="986" y="91"/>
                    </a:cubicBezTo>
                    <a:cubicBezTo>
                      <a:pt x="1044" y="128"/>
                      <a:pt x="1104" y="189"/>
                      <a:pt x="1104" y="189"/>
                    </a:cubicBezTo>
                    <a:cubicBezTo>
                      <a:pt x="1104" y="189"/>
                      <a:pt x="1036" y="132"/>
                      <a:pt x="928" y="153"/>
                    </a:cubicBezTo>
                    <a:cubicBezTo>
                      <a:pt x="820" y="174"/>
                      <a:pt x="598" y="284"/>
                      <a:pt x="409" y="654"/>
                    </a:cubicBezTo>
                    <a:cubicBezTo>
                      <a:pt x="220" y="1023"/>
                      <a:pt x="182" y="1361"/>
                      <a:pt x="230" y="1540"/>
                    </a:cubicBezTo>
                    <a:cubicBezTo>
                      <a:pt x="290" y="1762"/>
                      <a:pt x="436" y="1771"/>
                      <a:pt x="436" y="1771"/>
                    </a:cubicBezTo>
                    <a:cubicBezTo>
                      <a:pt x="436" y="1771"/>
                      <a:pt x="220" y="1748"/>
                      <a:pt x="174" y="17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şļïďe"/>
              <p:cNvSpPr>
                <a:spLocks/>
              </p:cNvSpPr>
              <p:nvPr/>
            </p:nvSpPr>
            <p:spPr bwMode="auto">
              <a:xfrm>
                <a:off x="5888038" y="2897188"/>
                <a:ext cx="1628775" cy="2365375"/>
              </a:xfrm>
              <a:custGeom>
                <a:avLst/>
                <a:gdLst>
                  <a:gd name="T0" fmla="*/ 237 w 1059"/>
                  <a:gd name="T1" fmla="*/ 1522 h 1539"/>
                  <a:gd name="T2" fmla="*/ 65 w 1059"/>
                  <a:gd name="T3" fmla="*/ 984 h 1539"/>
                  <a:gd name="T4" fmla="*/ 536 w 1059"/>
                  <a:gd name="T5" fmla="*/ 116 h 1539"/>
                  <a:gd name="T6" fmla="*/ 847 w 1059"/>
                  <a:gd name="T7" fmla="*/ 56 h 1539"/>
                  <a:gd name="T8" fmla="*/ 1053 w 1059"/>
                  <a:gd name="T9" fmla="*/ 600 h 1539"/>
                  <a:gd name="T10" fmla="*/ 683 w 1059"/>
                  <a:gd name="T11" fmla="*/ 1387 h 1539"/>
                  <a:gd name="T12" fmla="*/ 237 w 1059"/>
                  <a:gd name="T13" fmla="*/ 1522 h 1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9" h="1539">
                    <a:moveTo>
                      <a:pt x="237" y="1522"/>
                    </a:moveTo>
                    <a:cubicBezTo>
                      <a:pt x="197" y="1513"/>
                      <a:pt x="0" y="1465"/>
                      <a:pt x="65" y="984"/>
                    </a:cubicBezTo>
                    <a:cubicBezTo>
                      <a:pt x="125" y="534"/>
                      <a:pt x="416" y="202"/>
                      <a:pt x="536" y="116"/>
                    </a:cubicBezTo>
                    <a:cubicBezTo>
                      <a:pt x="623" y="55"/>
                      <a:pt x="744" y="0"/>
                      <a:pt x="847" y="56"/>
                    </a:cubicBezTo>
                    <a:cubicBezTo>
                      <a:pt x="951" y="112"/>
                      <a:pt x="1047" y="276"/>
                      <a:pt x="1053" y="600"/>
                    </a:cubicBezTo>
                    <a:cubicBezTo>
                      <a:pt x="1059" y="924"/>
                      <a:pt x="925" y="1194"/>
                      <a:pt x="683" y="1387"/>
                    </a:cubicBezTo>
                    <a:cubicBezTo>
                      <a:pt x="494" y="1539"/>
                      <a:pt x="285" y="1533"/>
                      <a:pt x="237" y="152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ṡḻíḍe"/>
              <p:cNvSpPr>
                <a:spLocks/>
              </p:cNvSpPr>
              <p:nvPr/>
            </p:nvSpPr>
            <p:spPr bwMode="auto">
              <a:xfrm>
                <a:off x="4911725" y="2536826"/>
                <a:ext cx="774700" cy="809625"/>
              </a:xfrm>
              <a:custGeom>
                <a:avLst/>
                <a:gdLst>
                  <a:gd name="T0" fmla="*/ 319 w 503"/>
                  <a:gd name="T1" fmla="*/ 137 h 527"/>
                  <a:gd name="T2" fmla="*/ 503 w 503"/>
                  <a:gd name="T3" fmla="*/ 0 h 527"/>
                  <a:gd name="T4" fmla="*/ 188 w 503"/>
                  <a:gd name="T5" fmla="*/ 159 h 527"/>
                  <a:gd name="T6" fmla="*/ 59 w 503"/>
                  <a:gd name="T7" fmla="*/ 527 h 527"/>
                  <a:gd name="T8" fmla="*/ 319 w 503"/>
                  <a:gd name="T9" fmla="*/ 13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3" h="527">
                    <a:moveTo>
                      <a:pt x="319" y="137"/>
                    </a:moveTo>
                    <a:cubicBezTo>
                      <a:pt x="394" y="68"/>
                      <a:pt x="457" y="25"/>
                      <a:pt x="503" y="0"/>
                    </a:cubicBezTo>
                    <a:cubicBezTo>
                      <a:pt x="475" y="6"/>
                      <a:pt x="312" y="37"/>
                      <a:pt x="188" y="159"/>
                    </a:cubicBezTo>
                    <a:cubicBezTo>
                      <a:pt x="0" y="344"/>
                      <a:pt x="36" y="483"/>
                      <a:pt x="59" y="527"/>
                    </a:cubicBezTo>
                    <a:cubicBezTo>
                      <a:pt x="152" y="309"/>
                      <a:pt x="267" y="184"/>
                      <a:pt x="319" y="13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sľíḑè"/>
              <p:cNvSpPr>
                <a:spLocks/>
              </p:cNvSpPr>
              <p:nvPr/>
            </p:nvSpPr>
            <p:spPr bwMode="auto">
              <a:xfrm>
                <a:off x="4672013" y="3713163"/>
                <a:ext cx="187325" cy="755650"/>
              </a:xfrm>
              <a:custGeom>
                <a:avLst/>
                <a:gdLst>
                  <a:gd name="T0" fmla="*/ 94 w 121"/>
                  <a:gd name="T1" fmla="*/ 448 h 492"/>
                  <a:gd name="T2" fmla="*/ 121 w 121"/>
                  <a:gd name="T3" fmla="*/ 492 h 492"/>
                  <a:gd name="T4" fmla="*/ 97 w 121"/>
                  <a:gd name="T5" fmla="*/ 245 h 492"/>
                  <a:gd name="T6" fmla="*/ 62 w 121"/>
                  <a:gd name="T7" fmla="*/ 161 h 492"/>
                  <a:gd name="T8" fmla="*/ 14 w 121"/>
                  <a:gd name="T9" fmla="*/ 0 h 492"/>
                  <a:gd name="T10" fmla="*/ 52 w 121"/>
                  <a:gd name="T11" fmla="*/ 377 h 492"/>
                  <a:gd name="T12" fmla="*/ 94 w 121"/>
                  <a:gd name="T13" fmla="*/ 448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492">
                    <a:moveTo>
                      <a:pt x="94" y="448"/>
                    </a:moveTo>
                    <a:cubicBezTo>
                      <a:pt x="103" y="463"/>
                      <a:pt x="112" y="478"/>
                      <a:pt x="121" y="492"/>
                    </a:cubicBezTo>
                    <a:cubicBezTo>
                      <a:pt x="103" y="433"/>
                      <a:pt x="90" y="352"/>
                      <a:pt x="97" y="245"/>
                    </a:cubicBezTo>
                    <a:cubicBezTo>
                      <a:pt x="84" y="218"/>
                      <a:pt x="73" y="189"/>
                      <a:pt x="62" y="161"/>
                    </a:cubicBezTo>
                    <a:cubicBezTo>
                      <a:pt x="41" y="108"/>
                      <a:pt x="27" y="54"/>
                      <a:pt x="14" y="0"/>
                    </a:cubicBezTo>
                    <a:cubicBezTo>
                      <a:pt x="0" y="142"/>
                      <a:pt x="20" y="272"/>
                      <a:pt x="52" y="377"/>
                    </a:cubicBezTo>
                    <a:cubicBezTo>
                      <a:pt x="66" y="401"/>
                      <a:pt x="81" y="424"/>
                      <a:pt x="94" y="4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ṧlïdê"/>
              <p:cNvSpPr>
                <a:spLocks/>
              </p:cNvSpPr>
              <p:nvPr/>
            </p:nvSpPr>
            <p:spPr bwMode="auto">
              <a:xfrm>
                <a:off x="5114925" y="2501901"/>
                <a:ext cx="1158875" cy="1225550"/>
              </a:xfrm>
              <a:custGeom>
                <a:avLst/>
                <a:gdLst>
                  <a:gd name="T0" fmla="*/ 137 w 753"/>
                  <a:gd name="T1" fmla="*/ 797 h 797"/>
                  <a:gd name="T2" fmla="*/ 556 w 753"/>
                  <a:gd name="T3" fmla="*/ 137 h 797"/>
                  <a:gd name="T4" fmla="*/ 753 w 753"/>
                  <a:gd name="T5" fmla="*/ 21 h 797"/>
                  <a:gd name="T6" fmla="*/ 686 w 753"/>
                  <a:gd name="T7" fmla="*/ 9 h 797"/>
                  <a:gd name="T8" fmla="*/ 521 w 753"/>
                  <a:gd name="T9" fmla="*/ 3 h 797"/>
                  <a:gd name="T10" fmla="*/ 517 w 753"/>
                  <a:gd name="T11" fmla="*/ 3 h 797"/>
                  <a:gd name="T12" fmla="*/ 251 w 753"/>
                  <a:gd name="T13" fmla="*/ 234 h 797"/>
                  <a:gd name="T14" fmla="*/ 0 w 753"/>
                  <a:gd name="T15" fmla="*/ 682 h 797"/>
                  <a:gd name="T16" fmla="*/ 137 w 753"/>
                  <a:gd name="T17" fmla="*/ 797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3" h="797">
                    <a:moveTo>
                      <a:pt x="137" y="797"/>
                    </a:moveTo>
                    <a:cubicBezTo>
                      <a:pt x="247" y="475"/>
                      <a:pt x="427" y="249"/>
                      <a:pt x="556" y="137"/>
                    </a:cubicBezTo>
                    <a:cubicBezTo>
                      <a:pt x="630" y="72"/>
                      <a:pt x="698" y="38"/>
                      <a:pt x="753" y="21"/>
                    </a:cubicBezTo>
                    <a:cubicBezTo>
                      <a:pt x="731" y="16"/>
                      <a:pt x="708" y="12"/>
                      <a:pt x="686" y="9"/>
                    </a:cubicBezTo>
                    <a:cubicBezTo>
                      <a:pt x="631" y="3"/>
                      <a:pt x="576" y="0"/>
                      <a:pt x="521" y="3"/>
                    </a:cubicBezTo>
                    <a:cubicBezTo>
                      <a:pt x="519" y="3"/>
                      <a:pt x="518" y="3"/>
                      <a:pt x="517" y="3"/>
                    </a:cubicBezTo>
                    <a:cubicBezTo>
                      <a:pt x="445" y="41"/>
                      <a:pt x="344" y="112"/>
                      <a:pt x="251" y="234"/>
                    </a:cubicBezTo>
                    <a:cubicBezTo>
                      <a:pt x="149" y="369"/>
                      <a:pt x="62" y="518"/>
                      <a:pt x="0" y="682"/>
                    </a:cubicBezTo>
                    <a:cubicBezTo>
                      <a:pt x="37" y="728"/>
                      <a:pt x="85" y="766"/>
                      <a:pt x="137" y="79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šḷiďè"/>
              <p:cNvSpPr>
                <a:spLocks/>
              </p:cNvSpPr>
              <p:nvPr/>
            </p:nvSpPr>
            <p:spPr bwMode="auto">
              <a:xfrm>
                <a:off x="4962525" y="4337051"/>
                <a:ext cx="269875" cy="473075"/>
              </a:xfrm>
              <a:custGeom>
                <a:avLst/>
                <a:gdLst>
                  <a:gd name="T0" fmla="*/ 49 w 175"/>
                  <a:gd name="T1" fmla="*/ 214 h 308"/>
                  <a:gd name="T2" fmla="*/ 175 w 175"/>
                  <a:gd name="T3" fmla="*/ 308 h 308"/>
                  <a:gd name="T4" fmla="*/ 146 w 175"/>
                  <a:gd name="T5" fmla="*/ 134 h 308"/>
                  <a:gd name="T6" fmla="*/ 0 w 175"/>
                  <a:gd name="T7" fmla="*/ 0 h 308"/>
                  <a:gd name="T8" fmla="*/ 20 w 175"/>
                  <a:gd name="T9" fmla="*/ 189 h 308"/>
                  <a:gd name="T10" fmla="*/ 49 w 175"/>
                  <a:gd name="T11" fmla="*/ 214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308">
                    <a:moveTo>
                      <a:pt x="49" y="214"/>
                    </a:moveTo>
                    <a:cubicBezTo>
                      <a:pt x="90" y="246"/>
                      <a:pt x="131" y="278"/>
                      <a:pt x="175" y="308"/>
                    </a:cubicBezTo>
                    <a:cubicBezTo>
                      <a:pt x="160" y="261"/>
                      <a:pt x="149" y="204"/>
                      <a:pt x="146" y="134"/>
                    </a:cubicBezTo>
                    <a:cubicBezTo>
                      <a:pt x="91" y="96"/>
                      <a:pt x="41" y="52"/>
                      <a:pt x="0" y="0"/>
                    </a:cubicBezTo>
                    <a:cubicBezTo>
                      <a:pt x="1" y="77"/>
                      <a:pt x="9" y="140"/>
                      <a:pt x="20" y="189"/>
                    </a:cubicBezTo>
                    <a:cubicBezTo>
                      <a:pt x="29" y="197"/>
                      <a:pt x="39" y="206"/>
                      <a:pt x="49" y="214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liḓé"/>
              <p:cNvSpPr>
                <a:spLocks/>
              </p:cNvSpPr>
              <p:nvPr/>
            </p:nvSpPr>
            <p:spPr bwMode="auto">
              <a:xfrm>
                <a:off x="5519738" y="2606676"/>
                <a:ext cx="1379538" cy="1292225"/>
              </a:xfrm>
              <a:custGeom>
                <a:avLst/>
                <a:gdLst>
                  <a:gd name="T0" fmla="*/ 205 w 897"/>
                  <a:gd name="T1" fmla="*/ 841 h 841"/>
                  <a:gd name="T2" fmla="*/ 306 w 897"/>
                  <a:gd name="T3" fmla="*/ 611 h 841"/>
                  <a:gd name="T4" fmla="*/ 825 w 897"/>
                  <a:gd name="T5" fmla="*/ 110 h 841"/>
                  <a:gd name="T6" fmla="*/ 897 w 897"/>
                  <a:gd name="T7" fmla="*/ 107 h 841"/>
                  <a:gd name="T8" fmla="*/ 652 w 897"/>
                  <a:gd name="T9" fmla="*/ 0 h 841"/>
                  <a:gd name="T10" fmla="*/ 383 w 897"/>
                  <a:gd name="T11" fmla="*/ 156 h 841"/>
                  <a:gd name="T12" fmla="*/ 0 w 897"/>
                  <a:gd name="T13" fmla="*/ 788 h 841"/>
                  <a:gd name="T14" fmla="*/ 205 w 897"/>
                  <a:gd name="T15" fmla="*/ 841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7" h="841">
                    <a:moveTo>
                      <a:pt x="205" y="841"/>
                    </a:moveTo>
                    <a:cubicBezTo>
                      <a:pt x="232" y="767"/>
                      <a:pt x="265" y="689"/>
                      <a:pt x="306" y="611"/>
                    </a:cubicBezTo>
                    <a:cubicBezTo>
                      <a:pt x="495" y="241"/>
                      <a:pt x="717" y="131"/>
                      <a:pt x="825" y="110"/>
                    </a:cubicBezTo>
                    <a:cubicBezTo>
                      <a:pt x="851" y="105"/>
                      <a:pt x="875" y="105"/>
                      <a:pt x="897" y="107"/>
                    </a:cubicBezTo>
                    <a:cubicBezTo>
                      <a:pt x="884" y="98"/>
                      <a:pt x="774" y="31"/>
                      <a:pt x="652" y="0"/>
                    </a:cubicBezTo>
                    <a:cubicBezTo>
                      <a:pt x="585" y="21"/>
                      <a:pt x="487" y="64"/>
                      <a:pt x="383" y="156"/>
                    </a:cubicBezTo>
                    <a:cubicBezTo>
                      <a:pt x="267" y="258"/>
                      <a:pt x="99" y="505"/>
                      <a:pt x="0" y="788"/>
                    </a:cubicBezTo>
                    <a:cubicBezTo>
                      <a:pt x="50" y="829"/>
                      <a:pt x="192" y="840"/>
                      <a:pt x="205" y="84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ṥ1íďe"/>
              <p:cNvSpPr>
                <a:spLocks/>
              </p:cNvSpPr>
              <p:nvPr/>
            </p:nvSpPr>
            <p:spPr bwMode="auto">
              <a:xfrm>
                <a:off x="5399088" y="4657726"/>
                <a:ext cx="347663" cy="339725"/>
              </a:xfrm>
              <a:custGeom>
                <a:avLst/>
                <a:gdLst>
                  <a:gd name="T0" fmla="*/ 226 w 226"/>
                  <a:gd name="T1" fmla="*/ 221 h 221"/>
                  <a:gd name="T2" fmla="*/ 206 w 226"/>
                  <a:gd name="T3" fmla="*/ 163 h 221"/>
                  <a:gd name="T4" fmla="*/ 189 w 226"/>
                  <a:gd name="T5" fmla="*/ 52 h 221"/>
                  <a:gd name="T6" fmla="*/ 0 w 226"/>
                  <a:gd name="T7" fmla="*/ 0 h 221"/>
                  <a:gd name="T8" fmla="*/ 32 w 226"/>
                  <a:gd name="T9" fmla="*/ 174 h 221"/>
                  <a:gd name="T10" fmla="*/ 226 w 226"/>
                  <a:gd name="T11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6" h="221">
                    <a:moveTo>
                      <a:pt x="226" y="221"/>
                    </a:moveTo>
                    <a:cubicBezTo>
                      <a:pt x="218" y="204"/>
                      <a:pt x="212" y="185"/>
                      <a:pt x="206" y="163"/>
                    </a:cubicBezTo>
                    <a:cubicBezTo>
                      <a:pt x="197" y="131"/>
                      <a:pt x="192" y="94"/>
                      <a:pt x="189" y="52"/>
                    </a:cubicBezTo>
                    <a:cubicBezTo>
                      <a:pt x="126" y="39"/>
                      <a:pt x="59" y="24"/>
                      <a:pt x="0" y="0"/>
                    </a:cubicBezTo>
                    <a:cubicBezTo>
                      <a:pt x="5" y="71"/>
                      <a:pt x="17" y="128"/>
                      <a:pt x="32" y="174"/>
                    </a:cubicBezTo>
                    <a:cubicBezTo>
                      <a:pt x="94" y="197"/>
                      <a:pt x="159" y="212"/>
                      <a:pt x="226" y="22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ṥľïḍè"/>
              <p:cNvSpPr>
                <a:spLocks/>
              </p:cNvSpPr>
              <p:nvPr/>
            </p:nvSpPr>
            <p:spPr bwMode="auto">
              <a:xfrm>
                <a:off x="6111875" y="2930526"/>
                <a:ext cx="1098550" cy="1044575"/>
              </a:xfrm>
              <a:custGeom>
                <a:avLst/>
                <a:gdLst>
                  <a:gd name="T0" fmla="*/ 390 w 714"/>
                  <a:gd name="T1" fmla="*/ 94 h 679"/>
                  <a:gd name="T2" fmla="*/ 0 w 714"/>
                  <a:gd name="T3" fmla="*/ 651 h 679"/>
                  <a:gd name="T4" fmla="*/ 603 w 714"/>
                  <a:gd name="T5" fmla="*/ 417 h 679"/>
                  <a:gd name="T6" fmla="*/ 686 w 714"/>
                  <a:gd name="T7" fmla="*/ 119 h 679"/>
                  <a:gd name="T8" fmla="*/ 640 w 714"/>
                  <a:gd name="T9" fmla="*/ 16 h 679"/>
                  <a:gd name="T10" fmla="*/ 638 w 714"/>
                  <a:gd name="T11" fmla="*/ 13 h 679"/>
                  <a:gd name="T12" fmla="*/ 390 w 714"/>
                  <a:gd name="T13" fmla="*/ 94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4" h="679">
                    <a:moveTo>
                      <a:pt x="390" y="94"/>
                    </a:moveTo>
                    <a:cubicBezTo>
                      <a:pt x="299" y="158"/>
                      <a:pt x="113" y="362"/>
                      <a:pt x="0" y="651"/>
                    </a:cubicBezTo>
                    <a:cubicBezTo>
                      <a:pt x="10" y="652"/>
                      <a:pt x="375" y="679"/>
                      <a:pt x="603" y="417"/>
                    </a:cubicBezTo>
                    <a:cubicBezTo>
                      <a:pt x="714" y="290"/>
                      <a:pt x="693" y="161"/>
                      <a:pt x="686" y="119"/>
                    </a:cubicBezTo>
                    <a:cubicBezTo>
                      <a:pt x="679" y="81"/>
                      <a:pt x="663" y="48"/>
                      <a:pt x="640" y="16"/>
                    </a:cubicBezTo>
                    <a:cubicBezTo>
                      <a:pt x="640" y="15"/>
                      <a:pt x="639" y="14"/>
                      <a:pt x="638" y="13"/>
                    </a:cubicBezTo>
                    <a:cubicBezTo>
                      <a:pt x="551" y="0"/>
                      <a:pt x="460" y="45"/>
                      <a:pt x="390" y="94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ṧlídé"/>
              <p:cNvSpPr>
                <a:spLocks/>
              </p:cNvSpPr>
              <p:nvPr/>
            </p:nvSpPr>
            <p:spPr bwMode="auto">
              <a:xfrm>
                <a:off x="5970588" y="4537076"/>
                <a:ext cx="1139825" cy="479425"/>
              </a:xfrm>
              <a:custGeom>
                <a:avLst/>
                <a:gdLst>
                  <a:gd name="T0" fmla="*/ 51 w 741"/>
                  <a:gd name="T1" fmla="*/ 311 h 312"/>
                  <a:gd name="T2" fmla="*/ 741 w 741"/>
                  <a:gd name="T3" fmla="*/ 0 h 312"/>
                  <a:gd name="T4" fmla="*/ 736 w 741"/>
                  <a:gd name="T5" fmla="*/ 3 h 312"/>
                  <a:gd name="T6" fmla="*/ 578 w 741"/>
                  <a:gd name="T7" fmla="*/ 84 h 312"/>
                  <a:gd name="T8" fmla="*/ 0 w 741"/>
                  <a:gd name="T9" fmla="*/ 154 h 312"/>
                  <a:gd name="T10" fmla="*/ 32 w 741"/>
                  <a:gd name="T11" fmla="*/ 311 h 312"/>
                  <a:gd name="T12" fmla="*/ 51 w 741"/>
                  <a:gd name="T13" fmla="*/ 311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1" h="312">
                    <a:moveTo>
                      <a:pt x="51" y="311"/>
                    </a:moveTo>
                    <a:cubicBezTo>
                      <a:pt x="582" y="287"/>
                      <a:pt x="729" y="20"/>
                      <a:pt x="741" y="0"/>
                    </a:cubicBezTo>
                    <a:cubicBezTo>
                      <a:pt x="739" y="1"/>
                      <a:pt x="738" y="2"/>
                      <a:pt x="736" y="3"/>
                    </a:cubicBezTo>
                    <a:cubicBezTo>
                      <a:pt x="684" y="31"/>
                      <a:pt x="633" y="61"/>
                      <a:pt x="578" y="84"/>
                    </a:cubicBezTo>
                    <a:cubicBezTo>
                      <a:pt x="316" y="191"/>
                      <a:pt x="29" y="156"/>
                      <a:pt x="0" y="154"/>
                    </a:cubicBezTo>
                    <a:cubicBezTo>
                      <a:pt x="4" y="220"/>
                      <a:pt x="16" y="271"/>
                      <a:pt x="32" y="311"/>
                    </a:cubicBezTo>
                    <a:cubicBezTo>
                      <a:pt x="38" y="311"/>
                      <a:pt x="44" y="312"/>
                      <a:pt x="51" y="311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í$1ïḋé"/>
            <p:cNvGrpSpPr/>
            <p:nvPr/>
          </p:nvGrpSpPr>
          <p:grpSpPr>
            <a:xfrm flipH="1">
              <a:off x="6823025" y="2285255"/>
              <a:ext cx="1446219" cy="510365"/>
              <a:chOff x="1392530" y="2481978"/>
              <a:chExt cx="3124464" cy="313657"/>
            </a:xfrm>
          </p:grpSpPr>
          <p:cxnSp>
            <p:nvCxnSpPr>
              <p:cNvPr id="35" name="Straight Connector 21"/>
              <p:cNvCxnSpPr/>
              <p:nvPr/>
            </p:nvCxnSpPr>
            <p:spPr>
              <a:xfrm flipH="1" flipV="1">
                <a:off x="3555062" y="2481981"/>
                <a:ext cx="961932" cy="31365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22"/>
              <p:cNvCxnSpPr/>
              <p:nvPr/>
            </p:nvCxnSpPr>
            <p:spPr>
              <a:xfrm flipH="1">
                <a:off x="1392530" y="2481978"/>
                <a:ext cx="216253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i$ļïḓe"/>
            <p:cNvGrpSpPr/>
            <p:nvPr/>
          </p:nvGrpSpPr>
          <p:grpSpPr>
            <a:xfrm>
              <a:off x="3971604" y="2305338"/>
              <a:ext cx="1665950" cy="896894"/>
              <a:chOff x="1392530" y="2481978"/>
              <a:chExt cx="3229536" cy="393197"/>
            </a:xfrm>
          </p:grpSpPr>
          <p:cxnSp>
            <p:nvCxnSpPr>
              <p:cNvPr id="33" name="Straight Connector 24"/>
              <p:cNvCxnSpPr/>
              <p:nvPr/>
            </p:nvCxnSpPr>
            <p:spPr>
              <a:xfrm flipH="1" flipV="1">
                <a:off x="3555062" y="2481978"/>
                <a:ext cx="1067004" cy="3931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25"/>
              <p:cNvCxnSpPr/>
              <p:nvPr/>
            </p:nvCxnSpPr>
            <p:spPr>
              <a:xfrm flipH="1">
                <a:off x="1392530" y="2481978"/>
                <a:ext cx="216253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i$ḷíḑé"/>
            <p:cNvGrpSpPr/>
            <p:nvPr/>
          </p:nvGrpSpPr>
          <p:grpSpPr>
            <a:xfrm>
              <a:off x="3968820" y="4671381"/>
              <a:ext cx="869065" cy="551579"/>
              <a:chOff x="1392530" y="1917267"/>
              <a:chExt cx="3107565" cy="564712"/>
            </a:xfrm>
          </p:grpSpPr>
          <p:cxnSp>
            <p:nvCxnSpPr>
              <p:cNvPr id="31" name="Straight Connector 27"/>
              <p:cNvCxnSpPr/>
              <p:nvPr/>
            </p:nvCxnSpPr>
            <p:spPr>
              <a:xfrm flipH="1">
                <a:off x="3555062" y="1917267"/>
                <a:ext cx="945033" cy="56471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28"/>
              <p:cNvCxnSpPr/>
              <p:nvPr/>
            </p:nvCxnSpPr>
            <p:spPr>
              <a:xfrm flipH="1">
                <a:off x="1392530" y="2481978"/>
                <a:ext cx="216253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í$lîḑe"/>
            <p:cNvGrpSpPr/>
            <p:nvPr/>
          </p:nvGrpSpPr>
          <p:grpSpPr>
            <a:xfrm flipH="1" flipV="1">
              <a:off x="7085953" y="4892173"/>
              <a:ext cx="1183291" cy="330786"/>
              <a:chOff x="1392530" y="2481978"/>
              <a:chExt cx="3124464" cy="313657"/>
            </a:xfrm>
          </p:grpSpPr>
          <p:cxnSp>
            <p:nvCxnSpPr>
              <p:cNvPr id="29" name="Straight Connector 30"/>
              <p:cNvCxnSpPr/>
              <p:nvPr/>
            </p:nvCxnSpPr>
            <p:spPr>
              <a:xfrm flipH="1" flipV="1">
                <a:off x="3555062" y="2481981"/>
                <a:ext cx="961932" cy="31365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31"/>
              <p:cNvCxnSpPr/>
              <p:nvPr/>
            </p:nvCxnSpPr>
            <p:spPr>
              <a:xfrm flipH="1">
                <a:off x="1392530" y="2481978"/>
                <a:ext cx="216253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组合 53"/>
          <p:cNvGrpSpPr/>
          <p:nvPr/>
        </p:nvGrpSpPr>
        <p:grpSpPr>
          <a:xfrm>
            <a:off x="8554497" y="2215975"/>
            <a:ext cx="2351472" cy="1132618"/>
            <a:chOff x="3624780" y="2412339"/>
            <a:chExt cx="2351472" cy="1132618"/>
          </a:xfrm>
        </p:grpSpPr>
        <p:sp>
          <p:nvSpPr>
            <p:cNvPr id="55" name="文本框 5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54497" y="4376575"/>
            <a:ext cx="2351472" cy="1132618"/>
            <a:chOff x="3624780" y="2412339"/>
            <a:chExt cx="2351472" cy="1132618"/>
          </a:xfrm>
        </p:grpSpPr>
        <p:sp>
          <p:nvSpPr>
            <p:cNvPr id="58" name="文本框 5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98937" y="2215975"/>
            <a:ext cx="2351472" cy="1132618"/>
            <a:chOff x="3624780" y="2412339"/>
            <a:chExt cx="2351472" cy="1132618"/>
          </a:xfrm>
        </p:grpSpPr>
        <p:sp>
          <p:nvSpPr>
            <p:cNvPr id="61" name="文本框 60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298937" y="4376575"/>
            <a:ext cx="2351472" cy="1132618"/>
            <a:chOff x="3624780" y="2412339"/>
            <a:chExt cx="2351472" cy="1132618"/>
          </a:xfrm>
        </p:grpSpPr>
        <p:sp>
          <p:nvSpPr>
            <p:cNvPr id="64" name="文本框 63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67" name="组合 66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明年工作计划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68" name="任意多边形 67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2201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247080" y="2216016"/>
            <a:ext cx="9700370" cy="2841894"/>
            <a:chOff x="1860493" y="2557516"/>
            <a:chExt cx="8473543" cy="2482474"/>
          </a:xfrm>
        </p:grpSpPr>
        <p:grpSp>
          <p:nvGrpSpPr>
            <p:cNvPr id="56" name="îslíḍé"/>
            <p:cNvGrpSpPr>
              <a:grpSpLocks/>
            </p:cNvGrpSpPr>
            <p:nvPr/>
          </p:nvGrpSpPr>
          <p:grpSpPr bwMode="auto">
            <a:xfrm>
              <a:off x="1860493" y="3319474"/>
              <a:ext cx="1894048" cy="1720511"/>
              <a:chOff x="3024188" y="3378200"/>
              <a:chExt cx="2609851" cy="2530475"/>
            </a:xfrm>
          </p:grpSpPr>
          <p:sp>
            <p:nvSpPr>
              <p:cNvPr id="62" name="iŝ1íďê"/>
              <p:cNvSpPr>
                <a:spLocks/>
              </p:cNvSpPr>
              <p:nvPr/>
            </p:nvSpPr>
            <p:spPr bwMode="auto">
              <a:xfrm>
                <a:off x="3024188" y="3378200"/>
                <a:ext cx="1306513" cy="2530475"/>
              </a:xfrm>
              <a:custGeom>
                <a:avLst/>
                <a:gdLst>
                  <a:gd name="T0" fmla="*/ 1253952 w 348"/>
                  <a:gd name="T1" fmla="*/ 195520 h 673"/>
                  <a:gd name="T2" fmla="*/ 0 w 348"/>
                  <a:gd name="T3" fmla="*/ 2530475 h 673"/>
                  <a:gd name="T4" fmla="*/ 1306513 w 348"/>
                  <a:gd name="T5" fmla="*/ 2530475 h 673"/>
                  <a:gd name="T6" fmla="*/ 1306513 w 348"/>
                  <a:gd name="T7" fmla="*/ 0 h 673"/>
                  <a:gd name="T8" fmla="*/ 1253952 w 348"/>
                  <a:gd name="T9" fmla="*/ 195520 h 6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8" h="673">
                    <a:moveTo>
                      <a:pt x="334" y="52"/>
                    </a:moveTo>
                    <a:cubicBezTo>
                      <a:pt x="243" y="520"/>
                      <a:pt x="0" y="673"/>
                      <a:pt x="0" y="673"/>
                    </a:cubicBezTo>
                    <a:cubicBezTo>
                      <a:pt x="348" y="673"/>
                      <a:pt x="348" y="673"/>
                      <a:pt x="348" y="673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4"/>
                      <a:pt x="334" y="52"/>
                    </a:cubicBezTo>
                    <a:close/>
                  </a:path>
                </a:pathLst>
              </a:custGeom>
              <a:solidFill>
                <a:schemeClr val="accent1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ṩlidê"/>
              <p:cNvSpPr>
                <a:spLocks/>
              </p:cNvSpPr>
              <p:nvPr/>
            </p:nvSpPr>
            <p:spPr bwMode="auto">
              <a:xfrm>
                <a:off x="4330058" y="3378200"/>
                <a:ext cx="1303981" cy="2530475"/>
              </a:xfrm>
              <a:custGeom>
                <a:avLst/>
                <a:gdLst>
                  <a:gd name="T0" fmla="*/ 14 w 347"/>
                  <a:gd name="T1" fmla="*/ 52 h 673"/>
                  <a:gd name="T2" fmla="*/ 0 w 347"/>
                  <a:gd name="T3" fmla="*/ 0 h 673"/>
                  <a:gd name="T4" fmla="*/ 0 w 347"/>
                  <a:gd name="T5" fmla="*/ 673 h 673"/>
                  <a:gd name="T6" fmla="*/ 347 w 347"/>
                  <a:gd name="T7" fmla="*/ 673 h 673"/>
                  <a:gd name="T8" fmla="*/ 14 w 347"/>
                  <a:gd name="T9" fmla="*/ 52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673">
                    <a:moveTo>
                      <a:pt x="14" y="52"/>
                    </a:moveTo>
                    <a:cubicBezTo>
                      <a:pt x="9" y="24"/>
                      <a:pt x="3" y="0"/>
                      <a:pt x="0" y="0"/>
                    </a:cubicBezTo>
                    <a:cubicBezTo>
                      <a:pt x="0" y="673"/>
                      <a:pt x="0" y="673"/>
                      <a:pt x="0" y="673"/>
                    </a:cubicBezTo>
                    <a:cubicBezTo>
                      <a:pt x="347" y="673"/>
                      <a:pt x="347" y="673"/>
                      <a:pt x="347" y="673"/>
                    </a:cubicBezTo>
                    <a:cubicBezTo>
                      <a:pt x="347" y="673"/>
                      <a:pt x="105" y="520"/>
                      <a:pt x="14" y="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íṡḻiḓê"/>
            <p:cNvGrpSpPr>
              <a:grpSpLocks/>
            </p:cNvGrpSpPr>
            <p:nvPr/>
          </p:nvGrpSpPr>
          <p:grpSpPr bwMode="auto">
            <a:xfrm>
              <a:off x="3158504" y="2557516"/>
              <a:ext cx="1930588" cy="2482471"/>
              <a:chOff x="4338638" y="2257425"/>
              <a:chExt cx="2605088" cy="3651250"/>
            </a:xfrm>
          </p:grpSpPr>
          <p:sp>
            <p:nvSpPr>
              <p:cNvPr id="54" name="îşļiďê"/>
              <p:cNvSpPr>
                <a:spLocks/>
              </p:cNvSpPr>
              <p:nvPr/>
            </p:nvSpPr>
            <p:spPr bwMode="auto">
              <a:xfrm>
                <a:off x="4338638" y="2257425"/>
                <a:ext cx="1302543" cy="3651250"/>
              </a:xfrm>
              <a:custGeom>
                <a:avLst/>
                <a:gdLst>
                  <a:gd name="T0" fmla="*/ 333 w 347"/>
                  <a:gd name="T1" fmla="*/ 75 h 971"/>
                  <a:gd name="T2" fmla="*/ 0 w 347"/>
                  <a:gd name="T3" fmla="*/ 971 h 971"/>
                  <a:gd name="T4" fmla="*/ 347 w 347"/>
                  <a:gd name="T5" fmla="*/ 971 h 971"/>
                  <a:gd name="T6" fmla="*/ 347 w 347"/>
                  <a:gd name="T7" fmla="*/ 0 h 971"/>
                  <a:gd name="T8" fmla="*/ 333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333" y="75"/>
                    </a:moveTo>
                    <a:cubicBezTo>
                      <a:pt x="242" y="750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33"/>
                      <a:pt x="333" y="75"/>
                    </a:cubicBezTo>
                    <a:close/>
                  </a:path>
                </a:pathLst>
              </a:custGeom>
              <a:solidFill>
                <a:schemeClr val="accent2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ṥlîdê"/>
              <p:cNvSpPr>
                <a:spLocks/>
              </p:cNvSpPr>
              <p:nvPr/>
            </p:nvSpPr>
            <p:spPr bwMode="auto">
              <a:xfrm>
                <a:off x="5641181" y="2257425"/>
                <a:ext cx="1302545" cy="3651250"/>
              </a:xfrm>
              <a:custGeom>
                <a:avLst/>
                <a:gdLst>
                  <a:gd name="T0" fmla="*/ 15 w 347"/>
                  <a:gd name="T1" fmla="*/ 75 h 971"/>
                  <a:gd name="T2" fmla="*/ 0 w 347"/>
                  <a:gd name="T3" fmla="*/ 0 h 971"/>
                  <a:gd name="T4" fmla="*/ 0 w 347"/>
                  <a:gd name="T5" fmla="*/ 971 h 971"/>
                  <a:gd name="T6" fmla="*/ 347 w 347"/>
                  <a:gd name="T7" fmla="*/ 971 h 971"/>
                  <a:gd name="T8" fmla="*/ 15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15" y="75"/>
                    </a:moveTo>
                    <a:cubicBezTo>
                      <a:pt x="9" y="33"/>
                      <a:pt x="3" y="0"/>
                      <a:pt x="0" y="0"/>
                    </a:cubicBezTo>
                    <a:cubicBezTo>
                      <a:pt x="0" y="971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971"/>
                      <a:pt x="105" y="750"/>
                      <a:pt x="15" y="7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ïṣḻíḓè"/>
            <p:cNvGrpSpPr>
              <a:grpSpLocks/>
            </p:cNvGrpSpPr>
            <p:nvPr/>
          </p:nvGrpSpPr>
          <p:grpSpPr bwMode="auto">
            <a:xfrm>
              <a:off x="4493056" y="3706239"/>
              <a:ext cx="1931988" cy="1333751"/>
              <a:chOff x="5661026" y="3946525"/>
              <a:chExt cx="2605088" cy="1962150"/>
            </a:xfrm>
          </p:grpSpPr>
          <p:sp>
            <p:nvSpPr>
              <p:cNvPr id="46" name="i$1ïḍe"/>
              <p:cNvSpPr>
                <a:spLocks/>
              </p:cNvSpPr>
              <p:nvPr/>
            </p:nvSpPr>
            <p:spPr bwMode="auto">
              <a:xfrm>
                <a:off x="5661026" y="3946525"/>
                <a:ext cx="1301600" cy="1962150"/>
              </a:xfrm>
              <a:custGeom>
                <a:avLst/>
                <a:gdLst>
                  <a:gd name="T0" fmla="*/ 333 w 347"/>
                  <a:gd name="T1" fmla="*/ 40 h 522"/>
                  <a:gd name="T2" fmla="*/ 0 w 347"/>
                  <a:gd name="T3" fmla="*/ 522 h 522"/>
                  <a:gd name="T4" fmla="*/ 347 w 347"/>
                  <a:gd name="T5" fmla="*/ 522 h 522"/>
                  <a:gd name="T6" fmla="*/ 347 w 347"/>
                  <a:gd name="T7" fmla="*/ 0 h 522"/>
                  <a:gd name="T8" fmla="*/ 333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333" y="40"/>
                    </a:moveTo>
                    <a:cubicBezTo>
                      <a:pt x="242" y="403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18"/>
                      <a:pt x="333" y="40"/>
                    </a:cubicBezTo>
                    <a:close/>
                  </a:path>
                </a:pathLst>
              </a:custGeom>
              <a:solidFill>
                <a:schemeClr val="accent3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ş1iḓê"/>
              <p:cNvSpPr>
                <a:spLocks/>
              </p:cNvSpPr>
              <p:nvPr/>
            </p:nvSpPr>
            <p:spPr bwMode="auto">
              <a:xfrm>
                <a:off x="6962626" y="3946525"/>
                <a:ext cx="1303488" cy="1962150"/>
              </a:xfrm>
              <a:custGeom>
                <a:avLst/>
                <a:gdLst>
                  <a:gd name="T0" fmla="*/ 14 w 347"/>
                  <a:gd name="T1" fmla="*/ 40 h 522"/>
                  <a:gd name="T2" fmla="*/ 0 w 347"/>
                  <a:gd name="T3" fmla="*/ 0 h 522"/>
                  <a:gd name="T4" fmla="*/ 0 w 347"/>
                  <a:gd name="T5" fmla="*/ 522 h 522"/>
                  <a:gd name="T6" fmla="*/ 347 w 347"/>
                  <a:gd name="T7" fmla="*/ 522 h 522"/>
                  <a:gd name="T8" fmla="*/ 14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14" y="40"/>
                    </a:moveTo>
                    <a:cubicBezTo>
                      <a:pt x="9" y="18"/>
                      <a:pt x="3" y="0"/>
                      <a:pt x="0" y="0"/>
                    </a:cubicBezTo>
                    <a:cubicBezTo>
                      <a:pt x="0" y="522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522"/>
                      <a:pt x="105" y="403"/>
                      <a:pt x="14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" name="iṧḻïḑè"/>
            <p:cNvGrpSpPr>
              <a:grpSpLocks/>
            </p:cNvGrpSpPr>
            <p:nvPr/>
          </p:nvGrpSpPr>
          <p:grpSpPr bwMode="auto">
            <a:xfrm>
              <a:off x="5829020" y="3017518"/>
              <a:ext cx="1934794" cy="2022472"/>
              <a:chOff x="6970712" y="2933700"/>
              <a:chExt cx="2609850" cy="2974975"/>
            </a:xfrm>
          </p:grpSpPr>
          <p:sp>
            <p:nvSpPr>
              <p:cNvPr id="38" name="îŝľïḑê"/>
              <p:cNvSpPr>
                <a:spLocks/>
              </p:cNvSpPr>
              <p:nvPr/>
            </p:nvSpPr>
            <p:spPr bwMode="auto">
              <a:xfrm>
                <a:off x="8276581" y="2933700"/>
                <a:ext cx="1303981" cy="2974975"/>
              </a:xfrm>
              <a:custGeom>
                <a:avLst/>
                <a:gdLst>
                  <a:gd name="T0" fmla="*/ 14 w 347"/>
                  <a:gd name="T1" fmla="*/ 62 h 791"/>
                  <a:gd name="T2" fmla="*/ 0 w 347"/>
                  <a:gd name="T3" fmla="*/ 0 h 791"/>
                  <a:gd name="T4" fmla="*/ 0 w 347"/>
                  <a:gd name="T5" fmla="*/ 791 h 791"/>
                  <a:gd name="T6" fmla="*/ 347 w 347"/>
                  <a:gd name="T7" fmla="*/ 791 h 791"/>
                  <a:gd name="T8" fmla="*/ 14 w 347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791">
                    <a:moveTo>
                      <a:pt x="14" y="62"/>
                    </a:moveTo>
                    <a:cubicBezTo>
                      <a:pt x="8" y="28"/>
                      <a:pt x="2" y="0"/>
                      <a:pt x="0" y="0"/>
                    </a:cubicBezTo>
                    <a:cubicBezTo>
                      <a:pt x="0" y="791"/>
                      <a:pt x="0" y="791"/>
                      <a:pt x="0" y="791"/>
                    </a:cubicBezTo>
                    <a:cubicBezTo>
                      <a:pt x="347" y="791"/>
                      <a:pt x="347" y="791"/>
                      <a:pt x="347" y="791"/>
                    </a:cubicBezTo>
                    <a:cubicBezTo>
                      <a:pt x="347" y="791"/>
                      <a:pt x="104" y="611"/>
                      <a:pt x="14" y="6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śľíḓè"/>
              <p:cNvSpPr>
                <a:spLocks/>
              </p:cNvSpPr>
              <p:nvPr/>
            </p:nvSpPr>
            <p:spPr bwMode="auto">
              <a:xfrm>
                <a:off x="6970712" y="2933700"/>
                <a:ext cx="1305870" cy="2974975"/>
              </a:xfrm>
              <a:custGeom>
                <a:avLst/>
                <a:gdLst>
                  <a:gd name="T0" fmla="*/ 333 w 348"/>
                  <a:gd name="T1" fmla="*/ 62 h 791"/>
                  <a:gd name="T2" fmla="*/ 0 w 348"/>
                  <a:gd name="T3" fmla="*/ 791 h 791"/>
                  <a:gd name="T4" fmla="*/ 348 w 348"/>
                  <a:gd name="T5" fmla="*/ 791 h 791"/>
                  <a:gd name="T6" fmla="*/ 348 w 348"/>
                  <a:gd name="T7" fmla="*/ 0 h 791"/>
                  <a:gd name="T8" fmla="*/ 333 w 348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791">
                    <a:moveTo>
                      <a:pt x="333" y="62"/>
                    </a:moveTo>
                    <a:cubicBezTo>
                      <a:pt x="242" y="611"/>
                      <a:pt x="0" y="791"/>
                      <a:pt x="0" y="791"/>
                    </a:cubicBezTo>
                    <a:cubicBezTo>
                      <a:pt x="348" y="791"/>
                      <a:pt x="348" y="791"/>
                      <a:pt x="348" y="791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8"/>
                      <a:pt x="333" y="62"/>
                    </a:cubicBezTo>
                    <a:close/>
                  </a:path>
                </a:pathLst>
              </a:custGeom>
              <a:solidFill>
                <a:schemeClr val="accent4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îsľïḍê"/>
            <p:cNvGrpSpPr>
              <a:grpSpLocks/>
            </p:cNvGrpSpPr>
            <p:nvPr/>
          </p:nvGrpSpPr>
          <p:grpSpPr bwMode="auto">
            <a:xfrm>
              <a:off x="7167770" y="4395353"/>
              <a:ext cx="1893533" cy="644634"/>
              <a:chOff x="8293101" y="5205412"/>
              <a:chExt cx="2605088" cy="703264"/>
            </a:xfrm>
          </p:grpSpPr>
          <p:sp>
            <p:nvSpPr>
              <p:cNvPr id="30" name="ïŝļiḍê"/>
              <p:cNvSpPr>
                <a:spLocks/>
              </p:cNvSpPr>
              <p:nvPr/>
            </p:nvSpPr>
            <p:spPr bwMode="auto">
              <a:xfrm>
                <a:off x="8293101" y="5205412"/>
                <a:ext cx="1301750" cy="703263"/>
              </a:xfrm>
              <a:custGeom>
                <a:avLst/>
                <a:gdLst>
                  <a:gd name="T0" fmla="*/ 1249230 w 347"/>
                  <a:gd name="T1" fmla="*/ 52651 h 187"/>
                  <a:gd name="T2" fmla="*/ 0 w 347"/>
                  <a:gd name="T3" fmla="*/ 703263 h 187"/>
                  <a:gd name="T4" fmla="*/ 1301750 w 347"/>
                  <a:gd name="T5" fmla="*/ 703263 h 187"/>
                  <a:gd name="T6" fmla="*/ 1301750 w 347"/>
                  <a:gd name="T7" fmla="*/ 0 h 187"/>
                  <a:gd name="T8" fmla="*/ 1249230 w 347"/>
                  <a:gd name="T9" fmla="*/ 52651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333" y="14"/>
                    </a:moveTo>
                    <a:cubicBezTo>
                      <a:pt x="242" y="144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6"/>
                      <a:pt x="333" y="14"/>
                    </a:cubicBezTo>
                    <a:close/>
                  </a:path>
                </a:pathLst>
              </a:custGeom>
              <a:solidFill>
                <a:schemeClr val="accent5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ṧľiḍé"/>
              <p:cNvSpPr>
                <a:spLocks/>
              </p:cNvSpPr>
              <p:nvPr/>
            </p:nvSpPr>
            <p:spPr bwMode="auto">
              <a:xfrm>
                <a:off x="9595644" y="5205412"/>
                <a:ext cx="1302545" cy="703264"/>
              </a:xfrm>
              <a:custGeom>
                <a:avLst/>
                <a:gdLst>
                  <a:gd name="T0" fmla="*/ 14 w 347"/>
                  <a:gd name="T1" fmla="*/ 14 h 187"/>
                  <a:gd name="T2" fmla="*/ 0 w 347"/>
                  <a:gd name="T3" fmla="*/ 0 h 187"/>
                  <a:gd name="T4" fmla="*/ 0 w 347"/>
                  <a:gd name="T5" fmla="*/ 187 h 187"/>
                  <a:gd name="T6" fmla="*/ 347 w 347"/>
                  <a:gd name="T7" fmla="*/ 187 h 187"/>
                  <a:gd name="T8" fmla="*/ 14 w 347"/>
                  <a:gd name="T9" fmla="*/ 1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14" y="14"/>
                    </a:moveTo>
                    <a:cubicBezTo>
                      <a:pt x="9" y="6"/>
                      <a:pt x="3" y="0"/>
                      <a:pt x="0" y="0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187"/>
                      <a:pt x="105" y="144"/>
                      <a:pt x="14" y="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iś1ïḑè"/>
            <p:cNvGrpSpPr>
              <a:grpSpLocks/>
            </p:cNvGrpSpPr>
            <p:nvPr/>
          </p:nvGrpSpPr>
          <p:grpSpPr bwMode="auto">
            <a:xfrm>
              <a:off x="8465272" y="4094286"/>
              <a:ext cx="1868764" cy="945704"/>
              <a:chOff x="1706563" y="4518025"/>
              <a:chExt cx="2605088" cy="1390650"/>
            </a:xfrm>
          </p:grpSpPr>
          <p:sp>
            <p:nvSpPr>
              <p:cNvPr id="22" name="islïḑê"/>
              <p:cNvSpPr>
                <a:spLocks/>
              </p:cNvSpPr>
              <p:nvPr/>
            </p:nvSpPr>
            <p:spPr bwMode="auto">
              <a:xfrm>
                <a:off x="1706563" y="4518025"/>
                <a:ext cx="1303338" cy="1390650"/>
              </a:xfrm>
              <a:custGeom>
                <a:avLst/>
                <a:gdLst>
                  <a:gd name="T0" fmla="*/ 1250754 w 347"/>
                  <a:gd name="T1" fmla="*/ 108997 h 370"/>
                  <a:gd name="T2" fmla="*/ 0 w 347"/>
                  <a:gd name="T3" fmla="*/ 1390650 h 370"/>
                  <a:gd name="T4" fmla="*/ 1303338 w 347"/>
                  <a:gd name="T5" fmla="*/ 1390650 h 370"/>
                  <a:gd name="T6" fmla="*/ 1303338 w 347"/>
                  <a:gd name="T7" fmla="*/ 0 h 370"/>
                  <a:gd name="T8" fmla="*/ 1250754 w 347"/>
                  <a:gd name="T9" fmla="*/ 108997 h 3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333" y="29"/>
                    </a:moveTo>
                    <a:cubicBezTo>
                      <a:pt x="242" y="286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13"/>
                      <a:pt x="333" y="29"/>
                    </a:cubicBezTo>
                    <a:close/>
                  </a:path>
                </a:pathLst>
              </a:custGeom>
              <a:solidFill>
                <a:schemeClr val="accent6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ṥḷíḓè"/>
              <p:cNvSpPr>
                <a:spLocks/>
              </p:cNvSpPr>
              <p:nvPr/>
            </p:nvSpPr>
            <p:spPr bwMode="auto">
              <a:xfrm>
                <a:off x="3010052" y="4518025"/>
                <a:ext cx="1301599" cy="1390650"/>
              </a:xfrm>
              <a:custGeom>
                <a:avLst/>
                <a:gdLst>
                  <a:gd name="T0" fmla="*/ 15 w 347"/>
                  <a:gd name="T1" fmla="*/ 29 h 370"/>
                  <a:gd name="T2" fmla="*/ 0 w 347"/>
                  <a:gd name="T3" fmla="*/ 0 h 370"/>
                  <a:gd name="T4" fmla="*/ 0 w 347"/>
                  <a:gd name="T5" fmla="*/ 370 h 370"/>
                  <a:gd name="T6" fmla="*/ 347 w 347"/>
                  <a:gd name="T7" fmla="*/ 370 h 370"/>
                  <a:gd name="T8" fmla="*/ 15 w 347"/>
                  <a:gd name="T9" fmla="*/ 2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15" y="29"/>
                    </a:moveTo>
                    <a:cubicBezTo>
                      <a:pt x="9" y="13"/>
                      <a:pt x="3" y="0"/>
                      <a:pt x="0" y="0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370"/>
                      <a:pt x="105" y="286"/>
                      <a:pt x="15" y="2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cxnSp>
        <p:nvCxnSpPr>
          <p:cNvPr id="66" name="直接连接符 65"/>
          <p:cNvCxnSpPr/>
          <p:nvPr/>
        </p:nvCxnSpPr>
        <p:spPr>
          <a:xfrm>
            <a:off x="1035050" y="5057905"/>
            <a:ext cx="10121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094958" y="5167480"/>
            <a:ext cx="10002084" cy="781752"/>
            <a:chOff x="3624779" y="2412339"/>
            <a:chExt cx="10002084" cy="781752"/>
          </a:xfrm>
        </p:grpSpPr>
        <p:sp>
          <p:nvSpPr>
            <p:cNvPr id="68" name="文本框 6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624779" y="2750893"/>
              <a:ext cx="1000208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643433" y="2738011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156549" y="1886986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678724" y="3214785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216920" y="2415820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745502" y="3993724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196913" y="3631872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34" name="组合 33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明年工作计划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5" name="任意多边形 34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61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ŝḷîḋè"/>
          <p:cNvSpPr/>
          <p:nvPr/>
        </p:nvSpPr>
        <p:spPr>
          <a:xfrm>
            <a:off x="5889204" y="3157054"/>
            <a:ext cx="2199805" cy="2382218"/>
          </a:xfrm>
          <a:custGeom>
            <a:avLst/>
            <a:gdLst>
              <a:gd name="connsiteX0" fmla="*/ 1689100 w 3119522"/>
              <a:gd name="connsiteY0" fmla="*/ 0 h 3378200"/>
              <a:gd name="connsiteX1" fmla="*/ 3089728 w 3119522"/>
              <a:gd name="connsiteY1" fmla="*/ 744708 h 3378200"/>
              <a:gd name="connsiteX2" fmla="*/ 3119522 w 3119522"/>
              <a:gd name="connsiteY2" fmla="*/ 793750 h 3378200"/>
              <a:gd name="connsiteX3" fmla="*/ 2303088 w 3119522"/>
              <a:gd name="connsiteY3" fmla="*/ 793750 h 3378200"/>
              <a:gd name="connsiteX4" fmla="*/ 2296249 w 3119522"/>
              <a:gd name="connsiteY4" fmla="*/ 788636 h 3378200"/>
              <a:gd name="connsiteX5" fmla="*/ 1689100 w 3119522"/>
              <a:gd name="connsiteY5" fmla="*/ 603178 h 3378200"/>
              <a:gd name="connsiteX6" fmla="*/ 603178 w 3119522"/>
              <a:gd name="connsiteY6" fmla="*/ 1689100 h 3378200"/>
              <a:gd name="connsiteX7" fmla="*/ 1689100 w 3119522"/>
              <a:gd name="connsiteY7" fmla="*/ 2775022 h 3378200"/>
              <a:gd name="connsiteX8" fmla="*/ 2296249 w 3119522"/>
              <a:gd name="connsiteY8" fmla="*/ 2589564 h 3378200"/>
              <a:gd name="connsiteX9" fmla="*/ 2303088 w 3119522"/>
              <a:gd name="connsiteY9" fmla="*/ 2584450 h 3378200"/>
              <a:gd name="connsiteX10" fmla="*/ 3119522 w 3119522"/>
              <a:gd name="connsiteY10" fmla="*/ 2584450 h 3378200"/>
              <a:gd name="connsiteX11" fmla="*/ 3089728 w 3119522"/>
              <a:gd name="connsiteY11" fmla="*/ 2633492 h 3378200"/>
              <a:gd name="connsiteX12" fmla="*/ 1689100 w 3119522"/>
              <a:gd name="connsiteY12" fmla="*/ 3378200 h 3378200"/>
              <a:gd name="connsiteX13" fmla="*/ 0 w 3119522"/>
              <a:gd name="connsiteY13" fmla="*/ 1689100 h 3378200"/>
              <a:gd name="connsiteX14" fmla="*/ 1689100 w 3119522"/>
              <a:gd name="connsiteY14" fmla="*/ 0 h 337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19522" h="3378200">
                <a:moveTo>
                  <a:pt x="1689100" y="0"/>
                </a:moveTo>
                <a:cubicBezTo>
                  <a:pt x="2272140" y="0"/>
                  <a:pt x="2786185" y="295405"/>
                  <a:pt x="3089728" y="744708"/>
                </a:cubicBezTo>
                <a:lnTo>
                  <a:pt x="3119522" y="793750"/>
                </a:lnTo>
                <a:lnTo>
                  <a:pt x="2303088" y="793750"/>
                </a:lnTo>
                <a:lnTo>
                  <a:pt x="2296249" y="788636"/>
                </a:lnTo>
                <a:cubicBezTo>
                  <a:pt x="2122935" y="671548"/>
                  <a:pt x="1914002" y="603178"/>
                  <a:pt x="1689100" y="603178"/>
                </a:cubicBezTo>
                <a:cubicBezTo>
                  <a:pt x="1089362" y="603178"/>
                  <a:pt x="603178" y="1089362"/>
                  <a:pt x="603178" y="1689100"/>
                </a:cubicBezTo>
                <a:cubicBezTo>
                  <a:pt x="603178" y="2288838"/>
                  <a:pt x="1089362" y="2775022"/>
                  <a:pt x="1689100" y="2775022"/>
                </a:cubicBezTo>
                <a:cubicBezTo>
                  <a:pt x="1914002" y="2775022"/>
                  <a:pt x="2122935" y="2706653"/>
                  <a:pt x="2296249" y="2589564"/>
                </a:cubicBezTo>
                <a:lnTo>
                  <a:pt x="2303088" y="2584450"/>
                </a:lnTo>
                <a:lnTo>
                  <a:pt x="3119522" y="2584450"/>
                </a:lnTo>
                <a:lnTo>
                  <a:pt x="3089728" y="2633492"/>
                </a:lnTo>
                <a:cubicBezTo>
                  <a:pt x="2786185" y="3082796"/>
                  <a:pt x="2272140" y="3378200"/>
                  <a:pt x="1689100" y="3378200"/>
                </a:cubicBezTo>
                <a:cubicBezTo>
                  <a:pt x="756236" y="3378200"/>
                  <a:pt x="0" y="2621964"/>
                  <a:pt x="0" y="1689100"/>
                </a:cubicBezTo>
                <a:cubicBezTo>
                  <a:pt x="0" y="756236"/>
                  <a:pt x="756236" y="0"/>
                  <a:pt x="1689100" y="0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ṩlïḋè"/>
          <p:cNvSpPr/>
          <p:nvPr/>
        </p:nvSpPr>
        <p:spPr>
          <a:xfrm>
            <a:off x="4115691" y="3157054"/>
            <a:ext cx="2199805" cy="2382218"/>
          </a:xfrm>
          <a:custGeom>
            <a:avLst/>
            <a:gdLst>
              <a:gd name="connsiteX0" fmla="*/ 1430422 w 3119522"/>
              <a:gd name="connsiteY0" fmla="*/ 0 h 3378200"/>
              <a:gd name="connsiteX1" fmla="*/ 3119522 w 3119522"/>
              <a:gd name="connsiteY1" fmla="*/ 1689100 h 3378200"/>
              <a:gd name="connsiteX2" fmla="*/ 1430422 w 3119522"/>
              <a:gd name="connsiteY2" fmla="*/ 3378200 h 3378200"/>
              <a:gd name="connsiteX3" fmla="*/ 29794 w 3119522"/>
              <a:gd name="connsiteY3" fmla="*/ 2633492 h 3378200"/>
              <a:gd name="connsiteX4" fmla="*/ 0 w 3119522"/>
              <a:gd name="connsiteY4" fmla="*/ 2584450 h 3378200"/>
              <a:gd name="connsiteX5" fmla="*/ 816434 w 3119522"/>
              <a:gd name="connsiteY5" fmla="*/ 2584450 h 3378200"/>
              <a:gd name="connsiteX6" fmla="*/ 823273 w 3119522"/>
              <a:gd name="connsiteY6" fmla="*/ 2589564 h 3378200"/>
              <a:gd name="connsiteX7" fmla="*/ 1430422 w 3119522"/>
              <a:gd name="connsiteY7" fmla="*/ 2775022 h 3378200"/>
              <a:gd name="connsiteX8" fmla="*/ 2516344 w 3119522"/>
              <a:gd name="connsiteY8" fmla="*/ 1689100 h 3378200"/>
              <a:gd name="connsiteX9" fmla="*/ 1430422 w 3119522"/>
              <a:gd name="connsiteY9" fmla="*/ 603178 h 3378200"/>
              <a:gd name="connsiteX10" fmla="*/ 823273 w 3119522"/>
              <a:gd name="connsiteY10" fmla="*/ 788636 h 3378200"/>
              <a:gd name="connsiteX11" fmla="*/ 816434 w 3119522"/>
              <a:gd name="connsiteY11" fmla="*/ 793750 h 3378200"/>
              <a:gd name="connsiteX12" fmla="*/ 0 w 3119522"/>
              <a:gd name="connsiteY12" fmla="*/ 793750 h 3378200"/>
              <a:gd name="connsiteX13" fmla="*/ 29794 w 3119522"/>
              <a:gd name="connsiteY13" fmla="*/ 744708 h 3378200"/>
              <a:gd name="connsiteX14" fmla="*/ 1430422 w 3119522"/>
              <a:gd name="connsiteY14" fmla="*/ 0 h 337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19522" h="3378200">
                <a:moveTo>
                  <a:pt x="1430422" y="0"/>
                </a:moveTo>
                <a:cubicBezTo>
                  <a:pt x="2363286" y="0"/>
                  <a:pt x="3119522" y="756236"/>
                  <a:pt x="3119522" y="1689100"/>
                </a:cubicBezTo>
                <a:cubicBezTo>
                  <a:pt x="3119522" y="2621964"/>
                  <a:pt x="2363286" y="3378200"/>
                  <a:pt x="1430422" y="3378200"/>
                </a:cubicBezTo>
                <a:cubicBezTo>
                  <a:pt x="847382" y="3378200"/>
                  <a:pt x="333337" y="3082796"/>
                  <a:pt x="29794" y="2633492"/>
                </a:cubicBezTo>
                <a:lnTo>
                  <a:pt x="0" y="2584450"/>
                </a:lnTo>
                <a:lnTo>
                  <a:pt x="816434" y="2584450"/>
                </a:lnTo>
                <a:lnTo>
                  <a:pt x="823273" y="2589564"/>
                </a:lnTo>
                <a:cubicBezTo>
                  <a:pt x="996587" y="2706653"/>
                  <a:pt x="1205520" y="2775022"/>
                  <a:pt x="1430422" y="2775022"/>
                </a:cubicBezTo>
                <a:cubicBezTo>
                  <a:pt x="2030160" y="2775022"/>
                  <a:pt x="2516344" y="2288838"/>
                  <a:pt x="2516344" y="1689100"/>
                </a:cubicBezTo>
                <a:cubicBezTo>
                  <a:pt x="2516344" y="1089362"/>
                  <a:pt x="2030160" y="603178"/>
                  <a:pt x="1430422" y="603178"/>
                </a:cubicBezTo>
                <a:cubicBezTo>
                  <a:pt x="1205520" y="603178"/>
                  <a:pt x="996587" y="671547"/>
                  <a:pt x="823273" y="788636"/>
                </a:cubicBezTo>
                <a:lnTo>
                  <a:pt x="816434" y="793750"/>
                </a:lnTo>
                <a:lnTo>
                  <a:pt x="0" y="793750"/>
                </a:lnTo>
                <a:lnTo>
                  <a:pt x="29794" y="744708"/>
                </a:lnTo>
                <a:cubicBezTo>
                  <a:pt x="333337" y="295405"/>
                  <a:pt x="847382" y="0"/>
                  <a:pt x="1430422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íSlíḋé"/>
          <p:cNvSpPr>
            <a:spLocks/>
          </p:cNvSpPr>
          <p:nvPr/>
        </p:nvSpPr>
        <p:spPr bwMode="auto">
          <a:xfrm>
            <a:off x="4880065" y="4070328"/>
            <a:ext cx="490526" cy="489786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iSlïḑe"/>
          <p:cNvSpPr>
            <a:spLocks/>
          </p:cNvSpPr>
          <p:nvPr/>
        </p:nvSpPr>
        <p:spPr bwMode="auto">
          <a:xfrm>
            <a:off x="6834187" y="4071730"/>
            <a:ext cx="558778" cy="515180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31" name="组合 30"/>
          <p:cNvGrpSpPr/>
          <p:nvPr/>
        </p:nvGrpSpPr>
        <p:grpSpPr>
          <a:xfrm>
            <a:off x="8184563" y="2818500"/>
            <a:ext cx="2784999" cy="957185"/>
            <a:chOff x="1541719" y="2349127"/>
            <a:chExt cx="2784999" cy="957185"/>
          </a:xfrm>
        </p:grpSpPr>
        <p:sp>
          <p:nvSpPr>
            <p:cNvPr id="32" name="文本框 31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84563" y="4874309"/>
            <a:ext cx="2784999" cy="957185"/>
            <a:chOff x="1541719" y="2349127"/>
            <a:chExt cx="2784999" cy="957185"/>
          </a:xfrm>
        </p:grpSpPr>
        <p:sp>
          <p:nvSpPr>
            <p:cNvPr id="35" name="文本框 34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37126" y="2818500"/>
            <a:ext cx="2784999" cy="957185"/>
            <a:chOff x="1541719" y="2349127"/>
            <a:chExt cx="2784999" cy="957185"/>
          </a:xfrm>
        </p:grpSpPr>
        <p:sp>
          <p:nvSpPr>
            <p:cNvPr id="38" name="文本框 3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37126" y="4874309"/>
            <a:ext cx="2784999" cy="957185"/>
            <a:chOff x="1541719" y="2349127"/>
            <a:chExt cx="2784999" cy="957185"/>
          </a:xfrm>
        </p:grpSpPr>
        <p:sp>
          <p:nvSpPr>
            <p:cNvPr id="41" name="文本框 40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04900" y="1693000"/>
            <a:ext cx="9982200" cy="669200"/>
            <a:chOff x="1104900" y="1693000"/>
            <a:chExt cx="9982200" cy="6692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308100" y="2362200"/>
              <a:ext cx="9575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1104900" y="1693000"/>
              <a:ext cx="9982200" cy="4573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 user can demonstrate on a projector or computer,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orThe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printThe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theThe</a:t>
              </a:r>
              <a:r>
                <a:rPr lang="en-US" altLang="zh-CN" sz="10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1000" dirty="0" smtClean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user</a:t>
              </a:r>
              <a:endParaRPr lang="en-US" altLang="zh-CN" sz="10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43" name="组合 42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明年工作计划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4" name="任意多边形 43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6868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4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4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7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7" grpId="0" animBg="1"/>
          <p:bldP spid="16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-1" y="0"/>
            <a:ext cx="5212374" cy="6858000"/>
          </a:xfrm>
          <a:prstGeom prst="rect">
            <a:avLst/>
          </a:prstGeom>
          <a:blipFill>
            <a:blip r:embed="rId3"/>
            <a:srcRect/>
            <a:stretch>
              <a:fillRect l="-36171" r="-977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12373" y="3295258"/>
            <a:ext cx="577851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经典综艺体简" panose="02010609000101010101" pitchFamily="49" charset="-122"/>
              </a:rPr>
              <a:t>感谢您的观看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91467" y="4215674"/>
            <a:ext cx="407402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 The user can 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demonstrate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81876" y="1991225"/>
            <a:ext cx="250779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200" dirty="0" smtClean="0">
                <a:solidFill>
                  <a:schemeClr val="accent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2018</a:t>
            </a:r>
            <a:endParaRPr lang="zh-CN" altLang="en-US" sz="7200" dirty="0">
              <a:solidFill>
                <a:schemeClr val="accent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163778" y="1158843"/>
            <a:ext cx="6826313" cy="4508626"/>
            <a:chOff x="2163778" y="1158843"/>
            <a:chExt cx="6826313" cy="4508626"/>
          </a:xfrm>
        </p:grpSpPr>
        <p:sp>
          <p:nvSpPr>
            <p:cNvPr id="26" name="任意多边形 25"/>
            <p:cNvSpPr/>
            <p:nvPr/>
          </p:nvSpPr>
          <p:spPr>
            <a:xfrm>
              <a:off x="2163778" y="1158843"/>
              <a:ext cx="6826313" cy="4508626"/>
            </a:xfrm>
            <a:custGeom>
              <a:avLst/>
              <a:gdLst>
                <a:gd name="connsiteX0" fmla="*/ 6762786 w 6826313"/>
                <a:gd name="connsiteY0" fmla="*/ 1876457 h 4508626"/>
                <a:gd name="connsiteX1" fmla="*/ 6826313 w 6826313"/>
                <a:gd name="connsiteY1" fmla="*/ 1876457 h 4508626"/>
                <a:gd name="connsiteX2" fmla="*/ 6826313 w 6826313"/>
                <a:gd name="connsiteY2" fmla="*/ 2139756 h 4508626"/>
                <a:gd name="connsiteX3" fmla="*/ 6762786 w 6826313"/>
                <a:gd name="connsiteY3" fmla="*/ 2139756 h 4508626"/>
                <a:gd name="connsiteX4" fmla="*/ 0 w 6826313"/>
                <a:gd name="connsiteY4" fmla="*/ 0 h 4508626"/>
                <a:gd name="connsiteX5" fmla="*/ 6826313 w 6826313"/>
                <a:gd name="connsiteY5" fmla="*/ 0 h 4508626"/>
                <a:gd name="connsiteX6" fmla="*/ 6826313 w 6826313"/>
                <a:gd name="connsiteY6" fmla="*/ 959382 h 4508626"/>
                <a:gd name="connsiteX7" fmla="*/ 6762786 w 6826313"/>
                <a:gd name="connsiteY7" fmla="*/ 959382 h 4508626"/>
                <a:gd name="connsiteX8" fmla="*/ 6762786 w 6826313"/>
                <a:gd name="connsiteY8" fmla="*/ 63527 h 4508626"/>
                <a:gd name="connsiteX9" fmla="*/ 63527 w 6826313"/>
                <a:gd name="connsiteY9" fmla="*/ 63527 h 4508626"/>
                <a:gd name="connsiteX10" fmla="*/ 63527 w 6826313"/>
                <a:gd name="connsiteY10" fmla="*/ 4445099 h 4508626"/>
                <a:gd name="connsiteX11" fmla="*/ 6762786 w 6826313"/>
                <a:gd name="connsiteY11" fmla="*/ 4445099 h 4508626"/>
                <a:gd name="connsiteX12" fmla="*/ 6762786 w 6826313"/>
                <a:gd name="connsiteY12" fmla="*/ 3756057 h 4508626"/>
                <a:gd name="connsiteX13" fmla="*/ 6826313 w 6826313"/>
                <a:gd name="connsiteY13" fmla="*/ 3756057 h 4508626"/>
                <a:gd name="connsiteX14" fmla="*/ 6826313 w 6826313"/>
                <a:gd name="connsiteY14" fmla="*/ 4508626 h 4508626"/>
                <a:gd name="connsiteX15" fmla="*/ 0 w 6826313"/>
                <a:gd name="connsiteY15" fmla="*/ 4508626 h 450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26313" h="4508626">
                  <a:moveTo>
                    <a:pt x="6762786" y="1876457"/>
                  </a:moveTo>
                  <a:lnTo>
                    <a:pt x="6826313" y="1876457"/>
                  </a:lnTo>
                  <a:lnTo>
                    <a:pt x="6826313" y="2139756"/>
                  </a:lnTo>
                  <a:lnTo>
                    <a:pt x="6762786" y="2139756"/>
                  </a:lnTo>
                  <a:close/>
                  <a:moveTo>
                    <a:pt x="0" y="0"/>
                  </a:moveTo>
                  <a:lnTo>
                    <a:pt x="6826313" y="0"/>
                  </a:lnTo>
                  <a:lnTo>
                    <a:pt x="6826313" y="959382"/>
                  </a:lnTo>
                  <a:lnTo>
                    <a:pt x="6762786" y="959382"/>
                  </a:lnTo>
                  <a:lnTo>
                    <a:pt x="6762786" y="63527"/>
                  </a:lnTo>
                  <a:lnTo>
                    <a:pt x="63527" y="63527"/>
                  </a:lnTo>
                  <a:lnTo>
                    <a:pt x="63527" y="4445099"/>
                  </a:lnTo>
                  <a:lnTo>
                    <a:pt x="6762786" y="4445099"/>
                  </a:lnTo>
                  <a:lnTo>
                    <a:pt x="6762786" y="3756057"/>
                  </a:lnTo>
                  <a:lnTo>
                    <a:pt x="6826313" y="3756057"/>
                  </a:lnTo>
                  <a:lnTo>
                    <a:pt x="6826313" y="4508626"/>
                  </a:lnTo>
                  <a:lnTo>
                    <a:pt x="0" y="450862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63778" y="1161675"/>
              <a:ext cx="2484422" cy="5175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63778" y="1184243"/>
              <a:ext cx="2484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经典综艺体简" panose="02010609000101010101" pitchFamily="49" charset="-122"/>
                </a:rPr>
                <a:t>BUSINESS PLAN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8181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978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713" y="0"/>
            <a:ext cx="1778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1432" y="850900"/>
            <a:ext cx="2883881" cy="5156200"/>
          </a:xfrm>
          <a:prstGeom prst="rect">
            <a:avLst/>
          </a:prstGeom>
          <a:blipFill>
            <a:blip r:embed="rId3"/>
            <a:srcRect/>
            <a:stretch>
              <a:fillRect l="-91203" r="-1266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382713" y="1149350"/>
            <a:ext cx="4521200" cy="4559300"/>
          </a:xfrm>
          <a:custGeom>
            <a:avLst/>
            <a:gdLst>
              <a:gd name="connsiteX0" fmla="*/ 0 w 4521200"/>
              <a:gd name="connsiteY0" fmla="*/ 0 h 4559300"/>
              <a:gd name="connsiteX1" fmla="*/ 4521200 w 4521200"/>
              <a:gd name="connsiteY1" fmla="*/ 0 h 4559300"/>
              <a:gd name="connsiteX2" fmla="*/ 4521200 w 4521200"/>
              <a:gd name="connsiteY2" fmla="*/ 549775 h 4559300"/>
              <a:gd name="connsiteX3" fmla="*/ 4447233 w 4521200"/>
              <a:gd name="connsiteY3" fmla="*/ 549775 h 4559300"/>
              <a:gd name="connsiteX4" fmla="*/ 4447233 w 4521200"/>
              <a:gd name="connsiteY4" fmla="*/ 73967 h 4559300"/>
              <a:gd name="connsiteX5" fmla="*/ 73967 w 4521200"/>
              <a:gd name="connsiteY5" fmla="*/ 73967 h 4559300"/>
              <a:gd name="connsiteX6" fmla="*/ 73967 w 4521200"/>
              <a:gd name="connsiteY6" fmla="*/ 4485333 h 4559300"/>
              <a:gd name="connsiteX7" fmla="*/ 4447233 w 4521200"/>
              <a:gd name="connsiteY7" fmla="*/ 4485333 h 4559300"/>
              <a:gd name="connsiteX8" fmla="*/ 4447233 w 4521200"/>
              <a:gd name="connsiteY8" fmla="*/ 1380772 h 4559300"/>
              <a:gd name="connsiteX9" fmla="*/ 4521200 w 4521200"/>
              <a:gd name="connsiteY9" fmla="*/ 1380772 h 4559300"/>
              <a:gd name="connsiteX10" fmla="*/ 4521200 w 4521200"/>
              <a:gd name="connsiteY10" fmla="*/ 4559300 h 4559300"/>
              <a:gd name="connsiteX11" fmla="*/ 0 w 4521200"/>
              <a:gd name="connsiteY11" fmla="*/ 4559300 h 4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21200" h="4559300">
                <a:moveTo>
                  <a:pt x="0" y="0"/>
                </a:moveTo>
                <a:lnTo>
                  <a:pt x="4521200" y="0"/>
                </a:lnTo>
                <a:lnTo>
                  <a:pt x="4521200" y="549775"/>
                </a:lnTo>
                <a:lnTo>
                  <a:pt x="4447233" y="549775"/>
                </a:lnTo>
                <a:lnTo>
                  <a:pt x="4447233" y="73967"/>
                </a:lnTo>
                <a:lnTo>
                  <a:pt x="73967" y="73967"/>
                </a:lnTo>
                <a:lnTo>
                  <a:pt x="73967" y="4485333"/>
                </a:lnTo>
                <a:lnTo>
                  <a:pt x="4447233" y="4485333"/>
                </a:lnTo>
                <a:lnTo>
                  <a:pt x="4447233" y="1380772"/>
                </a:lnTo>
                <a:lnTo>
                  <a:pt x="4521200" y="1380772"/>
                </a:lnTo>
                <a:lnTo>
                  <a:pt x="4521200" y="4559300"/>
                </a:lnTo>
                <a:lnTo>
                  <a:pt x="0" y="4559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9216" y="1699125"/>
            <a:ext cx="25077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PART 01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5651" y="2881342"/>
            <a:ext cx="42691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4400" dirty="0"/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95651" y="3849516"/>
            <a:ext cx="4269162" cy="7017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print the presentation and make it into a film to be used in a wider field 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2698623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ṡļidè"/>
          <p:cNvSpPr/>
          <p:nvPr/>
        </p:nvSpPr>
        <p:spPr bwMode="auto">
          <a:xfrm>
            <a:off x="9173210" y="1970820"/>
            <a:ext cx="2115503" cy="3656867"/>
          </a:xfrm>
          <a:prstGeom prst="roundRect">
            <a:avLst>
              <a:gd name="adj" fmla="val 0"/>
            </a:avLst>
          </a:prstGeom>
          <a:blipFill>
            <a:blip r:embed="rId3"/>
            <a:srcRect/>
            <a:stretch>
              <a:fillRect l="-80174" r="-79218"/>
            </a:stretch>
          </a:blip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t"/>
          <a:lstStyle/>
          <a:p>
            <a:pPr algn="ctr"/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5" name="íSľiďè"/>
          <p:cNvSpPr/>
          <p:nvPr/>
        </p:nvSpPr>
        <p:spPr>
          <a:xfrm>
            <a:off x="7131051" y="3848099"/>
            <a:ext cx="1991284" cy="1779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ŝ1íḓe"/>
          <p:cNvSpPr/>
          <p:nvPr/>
        </p:nvSpPr>
        <p:spPr>
          <a:xfrm>
            <a:off x="7131051" y="1970088"/>
            <a:ext cx="1991284" cy="1807536"/>
          </a:xfrm>
          <a:prstGeom prst="rect">
            <a:avLst/>
          </a:prstGeom>
          <a:blipFill>
            <a:blip r:embed="rId4"/>
            <a:srcRect/>
            <a:stretch>
              <a:fillRect l="-18467" r="-182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4" name="组合 23"/>
          <p:cNvGrpSpPr/>
          <p:nvPr/>
        </p:nvGrpSpPr>
        <p:grpSpPr>
          <a:xfrm>
            <a:off x="7181488" y="4179309"/>
            <a:ext cx="1890410" cy="1117165"/>
            <a:chOff x="3624780" y="2412339"/>
            <a:chExt cx="1675213" cy="1117165"/>
          </a:xfrm>
        </p:grpSpPr>
        <p:sp>
          <p:nvSpPr>
            <p:cNvPr id="25" name="文本框 24"/>
            <p:cNvSpPr txBox="1"/>
            <p:nvPr/>
          </p:nvSpPr>
          <p:spPr>
            <a:xfrm>
              <a:off x="3624780" y="2412339"/>
              <a:ext cx="1613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624780" y="2750893"/>
              <a:ext cx="1675213" cy="7786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preseand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sp>
        <p:nvSpPr>
          <p:cNvPr id="9" name="îşļídé"/>
          <p:cNvSpPr/>
          <p:nvPr/>
        </p:nvSpPr>
        <p:spPr>
          <a:xfrm>
            <a:off x="5088891" y="3848099"/>
            <a:ext cx="1991284" cy="1779587"/>
          </a:xfrm>
          <a:prstGeom prst="rect">
            <a:avLst/>
          </a:prstGeom>
          <a:blipFill>
            <a:blip r:embed="rId5"/>
            <a:srcRect/>
            <a:stretch>
              <a:fillRect l="-17162" r="-169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S1íḓè"/>
          <p:cNvSpPr/>
          <p:nvPr/>
        </p:nvSpPr>
        <p:spPr>
          <a:xfrm>
            <a:off x="5088891" y="1970088"/>
            <a:ext cx="1991284" cy="18075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1" name="组合 20"/>
          <p:cNvGrpSpPr/>
          <p:nvPr/>
        </p:nvGrpSpPr>
        <p:grpSpPr>
          <a:xfrm>
            <a:off x="5161191" y="2307547"/>
            <a:ext cx="1890410" cy="1117165"/>
            <a:chOff x="3624780" y="2412339"/>
            <a:chExt cx="1675213" cy="1117165"/>
          </a:xfrm>
        </p:grpSpPr>
        <p:sp>
          <p:nvSpPr>
            <p:cNvPr id="22" name="文本框 21"/>
            <p:cNvSpPr txBox="1"/>
            <p:nvPr/>
          </p:nvSpPr>
          <p:spPr>
            <a:xfrm>
              <a:off x="3624780" y="2412339"/>
              <a:ext cx="1613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24780" y="2750893"/>
              <a:ext cx="1675213" cy="7786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preseand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sp>
        <p:nvSpPr>
          <p:cNvPr id="8" name="íṧḻïḍè"/>
          <p:cNvSpPr/>
          <p:nvPr/>
        </p:nvSpPr>
        <p:spPr>
          <a:xfrm>
            <a:off x="903288" y="1970088"/>
            <a:ext cx="4116387" cy="3657600"/>
          </a:xfrm>
          <a:prstGeom prst="rect">
            <a:avLst/>
          </a:prstGeom>
          <a:blipFill>
            <a:blip r:embed="rId6"/>
            <a:srcRect/>
            <a:stretch>
              <a:fillRect l="-16955" r="-1685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4" name="组合 13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17" name="组合 16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年度工作概述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8" name="任意多边形 17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7158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9" grpId="0" animBg="1"/>
      <p:bldP spid="10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ïS1íḑê"/>
          <p:cNvGrpSpPr/>
          <p:nvPr/>
        </p:nvGrpSpPr>
        <p:grpSpPr>
          <a:xfrm>
            <a:off x="7049651" y="2271379"/>
            <a:ext cx="3856760" cy="3239168"/>
            <a:chOff x="1182668" y="1842116"/>
            <a:chExt cx="4800360" cy="4031668"/>
          </a:xfrm>
        </p:grpSpPr>
        <p:grpSp>
          <p:nvGrpSpPr>
            <p:cNvPr id="23" name="îśľîḋé"/>
            <p:cNvGrpSpPr/>
            <p:nvPr/>
          </p:nvGrpSpPr>
          <p:grpSpPr>
            <a:xfrm>
              <a:off x="1182668" y="1842116"/>
              <a:ext cx="4800360" cy="4031668"/>
              <a:chOff x="1554163" y="1203325"/>
              <a:chExt cx="6840537" cy="5745163"/>
            </a:xfrm>
          </p:grpSpPr>
          <p:sp>
            <p:nvSpPr>
              <p:cNvPr id="25" name="išḻidé"/>
              <p:cNvSpPr>
                <a:spLocks/>
              </p:cNvSpPr>
              <p:nvPr/>
            </p:nvSpPr>
            <p:spPr bwMode="auto">
              <a:xfrm>
                <a:off x="3735388" y="6911975"/>
                <a:ext cx="2513012" cy="36513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$ļíḍé"/>
              <p:cNvSpPr>
                <a:spLocks/>
              </p:cNvSpPr>
              <p:nvPr/>
            </p:nvSpPr>
            <p:spPr bwMode="auto">
              <a:xfrm>
                <a:off x="1554163" y="1203325"/>
                <a:ext cx="6840537" cy="4140200"/>
              </a:xfrm>
              <a:custGeom>
                <a:avLst/>
                <a:gdLst>
                  <a:gd name="T0" fmla="*/ 18999 w 19000"/>
                  <a:gd name="T1" fmla="*/ 11499 h 11500"/>
                  <a:gd name="T2" fmla="*/ 18999 w 19000"/>
                  <a:gd name="T3" fmla="*/ 11499 h 11500"/>
                  <a:gd name="T4" fmla="*/ 18999 w 19000"/>
                  <a:gd name="T5" fmla="*/ 630 h 11500"/>
                  <a:gd name="T6" fmla="*/ 18369 w 19000"/>
                  <a:gd name="T7" fmla="*/ 0 h 11500"/>
                  <a:gd name="T8" fmla="*/ 630 w 19000"/>
                  <a:gd name="T9" fmla="*/ 0 h 11500"/>
                  <a:gd name="T10" fmla="*/ 0 w 19000"/>
                  <a:gd name="T11" fmla="*/ 630 h 11500"/>
                  <a:gd name="T12" fmla="*/ 0 w 19000"/>
                  <a:gd name="T13" fmla="*/ 11499 h 11500"/>
                  <a:gd name="T14" fmla="*/ 18999 w 19000"/>
                  <a:gd name="T15" fmla="*/ 11499 h 1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11500">
                    <a:moveTo>
                      <a:pt x="18999" y="11499"/>
                    </a:moveTo>
                    <a:lnTo>
                      <a:pt x="18999" y="11499"/>
                    </a:lnTo>
                    <a:cubicBezTo>
                      <a:pt x="18999" y="630"/>
                      <a:pt x="18999" y="630"/>
                      <a:pt x="18999" y="630"/>
                    </a:cubicBezTo>
                    <a:cubicBezTo>
                      <a:pt x="18999" y="287"/>
                      <a:pt x="18712" y="0"/>
                      <a:pt x="18369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278" y="0"/>
                      <a:pt x="0" y="287"/>
                      <a:pt x="0" y="630"/>
                    </a:cubicBezTo>
                    <a:cubicBezTo>
                      <a:pt x="0" y="11499"/>
                      <a:pt x="0" y="11499"/>
                      <a:pt x="0" y="11499"/>
                    </a:cubicBezTo>
                    <a:lnTo>
                      <a:pt x="18999" y="11499"/>
                    </a:lnTo>
                  </a:path>
                </a:pathLst>
              </a:custGeom>
              <a:solidFill>
                <a:srgbClr val="17191D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ṡľiḑè"/>
              <p:cNvSpPr>
                <a:spLocks/>
              </p:cNvSpPr>
              <p:nvPr/>
            </p:nvSpPr>
            <p:spPr bwMode="auto">
              <a:xfrm>
                <a:off x="3735388" y="6099175"/>
                <a:ext cx="2513012" cy="833438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šļidê"/>
              <p:cNvSpPr>
                <a:spLocks/>
              </p:cNvSpPr>
              <p:nvPr/>
            </p:nvSpPr>
            <p:spPr bwMode="auto">
              <a:xfrm>
                <a:off x="1554163" y="5343525"/>
                <a:ext cx="6840537" cy="757238"/>
              </a:xfrm>
              <a:custGeom>
                <a:avLst/>
                <a:gdLst>
                  <a:gd name="T0" fmla="*/ 0 w 19000"/>
                  <a:gd name="T1" fmla="*/ 0 h 2103"/>
                  <a:gd name="T2" fmla="*/ 0 w 19000"/>
                  <a:gd name="T3" fmla="*/ 0 h 2103"/>
                  <a:gd name="T4" fmla="*/ 0 w 19000"/>
                  <a:gd name="T5" fmla="*/ 1472 h 2103"/>
                  <a:gd name="T6" fmla="*/ 630 w 19000"/>
                  <a:gd name="T7" fmla="*/ 2102 h 2103"/>
                  <a:gd name="T8" fmla="*/ 18369 w 19000"/>
                  <a:gd name="T9" fmla="*/ 2102 h 2103"/>
                  <a:gd name="T10" fmla="*/ 18999 w 19000"/>
                  <a:gd name="T11" fmla="*/ 1472 h 2103"/>
                  <a:gd name="T12" fmla="*/ 18999 w 19000"/>
                  <a:gd name="T13" fmla="*/ 0 h 2103"/>
                  <a:gd name="T14" fmla="*/ 0 w 19000"/>
                  <a:gd name="T15" fmla="*/ 0 h 2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210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72"/>
                      <a:pt x="0" y="1472"/>
                      <a:pt x="0" y="1472"/>
                    </a:cubicBezTo>
                    <a:cubicBezTo>
                      <a:pt x="0" y="1824"/>
                      <a:pt x="278" y="2102"/>
                      <a:pt x="630" y="2102"/>
                    </a:cubicBezTo>
                    <a:cubicBezTo>
                      <a:pt x="18369" y="2102"/>
                      <a:pt x="18369" y="2102"/>
                      <a:pt x="18369" y="2102"/>
                    </a:cubicBezTo>
                    <a:cubicBezTo>
                      <a:pt x="18712" y="2102"/>
                      <a:pt x="18999" y="1824"/>
                      <a:pt x="18999" y="1472"/>
                    </a:cubicBezTo>
                    <a:cubicBezTo>
                      <a:pt x="18999" y="0"/>
                      <a:pt x="18999" y="0"/>
                      <a:pt x="18999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ļiḑe"/>
              <p:cNvSpPr>
                <a:spLocks/>
              </p:cNvSpPr>
              <p:nvPr/>
            </p:nvSpPr>
            <p:spPr bwMode="auto">
              <a:xfrm>
                <a:off x="3735388" y="6872288"/>
                <a:ext cx="2513012" cy="60325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ṡļiḍê"/>
              <p:cNvSpPr>
                <a:spLocks/>
              </p:cNvSpPr>
              <p:nvPr/>
            </p:nvSpPr>
            <p:spPr bwMode="auto">
              <a:xfrm>
                <a:off x="1874838" y="1503363"/>
                <a:ext cx="6196012" cy="3509962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ïṣļïḑè"/>
            <p:cNvSpPr/>
            <p:nvPr/>
          </p:nvSpPr>
          <p:spPr>
            <a:xfrm>
              <a:off x="1407700" y="2057387"/>
              <a:ext cx="4348065" cy="2458406"/>
            </a:xfrm>
            <a:prstGeom prst="rect">
              <a:avLst/>
            </a:prstGeom>
            <a:blipFill>
              <a:blip r:embed="rId3"/>
              <a:srcRect/>
              <a:stretch>
                <a:fillRect t="-9685" b="-956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49247" y="2271379"/>
            <a:ext cx="2329282" cy="1202893"/>
            <a:chOff x="1769578" y="2349127"/>
            <a:chExt cx="2329282" cy="1202893"/>
          </a:xfrm>
        </p:grpSpPr>
        <p:sp>
          <p:nvSpPr>
            <p:cNvPr id="35" name="文本框 3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69578" y="2687681"/>
              <a:ext cx="2329282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49247" y="4013966"/>
            <a:ext cx="2329282" cy="1202893"/>
            <a:chOff x="1769578" y="2349127"/>
            <a:chExt cx="2329282" cy="1202893"/>
          </a:xfrm>
        </p:grpSpPr>
        <p:sp>
          <p:nvSpPr>
            <p:cNvPr id="38" name="文本框 3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769578" y="2687681"/>
              <a:ext cx="2329282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43808" y="2271379"/>
            <a:ext cx="2329282" cy="1202893"/>
            <a:chOff x="1769578" y="2349127"/>
            <a:chExt cx="2329282" cy="1202893"/>
          </a:xfrm>
        </p:grpSpPr>
        <p:sp>
          <p:nvSpPr>
            <p:cNvPr id="41" name="文本框 40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69578" y="2687681"/>
              <a:ext cx="2329282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43808" y="4013966"/>
            <a:ext cx="2329282" cy="1202893"/>
            <a:chOff x="1769578" y="2349127"/>
            <a:chExt cx="2329282" cy="1202893"/>
          </a:xfrm>
        </p:grpSpPr>
        <p:sp>
          <p:nvSpPr>
            <p:cNvPr id="44" name="文本框 43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769578" y="2687681"/>
              <a:ext cx="2329282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016000" y="3789363"/>
            <a:ext cx="55570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896145" y="2174498"/>
            <a:ext cx="0" cy="322972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33" name="组合 32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年度工作概述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6" name="任意多边形 45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56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95457a2-dd1d-4bd9-aba6-6d4b549889c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905000"/>
            <a:ext cx="12192000" cy="2895810"/>
            <a:chOff x="-8284" y="3"/>
            <a:chExt cx="12211295" cy="3309194"/>
          </a:xfrm>
        </p:grpSpPr>
        <p:sp>
          <p:nvSpPr>
            <p:cNvPr id="4" name="ïṡļïḓè"/>
            <p:cNvSpPr/>
            <p:nvPr/>
          </p:nvSpPr>
          <p:spPr>
            <a:xfrm>
              <a:off x="0" y="3"/>
              <a:ext cx="12203008" cy="3303487"/>
            </a:xfrm>
            <a:prstGeom prst="rect">
              <a:avLst/>
            </a:prstGeom>
            <a:blipFill>
              <a:blip r:embed="rId4"/>
              <a:srcRect/>
              <a:stretch>
                <a:fillRect t="-90665" b="-8987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ŝļiḍê"/>
            <p:cNvSpPr/>
            <p:nvPr/>
          </p:nvSpPr>
          <p:spPr>
            <a:xfrm>
              <a:off x="-8284" y="4"/>
              <a:ext cx="12211295" cy="3309193"/>
            </a:xfrm>
            <a:prstGeom prst="rect">
              <a:avLst/>
            </a:prstGeom>
            <a:solidFill>
              <a:schemeClr val="tx2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1" name="椭圆 20"/>
          <p:cNvSpPr/>
          <p:nvPr/>
        </p:nvSpPr>
        <p:spPr>
          <a:xfrm>
            <a:off x="1860550" y="3276600"/>
            <a:ext cx="1981200" cy="1981200"/>
          </a:xfrm>
          <a:prstGeom prst="ellipse">
            <a:avLst/>
          </a:prstGeom>
          <a:blipFill>
            <a:blip r:embed="rId5"/>
            <a:srcRect/>
            <a:stretch>
              <a:fillRect l="-25456" r="-25132"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105400" y="3276600"/>
            <a:ext cx="1981200" cy="1981200"/>
          </a:xfrm>
          <a:prstGeom prst="ellipse">
            <a:avLst/>
          </a:prstGeom>
          <a:blipFill>
            <a:blip r:embed="rId6"/>
            <a:srcRect/>
            <a:stretch>
              <a:fillRect l="-25456" r="-25132"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350249" y="3276600"/>
            <a:ext cx="1981200" cy="1981200"/>
          </a:xfrm>
          <a:prstGeom prst="ellipse">
            <a:avLst/>
          </a:prstGeom>
          <a:blipFill>
            <a:blip r:embed="rId7"/>
            <a:srcRect/>
            <a:stretch>
              <a:fillRect l="-24837" r="-24521"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663700" y="5347951"/>
            <a:ext cx="2374900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921249" y="5347951"/>
            <a:ext cx="2374900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153399" y="5347951"/>
            <a:ext cx="2374900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12" name="组合 11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年度工作概述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9615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ṩľïḓè"/>
          <p:cNvSpPr/>
          <p:nvPr/>
        </p:nvSpPr>
        <p:spPr>
          <a:xfrm>
            <a:off x="4307612" y="2903230"/>
            <a:ext cx="516676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îśḻîďé"/>
          <p:cNvSpPr/>
          <p:nvPr/>
        </p:nvSpPr>
        <p:spPr>
          <a:xfrm>
            <a:off x="1842008" y="2165544"/>
            <a:ext cx="2458955" cy="1475373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îŝḷíḑè"/>
          <p:cNvSpPr/>
          <p:nvPr/>
        </p:nvSpPr>
        <p:spPr>
          <a:xfrm>
            <a:off x="7322601" y="2903230"/>
            <a:ext cx="516676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sḷïḓê"/>
          <p:cNvSpPr/>
          <p:nvPr/>
        </p:nvSpPr>
        <p:spPr>
          <a:xfrm>
            <a:off x="3071485" y="3638042"/>
            <a:ext cx="6049031" cy="516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1942"/>
                </a:lnTo>
                <a:lnTo>
                  <a:pt x="0" y="11942"/>
                </a:lnTo>
                <a:lnTo>
                  <a:pt x="0" y="2160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ṣ1ïḋê"/>
          <p:cNvSpPr/>
          <p:nvPr/>
        </p:nvSpPr>
        <p:spPr>
          <a:xfrm>
            <a:off x="4307612" y="4944165"/>
            <a:ext cx="516676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ṧḻïḑé"/>
          <p:cNvSpPr/>
          <p:nvPr/>
        </p:nvSpPr>
        <p:spPr>
          <a:xfrm>
            <a:off x="7322819" y="4953081"/>
            <a:ext cx="516676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îṧḷíďè"/>
          <p:cNvSpPr/>
          <p:nvPr/>
        </p:nvSpPr>
        <p:spPr>
          <a:xfrm>
            <a:off x="4868095" y="2165544"/>
            <a:ext cx="2458955" cy="1475373"/>
          </a:xfrm>
          <a:prstGeom prst="rect">
            <a:avLst/>
          </a:prstGeom>
          <a:blipFill>
            <a:blip r:embed="rId3"/>
            <a:srcRect/>
            <a:stretch>
              <a:fillRect t="-5385" b="-5292"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ś1iḓè"/>
          <p:cNvSpPr/>
          <p:nvPr/>
        </p:nvSpPr>
        <p:spPr>
          <a:xfrm>
            <a:off x="7880894" y="2165544"/>
            <a:ext cx="2458955" cy="1475373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îṡļiḓe"/>
          <p:cNvSpPr/>
          <p:nvPr/>
        </p:nvSpPr>
        <p:spPr>
          <a:xfrm>
            <a:off x="1849231" y="4200033"/>
            <a:ext cx="2458955" cy="1475372"/>
          </a:xfrm>
          <a:prstGeom prst="rect">
            <a:avLst/>
          </a:prstGeom>
          <a:blipFill>
            <a:blip r:embed="rId4"/>
            <a:srcRect/>
            <a:stretch>
              <a:fillRect t="-5385" b="-5292"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ṣḷíde"/>
          <p:cNvSpPr/>
          <p:nvPr/>
        </p:nvSpPr>
        <p:spPr>
          <a:xfrm>
            <a:off x="4868095" y="4204510"/>
            <a:ext cx="2458955" cy="1475372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ṧ1ïḍe"/>
          <p:cNvSpPr/>
          <p:nvPr/>
        </p:nvSpPr>
        <p:spPr>
          <a:xfrm>
            <a:off x="7891038" y="4200033"/>
            <a:ext cx="2458955" cy="1475372"/>
          </a:xfrm>
          <a:prstGeom prst="rect">
            <a:avLst/>
          </a:prstGeom>
          <a:blipFill>
            <a:blip r:embed="rId5"/>
            <a:srcRect/>
            <a:stretch>
              <a:fillRect t="-5385" b="-5292"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7" name="组合 26"/>
          <p:cNvGrpSpPr/>
          <p:nvPr/>
        </p:nvGrpSpPr>
        <p:grpSpPr>
          <a:xfrm>
            <a:off x="1928932" y="2336921"/>
            <a:ext cx="2407886" cy="1132618"/>
            <a:chOff x="3624780" y="2412339"/>
            <a:chExt cx="2133782" cy="1132618"/>
          </a:xfrm>
        </p:grpSpPr>
        <p:sp>
          <p:nvSpPr>
            <p:cNvPr id="28" name="文本框 2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98819" y="4375728"/>
            <a:ext cx="2407886" cy="1132618"/>
            <a:chOff x="3624780" y="2412339"/>
            <a:chExt cx="2133782" cy="1132618"/>
          </a:xfrm>
        </p:grpSpPr>
        <p:sp>
          <p:nvSpPr>
            <p:cNvPr id="31" name="文本框 3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16572" y="2336921"/>
            <a:ext cx="2407886" cy="1132618"/>
            <a:chOff x="3624780" y="2412339"/>
            <a:chExt cx="2133782" cy="1132618"/>
          </a:xfrm>
        </p:grpSpPr>
        <p:sp>
          <p:nvSpPr>
            <p:cNvPr id="34" name="文本框 3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23" name="组合 22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年度工作概述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4" name="任意多边形 23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417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s1iḑê"/>
          <p:cNvGrpSpPr/>
          <p:nvPr/>
        </p:nvGrpSpPr>
        <p:grpSpPr>
          <a:xfrm>
            <a:off x="2667000" y="3007691"/>
            <a:ext cx="6819900" cy="687034"/>
            <a:chOff x="3411415" y="3383480"/>
            <a:chExt cx="5341015" cy="589346"/>
          </a:xfrm>
        </p:grpSpPr>
        <p:cxnSp>
          <p:nvCxnSpPr>
            <p:cNvPr id="31" name="Straight Connector 31"/>
            <p:cNvCxnSpPr/>
            <p:nvPr/>
          </p:nvCxnSpPr>
          <p:spPr>
            <a:xfrm>
              <a:off x="4317248" y="3383480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2"/>
            <p:cNvCxnSpPr/>
            <p:nvPr/>
          </p:nvCxnSpPr>
          <p:spPr>
            <a:xfrm>
              <a:off x="6096000" y="3383480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3"/>
            <p:cNvCxnSpPr/>
            <p:nvPr/>
          </p:nvCxnSpPr>
          <p:spPr>
            <a:xfrm>
              <a:off x="7874752" y="3383480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4"/>
            <p:cNvCxnSpPr/>
            <p:nvPr/>
          </p:nvCxnSpPr>
          <p:spPr>
            <a:xfrm>
              <a:off x="3416174" y="3675439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5"/>
            <p:cNvCxnSpPr/>
            <p:nvPr/>
          </p:nvCxnSpPr>
          <p:spPr>
            <a:xfrm>
              <a:off x="5194926" y="3675439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6"/>
            <p:cNvCxnSpPr/>
            <p:nvPr/>
          </p:nvCxnSpPr>
          <p:spPr>
            <a:xfrm>
              <a:off x="6973678" y="3675439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7"/>
            <p:cNvCxnSpPr/>
            <p:nvPr/>
          </p:nvCxnSpPr>
          <p:spPr>
            <a:xfrm>
              <a:off x="8752430" y="3675439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8"/>
            <p:cNvCxnSpPr/>
            <p:nvPr/>
          </p:nvCxnSpPr>
          <p:spPr>
            <a:xfrm>
              <a:off x="3411415" y="3675439"/>
              <a:ext cx="534101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islîďe"/>
          <p:cNvSpPr/>
          <p:nvPr/>
        </p:nvSpPr>
        <p:spPr>
          <a:xfrm>
            <a:off x="6636061" y="3662363"/>
            <a:ext cx="1226243" cy="1226243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i$liḑê"/>
          <p:cNvSpPr/>
          <p:nvPr/>
        </p:nvSpPr>
        <p:spPr>
          <a:xfrm>
            <a:off x="2074140" y="3662363"/>
            <a:ext cx="1226243" cy="1226243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şḷïḋe"/>
          <p:cNvSpPr/>
          <p:nvPr/>
        </p:nvSpPr>
        <p:spPr>
          <a:xfrm>
            <a:off x="4351417" y="3662363"/>
            <a:ext cx="1226243" cy="1226243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ṡḷiḑê"/>
          <p:cNvSpPr/>
          <p:nvPr/>
        </p:nvSpPr>
        <p:spPr>
          <a:xfrm>
            <a:off x="8912012" y="3662363"/>
            <a:ext cx="1226243" cy="1226243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$lïḋè"/>
          <p:cNvSpPr/>
          <p:nvPr/>
        </p:nvSpPr>
        <p:spPr>
          <a:xfrm>
            <a:off x="7793612" y="1792243"/>
            <a:ext cx="1226243" cy="1226243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śľíḓê"/>
          <p:cNvSpPr/>
          <p:nvPr/>
        </p:nvSpPr>
        <p:spPr>
          <a:xfrm>
            <a:off x="5497636" y="1792243"/>
            <a:ext cx="1226243" cy="1226243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ïṩḷiḋe"/>
          <p:cNvSpPr/>
          <p:nvPr/>
        </p:nvSpPr>
        <p:spPr>
          <a:xfrm>
            <a:off x="3217416" y="1792243"/>
            <a:ext cx="1226243" cy="1226243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ïšļiḋé"/>
          <p:cNvSpPr>
            <a:spLocks/>
          </p:cNvSpPr>
          <p:nvPr/>
        </p:nvSpPr>
        <p:spPr bwMode="auto">
          <a:xfrm>
            <a:off x="2370659" y="3958881"/>
            <a:ext cx="633204" cy="6332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$ḻîdê"/>
          <p:cNvSpPr>
            <a:spLocks/>
          </p:cNvSpPr>
          <p:nvPr/>
        </p:nvSpPr>
        <p:spPr bwMode="auto">
          <a:xfrm>
            <a:off x="4647937" y="3958881"/>
            <a:ext cx="633204" cy="6332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ṩ1ïḍe"/>
          <p:cNvSpPr>
            <a:spLocks/>
          </p:cNvSpPr>
          <p:nvPr/>
        </p:nvSpPr>
        <p:spPr bwMode="auto">
          <a:xfrm>
            <a:off x="6932579" y="3958881"/>
            <a:ext cx="633204" cy="633204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ślíḓè"/>
          <p:cNvSpPr>
            <a:spLocks/>
          </p:cNvSpPr>
          <p:nvPr/>
        </p:nvSpPr>
        <p:spPr bwMode="auto">
          <a:xfrm>
            <a:off x="9208531" y="3958881"/>
            <a:ext cx="633204" cy="633204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şľíďê"/>
          <p:cNvSpPr>
            <a:spLocks/>
          </p:cNvSpPr>
          <p:nvPr/>
        </p:nvSpPr>
        <p:spPr bwMode="auto">
          <a:xfrm>
            <a:off x="3513934" y="2081644"/>
            <a:ext cx="633204" cy="6332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šľíḑe"/>
          <p:cNvSpPr>
            <a:spLocks/>
          </p:cNvSpPr>
          <p:nvPr/>
        </p:nvSpPr>
        <p:spPr bwMode="auto">
          <a:xfrm>
            <a:off x="5794155" y="2081644"/>
            <a:ext cx="633204" cy="633204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ṡḻídê"/>
          <p:cNvSpPr>
            <a:spLocks/>
          </p:cNvSpPr>
          <p:nvPr/>
        </p:nvSpPr>
        <p:spPr bwMode="auto">
          <a:xfrm>
            <a:off x="8077671" y="2081644"/>
            <a:ext cx="633204" cy="633204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文本框 78"/>
          <p:cNvSpPr txBox="1"/>
          <p:nvPr/>
        </p:nvSpPr>
        <p:spPr>
          <a:xfrm>
            <a:off x="8559800" y="5037952"/>
            <a:ext cx="1854200" cy="9694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6288526" y="5037952"/>
            <a:ext cx="1854200" cy="9694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4037438" y="5037952"/>
            <a:ext cx="1854200" cy="9694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1739900" y="5037952"/>
            <a:ext cx="1854200" cy="9694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41025" y="218860"/>
            <a:ext cx="4812552" cy="1014413"/>
            <a:chOff x="441025" y="218860"/>
            <a:chExt cx="4812552" cy="1014413"/>
          </a:xfrm>
        </p:grpSpPr>
        <p:grpSp>
          <p:nvGrpSpPr>
            <p:cNvPr id="30" name="组合 29"/>
            <p:cNvGrpSpPr/>
            <p:nvPr/>
          </p:nvGrpSpPr>
          <p:grpSpPr>
            <a:xfrm>
              <a:off x="595313" y="387468"/>
              <a:ext cx="4658264" cy="677196"/>
              <a:chOff x="1893616" y="449275"/>
              <a:chExt cx="4658264" cy="677196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893616" y="449275"/>
                <a:ext cx="39043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zh-CN" altLang="en-US" dirty="0"/>
                  <a:t>年度工作概述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893616" y="867233"/>
                <a:ext cx="4658264" cy="259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algn="ctr">
                  <a:lnSpc>
                    <a:spcPct val="120000"/>
                  </a:lnSpc>
                  <a:defRPr sz="110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defRPr>
                </a:lvl1pPr>
              </a:lstStyle>
              <a:p>
                <a:pPr algn="l"/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</a:rPr>
                  <a:t>print the presentation and make it into a film to be used in a </a:t>
                </a:r>
                <a:r>
                  <a:rPr lang="en-US" altLang="zh-CN" sz="1000" dirty="0" smtClean="0">
                    <a:solidFill>
                      <a:schemeClr val="bg1">
                        <a:lumMod val="50000"/>
                      </a:schemeClr>
                    </a:solidFill>
                  </a:rPr>
                  <a:t>wider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441025" y="218860"/>
              <a:ext cx="384775" cy="1014413"/>
            </a:xfrm>
            <a:custGeom>
              <a:avLst/>
              <a:gdLst>
                <a:gd name="connsiteX0" fmla="*/ 0 w 384775"/>
                <a:gd name="connsiteY0" fmla="*/ 0 h 1014413"/>
                <a:gd name="connsiteX1" fmla="*/ 384775 w 384775"/>
                <a:gd name="connsiteY1" fmla="*/ 0 h 1014413"/>
                <a:gd name="connsiteX2" fmla="*/ 384775 w 384775"/>
                <a:gd name="connsiteY2" fmla="*/ 168608 h 1014413"/>
                <a:gd name="connsiteX3" fmla="*/ 336678 w 384775"/>
                <a:gd name="connsiteY3" fmla="*/ 168608 h 1014413"/>
                <a:gd name="connsiteX4" fmla="*/ 336678 w 384775"/>
                <a:gd name="connsiteY4" fmla="*/ 48097 h 1014413"/>
                <a:gd name="connsiteX5" fmla="*/ 48097 w 384775"/>
                <a:gd name="connsiteY5" fmla="*/ 48097 h 1014413"/>
                <a:gd name="connsiteX6" fmla="*/ 48097 w 384775"/>
                <a:gd name="connsiteY6" fmla="*/ 966316 h 1014413"/>
                <a:gd name="connsiteX7" fmla="*/ 336678 w 384775"/>
                <a:gd name="connsiteY7" fmla="*/ 966316 h 1014413"/>
                <a:gd name="connsiteX8" fmla="*/ 336678 w 384775"/>
                <a:gd name="connsiteY8" fmla="*/ 845804 h 1014413"/>
                <a:gd name="connsiteX9" fmla="*/ 384775 w 384775"/>
                <a:gd name="connsiteY9" fmla="*/ 845804 h 1014413"/>
                <a:gd name="connsiteX10" fmla="*/ 384775 w 384775"/>
                <a:gd name="connsiteY10" fmla="*/ 1014413 h 1014413"/>
                <a:gd name="connsiteX11" fmla="*/ 0 w 384775"/>
                <a:gd name="connsiteY11" fmla="*/ 1014413 h 10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75" h="1014413">
                  <a:moveTo>
                    <a:pt x="0" y="0"/>
                  </a:moveTo>
                  <a:lnTo>
                    <a:pt x="384775" y="0"/>
                  </a:lnTo>
                  <a:lnTo>
                    <a:pt x="384775" y="168608"/>
                  </a:lnTo>
                  <a:lnTo>
                    <a:pt x="336678" y="168608"/>
                  </a:lnTo>
                  <a:lnTo>
                    <a:pt x="336678" y="48097"/>
                  </a:lnTo>
                  <a:lnTo>
                    <a:pt x="48097" y="48097"/>
                  </a:lnTo>
                  <a:lnTo>
                    <a:pt x="48097" y="966316"/>
                  </a:lnTo>
                  <a:lnTo>
                    <a:pt x="336678" y="966316"/>
                  </a:lnTo>
                  <a:lnTo>
                    <a:pt x="336678" y="845804"/>
                  </a:lnTo>
                  <a:lnTo>
                    <a:pt x="384775" y="845804"/>
                  </a:lnTo>
                  <a:lnTo>
                    <a:pt x="384775" y="1014413"/>
                  </a:lnTo>
                  <a:lnTo>
                    <a:pt x="0" y="101441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03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9" grpId="0"/>
      <p:bldP spid="80" grpId="0"/>
      <p:bldP spid="81" grpId="0"/>
      <p:bldP spid="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713" y="0"/>
            <a:ext cx="1778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1432" y="850900"/>
            <a:ext cx="2883881" cy="5156200"/>
          </a:xfrm>
          <a:prstGeom prst="rect">
            <a:avLst/>
          </a:prstGeom>
          <a:blipFill>
            <a:blip r:embed="rId3"/>
            <a:srcRect/>
            <a:stretch>
              <a:fillRect l="-91203" r="-1266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382713" y="1149350"/>
            <a:ext cx="4521200" cy="4559300"/>
          </a:xfrm>
          <a:custGeom>
            <a:avLst/>
            <a:gdLst>
              <a:gd name="connsiteX0" fmla="*/ 0 w 4521200"/>
              <a:gd name="connsiteY0" fmla="*/ 0 h 4559300"/>
              <a:gd name="connsiteX1" fmla="*/ 4521200 w 4521200"/>
              <a:gd name="connsiteY1" fmla="*/ 0 h 4559300"/>
              <a:gd name="connsiteX2" fmla="*/ 4521200 w 4521200"/>
              <a:gd name="connsiteY2" fmla="*/ 549775 h 4559300"/>
              <a:gd name="connsiteX3" fmla="*/ 4447233 w 4521200"/>
              <a:gd name="connsiteY3" fmla="*/ 549775 h 4559300"/>
              <a:gd name="connsiteX4" fmla="*/ 4447233 w 4521200"/>
              <a:gd name="connsiteY4" fmla="*/ 73967 h 4559300"/>
              <a:gd name="connsiteX5" fmla="*/ 73967 w 4521200"/>
              <a:gd name="connsiteY5" fmla="*/ 73967 h 4559300"/>
              <a:gd name="connsiteX6" fmla="*/ 73967 w 4521200"/>
              <a:gd name="connsiteY6" fmla="*/ 4485333 h 4559300"/>
              <a:gd name="connsiteX7" fmla="*/ 4447233 w 4521200"/>
              <a:gd name="connsiteY7" fmla="*/ 4485333 h 4559300"/>
              <a:gd name="connsiteX8" fmla="*/ 4447233 w 4521200"/>
              <a:gd name="connsiteY8" fmla="*/ 1380772 h 4559300"/>
              <a:gd name="connsiteX9" fmla="*/ 4521200 w 4521200"/>
              <a:gd name="connsiteY9" fmla="*/ 1380772 h 4559300"/>
              <a:gd name="connsiteX10" fmla="*/ 4521200 w 4521200"/>
              <a:gd name="connsiteY10" fmla="*/ 4559300 h 4559300"/>
              <a:gd name="connsiteX11" fmla="*/ 0 w 4521200"/>
              <a:gd name="connsiteY11" fmla="*/ 4559300 h 4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21200" h="4559300">
                <a:moveTo>
                  <a:pt x="0" y="0"/>
                </a:moveTo>
                <a:lnTo>
                  <a:pt x="4521200" y="0"/>
                </a:lnTo>
                <a:lnTo>
                  <a:pt x="4521200" y="549775"/>
                </a:lnTo>
                <a:lnTo>
                  <a:pt x="4447233" y="549775"/>
                </a:lnTo>
                <a:lnTo>
                  <a:pt x="4447233" y="73967"/>
                </a:lnTo>
                <a:lnTo>
                  <a:pt x="73967" y="73967"/>
                </a:lnTo>
                <a:lnTo>
                  <a:pt x="73967" y="4485333"/>
                </a:lnTo>
                <a:lnTo>
                  <a:pt x="4447233" y="4485333"/>
                </a:lnTo>
                <a:lnTo>
                  <a:pt x="4447233" y="1380772"/>
                </a:lnTo>
                <a:lnTo>
                  <a:pt x="4521200" y="1380772"/>
                </a:lnTo>
                <a:lnTo>
                  <a:pt x="4521200" y="4559300"/>
                </a:lnTo>
                <a:lnTo>
                  <a:pt x="0" y="45593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9216" y="1699125"/>
            <a:ext cx="25077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PART 02</a:t>
            </a:r>
            <a:endParaRPr lang="zh-CN" altLang="en-US" sz="4800" dirty="0">
              <a:solidFill>
                <a:schemeClr val="accent1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5651" y="2881342"/>
            <a:ext cx="42691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zh-CN" altLang="en-US" sz="4400" dirty="0"/>
              <a:t>工作完成情况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95651" y="3849516"/>
            <a:ext cx="4269162" cy="7017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l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print the presentation and make it into a film to be used in a wider field 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3452960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95457a2-dd1d-4bd9-aba6-6d4b549889c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e494b3-e87f-4b61-abcc-ad2afebc9f1f"/>
</p:tagLst>
</file>

<file path=ppt/theme/theme1.xml><?xml version="1.0" encoding="utf-8"?>
<a:theme xmlns:a="http://schemas.openxmlformats.org/drawingml/2006/main" name="包图主题2">
  <a:themeElements>
    <a:clrScheme name="自定义 18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96AF"/>
      </a:accent1>
      <a:accent2>
        <a:srgbClr val="1096AF"/>
      </a:accent2>
      <a:accent3>
        <a:srgbClr val="1096AF"/>
      </a:accent3>
      <a:accent4>
        <a:srgbClr val="1096AF"/>
      </a:accent4>
      <a:accent5>
        <a:srgbClr val="1096AF"/>
      </a:accent5>
      <a:accent6>
        <a:srgbClr val="1096A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266</TotalTime>
  <Words>2829</Words>
  <Application>Microsoft Office PowerPoint</Application>
  <PresentationFormat>宽屏</PresentationFormat>
  <Paragraphs>233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Meiryo</vt:lpstr>
      <vt:lpstr>等线</vt:lpstr>
      <vt:lpstr>经典综艺体简</vt:lpstr>
      <vt:lpstr>时尚中黑简体</vt:lpstr>
      <vt:lpstr>宋体</vt:lpstr>
      <vt:lpstr>微软雅黑</vt:lpstr>
      <vt:lpstr>Arial</vt:lpstr>
      <vt:lpstr>Calibri</vt:lpstr>
      <vt:lpstr>Calibri Light</vt:lpstr>
      <vt:lpstr>Century Gothic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54</cp:revision>
  <dcterms:created xsi:type="dcterms:W3CDTF">2017-08-18T03:02:00Z</dcterms:created>
  <dcterms:modified xsi:type="dcterms:W3CDTF">2018-07-02T02:15:32Z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