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5.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2"/>
    <p:sldMasterId id="2147483660" r:id="rId3"/>
    <p:sldMasterId id="2147483677" r:id="rId4"/>
  </p:sldMasterIdLst>
  <p:notesMasterIdLst>
    <p:notesMasterId r:id="rId32"/>
  </p:notesMasterIdLst>
  <p:sldIdLst>
    <p:sldId id="299" r:id="rId5"/>
    <p:sldId id="257" r:id="rId6"/>
    <p:sldId id="312" r:id="rId7"/>
    <p:sldId id="311" r:id="rId8"/>
    <p:sldId id="313" r:id="rId9"/>
    <p:sldId id="303" r:id="rId10"/>
    <p:sldId id="316" r:id="rId11"/>
    <p:sldId id="317" r:id="rId12"/>
    <p:sldId id="314" r:id="rId13"/>
    <p:sldId id="265" r:id="rId14"/>
    <p:sldId id="291" r:id="rId15"/>
    <p:sldId id="276" r:id="rId16"/>
    <p:sldId id="272" r:id="rId17"/>
    <p:sldId id="315" r:id="rId18"/>
    <p:sldId id="274" r:id="rId19"/>
    <p:sldId id="279" r:id="rId20"/>
    <p:sldId id="277" r:id="rId21"/>
    <p:sldId id="280" r:id="rId22"/>
    <p:sldId id="273" r:id="rId23"/>
    <p:sldId id="318" r:id="rId24"/>
    <p:sldId id="290" r:id="rId25"/>
    <p:sldId id="281" r:id="rId26"/>
    <p:sldId id="287" r:id="rId27"/>
    <p:sldId id="296" r:id="rId28"/>
    <p:sldId id="297" r:id="rId29"/>
    <p:sldId id="319" r:id="rId30"/>
    <p:sldId id="320"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3" orient="horz" pos="210" userDrawn="1">
          <p15:clr>
            <a:srgbClr val="A4A3A4"/>
          </p15:clr>
        </p15:guide>
        <p15:guide id="4" orient="horz" pos="4088" userDrawn="1">
          <p15:clr>
            <a:srgbClr val="A4A3A4"/>
          </p15:clr>
        </p15:guide>
        <p15:guide id="5" pos="7469" userDrawn="1">
          <p15:clr>
            <a:srgbClr val="A4A3A4"/>
          </p15:clr>
        </p15:guide>
        <p15:guide id="6" pos="211" userDrawn="1">
          <p15:clr>
            <a:srgbClr val="A4A3A4"/>
          </p15:clr>
        </p15:guide>
        <p15:guide id="7" pos="6947" userDrawn="1">
          <p15:clr>
            <a:srgbClr val="A4A3A4"/>
          </p15:clr>
        </p15:guide>
        <p15:guide id="8" pos="756" userDrawn="1">
          <p15:clr>
            <a:srgbClr val="A4A3A4"/>
          </p15:clr>
        </p15:guide>
        <p15:guide id="9" orient="horz" pos="1412" userDrawn="1">
          <p15:clr>
            <a:srgbClr val="A4A3A4"/>
          </p15:clr>
        </p15:guide>
        <p15:guide id="11" pos="3840" userDrawn="1">
          <p15:clr>
            <a:srgbClr val="A4A3A4"/>
          </p15:clr>
        </p15:guide>
        <p15:guide id="12" orient="horz" pos="2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7D94"/>
    <a:srgbClr val="274062"/>
    <a:srgbClr val="2C74C1"/>
    <a:srgbClr val="89A2EE"/>
    <a:srgbClr val="7489C8"/>
    <a:srgbClr val="5A72A9"/>
    <a:srgbClr val="FEBBCC"/>
    <a:srgbClr val="F8678E"/>
    <a:srgbClr val="B44B68"/>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7"/>
    <p:restoredTop sz="96201" autoAdjust="0"/>
  </p:normalViewPr>
  <p:slideViewPr>
    <p:cSldViewPr snapToGrid="0" snapToObjects="1" showGuides="1">
      <p:cViewPr varScale="1">
        <p:scale>
          <a:sx n="105" d="100"/>
          <a:sy n="105" d="100"/>
        </p:scale>
        <p:origin x="798" y="108"/>
      </p:cViewPr>
      <p:guideLst>
        <p:guide orient="horz" pos="2183"/>
        <p:guide orient="horz" pos="210"/>
        <p:guide orient="horz" pos="4088"/>
        <p:guide pos="7469"/>
        <p:guide pos="211"/>
        <p:guide pos="6947"/>
        <p:guide pos="756"/>
        <p:guide orient="horz" pos="1412"/>
        <p:guide pos="3840"/>
        <p:guide orient="horz" pos="2908"/>
      </p:guideLst>
    </p:cSldViewPr>
  </p:slideViewPr>
  <p:notesTextViewPr>
    <p:cViewPr>
      <p:scale>
        <a:sx n="1" d="1"/>
        <a:sy n="1" d="1"/>
      </p:scale>
      <p:origin x="0" y="0"/>
    </p:cViewPr>
  </p:notesTextViewPr>
  <p:sorterViewPr>
    <p:cViewPr>
      <p:scale>
        <a:sx n="134" d="100"/>
        <a:sy n="13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2" Type="http://schemas.openxmlformats.org/officeDocument/2006/relationships/slideMaster" Target="slideMasters/slideMaster1.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5B3D1B-E9D6-C74E-B98E-8139E2B76605}" type="datetimeFigureOut">
              <a:rPr kumimoji="1" lang="zh-CN" altLang="en-US" smtClean="0"/>
              <a:t>2018/9/15</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1D566B-B3B7-4244-B7DE-F7C2BBE809E3}" type="slidenum">
              <a:rPr kumimoji="1" lang="zh-CN" altLang="en-US" smtClean="0"/>
              <a:t>‹#›</a:t>
            </a:fld>
            <a:endParaRPr kumimoji="1" lang="zh-CN" altLang="en-US"/>
          </a:p>
        </p:txBody>
      </p:sp>
    </p:spTree>
    <p:extLst>
      <p:ext uri="{BB962C8B-B14F-4D97-AF65-F5344CB8AC3E}">
        <p14:creationId xmlns:p14="http://schemas.microsoft.com/office/powerpoint/2010/main" val="872553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1</a:t>
            </a:fld>
            <a:endParaRPr kumimoji="1" lang="zh-CN" altLang="en-US"/>
          </a:p>
        </p:txBody>
      </p:sp>
    </p:spTree>
    <p:extLst>
      <p:ext uri="{BB962C8B-B14F-4D97-AF65-F5344CB8AC3E}">
        <p14:creationId xmlns:p14="http://schemas.microsoft.com/office/powerpoint/2010/main" val="2409745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t>10</a:t>
            </a:fld>
            <a:endParaRPr lang="zh-CN" altLang="en-US"/>
          </a:p>
        </p:txBody>
      </p:sp>
    </p:spTree>
    <p:extLst>
      <p:ext uri="{BB962C8B-B14F-4D97-AF65-F5344CB8AC3E}">
        <p14:creationId xmlns:p14="http://schemas.microsoft.com/office/powerpoint/2010/main" val="734034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11</a:t>
            </a:fld>
            <a:endParaRPr lang="zh-CN" altLang="en-US"/>
          </a:p>
        </p:txBody>
      </p:sp>
    </p:spTree>
    <p:extLst>
      <p:ext uri="{BB962C8B-B14F-4D97-AF65-F5344CB8AC3E}">
        <p14:creationId xmlns:p14="http://schemas.microsoft.com/office/powerpoint/2010/main" val="393269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12</a:t>
            </a:fld>
            <a:endParaRPr lang="zh-CN" altLang="en-US"/>
          </a:p>
        </p:txBody>
      </p:sp>
    </p:spTree>
    <p:extLst>
      <p:ext uri="{BB962C8B-B14F-4D97-AF65-F5344CB8AC3E}">
        <p14:creationId xmlns:p14="http://schemas.microsoft.com/office/powerpoint/2010/main" val="3898604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13</a:t>
            </a:fld>
            <a:endParaRPr lang="zh-CN" altLang="en-US"/>
          </a:p>
        </p:txBody>
      </p:sp>
    </p:spTree>
    <p:extLst>
      <p:ext uri="{BB962C8B-B14F-4D97-AF65-F5344CB8AC3E}">
        <p14:creationId xmlns:p14="http://schemas.microsoft.com/office/powerpoint/2010/main" val="1091065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14</a:t>
            </a:fld>
            <a:endParaRPr kumimoji="1" lang="zh-CN" altLang="en-US"/>
          </a:p>
        </p:txBody>
      </p:sp>
    </p:spTree>
    <p:extLst>
      <p:ext uri="{BB962C8B-B14F-4D97-AF65-F5344CB8AC3E}">
        <p14:creationId xmlns:p14="http://schemas.microsoft.com/office/powerpoint/2010/main" val="1259076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15</a:t>
            </a:fld>
            <a:endParaRPr lang="zh-CN" altLang="en-US"/>
          </a:p>
        </p:txBody>
      </p:sp>
    </p:spTree>
    <p:extLst>
      <p:ext uri="{BB962C8B-B14F-4D97-AF65-F5344CB8AC3E}">
        <p14:creationId xmlns:p14="http://schemas.microsoft.com/office/powerpoint/2010/main" val="3757291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16</a:t>
            </a:fld>
            <a:endParaRPr lang="zh-CN" altLang="en-US"/>
          </a:p>
        </p:txBody>
      </p:sp>
    </p:spTree>
    <p:extLst>
      <p:ext uri="{BB962C8B-B14F-4D97-AF65-F5344CB8AC3E}">
        <p14:creationId xmlns:p14="http://schemas.microsoft.com/office/powerpoint/2010/main" val="42226792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17</a:t>
            </a:fld>
            <a:endParaRPr lang="zh-CN" altLang="en-US"/>
          </a:p>
        </p:txBody>
      </p:sp>
    </p:spTree>
    <p:extLst>
      <p:ext uri="{BB962C8B-B14F-4D97-AF65-F5344CB8AC3E}">
        <p14:creationId xmlns:p14="http://schemas.microsoft.com/office/powerpoint/2010/main" val="3790721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18</a:t>
            </a:fld>
            <a:endParaRPr lang="zh-CN" altLang="en-US"/>
          </a:p>
        </p:txBody>
      </p:sp>
    </p:spTree>
    <p:extLst>
      <p:ext uri="{BB962C8B-B14F-4D97-AF65-F5344CB8AC3E}">
        <p14:creationId xmlns:p14="http://schemas.microsoft.com/office/powerpoint/2010/main" val="3073768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64B15D-5B46-426E-AA6A-0C29F392B2DB}" type="slidenum">
              <a:rPr lang="zh-CN" altLang="en-US" smtClean="0"/>
              <a:t>19</a:t>
            </a:fld>
            <a:endParaRPr lang="zh-CN" altLang="en-US"/>
          </a:p>
        </p:txBody>
      </p:sp>
    </p:spTree>
    <p:extLst>
      <p:ext uri="{BB962C8B-B14F-4D97-AF65-F5344CB8AC3E}">
        <p14:creationId xmlns:p14="http://schemas.microsoft.com/office/powerpoint/2010/main" val="3700425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2</a:t>
            </a:fld>
            <a:endParaRPr kumimoji="1" lang="zh-CN" altLang="en-US"/>
          </a:p>
        </p:txBody>
      </p:sp>
    </p:spTree>
    <p:extLst>
      <p:ext uri="{BB962C8B-B14F-4D97-AF65-F5344CB8AC3E}">
        <p14:creationId xmlns:p14="http://schemas.microsoft.com/office/powerpoint/2010/main" val="1841354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20</a:t>
            </a:fld>
            <a:endParaRPr kumimoji="1" lang="zh-CN" altLang="en-US"/>
          </a:p>
        </p:txBody>
      </p:sp>
    </p:spTree>
    <p:extLst>
      <p:ext uri="{BB962C8B-B14F-4D97-AF65-F5344CB8AC3E}">
        <p14:creationId xmlns:p14="http://schemas.microsoft.com/office/powerpoint/2010/main" val="5379408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t>21</a:t>
            </a:fld>
            <a:endParaRPr lang="zh-CN" altLang="en-US"/>
          </a:p>
        </p:txBody>
      </p:sp>
    </p:spTree>
    <p:extLst>
      <p:ext uri="{BB962C8B-B14F-4D97-AF65-F5344CB8AC3E}">
        <p14:creationId xmlns:p14="http://schemas.microsoft.com/office/powerpoint/2010/main" val="2814216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t>22</a:t>
            </a:fld>
            <a:endParaRPr lang="zh-CN" altLang="en-US"/>
          </a:p>
        </p:txBody>
      </p:sp>
    </p:spTree>
    <p:extLst>
      <p:ext uri="{BB962C8B-B14F-4D97-AF65-F5344CB8AC3E}">
        <p14:creationId xmlns:p14="http://schemas.microsoft.com/office/powerpoint/2010/main" val="39337893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42E92C9-2640-47D7-93BD-20FBA6FB98DD}" type="slidenum">
              <a:rPr lang="zh-CN" altLang="en-US" smtClean="0"/>
              <a:t>23</a:t>
            </a:fld>
            <a:endParaRPr lang="zh-CN" altLang="en-US"/>
          </a:p>
        </p:txBody>
      </p:sp>
    </p:spTree>
    <p:extLst>
      <p:ext uri="{BB962C8B-B14F-4D97-AF65-F5344CB8AC3E}">
        <p14:creationId xmlns:p14="http://schemas.microsoft.com/office/powerpoint/2010/main" val="3699712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A52ABA-4379-48A4-87BD-6DF75108ABEB}" type="slidenum">
              <a:rPr lang="zh-CN" altLang="en-US" smtClean="0"/>
              <a:t>24</a:t>
            </a:fld>
            <a:endParaRPr lang="zh-CN" altLang="en-US"/>
          </a:p>
        </p:txBody>
      </p:sp>
    </p:spTree>
    <p:extLst>
      <p:ext uri="{BB962C8B-B14F-4D97-AF65-F5344CB8AC3E}">
        <p14:creationId xmlns:p14="http://schemas.microsoft.com/office/powerpoint/2010/main" val="4069503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A52ABA-4379-48A4-87BD-6DF75108ABEB}" type="slidenum">
              <a:rPr lang="zh-CN" altLang="en-US" smtClean="0"/>
              <a:t>25</a:t>
            </a:fld>
            <a:endParaRPr lang="zh-CN" altLang="en-US"/>
          </a:p>
        </p:txBody>
      </p:sp>
    </p:spTree>
    <p:extLst>
      <p:ext uri="{BB962C8B-B14F-4D97-AF65-F5344CB8AC3E}">
        <p14:creationId xmlns:p14="http://schemas.microsoft.com/office/powerpoint/2010/main" val="5549598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26</a:t>
            </a:fld>
            <a:endParaRPr kumimoji="1" lang="zh-CN" altLang="en-US"/>
          </a:p>
        </p:txBody>
      </p:sp>
    </p:spTree>
    <p:extLst>
      <p:ext uri="{BB962C8B-B14F-4D97-AF65-F5344CB8AC3E}">
        <p14:creationId xmlns:p14="http://schemas.microsoft.com/office/powerpoint/2010/main" val="13132405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22267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3</a:t>
            </a:fld>
            <a:endParaRPr kumimoji="1" lang="zh-CN" altLang="en-US"/>
          </a:p>
        </p:txBody>
      </p:sp>
    </p:spTree>
    <p:extLst>
      <p:ext uri="{BB962C8B-B14F-4D97-AF65-F5344CB8AC3E}">
        <p14:creationId xmlns:p14="http://schemas.microsoft.com/office/powerpoint/2010/main" val="3509214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4</a:t>
            </a:fld>
            <a:endParaRPr kumimoji="1" lang="zh-CN" altLang="en-US"/>
          </a:p>
        </p:txBody>
      </p:sp>
    </p:spTree>
    <p:extLst>
      <p:ext uri="{BB962C8B-B14F-4D97-AF65-F5344CB8AC3E}">
        <p14:creationId xmlns:p14="http://schemas.microsoft.com/office/powerpoint/2010/main" val="1609468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5</a:t>
            </a:fld>
            <a:endParaRPr kumimoji="1" lang="zh-CN" altLang="en-US"/>
          </a:p>
        </p:txBody>
      </p:sp>
    </p:spTree>
    <p:extLst>
      <p:ext uri="{BB962C8B-B14F-4D97-AF65-F5344CB8AC3E}">
        <p14:creationId xmlns:p14="http://schemas.microsoft.com/office/powerpoint/2010/main" val="685816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6</a:t>
            </a:fld>
            <a:endParaRPr kumimoji="1" lang="zh-CN" altLang="en-US"/>
          </a:p>
        </p:txBody>
      </p:sp>
    </p:spTree>
    <p:extLst>
      <p:ext uri="{BB962C8B-B14F-4D97-AF65-F5344CB8AC3E}">
        <p14:creationId xmlns:p14="http://schemas.microsoft.com/office/powerpoint/2010/main" val="1660701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7</a:t>
            </a:fld>
            <a:endParaRPr kumimoji="1" lang="zh-CN" altLang="en-US"/>
          </a:p>
        </p:txBody>
      </p:sp>
    </p:spTree>
    <p:extLst>
      <p:ext uri="{BB962C8B-B14F-4D97-AF65-F5344CB8AC3E}">
        <p14:creationId xmlns:p14="http://schemas.microsoft.com/office/powerpoint/2010/main" val="3357910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8</a:t>
            </a:fld>
            <a:endParaRPr kumimoji="1" lang="zh-CN" altLang="en-US"/>
          </a:p>
        </p:txBody>
      </p:sp>
    </p:spTree>
    <p:extLst>
      <p:ext uri="{BB962C8B-B14F-4D97-AF65-F5344CB8AC3E}">
        <p14:creationId xmlns:p14="http://schemas.microsoft.com/office/powerpoint/2010/main" val="1315242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1D566B-B3B7-4244-B7DE-F7C2BBE809E3}" type="slidenum">
              <a:rPr kumimoji="1" lang="zh-CN" altLang="en-US" smtClean="0"/>
              <a:t>9</a:t>
            </a:fld>
            <a:endParaRPr kumimoji="1" lang="zh-CN" altLang="en-US"/>
          </a:p>
        </p:txBody>
      </p:sp>
    </p:spTree>
    <p:extLst>
      <p:ext uri="{BB962C8B-B14F-4D97-AF65-F5344CB8AC3E}">
        <p14:creationId xmlns:p14="http://schemas.microsoft.com/office/powerpoint/2010/main" val="3493952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C32FE144-4084-E24F-AABD-8F1D163E8399}" type="datetimeFigureOut">
              <a:rPr kumimoji="1" lang="zh-CN" altLang="en-US" smtClean="0"/>
              <a:t>2018/9/15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83343C24-1AC5-0F41-A2E5-D40A36B7AC16}" type="slidenum">
              <a:rPr kumimoji="1" lang="zh-CN" altLang="en-US" smtClean="0"/>
              <a:t>‹#›</a:t>
            </a:fld>
            <a:endParaRPr kumimoji="1" lang="zh-CN" altLang="en-US"/>
          </a:p>
        </p:txBody>
      </p:sp>
    </p:spTree>
    <p:extLst>
      <p:ext uri="{BB962C8B-B14F-4D97-AF65-F5344CB8AC3E}">
        <p14:creationId xmlns:p14="http://schemas.microsoft.com/office/powerpoint/2010/main" val="239110289"/>
      </p:ext>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1794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6010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1253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0697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4860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24663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251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0098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2762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normAutofit/>
          </a:bodyPr>
          <a:lstStyle>
            <a:lvl1pPr>
              <a:defRPr sz="1400"/>
            </a:lvl1pPr>
          </a:lstStyle>
          <a:p>
            <a:endParaRPr lang="en-US"/>
          </a:p>
        </p:txBody>
      </p:sp>
    </p:spTree>
    <p:extLst/>
  </p:cSld>
  <p:clrMapOvr>
    <a:masterClrMapping/>
  </p:clrMapOvr>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4C5B01D-5C8E-4E6A-B9DE-324C9F308A30}"/>
              </a:ext>
            </a:extLst>
          </p:cNvPr>
          <p:cNvSpPr>
            <a:spLocks noGrp="1"/>
          </p:cNvSpPr>
          <p:nvPr>
            <p:ph type="dt" sz="half" idx="10"/>
          </p:nvPr>
        </p:nvSpPr>
        <p:spPr/>
        <p:txBody>
          <a:bodyPr/>
          <a:lstStyle/>
          <a:p>
            <a:fld id="{2FD1C956-1CD6-47DC-AB1A-BE6AF668276A}" type="datetimeFigureOut">
              <a:rPr lang="zh-CN" altLang="en-US" smtClean="0"/>
              <a:t>2018/9/15</a:t>
            </a:fld>
            <a:endParaRPr lang="zh-CN" altLang="en-US"/>
          </a:p>
        </p:txBody>
      </p:sp>
      <p:sp>
        <p:nvSpPr>
          <p:cNvPr id="3" name="页脚占位符 2">
            <a:extLst>
              <a:ext uri="{FF2B5EF4-FFF2-40B4-BE49-F238E27FC236}">
                <a16:creationId xmlns="" xmlns:a16="http://schemas.microsoft.com/office/drawing/2014/main" id="{50632E62-FC73-44FF-A712-FFE50A40B73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D7636EE7-30DB-4042-A2ED-D32AA977DC46}"/>
              </a:ext>
            </a:extLst>
          </p:cNvPr>
          <p:cNvSpPr>
            <a:spLocks noGrp="1"/>
          </p:cNvSpPr>
          <p:nvPr>
            <p:ph type="sldNum" sz="quarter" idx="12"/>
          </p:nvPr>
        </p:nvSpPr>
        <p:spPr/>
        <p:txBody>
          <a:bodyPr/>
          <a:lstStyle/>
          <a:p>
            <a:fld id="{42B3E041-E609-4B79-9DFC-123778D9C962}" type="slidenum">
              <a:rPr lang="zh-CN" altLang="en-US" smtClean="0"/>
              <a:t>‹#›</a:t>
            </a:fld>
            <a:endParaRPr lang="zh-CN" altLang="en-US"/>
          </a:p>
        </p:txBody>
      </p:sp>
    </p:spTree>
    <p:extLst>
      <p:ext uri="{BB962C8B-B14F-4D97-AF65-F5344CB8AC3E}">
        <p14:creationId xmlns:p14="http://schemas.microsoft.com/office/powerpoint/2010/main" val="711327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28D7501F-FB7D-4DFF-A849-2F40BD1D5B27}"/>
              </a:ext>
            </a:extLst>
          </p:cNvPr>
          <p:cNvPicPr>
            <a:picLocks noChangeAspect="1"/>
          </p:cNvPicPr>
          <p:nvPr userDrawn="1"/>
        </p:nvPicPr>
        <p:blipFill>
          <a:blip r:embed="rId2"/>
          <a:stretch>
            <a:fillRect/>
          </a:stretch>
        </p:blipFill>
        <p:spPr>
          <a:xfrm>
            <a:off x="0" y="0"/>
            <a:ext cx="12209488" cy="6858000"/>
          </a:xfrm>
          <a:prstGeom prst="rect">
            <a:avLst/>
          </a:prstGeom>
        </p:spPr>
      </p:pic>
    </p:spTree>
    <p:extLst>
      <p:ext uri="{BB962C8B-B14F-4D97-AF65-F5344CB8AC3E}">
        <p14:creationId xmlns:p14="http://schemas.microsoft.com/office/powerpoint/2010/main" val="17711714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9D91BD9-6D23-4182-885B-2F5206D2B4B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A31DFD1E-A83E-4568-86CA-6E47F46AE84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BB28CFF1-0B46-413C-8816-96930D85D79D}"/>
              </a:ext>
            </a:extLst>
          </p:cNvPr>
          <p:cNvSpPr>
            <a:spLocks noGrp="1"/>
          </p:cNvSpPr>
          <p:nvPr>
            <p:ph type="dt" sz="half" idx="10"/>
          </p:nvPr>
        </p:nvSpPr>
        <p:spPr/>
        <p:txBody>
          <a:bodyPr/>
          <a:lstStyle/>
          <a:p>
            <a:fld id="{2FD1C956-1CD6-47DC-AB1A-BE6AF668276A}" type="datetimeFigureOut">
              <a:rPr lang="zh-CN" altLang="en-US" smtClean="0"/>
              <a:t>2018/9/15</a:t>
            </a:fld>
            <a:endParaRPr lang="zh-CN" altLang="en-US"/>
          </a:p>
        </p:txBody>
      </p:sp>
      <p:sp>
        <p:nvSpPr>
          <p:cNvPr id="5" name="页脚占位符 4">
            <a:extLst>
              <a:ext uri="{FF2B5EF4-FFF2-40B4-BE49-F238E27FC236}">
                <a16:creationId xmlns="" xmlns:a16="http://schemas.microsoft.com/office/drawing/2014/main" id="{85F6F54F-2FFB-4A72-B07D-0055A59C433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0794899-97B2-4942-B6E3-1BFAFDFBBDFC}"/>
              </a:ext>
            </a:extLst>
          </p:cNvPr>
          <p:cNvSpPr>
            <a:spLocks noGrp="1"/>
          </p:cNvSpPr>
          <p:nvPr>
            <p:ph type="sldNum" sz="quarter" idx="12"/>
          </p:nvPr>
        </p:nvSpPr>
        <p:spPr/>
        <p:txBody>
          <a:bodyPr/>
          <a:lstStyle/>
          <a:p>
            <a:fld id="{42B3E041-E609-4B79-9DFC-123778D9C962}" type="slidenum">
              <a:rPr lang="zh-CN" altLang="en-US" smtClean="0"/>
              <a:t>‹#›</a:t>
            </a:fld>
            <a:endParaRPr lang="zh-CN" altLang="en-US"/>
          </a:p>
        </p:txBody>
      </p:sp>
    </p:spTree>
    <p:extLst>
      <p:ext uri="{BB962C8B-B14F-4D97-AF65-F5344CB8AC3E}">
        <p14:creationId xmlns:p14="http://schemas.microsoft.com/office/powerpoint/2010/main" val="64533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1421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9604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3737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2FE144-4084-E24F-AABD-8F1D163E8399}" type="datetimeFigureOut">
              <a:rPr kumimoji="1" lang="zh-CN" altLang="en-US" smtClean="0"/>
              <a:t>2018/9/15</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343C24-1AC5-0F41-A2E5-D40A36B7AC16}" type="slidenum">
              <a:rPr kumimoji="1" lang="zh-CN" altLang="en-US" smtClean="0"/>
              <a:t>‹#›</a:t>
            </a:fld>
            <a:endParaRPr kumimoji="1" lang="zh-CN" altLang="en-US"/>
          </a:p>
        </p:txBody>
      </p:sp>
    </p:spTree>
    <p:extLst>
      <p:ext uri="{BB962C8B-B14F-4D97-AF65-F5344CB8AC3E}">
        <p14:creationId xmlns:p14="http://schemas.microsoft.com/office/powerpoint/2010/main" val="951215489"/>
      </p:ext>
    </p:extLst>
  </p:cSld>
  <p:clrMap bg1="lt1" tx1="dk1" bg2="lt2" tx2="dk2" accent1="accent1" accent2="accent2" accent3="accent3" accent4="accent4" accent5="accent5" accent6="accent6" hlink="hlink" folHlink="folHlink"/>
  <p:sldLayoutIdLst>
    <p:sldLayoutId id="2147483650" r:id="rId1"/>
    <p:sldLayoutId id="2147483676" r:id="rId2"/>
  </p:sldLayoutIdLst>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7596E7-3A35-364D-89E6-9FEF85698C7F}" type="datetimeFigureOut">
              <a:rPr kumimoji="1" lang="zh-CN" altLang="en-US" smtClean="0">
                <a:solidFill>
                  <a:prstClr val="black">
                    <a:tint val="75000"/>
                  </a:prstClr>
                </a:solidFill>
              </a:rPr>
              <a:pPr/>
              <a:t>2018/9/15</a:t>
            </a:fld>
            <a:endParaRPr kumimoji="1"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solidFill>
                <a:prstClr val="black">
                  <a:tint val="75000"/>
                </a:prstClr>
              </a:solidFill>
            </a:endParaRPr>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246954-FD34-F94F-A008-7A5046FE25DC}" type="slidenum">
              <a:rPr kumimoji="1" lang="zh-CN" altLang="en-US" smtClean="0">
                <a:solidFill>
                  <a:prstClr val="black">
                    <a:tint val="75000"/>
                  </a:prstClr>
                </a:solidFill>
              </a:rPr>
              <a:pPr/>
              <a:t>‹#›</a:t>
            </a:fld>
            <a:endParaRPr kumimoji="1" lang="zh-CN" altLang="en-US">
              <a:solidFill>
                <a:prstClr val="black">
                  <a:tint val="75000"/>
                </a:prstClr>
              </a:solidFill>
            </a:endParaRPr>
          </a:p>
        </p:txBody>
      </p:sp>
    </p:spTree>
    <p:extLst>
      <p:ext uri="{BB962C8B-B14F-4D97-AF65-F5344CB8AC3E}">
        <p14:creationId xmlns:p14="http://schemas.microsoft.com/office/powerpoint/2010/main" val="179198452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Lst>
  <mc:AlternateContent xmlns:mc="http://schemas.openxmlformats.org/markup-compatibility/2006" xmlns:p14="http://schemas.microsoft.com/office/powerpoint/2010/main">
    <mc:Choice Requires="p14">
      <p:transition spd="slow" p14:dur="1250">
        <p:fad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9708848"/>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8.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image" Target="../media/image5.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notesSlide" Target="../notesSlides/notesSlide14.xml"/><Relationship Id="rId5" Type="http://schemas.openxmlformats.org/officeDocument/2006/relationships/slideLayout" Target="../slideLayouts/slideLayout3.xml"/><Relationship Id="rId4" Type="http://schemas.openxmlformats.org/officeDocument/2006/relationships/tags" Target="../tags/tag38.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21.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3" Type="http://schemas.openxmlformats.org/officeDocument/2006/relationships/tags" Target="../tags/tag7.xml"/><Relationship Id="rId7" Type="http://schemas.openxmlformats.org/officeDocument/2006/relationships/tags" Target="../tags/tag1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image" Target="../media/image4.png"/><Relationship Id="rId5" Type="http://schemas.openxmlformats.org/officeDocument/2006/relationships/tags" Target="../tags/tag9.xml"/><Relationship Id="rId10" Type="http://schemas.openxmlformats.org/officeDocument/2006/relationships/notesSlide" Target="../notesSlides/notesSlide2.xml"/><Relationship Id="rId4" Type="http://schemas.openxmlformats.org/officeDocument/2006/relationships/tags" Target="../tags/tag8.xml"/><Relationship Id="rId9"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41.xml"/><Relationship Id="rId7" Type="http://schemas.openxmlformats.org/officeDocument/2006/relationships/image" Target="../media/image5.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20.xml"/><Relationship Id="rId5" Type="http://schemas.openxmlformats.org/officeDocument/2006/relationships/slideLayout" Target="../slideLayouts/slideLayout3.xml"/><Relationship Id="rId4" Type="http://schemas.openxmlformats.org/officeDocument/2006/relationships/tags" Target="../tags/tag4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5.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1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9.xml"/><Relationship Id="rId7"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25.xml"/><Relationship Id="rId7" Type="http://schemas.openxmlformats.org/officeDocument/2006/relationships/slideLayout" Target="../slideLayouts/slideLayout3.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10" Type="http://schemas.openxmlformats.org/officeDocument/2006/relationships/image" Target="../media/image6.png"/><Relationship Id="rId4" Type="http://schemas.openxmlformats.org/officeDocument/2006/relationships/tags" Target="../tags/tag26.xml"/><Relationship Id="rId9"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xml"/><Relationship Id="rId1" Type="http://schemas.openxmlformats.org/officeDocument/2006/relationships/tags" Target="../tags/tag29.xml"/><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5.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tags" Target="../tags/tag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descr="e7d195523061f1c01d60fa9f1cfcbfb3d7dea265119d71e15FBB43640B43E9A75E03FE54C774D5D4779ED45933E78901D3CB0E69E39D04A9E1E9B25CF060C4BCA4D072860494D0D8E683C2FE58414E158F89FD71BBC826F5AEFE92FF3B0075D3F5D25553B60AFE03493F37123CEF8F53CAAC2FBE59F5F8002E878D6ADB9F929198A9E4AB68AD4848"/>
          <p:cNvPicPr>
            <a:picLocks noChangeAspect="1"/>
          </p:cNvPicPr>
          <p:nvPr>
            <p:custDataLst>
              <p:tags r:id="rId1"/>
            </p:custDataLst>
          </p:nvPr>
        </p:nvPicPr>
        <p:blipFill rotWithShape="1">
          <a:blip r:embed="rId6" cstate="screen">
            <a:extLst>
              <a:ext uri="{28A0092B-C50C-407E-A947-70E740481C1C}">
                <a14:useLocalDpi xmlns:a14="http://schemas.microsoft.com/office/drawing/2010/main"/>
              </a:ext>
            </a:extLst>
          </a:blip>
          <a:srcRect/>
          <a:stretch/>
        </p:blipFill>
        <p:spPr>
          <a:xfrm>
            <a:off x="-1" y="0"/>
            <a:ext cx="12192001" cy="6858000"/>
          </a:xfrm>
          <a:prstGeom prst="rect">
            <a:avLst/>
          </a:prstGeom>
        </p:spPr>
      </p:pic>
      <p:pic>
        <p:nvPicPr>
          <p:cNvPr id="3" name="PA_库_图片 2">
            <a:extLst>
              <a:ext uri="{FF2B5EF4-FFF2-40B4-BE49-F238E27FC236}">
                <a16:creationId xmlns="" xmlns:a16="http://schemas.microsoft.com/office/drawing/2014/main" id="{7056FA97-CCAC-4AAF-9C17-968CD2199BA8}"/>
              </a:ext>
            </a:extLst>
          </p:cNvPr>
          <p:cNvPicPr>
            <a:picLocks noChangeAspect="1"/>
          </p:cNvPicPr>
          <p:nvPr>
            <p:custDataLst>
              <p:tags r:id="rId2"/>
            </p:custDataLst>
          </p:nvPr>
        </p:nvPicPr>
        <p:blipFill>
          <a:blip r:embed="rId7">
            <a:extLst>
              <a:ext uri="{28A0092B-C50C-407E-A947-70E740481C1C}">
                <a14:useLocalDpi xmlns:a14="http://schemas.microsoft.com/office/drawing/2010/main" val="0"/>
              </a:ext>
            </a:extLst>
          </a:blip>
          <a:stretch>
            <a:fillRect/>
          </a:stretch>
        </p:blipFill>
        <p:spPr>
          <a:xfrm>
            <a:off x="2611087" y="151973"/>
            <a:ext cx="7292823" cy="4107124"/>
          </a:xfrm>
          <a:prstGeom prst="rect">
            <a:avLst/>
          </a:prstGeom>
        </p:spPr>
      </p:pic>
      <p:sp>
        <p:nvSpPr>
          <p:cNvPr id="13" name="PA_库_矩形 12"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B35200A5-82C8-48BB-A81F-B645F3568487}"/>
              </a:ext>
            </a:extLst>
          </p:cNvPr>
          <p:cNvSpPr/>
          <p:nvPr>
            <p:custDataLst>
              <p:tags r:id="rId3"/>
            </p:custDataLst>
          </p:nvPr>
        </p:nvSpPr>
        <p:spPr>
          <a:xfrm>
            <a:off x="4412373" y="3727806"/>
            <a:ext cx="3373338" cy="683264"/>
          </a:xfrm>
          <a:prstGeom prst="rect">
            <a:avLst/>
          </a:prstGeom>
        </p:spPr>
        <p:txBody>
          <a:bodyPr vert="horz" wrap="square">
            <a:spAutoFit/>
          </a:bodyPr>
          <a:lstStyle/>
          <a:p>
            <a:pPr algn="just">
              <a:lnSpc>
                <a:spcPct val="120000"/>
              </a:lnSpc>
            </a:pPr>
            <a:r>
              <a:rPr lang="en-US" altLang="zh-CN" sz="800" dirty="0">
                <a:latin typeface="Calibri Light" charset="0"/>
                <a:ea typeface="Calibri Light" charset="0"/>
                <a:cs typeface="Calibri Light" charset="0"/>
              </a:rPr>
              <a:t>Far far away, behind the word mountains, far from the countries Vokalia and Consonantia, there live the blind texts. Separated they live in Bookmarksgrove right at the coast of the Semantics, a large language ocean.A small river named Duden flows by their place and supplies it with the necessary regelialia. </a:t>
            </a:r>
          </a:p>
        </p:txBody>
      </p:sp>
    </p:spTree>
    <p:extLst>
      <p:ext uri="{BB962C8B-B14F-4D97-AF65-F5344CB8AC3E}">
        <p14:creationId xmlns:p14="http://schemas.microsoft.com/office/powerpoint/2010/main" val="849438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CFFC14D-05F9-4837-9618-AE0AD04F5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3781" y="-1809252"/>
            <a:ext cx="8171454" cy="8171454"/>
          </a:xfrm>
          <a:prstGeom prst="rect">
            <a:avLst/>
          </a:prstGeom>
        </p:spPr>
      </p:pic>
      <p:pic>
        <p:nvPicPr>
          <p:cNvPr id="53" name="图片 52"/>
          <p:cNvPicPr>
            <a:picLocks noChangeAspect="1"/>
          </p:cNvPicPr>
          <p:nvPr/>
        </p:nvPicPr>
        <p:blipFill>
          <a:blip r:embed="rId4">
            <a:biLevel thresh="25000"/>
          </a:blip>
          <a:stretch>
            <a:fillRect/>
          </a:stretch>
        </p:blipFill>
        <p:spPr>
          <a:xfrm>
            <a:off x="1894424" y="2531213"/>
            <a:ext cx="5381695" cy="2764068"/>
          </a:xfrm>
          <a:prstGeom prst="rect">
            <a:avLst/>
          </a:prstGeom>
          <a:solidFill>
            <a:schemeClr val="bg1"/>
          </a:solidFill>
          <a:effectLst>
            <a:outerShdw blurRad="254000" dist="38100" dir="2700000" algn="tl" rotWithShape="0">
              <a:prstClr val="black">
                <a:alpha val="20000"/>
              </a:prstClr>
            </a:outerShdw>
          </a:effectLst>
        </p:spPr>
      </p:pic>
      <p:sp>
        <p:nvSpPr>
          <p:cNvPr id="63" name="文本框 62"/>
          <p:cNvSpPr txBox="1"/>
          <p:nvPr/>
        </p:nvSpPr>
        <p:spPr>
          <a:xfrm>
            <a:off x="2495791" y="3044321"/>
            <a:ext cx="1210588" cy="400110"/>
          </a:xfrm>
          <a:prstGeom prst="rect">
            <a:avLst/>
          </a:prstGeom>
          <a:noFill/>
        </p:spPr>
        <p:txBody>
          <a:bodyPr vert="horz" wrap="none" rtlCol="0">
            <a:spAutoFit/>
          </a:bodyPr>
          <a:lstStyle/>
          <a:p>
            <a:r>
              <a:rPr lang="zh-CN" altLang="en-US" sz="2000" dirty="0">
                <a:solidFill>
                  <a:schemeClr val="tx1">
                    <a:lumMod val="50000"/>
                    <a:lumOff val="50000"/>
                  </a:schemeClr>
                </a:solidFill>
                <a:latin typeface="文悦古典明朝体 (非商业使用) W5" pitchFamily="50" charset="-122"/>
                <a:ea typeface="文悦古典明朝体 (非商业使用) W5" pitchFamily="50" charset="-122"/>
              </a:rPr>
              <a:t>中秋习俗</a:t>
            </a:r>
          </a:p>
        </p:txBody>
      </p:sp>
      <p:sp>
        <p:nvSpPr>
          <p:cNvPr id="64" name="矩形 63"/>
          <p:cNvSpPr/>
          <p:nvPr/>
        </p:nvSpPr>
        <p:spPr>
          <a:xfrm>
            <a:off x="2495791" y="3538957"/>
            <a:ext cx="4100225" cy="1338828"/>
          </a:xfrm>
          <a:prstGeom prst="rect">
            <a:avLst/>
          </a:prstGeom>
        </p:spPr>
        <p:txBody>
          <a:bodyPr wrap="square">
            <a:spAutoFit/>
          </a:bodyPr>
          <a:lstStyle/>
          <a:p>
            <a:pPr>
              <a:lnSpc>
                <a:spcPct val="150000"/>
              </a:lnSpc>
            </a:pPr>
            <a:r>
              <a:rPr lang="zh-CN" altLang="en-US" sz="900">
                <a:solidFill>
                  <a:schemeClr val="bg1">
                    <a:lumMod val="65000"/>
                  </a:schemeClr>
                </a:solidFill>
              </a:rPr>
              <a:t>Please add your text content here, or copy your text, paste it here, and select only the text. Please add your text content here, or copy your text, Please add your text content here, or copy your text, paste it here, and select only the text. Please add your text content here, or copy your text, </a:t>
            </a:r>
            <a:endParaRPr lang="en-US" altLang="zh-CN" sz="900">
              <a:solidFill>
                <a:schemeClr val="bg1">
                  <a:lumMod val="65000"/>
                </a:schemeClr>
              </a:solidFill>
            </a:endParaRPr>
          </a:p>
          <a:p>
            <a:pPr>
              <a:lnSpc>
                <a:spcPct val="150000"/>
              </a:lnSpc>
            </a:pPr>
            <a:r>
              <a:rPr lang="zh-CN" altLang="en-US" sz="900">
                <a:solidFill>
                  <a:schemeClr val="bg1">
                    <a:lumMod val="65000"/>
                  </a:schemeClr>
                </a:solidFill>
              </a:rPr>
              <a:t>Please add your text content here, or copy your text, paste it here, and select only the text. Please add your text content here, or copy your text, </a:t>
            </a:r>
          </a:p>
        </p:txBody>
      </p:sp>
      <p:pic>
        <p:nvPicPr>
          <p:cNvPr id="57" name="图片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0707" y="3444432"/>
            <a:ext cx="5203185" cy="2933278"/>
          </a:xfrm>
          <a:prstGeom prst="rect">
            <a:avLst/>
          </a:prstGeom>
        </p:spPr>
      </p:pic>
      <p:sp>
        <p:nvSpPr>
          <p:cNvPr id="113" name="任意多边形: 形状 112">
            <a:extLst>
              <a:ext uri="{FF2B5EF4-FFF2-40B4-BE49-F238E27FC236}">
                <a16:creationId xmlns="" xmlns:a16="http://schemas.microsoft.com/office/drawing/2014/main" id="{843F9243-1E40-446B-8938-1E63970FA32C}"/>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4140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750"/>
                                        <p:tgtEl>
                                          <p:spTgt spid="57"/>
                                        </p:tgtEl>
                                      </p:cBhvr>
                                    </p:animEffect>
                                  </p:childTnLst>
                                </p:cTn>
                              </p:par>
                              <p:par>
                                <p:cTn id="8" presetID="35" presetClass="path" presetSubtype="0" decel="100000" fill="hold" nodeType="withEffect">
                                  <p:stCondLst>
                                    <p:cond delay="0"/>
                                  </p:stCondLst>
                                  <p:childTnLst>
                                    <p:animMotion origin="layout" path="M 4.375E-6 7.40741E-7 L -0.04011 7.40741E-7 " pathEditMode="relative" rAng="0" ptsTypes="AA">
                                      <p:cBhvr>
                                        <p:cTn id="9" dur="1250" spd="-100000" fill="hold"/>
                                        <p:tgtEl>
                                          <p:spTgt spid="57"/>
                                        </p:tgtEl>
                                        <p:attrNameLst>
                                          <p:attrName>ppt_x</p:attrName>
                                          <p:attrName>ppt_y</p:attrName>
                                        </p:attrNameLst>
                                      </p:cBhvr>
                                      <p:rCtr x="-2005" y="0"/>
                                    </p:animMotion>
                                  </p:childTnLst>
                                </p:cTn>
                              </p:par>
                            </p:childTnLst>
                          </p:cTn>
                        </p:par>
                        <p:par>
                          <p:cTn id="10" fill="hold">
                            <p:stCondLst>
                              <p:cond delay="1250"/>
                            </p:stCondLst>
                            <p:childTnLst>
                              <p:par>
                                <p:cTn id="11" presetID="42" presetClass="entr" presetSubtype="0"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par>
                                <p:cTn id="16" presetID="10" presetClass="entr" presetSubtype="0" fill="hold" grpId="0" nodeType="withEffect">
                                  <p:stCondLst>
                                    <p:cond delay="1000"/>
                                  </p:stCondLst>
                                  <p:childTnLst>
                                    <p:set>
                                      <p:cBhvr>
                                        <p:cTn id="17" dur="1" fill="hold">
                                          <p:stCondLst>
                                            <p:cond delay="0"/>
                                          </p:stCondLst>
                                        </p:cTn>
                                        <p:tgtEl>
                                          <p:spTgt spid="63"/>
                                        </p:tgtEl>
                                        <p:attrNameLst>
                                          <p:attrName>style.visibility</p:attrName>
                                        </p:attrNameLst>
                                      </p:cBhvr>
                                      <p:to>
                                        <p:strVal val="visible"/>
                                      </p:to>
                                    </p:set>
                                    <p:animEffect transition="in" filter="fade">
                                      <p:cBhvr>
                                        <p:cTn id="18" dur="1000"/>
                                        <p:tgtEl>
                                          <p:spTgt spid="63"/>
                                        </p:tgtEl>
                                      </p:cBhvr>
                                    </p:animEffect>
                                  </p:childTnLst>
                                </p:cTn>
                              </p:par>
                              <p:par>
                                <p:cTn id="19" presetID="64" presetClass="path" presetSubtype="0" decel="100000" fill="hold" grpId="1" nodeType="withEffect">
                                  <p:stCondLst>
                                    <p:cond delay="1000"/>
                                  </p:stCondLst>
                                  <p:childTnLst>
                                    <p:animMotion origin="layout" path="M -3.54167E-6 -1.11111E-6 L -3.54167E-6 -0.08657 " pathEditMode="relative" rAng="0" ptsTypes="AA">
                                      <p:cBhvr>
                                        <p:cTn id="20" dur="1000" spd="-100000" fill="hold"/>
                                        <p:tgtEl>
                                          <p:spTgt spid="63"/>
                                        </p:tgtEl>
                                        <p:attrNameLst>
                                          <p:attrName>ppt_x</p:attrName>
                                          <p:attrName>ppt_y</p:attrName>
                                        </p:attrNameLst>
                                      </p:cBhvr>
                                      <p:rCtr x="0" y="-4329"/>
                                    </p:animMotion>
                                  </p:childTnLst>
                                </p:cTn>
                              </p:par>
                              <p:par>
                                <p:cTn id="21" presetID="10" presetClass="entr" presetSubtype="0" fill="hold" grpId="0" nodeType="withEffect">
                                  <p:stCondLst>
                                    <p:cond delay="100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750"/>
                                        <p:tgtEl>
                                          <p:spTgt spid="64"/>
                                        </p:tgtEl>
                                      </p:cBhvr>
                                    </p:animEffect>
                                  </p:childTnLst>
                                </p:cTn>
                              </p:par>
                              <p:par>
                                <p:cTn id="24" presetID="35" presetClass="path" presetSubtype="0" decel="100000" fill="hold" grpId="1" nodeType="withEffect">
                                  <p:stCondLst>
                                    <p:cond delay="1000"/>
                                  </p:stCondLst>
                                  <p:childTnLst>
                                    <p:animMotion origin="layout" path="M 4.375E-6 7.40741E-7 L -0.04011 7.40741E-7 " pathEditMode="relative" rAng="0" ptsTypes="AA">
                                      <p:cBhvr>
                                        <p:cTn id="25" dur="1250" spd="-100000" fill="hold"/>
                                        <p:tgtEl>
                                          <p:spTgt spid="64"/>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P spid="64" grpId="0"/>
      <p:bldP spid="6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0B17C57A-5046-4F18-9E1F-C4B1F74D2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6714" y="-4"/>
            <a:ext cx="7618842" cy="6858000"/>
          </a:xfrm>
          <a:prstGeom prst="rect">
            <a:avLst/>
          </a:prstGeom>
        </p:spPr>
      </p:pic>
      <p:sp>
        <p:nvSpPr>
          <p:cNvPr id="64" name="任意多边形: 形状 63">
            <a:extLst>
              <a:ext uri="{FF2B5EF4-FFF2-40B4-BE49-F238E27FC236}">
                <a16:creationId xmlns="" xmlns:a16="http://schemas.microsoft.com/office/drawing/2014/main" id="{B1D06588-B2DB-4B8A-A165-4A8003E90162}"/>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3B09C230-542C-450B-9BA5-54BDE6A85F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7890" y="1696747"/>
            <a:ext cx="5109376" cy="4070444"/>
          </a:xfrm>
          <a:prstGeom prst="rect">
            <a:avLst/>
          </a:prstGeom>
        </p:spPr>
      </p:pic>
      <p:pic>
        <p:nvPicPr>
          <p:cNvPr id="19" name="图片 10">
            <a:extLst>
              <a:ext uri="{FF2B5EF4-FFF2-40B4-BE49-F238E27FC236}">
                <a16:creationId xmlns="" xmlns:a16="http://schemas.microsoft.com/office/drawing/2014/main" id="{195AA02D-FF15-4618-8D0D-2119C5CAB17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32779" y="5384482"/>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矩形 59">
            <a:extLst>
              <a:ext uri="{FF2B5EF4-FFF2-40B4-BE49-F238E27FC236}">
                <a16:creationId xmlns="" xmlns:a16="http://schemas.microsoft.com/office/drawing/2014/main" id="{15A66598-57E9-45BF-8D6D-B0F1A8BE31E2}"/>
              </a:ext>
            </a:extLst>
          </p:cNvPr>
          <p:cNvSpPr/>
          <p:nvPr/>
        </p:nvSpPr>
        <p:spPr>
          <a:xfrm>
            <a:off x="1479352" y="2850143"/>
            <a:ext cx="4616648" cy="2294191"/>
          </a:xfrm>
          <a:prstGeom prst="rect">
            <a:avLst/>
          </a:prstGeom>
        </p:spPr>
        <p:txBody>
          <a:bodyPr vert="eaVert" wrap="square">
            <a:spAutoFit/>
          </a:bodyPr>
          <a:lstStyle/>
          <a:p>
            <a:pPr lvl="0">
              <a:lnSpc>
                <a:spcPct val="150000"/>
              </a:lnSpc>
              <a:defRPr/>
            </a:pPr>
            <a:r>
              <a:rPr lang="zh-CN" altLang="en-US" sz="1600" dirty="0">
                <a:solidFill>
                  <a:schemeClr val="bg1"/>
                </a:solidFill>
                <a:latin typeface="柳公权柳体" panose="02000000000000000000" pitchFamily="2" charset="-122"/>
                <a:ea typeface="柳公权柳体" panose="02000000000000000000" pitchFamily="2" charset="-122"/>
              </a:rPr>
              <a:t>明月几时有？把酒问青天。不知天上宫阙、今夕是何年？我欲乘风归去，惟恐琼楼玉宇，高处不胜寒．起舞弄清影，何似在人间？  转朱阁，低绮户，照无眠。不应有恨、何事长向别时圆？人有悲欢离合，月有阴晴圆缺，此事古难全。但愿人长久，千里共蝉娟。</a:t>
            </a:r>
            <a:endParaRPr kumimoji="0" lang="zh-CN" altLang="en-US" sz="1600"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endParaRPr>
          </a:p>
        </p:txBody>
      </p:sp>
      <p:pic>
        <p:nvPicPr>
          <p:cNvPr id="11" name="图片 10">
            <a:extLst>
              <a:ext uri="{FF2B5EF4-FFF2-40B4-BE49-F238E27FC236}">
                <a16:creationId xmlns="" xmlns:a16="http://schemas.microsoft.com/office/drawing/2014/main" id="{6EEE81F1-84A5-4A30-A390-9110241EE50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66406" y="3110207"/>
            <a:ext cx="2031522" cy="2897128"/>
          </a:xfrm>
          <a:prstGeom prst="rect">
            <a:avLst/>
          </a:prstGeom>
        </p:spPr>
      </p:pic>
    </p:spTree>
    <p:extLst>
      <p:ext uri="{BB962C8B-B14F-4D97-AF65-F5344CB8AC3E}">
        <p14:creationId xmlns:p14="http://schemas.microsoft.com/office/powerpoint/2010/main" val="2149354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randombar(horizontal)">
                                      <p:cBhvr>
                                        <p:cTn id="10" dur="500"/>
                                        <p:tgtEl>
                                          <p:spTgt spid="19"/>
                                        </p:tgtEl>
                                      </p:cBhvr>
                                    </p:animEffect>
                                  </p:childTnLst>
                                </p:cTn>
                              </p:par>
                            </p:childTnLst>
                          </p:cTn>
                        </p:par>
                        <p:par>
                          <p:cTn id="11" fill="hold">
                            <p:stCondLst>
                              <p:cond delay="2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anim calcmode="lin" valueType="num">
                                      <p:cBhvr>
                                        <p:cTn id="15" dur="1250" fill="hold"/>
                                        <p:tgtEl>
                                          <p:spTgt spid="5"/>
                                        </p:tgtEl>
                                        <p:attrNameLst>
                                          <p:attrName>ppt_x</p:attrName>
                                        </p:attrNameLst>
                                      </p:cBhvr>
                                      <p:tavLst>
                                        <p:tav tm="0">
                                          <p:val>
                                            <p:strVal val="#ppt_x"/>
                                          </p:val>
                                        </p:tav>
                                        <p:tav tm="100000">
                                          <p:val>
                                            <p:strVal val="#ppt_x"/>
                                          </p:val>
                                        </p:tav>
                                      </p:tavLst>
                                    </p:anim>
                                    <p:anim calcmode="lin" valueType="num">
                                      <p:cBhvr>
                                        <p:cTn id="16" dur="1250" fill="hold"/>
                                        <p:tgtEl>
                                          <p:spTgt spid="5"/>
                                        </p:tgtEl>
                                        <p:attrNameLst>
                                          <p:attrName>ppt_y</p:attrName>
                                        </p:attrNameLst>
                                      </p:cBhvr>
                                      <p:tavLst>
                                        <p:tav tm="0">
                                          <p:val>
                                            <p:strVal val="#ppt_y+.1"/>
                                          </p:val>
                                        </p:tav>
                                        <p:tav tm="100000">
                                          <p:val>
                                            <p:strVal val="#ppt_y"/>
                                          </p:val>
                                        </p:tav>
                                      </p:tavLst>
                                    </p:anim>
                                  </p:childTnLst>
                                </p:cTn>
                              </p:par>
                              <p:par>
                                <p:cTn id="17" presetID="22" presetClass="entr" presetSubtype="2"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right)">
                                      <p:cBhvr>
                                        <p:cTn id="19" dur="3000"/>
                                        <p:tgtEl>
                                          <p:spTgt spid="60"/>
                                        </p:tgtEl>
                                      </p:cBhvr>
                                    </p:animEffect>
                                  </p:childTnLst>
                                </p:cTn>
                              </p:par>
                            </p:childTnLst>
                          </p:cTn>
                        </p:par>
                        <p:par>
                          <p:cTn id="20" fill="hold">
                            <p:stCondLst>
                              <p:cond delay="5000"/>
                            </p:stCondLst>
                            <p:childTnLst>
                              <p:par>
                                <p:cTn id="21" presetID="47"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形状 42">
            <a:extLst>
              <a:ext uri="{FF2B5EF4-FFF2-40B4-BE49-F238E27FC236}">
                <a16:creationId xmlns="" xmlns:a16="http://schemas.microsoft.com/office/drawing/2014/main" id="{1FD420EF-7BCE-4A93-AC61-ADECD3D09359}"/>
              </a:ext>
            </a:extLst>
          </p:cNvPr>
          <p:cNvSpPr/>
          <p:nvPr/>
        </p:nvSpPr>
        <p:spPr>
          <a:xfrm>
            <a:off x="464021" y="480291"/>
            <a:ext cx="11229216" cy="5897418"/>
          </a:xfrm>
          <a:custGeom>
            <a:avLst/>
            <a:gdLst>
              <a:gd name="connsiteX0" fmla="*/ 5235152 w 11229216"/>
              <a:gd name="connsiteY0" fmla="*/ 2659100 h 5897418"/>
              <a:gd name="connsiteX1" fmla="*/ 4668732 w 11229216"/>
              <a:gd name="connsiteY1" fmla="*/ 3225520 h 5897418"/>
              <a:gd name="connsiteX2" fmla="*/ 5235152 w 11229216"/>
              <a:gd name="connsiteY2" fmla="*/ 3791940 h 5897418"/>
              <a:gd name="connsiteX3" fmla="*/ 5801572 w 11229216"/>
              <a:gd name="connsiteY3" fmla="*/ 3225520 h 5897418"/>
              <a:gd name="connsiteX4" fmla="*/ 5235152 w 11229216"/>
              <a:gd name="connsiteY4" fmla="*/ 2659100 h 5897418"/>
              <a:gd name="connsiteX5" fmla="*/ 1272752 w 11229216"/>
              <a:gd name="connsiteY5" fmla="*/ 1966315 h 5897418"/>
              <a:gd name="connsiteX6" fmla="*/ 706332 w 11229216"/>
              <a:gd name="connsiteY6" fmla="*/ 2532735 h 5897418"/>
              <a:gd name="connsiteX7" fmla="*/ 1272752 w 11229216"/>
              <a:gd name="connsiteY7" fmla="*/ 3099155 h 5897418"/>
              <a:gd name="connsiteX8" fmla="*/ 1839172 w 11229216"/>
              <a:gd name="connsiteY8" fmla="*/ 2532735 h 5897418"/>
              <a:gd name="connsiteX9" fmla="*/ 1272752 w 11229216"/>
              <a:gd name="connsiteY9" fmla="*/ 1966315 h 5897418"/>
              <a:gd name="connsiteX10" fmla="*/ 8968317 w 11229216"/>
              <a:gd name="connsiteY10" fmla="*/ 1444345 h 5897418"/>
              <a:gd name="connsiteX11" fmla="*/ 8401897 w 11229216"/>
              <a:gd name="connsiteY11" fmla="*/ 2010765 h 5897418"/>
              <a:gd name="connsiteX12" fmla="*/ 8968317 w 11229216"/>
              <a:gd name="connsiteY12" fmla="*/ 2577185 h 5897418"/>
              <a:gd name="connsiteX13" fmla="*/ 9534737 w 11229216"/>
              <a:gd name="connsiteY13" fmla="*/ 2010765 h 5897418"/>
              <a:gd name="connsiteX14" fmla="*/ 8968317 w 11229216"/>
              <a:gd name="connsiteY14" fmla="*/ 1444345 h 5897418"/>
              <a:gd name="connsiteX15" fmla="*/ 0 w 11229216"/>
              <a:gd name="connsiteY15" fmla="*/ 0 h 5897418"/>
              <a:gd name="connsiteX16" fmla="*/ 11229216 w 11229216"/>
              <a:gd name="connsiteY16" fmla="*/ 0 h 5897418"/>
              <a:gd name="connsiteX17" fmla="*/ 11229216 w 11229216"/>
              <a:gd name="connsiteY17" fmla="*/ 5897418 h 5897418"/>
              <a:gd name="connsiteX18" fmla="*/ 0 w 11229216"/>
              <a:gd name="connsiteY18" fmla="*/ 5897418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229216" h="5897418">
                <a:moveTo>
                  <a:pt x="5235152" y="2659100"/>
                </a:moveTo>
                <a:cubicBezTo>
                  <a:pt x="4922327" y="2659100"/>
                  <a:pt x="4668732" y="2912695"/>
                  <a:pt x="4668732" y="3225520"/>
                </a:cubicBezTo>
                <a:cubicBezTo>
                  <a:pt x="4668732" y="3538345"/>
                  <a:pt x="4922327" y="3791940"/>
                  <a:pt x="5235152" y="3791940"/>
                </a:cubicBezTo>
                <a:cubicBezTo>
                  <a:pt x="5547977" y="3791940"/>
                  <a:pt x="5801572" y="3538345"/>
                  <a:pt x="5801572" y="3225520"/>
                </a:cubicBezTo>
                <a:cubicBezTo>
                  <a:pt x="5801572" y="2912695"/>
                  <a:pt x="5547977" y="2659100"/>
                  <a:pt x="5235152" y="2659100"/>
                </a:cubicBezTo>
                <a:close/>
                <a:moveTo>
                  <a:pt x="1272752" y="1966315"/>
                </a:moveTo>
                <a:cubicBezTo>
                  <a:pt x="959927" y="1966315"/>
                  <a:pt x="706332" y="2219910"/>
                  <a:pt x="706332" y="2532735"/>
                </a:cubicBezTo>
                <a:cubicBezTo>
                  <a:pt x="706332" y="2845560"/>
                  <a:pt x="959927" y="3099155"/>
                  <a:pt x="1272752" y="3099155"/>
                </a:cubicBezTo>
                <a:cubicBezTo>
                  <a:pt x="1585577" y="3099155"/>
                  <a:pt x="1839172" y="2845560"/>
                  <a:pt x="1839172" y="2532735"/>
                </a:cubicBezTo>
                <a:cubicBezTo>
                  <a:pt x="1839172" y="2219910"/>
                  <a:pt x="1585577" y="1966315"/>
                  <a:pt x="1272752" y="1966315"/>
                </a:cubicBezTo>
                <a:close/>
                <a:moveTo>
                  <a:pt x="8968317" y="1444345"/>
                </a:moveTo>
                <a:cubicBezTo>
                  <a:pt x="8655492" y="1444345"/>
                  <a:pt x="8401897" y="1697940"/>
                  <a:pt x="8401897" y="2010765"/>
                </a:cubicBezTo>
                <a:cubicBezTo>
                  <a:pt x="8401897" y="2323590"/>
                  <a:pt x="8655492" y="2577185"/>
                  <a:pt x="8968317" y="2577185"/>
                </a:cubicBezTo>
                <a:cubicBezTo>
                  <a:pt x="9281142" y="2577185"/>
                  <a:pt x="9534737" y="2323590"/>
                  <a:pt x="9534737" y="2010765"/>
                </a:cubicBezTo>
                <a:cubicBezTo>
                  <a:pt x="9534737" y="1697940"/>
                  <a:pt x="9281142" y="1444345"/>
                  <a:pt x="8968317" y="1444345"/>
                </a:cubicBezTo>
                <a:close/>
                <a:moveTo>
                  <a:pt x="0" y="0"/>
                </a:moveTo>
                <a:lnTo>
                  <a:pt x="11229216" y="0"/>
                </a:lnTo>
                <a:lnTo>
                  <a:pt x="11229216" y="5897418"/>
                </a:lnTo>
                <a:lnTo>
                  <a:pt x="0" y="5897418"/>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12">
            <a:extLst>
              <a:ext uri="{FF2B5EF4-FFF2-40B4-BE49-F238E27FC236}">
                <a16:creationId xmlns="" xmlns:a16="http://schemas.microsoft.com/office/drawing/2014/main" id="{C80BCEB5-6D97-45E0-83B8-DBA45A86B49C}"/>
              </a:ext>
            </a:extLst>
          </p:cNvPr>
          <p:cNvSpPr/>
          <p:nvPr/>
        </p:nvSpPr>
        <p:spPr>
          <a:xfrm>
            <a:off x="2303193" y="3139391"/>
            <a:ext cx="2829560" cy="1062355"/>
          </a:xfrm>
          <a:custGeom>
            <a:avLst/>
            <a:gdLst>
              <a:gd name="connsiteX0" fmla="*/ 0 w 2459182"/>
              <a:gd name="connsiteY0" fmla="*/ 0 h 888919"/>
              <a:gd name="connsiteX1" fmla="*/ 955964 w 2459182"/>
              <a:gd name="connsiteY1" fmla="*/ 858982 h 888919"/>
              <a:gd name="connsiteX2" fmla="*/ 2459182 w 2459182"/>
              <a:gd name="connsiteY2" fmla="*/ 609600 h 888919"/>
            </a:gdLst>
            <a:ahLst/>
            <a:cxnLst>
              <a:cxn ang="0">
                <a:pos x="connsiteX0" y="connsiteY0"/>
              </a:cxn>
              <a:cxn ang="0">
                <a:pos x="connsiteX1" y="connsiteY1"/>
              </a:cxn>
              <a:cxn ang="0">
                <a:pos x="connsiteX2" y="connsiteY2"/>
              </a:cxn>
            </a:cxnLst>
            <a:rect l="l" t="t" r="r" b="b"/>
            <a:pathLst>
              <a:path w="2459182" h="888919">
                <a:moveTo>
                  <a:pt x="0" y="0"/>
                </a:moveTo>
                <a:cubicBezTo>
                  <a:pt x="273050" y="378691"/>
                  <a:pt x="546100" y="757382"/>
                  <a:pt x="955964" y="858982"/>
                </a:cubicBezTo>
                <a:cubicBezTo>
                  <a:pt x="1365828" y="960582"/>
                  <a:pt x="1912505" y="785091"/>
                  <a:pt x="2459182" y="609600"/>
                </a:cubicBezTo>
              </a:path>
            </a:pathLst>
          </a:custGeom>
          <a:noFill/>
          <a:ln>
            <a:gradFill>
              <a:gsLst>
                <a:gs pos="0">
                  <a:srgbClr val="00B0F0"/>
                </a:gs>
                <a:gs pos="49000">
                  <a:srgbClr val="7030A0"/>
                </a:gs>
                <a:gs pos="100000">
                  <a:srgbClr val="00B0F0"/>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柳公权柳体" panose="02000000000000000000" pitchFamily="2" charset="-122"/>
              <a:ea typeface="柳公权柳体" panose="02000000000000000000" pitchFamily="2" charset="-122"/>
            </a:endParaRPr>
          </a:p>
        </p:txBody>
      </p:sp>
      <p:sp>
        <p:nvSpPr>
          <p:cNvPr id="37" name="任意多边形 67">
            <a:extLst>
              <a:ext uri="{FF2B5EF4-FFF2-40B4-BE49-F238E27FC236}">
                <a16:creationId xmlns="" xmlns:a16="http://schemas.microsoft.com/office/drawing/2014/main" id="{20641EDB-4CBD-4F84-B904-71F01FCF8512}"/>
              </a:ext>
            </a:extLst>
          </p:cNvPr>
          <p:cNvSpPr/>
          <p:nvPr/>
        </p:nvSpPr>
        <p:spPr>
          <a:xfrm>
            <a:off x="6084618" y="2263726"/>
            <a:ext cx="2781300" cy="1007110"/>
          </a:xfrm>
          <a:custGeom>
            <a:avLst/>
            <a:gdLst>
              <a:gd name="connsiteX0" fmla="*/ 0 w 2431473"/>
              <a:gd name="connsiteY0" fmla="*/ 880693 h 880693"/>
              <a:gd name="connsiteX1" fmla="*/ 1018309 w 2431473"/>
              <a:gd name="connsiteY1" fmla="*/ 56347 h 880693"/>
              <a:gd name="connsiteX2" fmla="*/ 2431473 w 2431473"/>
              <a:gd name="connsiteY2" fmla="*/ 139474 h 880693"/>
            </a:gdLst>
            <a:ahLst/>
            <a:cxnLst>
              <a:cxn ang="0">
                <a:pos x="connsiteX0" y="connsiteY0"/>
              </a:cxn>
              <a:cxn ang="0">
                <a:pos x="connsiteX1" y="connsiteY1"/>
              </a:cxn>
              <a:cxn ang="0">
                <a:pos x="connsiteX2" y="connsiteY2"/>
              </a:cxn>
            </a:cxnLst>
            <a:rect l="l" t="t" r="r" b="b"/>
            <a:pathLst>
              <a:path w="2431473" h="880693">
                <a:moveTo>
                  <a:pt x="0" y="880693"/>
                </a:moveTo>
                <a:cubicBezTo>
                  <a:pt x="306532" y="530288"/>
                  <a:pt x="613064" y="179883"/>
                  <a:pt x="1018309" y="56347"/>
                </a:cubicBezTo>
                <a:cubicBezTo>
                  <a:pt x="1423554" y="-67189"/>
                  <a:pt x="1927513" y="36142"/>
                  <a:pt x="2431473" y="139474"/>
                </a:cubicBezTo>
              </a:path>
            </a:pathLst>
          </a:custGeom>
          <a:noFill/>
          <a:ln>
            <a:gradFill>
              <a:gsLst>
                <a:gs pos="0">
                  <a:srgbClr val="00B0F0"/>
                </a:gs>
                <a:gs pos="49000">
                  <a:srgbClr val="7030A0"/>
                </a:gs>
                <a:gs pos="100000">
                  <a:srgbClr val="00B0F0"/>
                </a:gs>
              </a:gsLst>
              <a:lin ang="5400000" scaled="1"/>
            </a:gra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柳公权柳体" panose="02000000000000000000" pitchFamily="2" charset="-122"/>
              <a:ea typeface="柳公权柳体" panose="02000000000000000000" pitchFamily="2" charset="-122"/>
            </a:endParaRPr>
          </a:p>
        </p:txBody>
      </p:sp>
      <p:sp>
        <p:nvSpPr>
          <p:cNvPr id="38" name="TextBox 153">
            <a:extLst>
              <a:ext uri="{FF2B5EF4-FFF2-40B4-BE49-F238E27FC236}">
                <a16:creationId xmlns="" xmlns:a16="http://schemas.microsoft.com/office/drawing/2014/main" id="{04F18C27-A718-4352-884B-855F4889CA33}"/>
              </a:ext>
            </a:extLst>
          </p:cNvPr>
          <p:cNvSpPr txBox="1"/>
          <p:nvPr/>
        </p:nvSpPr>
        <p:spPr>
          <a:xfrm>
            <a:off x="795395" y="4125772"/>
            <a:ext cx="2366925" cy="823174"/>
          </a:xfrm>
          <a:prstGeom prst="rect">
            <a:avLst/>
          </a:prstGeom>
          <a:noFill/>
        </p:spPr>
        <p:txBody>
          <a:bodyPr wrap="square" rtlCol="0">
            <a:spAutoFit/>
          </a:bodyPr>
          <a:lstStyle/>
          <a:p>
            <a:pPr algn="ctr">
              <a:lnSpc>
                <a:spcPct val="150000"/>
              </a:lnSpc>
            </a:pPr>
            <a:r>
              <a:rPr lang="zh-CN" altLang="en-US" sz="1100" kern="0" dirty="0">
                <a:solidFill>
                  <a:srgbClr val="000000">
                    <a:lumMod val="65000"/>
                    <a:lumOff val="35000"/>
                  </a:srgbClr>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100" kern="0" dirty="0">
              <a:solidFill>
                <a:srgbClr val="000000">
                  <a:lumMod val="65000"/>
                  <a:lumOff val="35000"/>
                </a:srgbClr>
              </a:solidFill>
              <a:latin typeface="柳公权柳体" panose="02000000000000000000" pitchFamily="2" charset="-122"/>
              <a:ea typeface="柳公权柳体" panose="02000000000000000000" pitchFamily="2" charset="-122"/>
            </a:endParaRPr>
          </a:p>
        </p:txBody>
      </p:sp>
      <p:sp>
        <p:nvSpPr>
          <p:cNvPr id="39" name="TextBox 153">
            <a:extLst>
              <a:ext uri="{FF2B5EF4-FFF2-40B4-BE49-F238E27FC236}">
                <a16:creationId xmlns="" xmlns:a16="http://schemas.microsoft.com/office/drawing/2014/main" id="{3F30E55E-C5E3-408B-9D29-CB248C65619A}"/>
              </a:ext>
            </a:extLst>
          </p:cNvPr>
          <p:cNvSpPr txBox="1"/>
          <p:nvPr/>
        </p:nvSpPr>
        <p:spPr>
          <a:xfrm>
            <a:off x="4031430" y="1782289"/>
            <a:ext cx="2829560" cy="823174"/>
          </a:xfrm>
          <a:prstGeom prst="rect">
            <a:avLst/>
          </a:prstGeom>
          <a:noFill/>
        </p:spPr>
        <p:txBody>
          <a:bodyPr wrap="square" rtlCol="0">
            <a:spAutoFit/>
          </a:bodyPr>
          <a:lstStyle/>
          <a:p>
            <a:pPr algn="ctr">
              <a:lnSpc>
                <a:spcPct val="150000"/>
              </a:lnSpc>
            </a:pPr>
            <a:r>
              <a:rPr lang="zh-CN" altLang="en-US" sz="1100" kern="0" dirty="0">
                <a:solidFill>
                  <a:srgbClr val="000000">
                    <a:lumMod val="65000"/>
                    <a:lumOff val="35000"/>
                  </a:srgbClr>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100" kern="0" dirty="0">
              <a:solidFill>
                <a:srgbClr val="000000">
                  <a:lumMod val="65000"/>
                  <a:lumOff val="35000"/>
                </a:srgbClr>
              </a:solidFill>
              <a:latin typeface="柳公权柳体" panose="02000000000000000000" pitchFamily="2" charset="-122"/>
              <a:ea typeface="柳公权柳体" panose="02000000000000000000" pitchFamily="2" charset="-122"/>
            </a:endParaRPr>
          </a:p>
        </p:txBody>
      </p:sp>
      <p:sp>
        <p:nvSpPr>
          <p:cNvPr id="40" name="TextBox 153">
            <a:extLst>
              <a:ext uri="{FF2B5EF4-FFF2-40B4-BE49-F238E27FC236}">
                <a16:creationId xmlns="" xmlns:a16="http://schemas.microsoft.com/office/drawing/2014/main" id="{5FC2E1E4-3C07-4F07-88B6-383178EA27A6}"/>
              </a:ext>
            </a:extLst>
          </p:cNvPr>
          <p:cNvSpPr txBox="1"/>
          <p:nvPr/>
        </p:nvSpPr>
        <p:spPr>
          <a:xfrm>
            <a:off x="8144421" y="3670568"/>
            <a:ext cx="2781300" cy="823174"/>
          </a:xfrm>
          <a:prstGeom prst="rect">
            <a:avLst/>
          </a:prstGeom>
          <a:noFill/>
        </p:spPr>
        <p:txBody>
          <a:bodyPr wrap="square" rtlCol="0">
            <a:spAutoFit/>
          </a:bodyPr>
          <a:lstStyle/>
          <a:p>
            <a:pPr algn="ctr">
              <a:lnSpc>
                <a:spcPct val="150000"/>
              </a:lnSpc>
            </a:pPr>
            <a:r>
              <a:rPr lang="zh-CN" altLang="en-US" sz="1100" kern="0" dirty="0">
                <a:solidFill>
                  <a:srgbClr val="000000">
                    <a:lumMod val="65000"/>
                    <a:lumOff val="35000"/>
                  </a:srgbClr>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100" kern="0" dirty="0">
              <a:solidFill>
                <a:srgbClr val="000000">
                  <a:lumMod val="65000"/>
                  <a:lumOff val="35000"/>
                </a:srgbClr>
              </a:solidFill>
              <a:latin typeface="柳公权柳体" panose="02000000000000000000" pitchFamily="2" charset="-122"/>
              <a:ea typeface="柳公权柳体" panose="02000000000000000000" pitchFamily="2" charset="-122"/>
            </a:endParaRPr>
          </a:p>
        </p:txBody>
      </p:sp>
      <p:pic>
        <p:nvPicPr>
          <p:cNvPr id="47" name="图片 10">
            <a:extLst>
              <a:ext uri="{FF2B5EF4-FFF2-40B4-BE49-F238E27FC236}">
                <a16:creationId xmlns="" xmlns:a16="http://schemas.microsoft.com/office/drawing/2014/main" id="{1625EB39-BE3F-4DA4-B305-7F627C0033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50122" y="5354177"/>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图片 47">
            <a:extLst>
              <a:ext uri="{FF2B5EF4-FFF2-40B4-BE49-F238E27FC236}">
                <a16:creationId xmlns="" xmlns:a16="http://schemas.microsoft.com/office/drawing/2014/main" id="{E9A914D2-5721-4642-BF20-D205A9C098D7}"/>
              </a:ext>
            </a:extLst>
          </p:cNvPr>
          <p:cNvPicPr>
            <a:picLocks noChangeAspect="1"/>
          </p:cNvPicPr>
          <p:nvPr/>
        </p:nvPicPr>
        <p:blipFill>
          <a:blip r:embed="rId4"/>
          <a:stretch>
            <a:fillRect/>
          </a:stretch>
        </p:blipFill>
        <p:spPr>
          <a:xfrm>
            <a:off x="1200150" y="2135802"/>
            <a:ext cx="1353380" cy="1475969"/>
          </a:xfrm>
          <a:prstGeom prst="rect">
            <a:avLst/>
          </a:prstGeom>
        </p:spPr>
      </p:pic>
      <p:sp>
        <p:nvSpPr>
          <p:cNvPr id="13" name="任意多边形: 形状 12">
            <a:extLst>
              <a:ext uri="{FF2B5EF4-FFF2-40B4-BE49-F238E27FC236}">
                <a16:creationId xmlns="" xmlns:a16="http://schemas.microsoft.com/office/drawing/2014/main" id="{31AC5B8B-10EE-4786-9DC5-DDEA6C633CF0}"/>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 xmlns:a16="http://schemas.microsoft.com/office/drawing/2014/main" id="{99ACB90B-DE3B-489C-81A5-09FC2C091FDA}"/>
              </a:ext>
            </a:extLst>
          </p:cNvPr>
          <p:cNvPicPr>
            <a:picLocks noChangeAspect="1"/>
          </p:cNvPicPr>
          <p:nvPr/>
        </p:nvPicPr>
        <p:blipFill>
          <a:blip r:embed="rId4"/>
          <a:stretch>
            <a:fillRect/>
          </a:stretch>
        </p:blipFill>
        <p:spPr>
          <a:xfrm>
            <a:off x="5294561" y="2977085"/>
            <a:ext cx="1240019" cy="1352339"/>
          </a:xfrm>
          <a:prstGeom prst="rect">
            <a:avLst/>
          </a:prstGeom>
        </p:spPr>
      </p:pic>
      <p:pic>
        <p:nvPicPr>
          <p:cNvPr id="15" name="图片 14">
            <a:extLst>
              <a:ext uri="{FF2B5EF4-FFF2-40B4-BE49-F238E27FC236}">
                <a16:creationId xmlns="" xmlns:a16="http://schemas.microsoft.com/office/drawing/2014/main" id="{44F79F8A-BF2A-4299-AA2E-F92B17B96767}"/>
              </a:ext>
            </a:extLst>
          </p:cNvPr>
          <p:cNvPicPr>
            <a:picLocks noChangeAspect="1"/>
          </p:cNvPicPr>
          <p:nvPr/>
        </p:nvPicPr>
        <p:blipFill>
          <a:blip r:embed="rId4"/>
          <a:stretch>
            <a:fillRect/>
          </a:stretch>
        </p:blipFill>
        <p:spPr>
          <a:xfrm>
            <a:off x="9145149" y="1829222"/>
            <a:ext cx="1422067" cy="1550878"/>
          </a:xfrm>
          <a:prstGeom prst="rect">
            <a:avLst/>
          </a:prstGeom>
        </p:spPr>
      </p:pic>
    </p:spTree>
    <p:extLst>
      <p:ext uri="{BB962C8B-B14F-4D97-AF65-F5344CB8AC3E}">
        <p14:creationId xmlns:p14="http://schemas.microsoft.com/office/powerpoint/2010/main" val="3727214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strVal val="#ppt_w*0.70"/>
                                              </p:val>
                                            </p:tav>
                                            <p:tav tm="100000">
                                              <p:val>
                                                <p:strVal val="#ppt_w"/>
                                              </p:val>
                                            </p:tav>
                                          </p:tavLst>
                                        </p:anim>
                                        <p:anim calcmode="lin" valueType="num">
                                          <p:cBhvr>
                                            <p:cTn id="8" dur="1000" fill="hold"/>
                                            <p:tgtEl>
                                              <p:spTgt spid="43"/>
                                            </p:tgtEl>
                                            <p:attrNameLst>
                                              <p:attrName>ppt_h</p:attrName>
                                            </p:attrNameLst>
                                          </p:cBhvr>
                                          <p:tavLst>
                                            <p:tav tm="0">
                                              <p:val>
                                                <p:strVal val="#ppt_h"/>
                                              </p:val>
                                            </p:tav>
                                            <p:tav tm="100000">
                                              <p:val>
                                                <p:strVal val="#ppt_h"/>
                                              </p:val>
                                            </p:tav>
                                          </p:tavLst>
                                        </p:anim>
                                        <p:animEffect transition="in" filter="fade">
                                          <p:cBhvr>
                                            <p:cTn id="9" dur="1000"/>
                                            <p:tgtEl>
                                              <p:spTgt spid="4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1000"/>
                                            <p:tgtEl>
                                              <p:spTgt spid="34"/>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1000"/>
                                            <p:tgtEl>
                                              <p:spTgt spid="37"/>
                                            </p:tgtEl>
                                          </p:cBhvr>
                                        </p:animEffect>
                                      </p:childTnLst>
                                    </p:cTn>
                                  </p:par>
                                </p:childTnLst>
                              </p:cTn>
                            </p:par>
                            <p:par>
                              <p:cTn id="18" fill="hold">
                                <p:stCondLst>
                                  <p:cond delay="3000"/>
                                </p:stCondLst>
                                <p:childTnLst>
                                  <p:par>
                                    <p:cTn id="19" presetID="2" presetClass="entr" presetSubtype="2"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2000" fill="hold"/>
                                            <p:tgtEl>
                                              <p:spTgt spid="38"/>
                                            </p:tgtEl>
                                            <p:attrNameLst>
                                              <p:attrName>ppt_x</p:attrName>
                                            </p:attrNameLst>
                                          </p:cBhvr>
                                          <p:tavLst>
                                            <p:tav tm="0">
                                              <p:val>
                                                <p:strVal val="1+#ppt_w/2"/>
                                              </p:val>
                                            </p:tav>
                                            <p:tav tm="100000">
                                              <p:val>
                                                <p:strVal val="#ppt_x"/>
                                              </p:val>
                                            </p:tav>
                                          </p:tavLst>
                                        </p:anim>
                                        <p:anim calcmode="lin" valueType="num">
                                          <p:cBhvr additive="base">
                                            <p:cTn id="22" dur="2000" fill="hold"/>
                                            <p:tgtEl>
                                              <p:spTgt spid="3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2000" fill="hold"/>
                                            <p:tgtEl>
                                              <p:spTgt spid="39"/>
                                            </p:tgtEl>
                                            <p:attrNameLst>
                                              <p:attrName>ppt_x</p:attrName>
                                            </p:attrNameLst>
                                          </p:cBhvr>
                                          <p:tavLst>
                                            <p:tav tm="0">
                                              <p:val>
                                                <p:strVal val="1+#ppt_w/2"/>
                                              </p:val>
                                            </p:tav>
                                            <p:tav tm="100000">
                                              <p:val>
                                                <p:strVal val="#ppt_x"/>
                                              </p:val>
                                            </p:tav>
                                          </p:tavLst>
                                        </p:anim>
                                        <p:anim calcmode="lin" valueType="num">
                                          <p:cBhvr additive="base">
                                            <p:cTn id="26" dur="20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2000" fill="hold"/>
                                            <p:tgtEl>
                                              <p:spTgt spid="40"/>
                                            </p:tgtEl>
                                            <p:attrNameLst>
                                              <p:attrName>ppt_x</p:attrName>
                                            </p:attrNameLst>
                                          </p:cBhvr>
                                          <p:tavLst>
                                            <p:tav tm="0">
                                              <p:val>
                                                <p:strVal val="1+#ppt_w/2"/>
                                              </p:val>
                                            </p:tav>
                                            <p:tav tm="100000">
                                              <p:val>
                                                <p:strVal val="#ppt_x"/>
                                              </p:val>
                                            </p:tav>
                                          </p:tavLst>
                                        </p:anim>
                                        <p:anim calcmode="lin" valueType="num">
                                          <p:cBhvr additive="base">
                                            <p:cTn id="30" dur="2000" fill="hold"/>
                                            <p:tgtEl>
                                              <p:spTgt spid="4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4" presetClass="entr" presetSubtype="32"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box(out)">
                                          <p:cBhvr>
                                            <p:cTn id="34" dur="2000"/>
                                            <p:tgtEl>
                                              <p:spTgt spid="47"/>
                                            </p:tgtEl>
                                          </p:cBhvr>
                                        </p:animEffect>
                                      </p:childTnLst>
                                    </p:cTn>
                                  </p:par>
                                  <p:par>
                                    <p:cTn id="35" presetID="2" presetClass="entr" presetSubtype="1" fill="hold" nodeType="withEffect" p14:presetBounceEnd="66000">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14:bounceEnd="66000">
                                          <p:cBhvr additive="base">
                                            <p:cTn id="37" dur="2000" fill="hold"/>
                                            <p:tgtEl>
                                              <p:spTgt spid="48"/>
                                            </p:tgtEl>
                                            <p:attrNameLst>
                                              <p:attrName>ppt_x</p:attrName>
                                            </p:attrNameLst>
                                          </p:cBhvr>
                                          <p:tavLst>
                                            <p:tav tm="0">
                                              <p:val>
                                                <p:strVal val="#ppt_x"/>
                                              </p:val>
                                            </p:tav>
                                            <p:tav tm="100000">
                                              <p:val>
                                                <p:strVal val="#ppt_x"/>
                                              </p:val>
                                            </p:tav>
                                          </p:tavLst>
                                        </p:anim>
                                        <p:anim calcmode="lin" valueType="num" p14:bounceEnd="66000">
                                          <p:cBhvr additive="base">
                                            <p:cTn id="38" dur="2000" fill="hold"/>
                                            <p:tgtEl>
                                              <p:spTgt spid="48"/>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14:presetBounceEnd="66000">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14:bounceEnd="66000">
                                          <p:cBhvr additive="base">
                                            <p:cTn id="41" dur="2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42" dur="20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14:presetBounceEnd="66000">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14:bounceEnd="66000">
                                          <p:cBhvr additive="base">
                                            <p:cTn id="45" dur="2000" fill="hold"/>
                                            <p:tgtEl>
                                              <p:spTgt spid="15"/>
                                            </p:tgtEl>
                                            <p:attrNameLst>
                                              <p:attrName>ppt_x</p:attrName>
                                            </p:attrNameLst>
                                          </p:cBhvr>
                                          <p:tavLst>
                                            <p:tav tm="0">
                                              <p:val>
                                                <p:strVal val="#ppt_x"/>
                                              </p:val>
                                            </p:tav>
                                            <p:tav tm="100000">
                                              <p:val>
                                                <p:strVal val="#ppt_x"/>
                                              </p:val>
                                            </p:tav>
                                          </p:tavLst>
                                        </p:anim>
                                        <p:anim calcmode="lin" valueType="num" p14:bounceEnd="66000">
                                          <p:cBhvr additive="base">
                                            <p:cTn id="46" dur="2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4" grpId="0" bldLvl="0" animBg="1"/>
          <p:bldP spid="37" grpId="0" bldLvl="0" animBg="1"/>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strVal val="#ppt_w*0.70"/>
                                              </p:val>
                                            </p:tav>
                                            <p:tav tm="100000">
                                              <p:val>
                                                <p:strVal val="#ppt_w"/>
                                              </p:val>
                                            </p:tav>
                                          </p:tavLst>
                                        </p:anim>
                                        <p:anim calcmode="lin" valueType="num">
                                          <p:cBhvr>
                                            <p:cTn id="8" dur="1000" fill="hold"/>
                                            <p:tgtEl>
                                              <p:spTgt spid="43"/>
                                            </p:tgtEl>
                                            <p:attrNameLst>
                                              <p:attrName>ppt_h</p:attrName>
                                            </p:attrNameLst>
                                          </p:cBhvr>
                                          <p:tavLst>
                                            <p:tav tm="0">
                                              <p:val>
                                                <p:strVal val="#ppt_h"/>
                                              </p:val>
                                            </p:tav>
                                            <p:tav tm="100000">
                                              <p:val>
                                                <p:strVal val="#ppt_h"/>
                                              </p:val>
                                            </p:tav>
                                          </p:tavLst>
                                        </p:anim>
                                        <p:animEffect transition="in" filter="fade">
                                          <p:cBhvr>
                                            <p:cTn id="9" dur="1000"/>
                                            <p:tgtEl>
                                              <p:spTgt spid="4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1000"/>
                                            <p:tgtEl>
                                              <p:spTgt spid="34"/>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1000"/>
                                            <p:tgtEl>
                                              <p:spTgt spid="37"/>
                                            </p:tgtEl>
                                          </p:cBhvr>
                                        </p:animEffect>
                                      </p:childTnLst>
                                    </p:cTn>
                                  </p:par>
                                </p:childTnLst>
                              </p:cTn>
                            </p:par>
                            <p:par>
                              <p:cTn id="18" fill="hold">
                                <p:stCondLst>
                                  <p:cond delay="3000"/>
                                </p:stCondLst>
                                <p:childTnLst>
                                  <p:par>
                                    <p:cTn id="19" presetID="2" presetClass="entr" presetSubtype="2"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additive="base">
                                            <p:cTn id="21" dur="2000" fill="hold"/>
                                            <p:tgtEl>
                                              <p:spTgt spid="38"/>
                                            </p:tgtEl>
                                            <p:attrNameLst>
                                              <p:attrName>ppt_x</p:attrName>
                                            </p:attrNameLst>
                                          </p:cBhvr>
                                          <p:tavLst>
                                            <p:tav tm="0">
                                              <p:val>
                                                <p:strVal val="1+#ppt_w/2"/>
                                              </p:val>
                                            </p:tav>
                                            <p:tav tm="100000">
                                              <p:val>
                                                <p:strVal val="#ppt_x"/>
                                              </p:val>
                                            </p:tav>
                                          </p:tavLst>
                                        </p:anim>
                                        <p:anim calcmode="lin" valueType="num">
                                          <p:cBhvr additive="base">
                                            <p:cTn id="22" dur="2000" fill="hold"/>
                                            <p:tgtEl>
                                              <p:spTgt spid="3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20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2000" fill="hold"/>
                                            <p:tgtEl>
                                              <p:spTgt spid="39"/>
                                            </p:tgtEl>
                                            <p:attrNameLst>
                                              <p:attrName>ppt_x</p:attrName>
                                            </p:attrNameLst>
                                          </p:cBhvr>
                                          <p:tavLst>
                                            <p:tav tm="0">
                                              <p:val>
                                                <p:strVal val="1+#ppt_w/2"/>
                                              </p:val>
                                            </p:tav>
                                            <p:tav tm="100000">
                                              <p:val>
                                                <p:strVal val="#ppt_x"/>
                                              </p:val>
                                            </p:tav>
                                          </p:tavLst>
                                        </p:anim>
                                        <p:anim calcmode="lin" valueType="num">
                                          <p:cBhvr additive="base">
                                            <p:cTn id="26" dur="2000" fill="hold"/>
                                            <p:tgtEl>
                                              <p:spTgt spid="39"/>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2000" fill="hold"/>
                                            <p:tgtEl>
                                              <p:spTgt spid="40"/>
                                            </p:tgtEl>
                                            <p:attrNameLst>
                                              <p:attrName>ppt_x</p:attrName>
                                            </p:attrNameLst>
                                          </p:cBhvr>
                                          <p:tavLst>
                                            <p:tav tm="0">
                                              <p:val>
                                                <p:strVal val="1+#ppt_w/2"/>
                                              </p:val>
                                            </p:tav>
                                            <p:tav tm="100000">
                                              <p:val>
                                                <p:strVal val="#ppt_x"/>
                                              </p:val>
                                            </p:tav>
                                          </p:tavLst>
                                        </p:anim>
                                        <p:anim calcmode="lin" valueType="num">
                                          <p:cBhvr additive="base">
                                            <p:cTn id="30" dur="2000" fill="hold"/>
                                            <p:tgtEl>
                                              <p:spTgt spid="40"/>
                                            </p:tgtEl>
                                            <p:attrNameLst>
                                              <p:attrName>ppt_y</p:attrName>
                                            </p:attrNameLst>
                                          </p:cBhvr>
                                          <p:tavLst>
                                            <p:tav tm="0">
                                              <p:val>
                                                <p:strVal val="#ppt_y"/>
                                              </p:val>
                                            </p:tav>
                                            <p:tav tm="100000">
                                              <p:val>
                                                <p:strVal val="#ppt_y"/>
                                              </p:val>
                                            </p:tav>
                                          </p:tavLst>
                                        </p:anim>
                                      </p:childTnLst>
                                    </p:cTn>
                                  </p:par>
                                </p:childTnLst>
                              </p:cTn>
                            </p:par>
                            <p:par>
                              <p:cTn id="31" fill="hold">
                                <p:stCondLst>
                                  <p:cond delay="5500"/>
                                </p:stCondLst>
                                <p:childTnLst>
                                  <p:par>
                                    <p:cTn id="32" presetID="4" presetClass="entr" presetSubtype="32"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Effect transition="in" filter="box(out)">
                                          <p:cBhvr>
                                            <p:cTn id="34" dur="2000"/>
                                            <p:tgtEl>
                                              <p:spTgt spid="47"/>
                                            </p:tgtEl>
                                          </p:cBhvr>
                                        </p:animEffect>
                                      </p:childTnLst>
                                    </p:cTn>
                                  </p:par>
                                  <p:par>
                                    <p:cTn id="35" presetID="2" presetClass="entr" presetSubtype="1"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2000" fill="hold"/>
                                            <p:tgtEl>
                                              <p:spTgt spid="48"/>
                                            </p:tgtEl>
                                            <p:attrNameLst>
                                              <p:attrName>ppt_x</p:attrName>
                                            </p:attrNameLst>
                                          </p:cBhvr>
                                          <p:tavLst>
                                            <p:tav tm="0">
                                              <p:val>
                                                <p:strVal val="#ppt_x"/>
                                              </p:val>
                                            </p:tav>
                                            <p:tav tm="100000">
                                              <p:val>
                                                <p:strVal val="#ppt_x"/>
                                              </p:val>
                                            </p:tav>
                                          </p:tavLst>
                                        </p:anim>
                                        <p:anim calcmode="lin" valueType="num">
                                          <p:cBhvr additive="base">
                                            <p:cTn id="38" dur="2000" fill="hold"/>
                                            <p:tgtEl>
                                              <p:spTgt spid="48"/>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000" fill="hold"/>
                                            <p:tgtEl>
                                              <p:spTgt spid="14"/>
                                            </p:tgtEl>
                                            <p:attrNameLst>
                                              <p:attrName>ppt_x</p:attrName>
                                            </p:attrNameLst>
                                          </p:cBhvr>
                                          <p:tavLst>
                                            <p:tav tm="0">
                                              <p:val>
                                                <p:strVal val="#ppt_x"/>
                                              </p:val>
                                            </p:tav>
                                            <p:tav tm="100000">
                                              <p:val>
                                                <p:strVal val="#ppt_x"/>
                                              </p:val>
                                            </p:tav>
                                          </p:tavLst>
                                        </p:anim>
                                        <p:anim calcmode="lin" valueType="num">
                                          <p:cBhvr additive="base">
                                            <p:cTn id="42" dur="20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2000" fill="hold"/>
                                            <p:tgtEl>
                                              <p:spTgt spid="15"/>
                                            </p:tgtEl>
                                            <p:attrNameLst>
                                              <p:attrName>ppt_x</p:attrName>
                                            </p:attrNameLst>
                                          </p:cBhvr>
                                          <p:tavLst>
                                            <p:tav tm="0">
                                              <p:val>
                                                <p:strVal val="#ppt_x"/>
                                              </p:val>
                                            </p:tav>
                                            <p:tav tm="100000">
                                              <p:val>
                                                <p:strVal val="#ppt_x"/>
                                              </p:val>
                                            </p:tav>
                                          </p:tavLst>
                                        </p:anim>
                                        <p:anim calcmode="lin" valueType="num">
                                          <p:cBhvr additive="base">
                                            <p:cTn id="46" dur="2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34" grpId="0" bldLvl="0" animBg="1"/>
          <p:bldP spid="37" grpId="0" bldLvl="0" animBg="1"/>
          <p:bldP spid="38" grpId="0"/>
          <p:bldP spid="39" grpId="0"/>
          <p:bldP spid="4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C66E8F2D-9B33-44CA-86C0-D1C1388C6B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278" y="591893"/>
            <a:ext cx="5127542" cy="3188709"/>
          </a:xfrm>
          <a:prstGeom prst="rect">
            <a:avLst/>
          </a:prstGeom>
        </p:spPr>
      </p:pic>
      <p:sp>
        <p:nvSpPr>
          <p:cNvPr id="46" name="任意多边形: 形状 45">
            <a:extLst>
              <a:ext uri="{FF2B5EF4-FFF2-40B4-BE49-F238E27FC236}">
                <a16:creationId xmlns="" xmlns:a16="http://schemas.microsoft.com/office/drawing/2014/main" id="{83ED6DCC-610F-45DC-A7D7-2D5D3C6CA241}"/>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34" name="图片 33">
            <a:extLst>
              <a:ext uri="{FF2B5EF4-FFF2-40B4-BE49-F238E27FC236}">
                <a16:creationId xmlns="" xmlns:a16="http://schemas.microsoft.com/office/drawing/2014/main" id="{28D7910F-1945-4CB1-9F10-2257EC7EC2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8629" y="480291"/>
            <a:ext cx="4765687" cy="4765687"/>
          </a:xfrm>
          <a:prstGeom prst="rect">
            <a:avLst/>
          </a:prstGeom>
        </p:spPr>
      </p:pic>
      <p:sp>
        <p:nvSpPr>
          <p:cNvPr id="36" name="文本框 35">
            <a:extLst>
              <a:ext uri="{FF2B5EF4-FFF2-40B4-BE49-F238E27FC236}">
                <a16:creationId xmlns="" xmlns:a16="http://schemas.microsoft.com/office/drawing/2014/main" id="{78823569-2674-4330-A1DE-829A198F455B}"/>
              </a:ext>
            </a:extLst>
          </p:cNvPr>
          <p:cNvSpPr txBox="1"/>
          <p:nvPr/>
        </p:nvSpPr>
        <p:spPr>
          <a:xfrm>
            <a:off x="1733471" y="4190945"/>
            <a:ext cx="4062651" cy="1667380"/>
          </a:xfrm>
          <a:prstGeom prst="rect">
            <a:avLst/>
          </a:prstGeom>
          <a:noFill/>
        </p:spPr>
        <p:txBody>
          <a:bodyPr vert="eaVert" wrap="square" rtlCol="0">
            <a:spAutoFit/>
          </a:bodyPr>
          <a:lstStyle/>
          <a:p>
            <a:pPr>
              <a:lnSpc>
                <a:spcPct val="200000"/>
              </a:lnSpc>
            </a:pPr>
            <a:r>
              <a:rPr lang="zh-CN" altLang="en-US" sz="1400" kern="0" dirty="0">
                <a:solidFill>
                  <a:schemeClr val="bg1"/>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点击输入本栏的具体文字，简明扼要的说明分项内容，此为概念图解，请根据您的具体内容酌情修改。点击输入本栏的具体文字，简明扼要的说明分项内容</a:t>
            </a:r>
            <a:endParaRPr lang="zh-CN" altLang="en-US" sz="1400" dirty="0">
              <a:solidFill>
                <a:schemeClr val="bg1"/>
              </a:solidFill>
              <a:latin typeface="柳公权柳体" panose="02000000000000000000" pitchFamily="2" charset="-122"/>
              <a:ea typeface="柳公权柳体" panose="02000000000000000000" pitchFamily="2" charset="-122"/>
            </a:endParaRPr>
          </a:p>
        </p:txBody>
      </p:sp>
      <p:pic>
        <p:nvPicPr>
          <p:cNvPr id="42" name="图片 10">
            <a:extLst>
              <a:ext uri="{FF2B5EF4-FFF2-40B4-BE49-F238E27FC236}">
                <a16:creationId xmlns="" xmlns:a16="http://schemas.microsoft.com/office/drawing/2014/main" id="{AE4CBFF5-32B6-4935-81FD-DE00B541FCB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4189" y="5386326"/>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 xmlns:a16="http://schemas.microsoft.com/office/drawing/2014/main" id="{158FBA6F-D25F-443F-9A63-FC0B6A74D939}"/>
              </a:ext>
            </a:extLst>
          </p:cNvPr>
          <p:cNvSpPr txBox="1"/>
          <p:nvPr/>
        </p:nvSpPr>
        <p:spPr>
          <a:xfrm>
            <a:off x="6082920" y="980357"/>
            <a:ext cx="1029174" cy="3785652"/>
          </a:xfrm>
          <a:prstGeom prst="rect">
            <a:avLst/>
          </a:prstGeom>
          <a:noFill/>
        </p:spPr>
        <p:txBody>
          <a:bodyPr wrap="square" rtlCol="0">
            <a:spAutoFit/>
          </a:bodyPr>
          <a:lstStyle/>
          <a:p>
            <a:pPr algn="ctr"/>
            <a:r>
              <a:rPr lang="zh-CN" altLang="en-US" sz="6000" b="1" dirty="0">
                <a:solidFill>
                  <a:schemeClr val="bg1"/>
                </a:solidFill>
                <a:latin typeface="文悦古典明朝体 (非商业使用) W5" pitchFamily="50" charset="-122"/>
                <a:ea typeface="文悦古典明朝体 (非商业使用) W5" pitchFamily="50" charset="-122"/>
              </a:rPr>
              <a:t>中秋习俗</a:t>
            </a:r>
          </a:p>
        </p:txBody>
      </p:sp>
    </p:spTree>
    <p:extLst>
      <p:ext uri="{BB962C8B-B14F-4D97-AF65-F5344CB8AC3E}">
        <p14:creationId xmlns:p14="http://schemas.microsoft.com/office/powerpoint/2010/main" val="285691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out)">
                                          <p:cBhvr>
                                            <p:cTn id="7" dur="2000"/>
                                            <p:tgtEl>
                                              <p:spTgt spid="3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5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3000"/>
                                            <p:tgtEl>
                                              <p:spTgt spid="36"/>
                                            </p:tgtEl>
                                          </p:cBhvr>
                                        </p:animEffect>
                                      </p:childTnLst>
                                    </p:cTn>
                                  </p:par>
                                </p:childTnLst>
                              </p:cTn>
                            </p:par>
                            <p:par>
                              <p:cTn id="16" fill="hold">
                                <p:stCondLst>
                                  <p:cond delay="5500"/>
                                </p:stCondLst>
                                <p:childTnLst>
                                  <p:par>
                                    <p:cTn id="17" presetID="2" presetClass="entr" presetSubtype="9" fill="hold" nodeType="afterEffect" p14:presetBounceEnd="66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66000">
                                          <p:cBhvr additive="base">
                                            <p:cTn id="19" dur="2000" fill="hold"/>
                                            <p:tgtEl>
                                              <p:spTgt spid="10"/>
                                            </p:tgtEl>
                                            <p:attrNameLst>
                                              <p:attrName>ppt_x</p:attrName>
                                            </p:attrNameLst>
                                          </p:cBhvr>
                                          <p:tavLst>
                                            <p:tav tm="0">
                                              <p:val>
                                                <p:strVal val="0-#ppt_w/2"/>
                                              </p:val>
                                            </p:tav>
                                            <p:tav tm="100000">
                                              <p:val>
                                                <p:strVal val="#ppt_x"/>
                                              </p:val>
                                            </p:tav>
                                          </p:tavLst>
                                        </p:anim>
                                        <p:anim calcmode="lin" valueType="num" p14:bounceEnd="66000">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randombar(horizontal)">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out)">
                                          <p:cBhvr>
                                            <p:cTn id="7" dur="2000"/>
                                            <p:tgtEl>
                                              <p:spTgt spid="3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5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3000"/>
                                            <p:tgtEl>
                                              <p:spTgt spid="36"/>
                                            </p:tgtEl>
                                          </p:cBhvr>
                                        </p:animEffect>
                                      </p:childTnLst>
                                    </p:cTn>
                                  </p:par>
                                </p:childTnLst>
                              </p:cTn>
                            </p:par>
                            <p:par>
                              <p:cTn id="16" fill="hold">
                                <p:stCondLst>
                                  <p:cond delay="5500"/>
                                </p:stCondLst>
                                <p:childTnLst>
                                  <p:par>
                                    <p:cTn id="17" presetID="2" presetClass="entr" presetSubtype="9"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2000" fill="hold"/>
                                            <p:tgtEl>
                                              <p:spTgt spid="10"/>
                                            </p:tgtEl>
                                            <p:attrNameLst>
                                              <p:attrName>ppt_x</p:attrName>
                                            </p:attrNameLst>
                                          </p:cBhvr>
                                          <p:tavLst>
                                            <p:tav tm="0">
                                              <p:val>
                                                <p:strVal val="0-#ppt_w/2"/>
                                              </p:val>
                                            </p:tav>
                                            <p:tav tm="100000">
                                              <p:val>
                                                <p:strVal val="#ppt_x"/>
                                              </p:val>
                                            </p:tav>
                                          </p:tavLst>
                                        </p:anim>
                                        <p:anim calcmode="lin" valueType="num">
                                          <p:cBhvr additive="base">
                                            <p:cTn id="20" dur="2000" fill="hold"/>
                                            <p:tgtEl>
                                              <p:spTgt spid="10"/>
                                            </p:tgtEl>
                                            <p:attrNameLst>
                                              <p:attrName>ppt_y</p:attrName>
                                            </p:attrNameLst>
                                          </p:cBhvr>
                                          <p:tavLst>
                                            <p:tav tm="0">
                                              <p:val>
                                                <p:strVal val="0-#ppt_h/2"/>
                                              </p:val>
                                            </p:tav>
                                            <p:tav tm="100000">
                                              <p:val>
                                                <p:strVal val="#ppt_y"/>
                                              </p:val>
                                            </p:tav>
                                          </p:tavLst>
                                        </p:anim>
                                      </p:childTnLst>
                                    </p:cTn>
                                  </p:par>
                                  <p:par>
                                    <p:cTn id="21" presetID="14" presetClass="entr" presetSubtype="1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randombar(horizontal)">
                                          <p:cBhvr>
                                            <p:cTn id="2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5BD49EF3-E7E9-4C2D-A9D2-54730CCE1E77}"/>
              </a:ext>
            </a:extLst>
          </p:cNvPr>
          <p:cNvPicPr>
            <a:picLocks noChangeAspect="1"/>
          </p:cNvPicPr>
          <p:nvPr/>
        </p:nvPicPr>
        <p:blipFill>
          <a:blip r:embed="rId7"/>
          <a:stretch>
            <a:fillRect/>
          </a:stretch>
        </p:blipFill>
        <p:spPr>
          <a:xfrm>
            <a:off x="0" y="1635"/>
            <a:ext cx="12192000" cy="6856365"/>
          </a:xfrm>
          <a:prstGeom prst="rect">
            <a:avLst/>
          </a:prstGeom>
        </p:spPr>
      </p:pic>
      <p:sp>
        <p:nvSpPr>
          <p:cNvPr id="6" name="PA_库_文本框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3ADB4835-36B2-46A7-9EFA-B548C16ED1AC}"/>
              </a:ext>
            </a:extLst>
          </p:cNvPr>
          <p:cNvSpPr txBox="1"/>
          <p:nvPr>
            <p:custDataLst>
              <p:tags r:id="rId1"/>
            </p:custDataLst>
          </p:nvPr>
        </p:nvSpPr>
        <p:spPr>
          <a:xfrm>
            <a:off x="4247252" y="3763080"/>
            <a:ext cx="3354023" cy="1200329"/>
          </a:xfrm>
          <a:prstGeom prst="rect">
            <a:avLst/>
          </a:prstGeom>
          <a:noFill/>
        </p:spPr>
        <p:txBody>
          <a:bodyPr wrap="square" rtlCol="0">
            <a:spAutoFit/>
          </a:bodyPr>
          <a:lstStyle/>
          <a:p>
            <a:pPr algn="ctr"/>
            <a:r>
              <a:rPr kumimoji="1" lang="zh-CN" altLang="en-US" sz="7200" spc="-300" dirty="0">
                <a:solidFill>
                  <a:schemeClr val="bg1"/>
                </a:solidFill>
                <a:latin typeface="经典行书简" panose="02010609010101010101" pitchFamily="49" charset="-122"/>
                <a:ea typeface="经典行书简" panose="02010609010101010101" pitchFamily="49" charset="-122"/>
                <a:cs typeface="经典行书简" panose="02010609010101010101" pitchFamily="49" charset="-122"/>
              </a:rPr>
              <a:t>诗 词</a:t>
            </a:r>
          </a:p>
        </p:txBody>
      </p:sp>
      <p:sp>
        <p:nvSpPr>
          <p:cNvPr id="7" name="PA_库_文本框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864297D2-851D-474D-B32B-2CA543A0744E}"/>
              </a:ext>
            </a:extLst>
          </p:cNvPr>
          <p:cNvSpPr txBox="1"/>
          <p:nvPr>
            <p:custDataLst>
              <p:tags r:id="rId2"/>
            </p:custDataLst>
          </p:nvPr>
        </p:nvSpPr>
        <p:spPr>
          <a:xfrm>
            <a:off x="6810844" y="4129315"/>
            <a:ext cx="553998" cy="779502"/>
          </a:xfrm>
          <a:prstGeom prst="rect">
            <a:avLst/>
          </a:prstGeom>
          <a:noFill/>
        </p:spPr>
        <p:txBody>
          <a:bodyPr vert="eaVert" wrap="square" rtlCol="0">
            <a:spAutoFit/>
          </a:bodyPr>
          <a:lstStyle>
            <a:defPPr>
              <a:defRPr lang="zh-CN"/>
            </a:defPPr>
            <a:lvl1pPr>
              <a:defRPr kumimoji="1" sz="800">
                <a:solidFill>
                  <a:schemeClr val="bg1">
                    <a:lumMod val="65000"/>
                  </a:schemeClr>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8" name="PA_库_矩形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F303D456-7445-4F5D-B2B0-9FDD670B918D}"/>
              </a:ext>
            </a:extLst>
          </p:cNvPr>
          <p:cNvSpPr/>
          <p:nvPr>
            <p:custDataLst>
              <p:tags r:id="rId3"/>
            </p:custDataLst>
          </p:nvPr>
        </p:nvSpPr>
        <p:spPr>
          <a:xfrm>
            <a:off x="4412373" y="4984045"/>
            <a:ext cx="3373338" cy="683264"/>
          </a:xfrm>
          <a:prstGeom prst="rect">
            <a:avLst/>
          </a:prstGeom>
        </p:spPr>
        <p:txBody>
          <a:bodyPr vert="horz" wrap="square">
            <a:spAutoFit/>
          </a:bodyPr>
          <a:lstStyle/>
          <a:p>
            <a:pPr algn="just">
              <a:lnSpc>
                <a:spcPct val="120000"/>
              </a:lnSpc>
            </a:pPr>
            <a:r>
              <a:rPr lang="en-US" altLang="zh-CN" sz="800" dirty="0">
                <a:solidFill>
                  <a:schemeClr val="bg1"/>
                </a:solidFill>
                <a:latin typeface="Calibri Light" charset="0"/>
                <a:ea typeface="Calibri Light" charset="0"/>
                <a:cs typeface="Calibri Light" charset="0"/>
              </a:rPr>
              <a:t>Far far away, behind the word mountains, far from the countries Vokalia and Consonantia, there live the blind texts. Separated they live in Bookmarksgrove right at the coast of the Semantics, a large language ocean.A small river named Duden flows by their place and supplies it with the necessary regelialia. </a:t>
            </a:r>
          </a:p>
        </p:txBody>
      </p:sp>
      <p:sp>
        <p:nvSpPr>
          <p:cNvPr id="9" name="PA_库_文本框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7D882416-8618-4904-9E3A-C716C91AFF65}"/>
              </a:ext>
            </a:extLst>
          </p:cNvPr>
          <p:cNvSpPr txBox="1"/>
          <p:nvPr>
            <p:custDataLst>
              <p:tags r:id="rId4"/>
            </p:custDataLst>
          </p:nvPr>
        </p:nvSpPr>
        <p:spPr>
          <a:xfrm>
            <a:off x="5599802" y="4129315"/>
            <a:ext cx="553998" cy="779502"/>
          </a:xfrm>
          <a:prstGeom prst="rect">
            <a:avLst/>
          </a:prstGeom>
          <a:noFill/>
        </p:spPr>
        <p:txBody>
          <a:bodyPr vert="eaVert" wrap="square" rtlCol="0">
            <a:spAutoFit/>
          </a:bodyPr>
          <a:lstStyle/>
          <a:p>
            <a:r>
              <a:rPr kumimoji="1" lang="zh-CN" altLang="en-US" sz="800" dirty="0">
                <a:solidFill>
                  <a:schemeClr val="bg1"/>
                </a:solidFill>
                <a:latin typeface="STSong" charset="-122"/>
                <a:ea typeface="STSong" charset="-122"/>
                <a:cs typeface="STSong" charset="-122"/>
              </a:rPr>
              <a:t>请在这里输入你想要的文字</a:t>
            </a:r>
          </a:p>
        </p:txBody>
      </p:sp>
    </p:spTree>
    <p:extLst>
      <p:ext uri="{BB962C8B-B14F-4D97-AF65-F5344CB8AC3E}">
        <p14:creationId xmlns:p14="http://schemas.microsoft.com/office/powerpoint/2010/main" val="2455749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ppt_x"/>
                                          </p:val>
                                        </p:tav>
                                        <p:tav tm="100000">
                                          <p:val>
                                            <p:strVal val="#ppt_x"/>
                                          </p:val>
                                        </p:tav>
                                      </p:tavLst>
                                    </p:anim>
                                    <p:anim calcmode="lin" valueType="num">
                                      <p:cBhvr additive="base">
                                        <p:cTn id="16" dur="1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ppt_x"/>
                                          </p:val>
                                        </p:tav>
                                        <p:tav tm="100000">
                                          <p:val>
                                            <p:strVal val="#ppt_x"/>
                                          </p:val>
                                        </p:tav>
                                      </p:tavLst>
                                    </p:anim>
                                    <p:anim calcmode="lin" valueType="num">
                                      <p:cBhvr additive="base">
                                        <p:cTn id="20"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 xmlns:a16="http://schemas.microsoft.com/office/drawing/2014/main" id="{87C73227-6F1E-419B-B69F-84496707CE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V="1">
            <a:off x="-1632565" y="-705231"/>
            <a:ext cx="19620538" cy="11061012"/>
          </a:xfrm>
          <a:prstGeom prst="rect">
            <a:avLst/>
          </a:prstGeom>
        </p:spPr>
      </p:pic>
      <p:sp>
        <p:nvSpPr>
          <p:cNvPr id="19" name="任意多边形: 形状 18">
            <a:extLst>
              <a:ext uri="{FF2B5EF4-FFF2-40B4-BE49-F238E27FC236}">
                <a16:creationId xmlns="" xmlns:a16="http://schemas.microsoft.com/office/drawing/2014/main" id="{7703A5B9-940F-4729-81DA-C3E8B53E9680}"/>
              </a:ext>
            </a:extLst>
          </p:cNvPr>
          <p:cNvSpPr/>
          <p:nvPr/>
        </p:nvSpPr>
        <p:spPr>
          <a:xfrm>
            <a:off x="464021" y="480291"/>
            <a:ext cx="11229216" cy="5897418"/>
          </a:xfrm>
          <a:custGeom>
            <a:avLst/>
            <a:gdLst>
              <a:gd name="connsiteX0" fmla="*/ 5850981 w 11229216"/>
              <a:gd name="connsiteY0" fmla="*/ 1814176 h 5897418"/>
              <a:gd name="connsiteX1" fmla="*/ 4730710 w 11229216"/>
              <a:gd name="connsiteY1" fmla="*/ 2934447 h 5897418"/>
              <a:gd name="connsiteX2" fmla="*/ 5850981 w 11229216"/>
              <a:gd name="connsiteY2" fmla="*/ 4054718 h 5897418"/>
              <a:gd name="connsiteX3" fmla="*/ 6971252 w 11229216"/>
              <a:gd name="connsiteY3" fmla="*/ 2934447 h 5897418"/>
              <a:gd name="connsiteX4" fmla="*/ 5850981 w 11229216"/>
              <a:gd name="connsiteY4" fmla="*/ 1814176 h 5897418"/>
              <a:gd name="connsiteX5" fmla="*/ 0 w 11229216"/>
              <a:gd name="connsiteY5" fmla="*/ 0 h 5897418"/>
              <a:gd name="connsiteX6" fmla="*/ 11229216 w 11229216"/>
              <a:gd name="connsiteY6" fmla="*/ 0 h 5897418"/>
              <a:gd name="connsiteX7" fmla="*/ 11229216 w 11229216"/>
              <a:gd name="connsiteY7" fmla="*/ 5897418 h 5897418"/>
              <a:gd name="connsiteX8" fmla="*/ 0 w 11229216"/>
              <a:gd name="connsiteY8" fmla="*/ 5897418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29216" h="5897418">
                <a:moveTo>
                  <a:pt x="5850981" y="1814176"/>
                </a:moveTo>
                <a:cubicBezTo>
                  <a:pt x="5232272" y="1814176"/>
                  <a:pt x="4730710" y="2315738"/>
                  <a:pt x="4730710" y="2934447"/>
                </a:cubicBezTo>
                <a:cubicBezTo>
                  <a:pt x="4730710" y="3553156"/>
                  <a:pt x="5232272" y="4054718"/>
                  <a:pt x="5850981" y="4054718"/>
                </a:cubicBezTo>
                <a:cubicBezTo>
                  <a:pt x="6469690" y="4054718"/>
                  <a:pt x="6971252" y="3553156"/>
                  <a:pt x="6971252" y="2934447"/>
                </a:cubicBezTo>
                <a:cubicBezTo>
                  <a:pt x="6971252" y="2315738"/>
                  <a:pt x="6469690" y="1814176"/>
                  <a:pt x="5850981" y="1814176"/>
                </a:cubicBezTo>
                <a:close/>
                <a:moveTo>
                  <a:pt x="0" y="0"/>
                </a:moveTo>
                <a:lnTo>
                  <a:pt x="11229216" y="0"/>
                </a:lnTo>
                <a:lnTo>
                  <a:pt x="11229216" y="5897418"/>
                </a:lnTo>
                <a:lnTo>
                  <a:pt x="0" y="5897418"/>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 xmlns:a16="http://schemas.microsoft.com/office/drawing/2014/main" id="{6B5B365B-1D0D-4898-823E-2CB630FB0953}"/>
              </a:ext>
            </a:extLst>
          </p:cNvPr>
          <p:cNvPicPr>
            <a:picLocks noChangeAspect="1"/>
          </p:cNvPicPr>
          <p:nvPr/>
        </p:nvPicPr>
        <p:blipFill>
          <a:blip r:embed="rId4"/>
          <a:stretch>
            <a:fillRect/>
          </a:stretch>
        </p:blipFill>
        <p:spPr>
          <a:xfrm>
            <a:off x="1200150" y="1125196"/>
            <a:ext cx="3978887" cy="2817052"/>
          </a:xfrm>
          <a:prstGeom prst="rect">
            <a:avLst/>
          </a:prstGeom>
        </p:spPr>
      </p:pic>
      <p:sp>
        <p:nvSpPr>
          <p:cNvPr id="12" name="文本框 45">
            <a:extLst>
              <a:ext uri="{FF2B5EF4-FFF2-40B4-BE49-F238E27FC236}">
                <a16:creationId xmlns="" xmlns:a16="http://schemas.microsoft.com/office/drawing/2014/main" id="{B8E97798-CD6F-4D8D-8AAA-131C0C3A8F4D}"/>
              </a:ext>
            </a:extLst>
          </p:cNvPr>
          <p:cNvSpPr txBox="1">
            <a:spLocks noChangeArrowheads="1"/>
          </p:cNvSpPr>
          <p:nvPr/>
        </p:nvSpPr>
        <p:spPr bwMode="auto">
          <a:xfrm>
            <a:off x="1586509" y="4126085"/>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柳公权柳体" panose="02000000000000000000" pitchFamily="2" charset="-122"/>
                <a:ea typeface="柳公权柳体" panose="02000000000000000000" pitchFamily="2" charset="-122"/>
              </a:rPr>
              <a:t>添加标题</a:t>
            </a:r>
          </a:p>
        </p:txBody>
      </p:sp>
      <p:sp>
        <p:nvSpPr>
          <p:cNvPr id="13" name="文本框 49">
            <a:extLst>
              <a:ext uri="{FF2B5EF4-FFF2-40B4-BE49-F238E27FC236}">
                <a16:creationId xmlns="" xmlns:a16="http://schemas.microsoft.com/office/drawing/2014/main" id="{961C14A7-C389-486E-8207-0F36635D00B3}"/>
              </a:ext>
            </a:extLst>
          </p:cNvPr>
          <p:cNvSpPr txBox="1">
            <a:spLocks noChangeArrowheads="1"/>
          </p:cNvSpPr>
          <p:nvPr/>
        </p:nvSpPr>
        <p:spPr bwMode="auto">
          <a:xfrm>
            <a:off x="1164275" y="4535009"/>
            <a:ext cx="372516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000000">
                    <a:lumMod val="65000"/>
                    <a:lumOff val="35000"/>
                  </a:srgbClr>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柳公权柳体" panose="02000000000000000000" pitchFamily="2" charset="-122"/>
              <a:ea typeface="柳公权柳体" panose="02000000000000000000" pitchFamily="2" charset="-122"/>
            </a:endParaRPr>
          </a:p>
          <a:p>
            <a:pPr algn="ctr" eaLnBrk="1" hangingPunct="1"/>
            <a:endParaRPr lang="zh-CN" altLang="en-US" sz="1400" dirty="0">
              <a:latin typeface="柳公权柳体" panose="02000000000000000000" pitchFamily="2" charset="-122"/>
              <a:ea typeface="柳公权柳体" panose="02000000000000000000" pitchFamily="2" charset="-122"/>
            </a:endParaRPr>
          </a:p>
        </p:txBody>
      </p:sp>
      <p:pic>
        <p:nvPicPr>
          <p:cNvPr id="14" name="图片 13">
            <a:extLst>
              <a:ext uri="{FF2B5EF4-FFF2-40B4-BE49-F238E27FC236}">
                <a16:creationId xmlns="" xmlns:a16="http://schemas.microsoft.com/office/drawing/2014/main" id="{D29AE4FA-C69C-44A2-AD25-0943F48A3241}"/>
              </a:ext>
            </a:extLst>
          </p:cNvPr>
          <p:cNvPicPr>
            <a:picLocks noChangeAspect="1"/>
          </p:cNvPicPr>
          <p:nvPr/>
        </p:nvPicPr>
        <p:blipFill>
          <a:blip r:embed="rId5"/>
          <a:stretch>
            <a:fillRect/>
          </a:stretch>
        </p:blipFill>
        <p:spPr>
          <a:xfrm>
            <a:off x="7262388" y="2484002"/>
            <a:ext cx="4218247" cy="4373998"/>
          </a:xfrm>
          <a:prstGeom prst="rect">
            <a:avLst/>
          </a:prstGeom>
        </p:spPr>
      </p:pic>
      <p:sp>
        <p:nvSpPr>
          <p:cNvPr id="15" name="文本框 45">
            <a:extLst>
              <a:ext uri="{FF2B5EF4-FFF2-40B4-BE49-F238E27FC236}">
                <a16:creationId xmlns="" xmlns:a16="http://schemas.microsoft.com/office/drawing/2014/main" id="{CF0E1643-F6D1-409B-9AD8-2144212B9CE0}"/>
              </a:ext>
            </a:extLst>
          </p:cNvPr>
          <p:cNvSpPr txBox="1">
            <a:spLocks noChangeArrowheads="1"/>
          </p:cNvSpPr>
          <p:nvPr/>
        </p:nvSpPr>
        <p:spPr bwMode="auto">
          <a:xfrm>
            <a:off x="8177704" y="1730844"/>
            <a:ext cx="28806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400" b="1" dirty="0">
                <a:latin typeface="柳公权柳体" panose="02000000000000000000" pitchFamily="2" charset="-122"/>
                <a:ea typeface="柳公权柳体" panose="02000000000000000000" pitchFamily="2" charset="-122"/>
              </a:rPr>
              <a:t>添加标题</a:t>
            </a:r>
          </a:p>
        </p:txBody>
      </p:sp>
      <p:sp>
        <p:nvSpPr>
          <p:cNvPr id="16" name="文本框 49">
            <a:extLst>
              <a:ext uri="{FF2B5EF4-FFF2-40B4-BE49-F238E27FC236}">
                <a16:creationId xmlns="" xmlns:a16="http://schemas.microsoft.com/office/drawing/2014/main" id="{C423C58D-AC5C-4189-AB03-F48C4FB16F4B}"/>
              </a:ext>
            </a:extLst>
          </p:cNvPr>
          <p:cNvSpPr txBox="1">
            <a:spLocks noChangeArrowheads="1"/>
          </p:cNvSpPr>
          <p:nvPr/>
        </p:nvSpPr>
        <p:spPr bwMode="auto">
          <a:xfrm>
            <a:off x="7755470" y="2139768"/>
            <a:ext cx="372516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ctr">
              <a:lnSpc>
                <a:spcPct val="150000"/>
              </a:lnSpc>
              <a:defRPr/>
            </a:pPr>
            <a:r>
              <a:rPr lang="zh-CN" altLang="en-US" sz="1400" kern="0" dirty="0">
                <a:solidFill>
                  <a:srgbClr val="000000">
                    <a:lumMod val="65000"/>
                    <a:lumOff val="35000"/>
                  </a:srgbClr>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400" kern="0" dirty="0">
              <a:solidFill>
                <a:srgbClr val="000000">
                  <a:lumMod val="65000"/>
                  <a:lumOff val="35000"/>
                </a:srgbClr>
              </a:solidFill>
              <a:latin typeface="柳公权柳体" panose="02000000000000000000" pitchFamily="2" charset="-122"/>
              <a:ea typeface="柳公权柳体" panose="02000000000000000000" pitchFamily="2" charset="-122"/>
            </a:endParaRPr>
          </a:p>
          <a:p>
            <a:pPr algn="ctr" eaLnBrk="1" hangingPunct="1"/>
            <a:endParaRPr lang="zh-CN" altLang="en-US" sz="1400" dirty="0">
              <a:latin typeface="柳公权柳体" panose="02000000000000000000" pitchFamily="2" charset="-122"/>
              <a:ea typeface="柳公权柳体" panose="02000000000000000000" pitchFamily="2" charset="-122"/>
            </a:endParaRPr>
          </a:p>
        </p:txBody>
      </p:sp>
      <p:pic>
        <p:nvPicPr>
          <p:cNvPr id="20" name="图片 10">
            <a:extLst>
              <a:ext uri="{FF2B5EF4-FFF2-40B4-BE49-F238E27FC236}">
                <a16:creationId xmlns="" xmlns:a16="http://schemas.microsoft.com/office/drawing/2014/main" id="{1613A2D9-BF45-46D9-88A2-E2A030D84EC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7425" y="1265064"/>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任意多边形: 形状 17">
            <a:extLst>
              <a:ext uri="{FF2B5EF4-FFF2-40B4-BE49-F238E27FC236}">
                <a16:creationId xmlns="" xmlns:a16="http://schemas.microsoft.com/office/drawing/2014/main" id="{284EDE0E-404F-4CF4-9FAD-275D5414050E}"/>
              </a:ext>
            </a:extLst>
          </p:cNvPr>
          <p:cNvSpPr/>
          <p:nvPr/>
        </p:nvSpPr>
        <p:spPr>
          <a:xfrm>
            <a:off x="481392" y="468332"/>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5292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000"/>
                                        <p:tgtEl>
                                          <p:spTgt spid="39"/>
                                        </p:tgtEl>
                                      </p:cBhvr>
                                    </p:animEffect>
                                    <p:anim calcmode="lin" valueType="num">
                                      <p:cBhvr>
                                        <p:cTn id="8" dur="2000" fill="hold"/>
                                        <p:tgtEl>
                                          <p:spTgt spid="39"/>
                                        </p:tgtEl>
                                        <p:attrNameLst>
                                          <p:attrName>ppt_x</p:attrName>
                                        </p:attrNameLst>
                                      </p:cBhvr>
                                      <p:tavLst>
                                        <p:tav tm="0">
                                          <p:val>
                                            <p:strVal val="#ppt_x"/>
                                          </p:val>
                                        </p:tav>
                                        <p:tav tm="100000">
                                          <p:val>
                                            <p:strVal val="#ppt_x"/>
                                          </p:val>
                                        </p:tav>
                                      </p:tavLst>
                                    </p:anim>
                                    <p:anim calcmode="lin" valueType="num">
                                      <p:cBhvr>
                                        <p:cTn id="9" dur="2000" fill="hold"/>
                                        <p:tgtEl>
                                          <p:spTgt spid="39"/>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0.70"/>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childTnLst>
                          </p:cTn>
                        </p:par>
                        <p:par>
                          <p:cTn id="15" fill="hold">
                            <p:stCondLst>
                              <p:cond delay="2000"/>
                            </p:stCondLst>
                            <p:childTnLst>
                              <p:par>
                                <p:cTn id="16" presetID="47"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6" presetClass="entr" presetSubtype="2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1750"/>
                                        <p:tgtEl>
                                          <p:spTgt spid="1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1750"/>
                                        <p:tgtEl>
                                          <p:spTgt spid="12"/>
                                        </p:tgtEl>
                                      </p:cBhvr>
                                    </p:animEffect>
                                  </p:childTnLst>
                                </p:cTn>
                              </p:par>
                            </p:childTnLst>
                          </p:cTn>
                        </p:par>
                        <p:par>
                          <p:cTn id="33" fill="hold">
                            <p:stCondLst>
                              <p:cond delay="4750"/>
                            </p:stCondLst>
                            <p:childTnLst>
                              <p:par>
                                <p:cTn id="34" presetID="16" presetClass="entr" presetSubtype="21"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1750"/>
                                        <p:tgtEl>
                                          <p:spTgt spid="16"/>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1750"/>
                                        <p:tgtEl>
                                          <p:spTgt spid="15"/>
                                        </p:tgtEl>
                                      </p:cBhvr>
                                    </p:animEffect>
                                  </p:childTnLst>
                                </p:cTn>
                              </p:par>
                              <p:par>
                                <p:cTn id="40" presetID="4" presetClass="entr" presetSubtype="32"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ox(out)">
                                      <p:cBhvr>
                                        <p:cTn id="4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2" grpId="0"/>
      <p:bldP spid="13"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任意多边形: 形状 63">
            <a:extLst>
              <a:ext uri="{FF2B5EF4-FFF2-40B4-BE49-F238E27FC236}">
                <a16:creationId xmlns="" xmlns:a16="http://schemas.microsoft.com/office/drawing/2014/main" id="{B1D06588-B2DB-4B8A-A165-4A8003E90162}"/>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 xmlns:a16="http://schemas.microsoft.com/office/drawing/2014/main" id="{6DF24B8A-765D-46A7-9005-6D2F5DE574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762" y="2453702"/>
            <a:ext cx="7618842" cy="7588904"/>
          </a:xfrm>
          <a:prstGeom prst="rect">
            <a:avLst/>
          </a:prstGeom>
        </p:spPr>
      </p:pic>
      <p:sp>
        <p:nvSpPr>
          <p:cNvPr id="42" name="矩形 41">
            <a:extLst>
              <a:ext uri="{FF2B5EF4-FFF2-40B4-BE49-F238E27FC236}">
                <a16:creationId xmlns="" xmlns:a16="http://schemas.microsoft.com/office/drawing/2014/main" id="{BF556178-BC04-443F-81EF-99FB2ED61387}"/>
              </a:ext>
            </a:extLst>
          </p:cNvPr>
          <p:cNvSpPr/>
          <p:nvPr/>
        </p:nvSpPr>
        <p:spPr>
          <a:xfrm>
            <a:off x="5146975" y="2693883"/>
            <a:ext cx="5586145" cy="2294191"/>
          </a:xfrm>
          <a:prstGeom prst="rect">
            <a:avLst/>
          </a:prstGeom>
        </p:spPr>
        <p:txBody>
          <a:bodyPr vert="eaVert" wrap="square">
            <a:spAutoFit/>
          </a:bodyPr>
          <a:lstStyle/>
          <a:p>
            <a:pPr lvl="0">
              <a:lnSpc>
                <a:spcPct val="150000"/>
              </a:lnSpc>
              <a:defRPr/>
            </a:pPr>
            <a:r>
              <a:rPr lang="zh-CN" altLang="en-US" dirty="0">
                <a:solidFill>
                  <a:schemeClr val="bg1"/>
                </a:solidFill>
                <a:latin typeface="柳公权柳体" panose="02000000000000000000" pitchFamily="2" charset="-122"/>
                <a:ea typeface="柳公权柳体" panose="02000000000000000000" pitchFamily="2" charset="-122"/>
              </a:rPr>
              <a:t>明月几时有？把酒问青天。不知天上宫阙、今夕是何年？我欲乘风归去，惟恐琼楼玉宇，高处不胜寒．起舞弄清影，何似在人间？  转朱阁，低绮户，照无眠。不应有恨、何事长向别时圆？人有悲欢离合，月有阴晴圆缺，此事古难全。但愿人长久，千里共蝉娟。</a:t>
            </a:r>
            <a:endParaRPr kumimoji="0" lang="zh-CN" altLang="en-US" i="0" u="none" strike="noStrike" kern="1200" cap="none" spc="0" normalizeH="0" baseline="0" noProof="0" dirty="0">
              <a:ln>
                <a:noFill/>
              </a:ln>
              <a:solidFill>
                <a:schemeClr val="bg1"/>
              </a:solidFill>
              <a:effectLst/>
              <a:uLnTx/>
              <a:uFillTx/>
              <a:latin typeface="柳公权柳体" panose="02000000000000000000" pitchFamily="2" charset="-122"/>
              <a:ea typeface="柳公权柳体" panose="02000000000000000000" pitchFamily="2" charset="-122"/>
            </a:endParaRPr>
          </a:p>
        </p:txBody>
      </p:sp>
      <p:pic>
        <p:nvPicPr>
          <p:cNvPr id="9" name="图片 8">
            <a:extLst>
              <a:ext uri="{FF2B5EF4-FFF2-40B4-BE49-F238E27FC236}">
                <a16:creationId xmlns="" xmlns:a16="http://schemas.microsoft.com/office/drawing/2014/main" id="{0B17C57A-5046-4F18-9E1F-C4B1F74D2E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54160" y="110837"/>
            <a:ext cx="7618842" cy="6858000"/>
          </a:xfrm>
          <a:prstGeom prst="rect">
            <a:avLst/>
          </a:prstGeom>
        </p:spPr>
      </p:pic>
      <p:pic>
        <p:nvPicPr>
          <p:cNvPr id="43" name="图片 10">
            <a:extLst>
              <a:ext uri="{FF2B5EF4-FFF2-40B4-BE49-F238E27FC236}">
                <a16:creationId xmlns="" xmlns:a16="http://schemas.microsoft.com/office/drawing/2014/main" id="{D1B9F500-C532-48B1-AAF9-EB5F76DDA13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17690" y="4744722"/>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6957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0" fill="hold"/>
                                        <p:tgtEl>
                                          <p:spTgt spid="10"/>
                                        </p:tgtEl>
                                        <p:attrNameLst>
                                          <p:attrName>ppt_x</p:attrName>
                                        </p:attrNameLst>
                                      </p:cBhvr>
                                      <p:tavLst>
                                        <p:tav tm="0">
                                          <p:val>
                                            <p:strVal val="1+#ppt_w/2"/>
                                          </p:val>
                                        </p:tav>
                                        <p:tav tm="100000">
                                          <p:val>
                                            <p:strVal val="#ppt_x"/>
                                          </p:val>
                                        </p:tav>
                                      </p:tavLst>
                                    </p:anim>
                                    <p:anim calcmode="lin" valueType="num">
                                      <p:cBhvr additive="base">
                                        <p:cTn id="8" dur="3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21"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2000"/>
                                        <p:tgtEl>
                                          <p:spTgt spid="9"/>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right)">
                                      <p:cBhvr>
                                        <p:cTn id="15" dur="3000"/>
                                        <p:tgtEl>
                                          <p:spTgt spid="42"/>
                                        </p:tgtEl>
                                      </p:cBhvr>
                                    </p:animEffect>
                                  </p:childTnLst>
                                </p:cTn>
                              </p:par>
                            </p:childTnLst>
                          </p:cTn>
                        </p:par>
                        <p:par>
                          <p:cTn id="16" fill="hold">
                            <p:stCondLst>
                              <p:cond delay="6000"/>
                            </p:stCondLst>
                            <p:childTnLst>
                              <p:par>
                                <p:cTn id="17" presetID="4" presetClass="entr" presetSubtype="32"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box(out)">
                                      <p:cBhvr>
                                        <p:cTn id="19"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26">
            <a:extLst>
              <a:ext uri="{FF2B5EF4-FFF2-40B4-BE49-F238E27FC236}">
                <a16:creationId xmlns="" xmlns:a16="http://schemas.microsoft.com/office/drawing/2014/main" id="{1F41EBA7-C430-45DF-BA53-D49F45C4881A}"/>
              </a:ext>
            </a:extLst>
          </p:cNvPr>
          <p:cNvSpPr/>
          <p:nvPr/>
        </p:nvSpPr>
        <p:spPr>
          <a:xfrm rot="5400000" flipH="1">
            <a:off x="2858585" y="2496142"/>
            <a:ext cx="6858000" cy="1865716"/>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ln w="3175">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7" name="矩形 46">
            <a:extLst>
              <a:ext uri="{FF2B5EF4-FFF2-40B4-BE49-F238E27FC236}">
                <a16:creationId xmlns="" xmlns:a16="http://schemas.microsoft.com/office/drawing/2014/main" id="{8CBCAF02-E4F9-4EAF-9094-0B1ADCC9ED8F}"/>
              </a:ext>
            </a:extLst>
          </p:cNvPr>
          <p:cNvSpPr/>
          <p:nvPr/>
        </p:nvSpPr>
        <p:spPr>
          <a:xfrm>
            <a:off x="4855834" y="955970"/>
            <a:ext cx="1281436" cy="128143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48" name="矩形 47">
            <a:extLst>
              <a:ext uri="{FF2B5EF4-FFF2-40B4-BE49-F238E27FC236}">
                <a16:creationId xmlns="" xmlns:a16="http://schemas.microsoft.com/office/drawing/2014/main" id="{6EF169CD-EE89-49F3-B4ED-F1EACA99ED02}"/>
              </a:ext>
            </a:extLst>
          </p:cNvPr>
          <p:cNvSpPr/>
          <p:nvPr/>
        </p:nvSpPr>
        <p:spPr>
          <a:xfrm>
            <a:off x="5786684" y="2794829"/>
            <a:ext cx="1281436" cy="128143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E218BC6C-1AAD-4732-A7E7-26435D018E5F}"/>
              </a:ext>
            </a:extLst>
          </p:cNvPr>
          <p:cNvSpPr/>
          <p:nvPr/>
        </p:nvSpPr>
        <p:spPr>
          <a:xfrm>
            <a:off x="6525073" y="4598678"/>
            <a:ext cx="1281436" cy="128143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8">
            <a:extLst>
              <a:ext uri="{FF2B5EF4-FFF2-40B4-BE49-F238E27FC236}">
                <a16:creationId xmlns="" xmlns:a16="http://schemas.microsoft.com/office/drawing/2014/main" id="{FBA9769D-6BE1-4566-BD20-A4993CC397E3}"/>
              </a:ext>
            </a:extLst>
          </p:cNvPr>
          <p:cNvSpPr txBox="1"/>
          <p:nvPr/>
        </p:nvSpPr>
        <p:spPr>
          <a:xfrm>
            <a:off x="1503487" y="1300990"/>
            <a:ext cx="2796883" cy="338633"/>
          </a:xfrm>
          <a:prstGeom prst="rect">
            <a:avLst/>
          </a:prstGeom>
          <a:noFill/>
        </p:spPr>
        <p:txBody>
          <a:bodyPr wrap="square" rtlCol="0">
            <a:spAutoFit/>
          </a:bodyPr>
          <a:lstStyle/>
          <a:p>
            <a:pPr algn="r" fontAlgn="auto">
              <a:spcBef>
                <a:spcPts val="0"/>
              </a:spcBef>
              <a:spcAft>
                <a:spcPts val="0"/>
              </a:spcAft>
            </a:pPr>
            <a:r>
              <a:rPr lang="zh-CN" altLang="en-US" sz="1600" b="1" dirty="0">
                <a:solidFill>
                  <a:schemeClr val="bg1"/>
                </a:solidFill>
                <a:latin typeface="文悦古典明朝体 (非商业使用) W5" pitchFamily="50" charset="-122"/>
                <a:ea typeface="文悦古典明朝体 (非商业使用) W5" pitchFamily="50" charset="-122"/>
                <a:cs typeface="Lato Regular"/>
              </a:rPr>
              <a:t>中国诗词</a:t>
            </a:r>
          </a:p>
        </p:txBody>
      </p:sp>
      <p:sp>
        <p:nvSpPr>
          <p:cNvPr id="52" name="矩形 51">
            <a:extLst>
              <a:ext uri="{FF2B5EF4-FFF2-40B4-BE49-F238E27FC236}">
                <a16:creationId xmlns="" xmlns:a16="http://schemas.microsoft.com/office/drawing/2014/main" id="{A99BF09E-8A72-4D77-BC63-0A9AB1762F47}"/>
              </a:ext>
            </a:extLst>
          </p:cNvPr>
          <p:cNvSpPr/>
          <p:nvPr/>
        </p:nvSpPr>
        <p:spPr>
          <a:xfrm>
            <a:off x="1256902" y="1605587"/>
            <a:ext cx="3043468" cy="744627"/>
          </a:xfrm>
          <a:prstGeom prst="rect">
            <a:avLst/>
          </a:prstGeom>
        </p:spPr>
        <p:txBody>
          <a:bodyPr wrap="square">
            <a:spAutoFit/>
          </a:bodyPr>
          <a:lstStyle/>
          <a:p>
            <a:pPr algn="r" fontAlgn="auto">
              <a:lnSpc>
                <a:spcPct val="120000"/>
              </a:lnSpc>
              <a:spcBef>
                <a:spcPts val="0"/>
              </a:spcBef>
              <a:spcAft>
                <a:spcPts val="0"/>
              </a:spcAft>
            </a:pPr>
            <a:r>
              <a:rPr lang="zh-CN" altLang="en-US" sz="1200" dirty="0">
                <a:solidFill>
                  <a:schemeClr val="bg1"/>
                </a:solidFill>
                <a:latin typeface="柳公权柳体" panose="02000000000000000000" pitchFamily="2" charset="-122"/>
                <a:ea typeface="柳公权柳体" panose="02000000000000000000" pitchFamily="2" charset="-122"/>
              </a:rPr>
              <a:t>这里输入简单的文字概述里输入简单文字概述输入简单的文字概述里输入输入里这里输入简单的文字概述</a:t>
            </a:r>
          </a:p>
        </p:txBody>
      </p:sp>
      <p:sp>
        <p:nvSpPr>
          <p:cNvPr id="53" name="文本框 8">
            <a:extLst>
              <a:ext uri="{FF2B5EF4-FFF2-40B4-BE49-F238E27FC236}">
                <a16:creationId xmlns="" xmlns:a16="http://schemas.microsoft.com/office/drawing/2014/main" id="{0DE635AA-5FB9-40CE-BBFA-37BC4690A080}"/>
              </a:ext>
            </a:extLst>
          </p:cNvPr>
          <p:cNvSpPr txBox="1"/>
          <p:nvPr/>
        </p:nvSpPr>
        <p:spPr>
          <a:xfrm>
            <a:off x="2196410" y="3143362"/>
            <a:ext cx="2796883" cy="338633"/>
          </a:xfrm>
          <a:prstGeom prst="rect">
            <a:avLst/>
          </a:prstGeom>
          <a:noFill/>
        </p:spPr>
        <p:txBody>
          <a:bodyPr wrap="square" rtlCol="0">
            <a:spAutoFit/>
          </a:bodyPr>
          <a:lstStyle/>
          <a:p>
            <a:pPr algn="r" fontAlgn="auto">
              <a:spcBef>
                <a:spcPts val="0"/>
              </a:spcBef>
              <a:spcAft>
                <a:spcPts val="0"/>
              </a:spcAft>
            </a:pPr>
            <a:r>
              <a:rPr lang="zh-CN" altLang="en-US" sz="1600" b="1" dirty="0">
                <a:solidFill>
                  <a:schemeClr val="bg1"/>
                </a:solidFill>
                <a:latin typeface="文悦古典明朝体 (非商业使用) W5" pitchFamily="50" charset="-122"/>
                <a:ea typeface="文悦古典明朝体 (非商业使用) W5" pitchFamily="50" charset="-122"/>
                <a:cs typeface="Lato Regular"/>
              </a:rPr>
              <a:t>中国诗词</a:t>
            </a:r>
          </a:p>
        </p:txBody>
      </p:sp>
      <p:sp>
        <p:nvSpPr>
          <p:cNvPr id="54" name="矩形 53">
            <a:extLst>
              <a:ext uri="{FF2B5EF4-FFF2-40B4-BE49-F238E27FC236}">
                <a16:creationId xmlns="" xmlns:a16="http://schemas.microsoft.com/office/drawing/2014/main" id="{4AE092C0-D44B-4B3E-BCA4-CA19B0526AF0}"/>
              </a:ext>
            </a:extLst>
          </p:cNvPr>
          <p:cNvSpPr/>
          <p:nvPr/>
        </p:nvSpPr>
        <p:spPr>
          <a:xfrm>
            <a:off x="1949825" y="3447959"/>
            <a:ext cx="3043468" cy="744627"/>
          </a:xfrm>
          <a:prstGeom prst="rect">
            <a:avLst/>
          </a:prstGeom>
        </p:spPr>
        <p:txBody>
          <a:bodyPr wrap="square">
            <a:spAutoFit/>
          </a:bodyPr>
          <a:lstStyle/>
          <a:p>
            <a:pPr algn="r" fontAlgn="auto">
              <a:lnSpc>
                <a:spcPct val="120000"/>
              </a:lnSpc>
              <a:spcBef>
                <a:spcPts val="0"/>
              </a:spcBef>
              <a:spcAft>
                <a:spcPts val="0"/>
              </a:spcAft>
            </a:pPr>
            <a:r>
              <a:rPr lang="zh-CN" altLang="en-US" sz="1200" dirty="0">
                <a:solidFill>
                  <a:schemeClr val="bg1"/>
                </a:solidFill>
                <a:latin typeface="柳公权柳体" panose="02000000000000000000" pitchFamily="2" charset="-122"/>
                <a:ea typeface="柳公权柳体" panose="02000000000000000000" pitchFamily="2" charset="-122"/>
              </a:rPr>
              <a:t>这里输入简单的文字概述里输入简单文字概述输入简单的文字概述里输入输入里这里输入简单的文字概述</a:t>
            </a:r>
          </a:p>
        </p:txBody>
      </p:sp>
      <p:sp>
        <p:nvSpPr>
          <p:cNvPr id="55" name="文本框 8">
            <a:extLst>
              <a:ext uri="{FF2B5EF4-FFF2-40B4-BE49-F238E27FC236}">
                <a16:creationId xmlns="" xmlns:a16="http://schemas.microsoft.com/office/drawing/2014/main" id="{AED1E735-D939-42AD-93BD-256B21E865B9}"/>
              </a:ext>
            </a:extLst>
          </p:cNvPr>
          <p:cNvSpPr txBox="1"/>
          <p:nvPr/>
        </p:nvSpPr>
        <p:spPr>
          <a:xfrm>
            <a:off x="2895178" y="4843005"/>
            <a:ext cx="2796883" cy="338633"/>
          </a:xfrm>
          <a:prstGeom prst="rect">
            <a:avLst/>
          </a:prstGeom>
          <a:noFill/>
        </p:spPr>
        <p:txBody>
          <a:bodyPr wrap="square" rtlCol="0">
            <a:spAutoFit/>
          </a:bodyPr>
          <a:lstStyle/>
          <a:p>
            <a:pPr algn="r" fontAlgn="auto">
              <a:spcBef>
                <a:spcPts val="0"/>
              </a:spcBef>
              <a:spcAft>
                <a:spcPts val="0"/>
              </a:spcAft>
            </a:pPr>
            <a:r>
              <a:rPr lang="zh-CN" altLang="en-US" sz="1600" b="1" dirty="0">
                <a:solidFill>
                  <a:schemeClr val="bg1"/>
                </a:solidFill>
                <a:latin typeface="文悦古典明朝体 (非商业使用) W5" pitchFamily="50" charset="-122"/>
                <a:ea typeface="文悦古典明朝体 (非商业使用) W5" pitchFamily="50" charset="-122"/>
                <a:cs typeface="Lato Regular"/>
              </a:rPr>
              <a:t>中国诗词</a:t>
            </a:r>
          </a:p>
        </p:txBody>
      </p:sp>
      <p:sp>
        <p:nvSpPr>
          <p:cNvPr id="56" name="矩形 55">
            <a:extLst>
              <a:ext uri="{FF2B5EF4-FFF2-40B4-BE49-F238E27FC236}">
                <a16:creationId xmlns="" xmlns:a16="http://schemas.microsoft.com/office/drawing/2014/main" id="{E67074E6-137B-4FC1-A181-CB3DF1FF3BFC}"/>
              </a:ext>
            </a:extLst>
          </p:cNvPr>
          <p:cNvSpPr/>
          <p:nvPr/>
        </p:nvSpPr>
        <p:spPr>
          <a:xfrm>
            <a:off x="2648593" y="5147602"/>
            <a:ext cx="3043468" cy="744627"/>
          </a:xfrm>
          <a:prstGeom prst="rect">
            <a:avLst/>
          </a:prstGeom>
        </p:spPr>
        <p:txBody>
          <a:bodyPr wrap="square">
            <a:spAutoFit/>
          </a:bodyPr>
          <a:lstStyle/>
          <a:p>
            <a:pPr algn="r" fontAlgn="auto">
              <a:lnSpc>
                <a:spcPct val="120000"/>
              </a:lnSpc>
              <a:spcBef>
                <a:spcPts val="0"/>
              </a:spcBef>
              <a:spcAft>
                <a:spcPts val="0"/>
              </a:spcAft>
            </a:pPr>
            <a:r>
              <a:rPr lang="zh-CN" altLang="en-US" sz="1200" dirty="0">
                <a:solidFill>
                  <a:schemeClr val="bg1"/>
                </a:solidFill>
                <a:latin typeface="柳公权柳体" panose="02000000000000000000" pitchFamily="2" charset="-122"/>
                <a:ea typeface="柳公权柳体" panose="02000000000000000000" pitchFamily="2" charset="-122"/>
              </a:rPr>
              <a:t>这里输入简单的文字概述里输入简单文字概述输入简单的文字概述里输入输入里这里输入简单的文字概述</a:t>
            </a:r>
          </a:p>
        </p:txBody>
      </p:sp>
      <p:pic>
        <p:nvPicPr>
          <p:cNvPr id="65" name="图片 64">
            <a:extLst>
              <a:ext uri="{FF2B5EF4-FFF2-40B4-BE49-F238E27FC236}">
                <a16:creationId xmlns="" xmlns:a16="http://schemas.microsoft.com/office/drawing/2014/main" id="{F7B42233-9DC0-46F1-9504-67C84E62AEC6}"/>
              </a:ext>
            </a:extLst>
          </p:cNvPr>
          <p:cNvPicPr>
            <a:picLocks noChangeAspect="1"/>
          </p:cNvPicPr>
          <p:nvPr/>
        </p:nvPicPr>
        <p:blipFill>
          <a:blip r:embed="rId4"/>
          <a:stretch>
            <a:fillRect/>
          </a:stretch>
        </p:blipFill>
        <p:spPr>
          <a:xfrm flipH="1">
            <a:off x="6464210" y="519929"/>
            <a:ext cx="5660984" cy="5660984"/>
          </a:xfrm>
          <a:prstGeom prst="rect">
            <a:avLst/>
          </a:prstGeom>
        </p:spPr>
      </p:pic>
      <p:pic>
        <p:nvPicPr>
          <p:cNvPr id="66" name="图片 10">
            <a:extLst>
              <a:ext uri="{FF2B5EF4-FFF2-40B4-BE49-F238E27FC236}">
                <a16:creationId xmlns="" xmlns:a16="http://schemas.microsoft.com/office/drawing/2014/main" id="{DB79A1EC-EFD9-4667-BCF9-C2F6B41E4EB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99737" y="5095760"/>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任意多边形: 形状 17">
            <a:extLst>
              <a:ext uri="{FF2B5EF4-FFF2-40B4-BE49-F238E27FC236}">
                <a16:creationId xmlns="" xmlns:a16="http://schemas.microsoft.com/office/drawing/2014/main" id="{0A773929-051F-4D62-BB27-32C6D22042CF}"/>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3966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3000" fill="hold"/>
                                            <p:tgtEl>
                                              <p:spTgt spid="65"/>
                                            </p:tgtEl>
                                            <p:attrNameLst>
                                              <p:attrName>ppt_w</p:attrName>
                                            </p:attrNameLst>
                                          </p:cBhvr>
                                          <p:tavLst>
                                            <p:tav tm="0">
                                              <p:val>
                                                <p:strVal val="(6*min(max(#ppt_w*#ppt_h,.3),1)-7.4)/-.7*#ppt_w"/>
                                              </p:val>
                                            </p:tav>
                                            <p:tav tm="100000">
                                              <p:val>
                                                <p:strVal val="#ppt_w"/>
                                              </p:val>
                                            </p:tav>
                                          </p:tavLst>
                                        </p:anim>
                                        <p:anim calcmode="lin" valueType="num">
                                          <p:cBhvr>
                                            <p:cTn id="8" dur="3000" fill="hold"/>
                                            <p:tgtEl>
                                              <p:spTgt spid="65"/>
                                            </p:tgtEl>
                                            <p:attrNameLst>
                                              <p:attrName>ppt_h</p:attrName>
                                            </p:attrNameLst>
                                          </p:cBhvr>
                                          <p:tavLst>
                                            <p:tav tm="0">
                                              <p:val>
                                                <p:strVal val="(6*min(max(#ppt_w*#ppt_h,.3),1)-7.4)/-.7*#ppt_h"/>
                                              </p:val>
                                            </p:tav>
                                            <p:tav tm="100000">
                                              <p:val>
                                                <p:strVal val="#ppt_h"/>
                                              </p:val>
                                            </p:tav>
                                          </p:tavLst>
                                        </p:anim>
                                        <p:anim calcmode="lin" valueType="num">
                                          <p:cBhvr>
                                            <p:cTn id="9" dur="3000" fill="hold"/>
                                            <p:tgtEl>
                                              <p:spTgt spid="65"/>
                                            </p:tgtEl>
                                            <p:attrNameLst>
                                              <p:attrName>ppt_x</p:attrName>
                                            </p:attrNameLst>
                                          </p:cBhvr>
                                          <p:tavLst>
                                            <p:tav tm="0">
                                              <p:val>
                                                <p:fltVal val="0.5"/>
                                              </p:val>
                                            </p:tav>
                                            <p:tav tm="100000">
                                              <p:val>
                                                <p:strVal val="#ppt_x"/>
                                              </p:val>
                                            </p:tav>
                                          </p:tavLst>
                                        </p:anim>
                                        <p:anim calcmode="lin" valueType="num">
                                          <p:cBhvr>
                                            <p:cTn id="10" dur="3000" fill="hold"/>
                                            <p:tgtEl>
                                              <p:spTgt spid="6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3000"/>
                                </p:stCondLst>
                                <p:childTnLst>
                                  <p:par>
                                    <p:cTn id="12" presetID="22" presetClass="entr" presetSubtype="4" fill="hold" grpId="0"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down)">
                                          <p:cBhvr>
                                            <p:cTn id="14" dur="1000"/>
                                            <p:tgtEl>
                                              <p:spTgt spid="46"/>
                                            </p:tgtEl>
                                          </p:cBhvr>
                                        </p:animEffect>
                                      </p:childTnLst>
                                    </p:cTn>
                                  </p:par>
                                </p:childTnLst>
                              </p:cTn>
                            </p:par>
                            <p:par>
                              <p:cTn id="15" fill="hold">
                                <p:stCondLst>
                                  <p:cond delay="4000"/>
                                </p:stCondLst>
                                <p:childTnLst>
                                  <p:par>
                                    <p:cTn id="16" presetID="2" presetClass="entr" presetSubtype="4" fill="hold" grpId="0" nodeType="afterEffect" p14:presetBounceEnd="67000">
                                      <p:stCondLst>
                                        <p:cond delay="0"/>
                                      </p:stCondLst>
                                      <p:childTnLst>
                                        <p:set>
                                          <p:cBhvr>
                                            <p:cTn id="17" dur="1" fill="hold">
                                              <p:stCondLst>
                                                <p:cond delay="0"/>
                                              </p:stCondLst>
                                            </p:cTn>
                                            <p:tgtEl>
                                              <p:spTgt spid="47"/>
                                            </p:tgtEl>
                                            <p:attrNameLst>
                                              <p:attrName>style.visibility</p:attrName>
                                            </p:attrNameLst>
                                          </p:cBhvr>
                                          <p:to>
                                            <p:strVal val="visible"/>
                                          </p:to>
                                        </p:set>
                                        <p:anim calcmode="lin" valueType="num" p14:bounceEnd="67000">
                                          <p:cBhvr additive="base">
                                            <p:cTn id="18" dur="2000" fill="hold"/>
                                            <p:tgtEl>
                                              <p:spTgt spid="47"/>
                                            </p:tgtEl>
                                            <p:attrNameLst>
                                              <p:attrName>ppt_x</p:attrName>
                                            </p:attrNameLst>
                                          </p:cBhvr>
                                          <p:tavLst>
                                            <p:tav tm="0">
                                              <p:val>
                                                <p:strVal val="#ppt_x"/>
                                              </p:val>
                                            </p:tav>
                                            <p:tav tm="100000">
                                              <p:val>
                                                <p:strVal val="#ppt_x"/>
                                              </p:val>
                                            </p:tav>
                                          </p:tavLst>
                                        </p:anim>
                                        <p:anim calcmode="lin" valueType="num" p14:bounceEnd="67000">
                                          <p:cBhvr additive="base">
                                            <p:cTn id="19" dur="2000" fill="hold"/>
                                            <p:tgtEl>
                                              <p:spTgt spid="4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14:presetBounceEnd="67000">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14:bounceEnd="67000">
                                          <p:cBhvr additive="base">
                                            <p:cTn id="22" dur="2000" fill="hold"/>
                                            <p:tgtEl>
                                              <p:spTgt spid="48"/>
                                            </p:tgtEl>
                                            <p:attrNameLst>
                                              <p:attrName>ppt_x</p:attrName>
                                            </p:attrNameLst>
                                          </p:cBhvr>
                                          <p:tavLst>
                                            <p:tav tm="0">
                                              <p:val>
                                                <p:strVal val="#ppt_x"/>
                                              </p:val>
                                            </p:tav>
                                            <p:tav tm="100000">
                                              <p:val>
                                                <p:strVal val="#ppt_x"/>
                                              </p:val>
                                            </p:tav>
                                          </p:tavLst>
                                        </p:anim>
                                        <p:anim calcmode="lin" valueType="num" p14:bounceEnd="67000">
                                          <p:cBhvr additive="base">
                                            <p:cTn id="23" dur="2000" fill="hold"/>
                                            <p:tgtEl>
                                              <p:spTgt spid="4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14:presetBounceEnd="67000">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14:bounceEnd="67000">
                                          <p:cBhvr additive="base">
                                            <p:cTn id="26" dur="2000" fill="hold"/>
                                            <p:tgtEl>
                                              <p:spTgt spid="49"/>
                                            </p:tgtEl>
                                            <p:attrNameLst>
                                              <p:attrName>ppt_x</p:attrName>
                                            </p:attrNameLst>
                                          </p:cBhvr>
                                          <p:tavLst>
                                            <p:tav tm="0">
                                              <p:val>
                                                <p:strVal val="#ppt_x"/>
                                              </p:val>
                                            </p:tav>
                                            <p:tav tm="100000">
                                              <p:val>
                                                <p:strVal val="#ppt_x"/>
                                              </p:val>
                                            </p:tav>
                                          </p:tavLst>
                                        </p:anim>
                                        <p:anim calcmode="lin" valueType="num" p14:bounceEnd="67000">
                                          <p:cBhvr additive="base">
                                            <p:cTn id="27" dur="2000" fill="hold"/>
                                            <p:tgtEl>
                                              <p:spTgt spid="49"/>
                                            </p:tgtEl>
                                            <p:attrNameLst>
                                              <p:attrName>ppt_y</p:attrName>
                                            </p:attrNameLst>
                                          </p:cBhvr>
                                          <p:tavLst>
                                            <p:tav tm="0">
                                              <p:val>
                                                <p:strVal val="1+#ppt_h/2"/>
                                              </p:val>
                                            </p:tav>
                                            <p:tav tm="100000">
                                              <p:val>
                                                <p:strVal val="#ppt_y"/>
                                              </p:val>
                                            </p:tav>
                                          </p:tavLst>
                                        </p:anim>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left)">
                                          <p:cBhvr>
                                            <p:cTn id="31" dur="500"/>
                                            <p:tgtEl>
                                              <p:spTgt spid="51"/>
                                            </p:tgtEl>
                                          </p:cBhvr>
                                        </p:animEffect>
                                      </p:childTnLst>
                                    </p:cTn>
                                  </p:par>
                                </p:childTnLst>
                              </p:cTn>
                            </p:par>
                            <p:par>
                              <p:cTn id="32" fill="hold">
                                <p:stCondLst>
                                  <p:cond delay="65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1000"/>
                                            <p:tgtEl>
                                              <p:spTgt spid="52"/>
                                            </p:tgtEl>
                                          </p:cBhvr>
                                        </p:animEffect>
                                      </p:childTnLst>
                                    </p:cTn>
                                  </p:par>
                                </p:childTnLst>
                              </p:cTn>
                            </p:par>
                            <p:par>
                              <p:cTn id="36" fill="hold">
                                <p:stCondLst>
                                  <p:cond delay="7500"/>
                                </p:stCondLst>
                                <p:childTnLst>
                                  <p:par>
                                    <p:cTn id="37" presetID="22" presetClass="entr" presetSubtype="8"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left)">
                                          <p:cBhvr>
                                            <p:cTn id="39" dur="500"/>
                                            <p:tgtEl>
                                              <p:spTgt spid="53"/>
                                            </p:tgtEl>
                                          </p:cBhvr>
                                        </p:animEffect>
                                      </p:childTnLst>
                                    </p:cTn>
                                  </p:par>
                                </p:childTnLst>
                              </p:cTn>
                            </p:par>
                            <p:par>
                              <p:cTn id="40" fill="hold">
                                <p:stCondLst>
                                  <p:cond delay="8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1000"/>
                                            <p:tgtEl>
                                              <p:spTgt spid="54"/>
                                            </p:tgtEl>
                                          </p:cBhvr>
                                        </p:animEffect>
                                      </p:childTnLst>
                                    </p:cTn>
                                  </p:par>
                                </p:childTnLst>
                              </p:cTn>
                            </p:par>
                            <p:par>
                              <p:cTn id="44" fill="hold">
                                <p:stCondLst>
                                  <p:cond delay="9000"/>
                                </p:stCondLst>
                                <p:childTnLst>
                                  <p:par>
                                    <p:cTn id="45" presetID="22" presetClass="entr" presetSubtype="8" fill="hold" grpId="0"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9500"/>
                                </p:stCondLst>
                                <p:childTnLst>
                                  <p:par>
                                    <p:cTn id="49" presetID="22" presetClass="entr" presetSubtype="8"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1000"/>
                                            <p:tgtEl>
                                              <p:spTgt spid="56"/>
                                            </p:tgtEl>
                                          </p:cBhvr>
                                        </p:animEffect>
                                      </p:childTnLst>
                                    </p:cTn>
                                  </p:par>
                                  <p:par>
                                    <p:cTn id="52" presetID="4" presetClass="entr" presetSubtype="32" fill="hold"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box(out)">
                                          <p:cBhvr>
                                            <p:cTn id="54"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3000" fill="hold"/>
                                            <p:tgtEl>
                                              <p:spTgt spid="65"/>
                                            </p:tgtEl>
                                            <p:attrNameLst>
                                              <p:attrName>ppt_w</p:attrName>
                                            </p:attrNameLst>
                                          </p:cBhvr>
                                          <p:tavLst>
                                            <p:tav tm="0">
                                              <p:val>
                                                <p:strVal val="(6*min(max(#ppt_w*#ppt_h,.3),1)-7.4)/-.7*#ppt_w"/>
                                              </p:val>
                                            </p:tav>
                                            <p:tav tm="100000">
                                              <p:val>
                                                <p:strVal val="#ppt_w"/>
                                              </p:val>
                                            </p:tav>
                                          </p:tavLst>
                                        </p:anim>
                                        <p:anim calcmode="lin" valueType="num">
                                          <p:cBhvr>
                                            <p:cTn id="8" dur="3000" fill="hold"/>
                                            <p:tgtEl>
                                              <p:spTgt spid="65"/>
                                            </p:tgtEl>
                                            <p:attrNameLst>
                                              <p:attrName>ppt_h</p:attrName>
                                            </p:attrNameLst>
                                          </p:cBhvr>
                                          <p:tavLst>
                                            <p:tav tm="0">
                                              <p:val>
                                                <p:strVal val="(6*min(max(#ppt_w*#ppt_h,.3),1)-7.4)/-.7*#ppt_h"/>
                                              </p:val>
                                            </p:tav>
                                            <p:tav tm="100000">
                                              <p:val>
                                                <p:strVal val="#ppt_h"/>
                                              </p:val>
                                            </p:tav>
                                          </p:tavLst>
                                        </p:anim>
                                        <p:anim calcmode="lin" valueType="num">
                                          <p:cBhvr>
                                            <p:cTn id="9" dur="3000" fill="hold"/>
                                            <p:tgtEl>
                                              <p:spTgt spid="65"/>
                                            </p:tgtEl>
                                            <p:attrNameLst>
                                              <p:attrName>ppt_x</p:attrName>
                                            </p:attrNameLst>
                                          </p:cBhvr>
                                          <p:tavLst>
                                            <p:tav tm="0">
                                              <p:val>
                                                <p:fltVal val="0.5"/>
                                              </p:val>
                                            </p:tav>
                                            <p:tav tm="100000">
                                              <p:val>
                                                <p:strVal val="#ppt_x"/>
                                              </p:val>
                                            </p:tav>
                                          </p:tavLst>
                                        </p:anim>
                                        <p:anim calcmode="lin" valueType="num">
                                          <p:cBhvr>
                                            <p:cTn id="10" dur="3000" fill="hold"/>
                                            <p:tgtEl>
                                              <p:spTgt spid="65"/>
                                            </p:tgtEl>
                                            <p:attrNameLst>
                                              <p:attrName>ppt_y</p:attrName>
                                            </p:attrNameLst>
                                          </p:cBhvr>
                                          <p:tavLst>
                                            <p:tav tm="0">
                                              <p:val>
                                                <p:strVal val="1+(6*min(max(#ppt_w*#ppt_h,.3),1)-7.4)/-.7*#ppt_h/2"/>
                                              </p:val>
                                            </p:tav>
                                            <p:tav tm="100000">
                                              <p:val>
                                                <p:strVal val="#ppt_y"/>
                                              </p:val>
                                            </p:tav>
                                          </p:tavLst>
                                        </p:anim>
                                      </p:childTnLst>
                                    </p:cTn>
                                  </p:par>
                                  <p:par>
                                    <p:cTn id="11" presetID="55"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1000" fill="hold"/>
                                            <p:tgtEl>
                                              <p:spTgt spid="63"/>
                                            </p:tgtEl>
                                            <p:attrNameLst>
                                              <p:attrName>ppt_w</p:attrName>
                                            </p:attrNameLst>
                                          </p:cBhvr>
                                          <p:tavLst>
                                            <p:tav tm="0">
                                              <p:val>
                                                <p:strVal val="#ppt_w*0.70"/>
                                              </p:val>
                                            </p:tav>
                                            <p:tav tm="100000">
                                              <p:val>
                                                <p:strVal val="#ppt_w"/>
                                              </p:val>
                                            </p:tav>
                                          </p:tavLst>
                                        </p:anim>
                                        <p:anim calcmode="lin" valueType="num">
                                          <p:cBhvr>
                                            <p:cTn id="14" dur="1000" fill="hold"/>
                                            <p:tgtEl>
                                              <p:spTgt spid="63"/>
                                            </p:tgtEl>
                                            <p:attrNameLst>
                                              <p:attrName>ppt_h</p:attrName>
                                            </p:attrNameLst>
                                          </p:cBhvr>
                                          <p:tavLst>
                                            <p:tav tm="0">
                                              <p:val>
                                                <p:strVal val="#ppt_h"/>
                                              </p:val>
                                            </p:tav>
                                            <p:tav tm="100000">
                                              <p:val>
                                                <p:strVal val="#ppt_h"/>
                                              </p:val>
                                            </p:tav>
                                          </p:tavLst>
                                        </p:anim>
                                        <p:animEffect transition="in" filter="fade">
                                          <p:cBhvr>
                                            <p:cTn id="15" dur="1000"/>
                                            <p:tgtEl>
                                              <p:spTgt spid="63"/>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1000"/>
                                            <p:tgtEl>
                                              <p:spTgt spid="46"/>
                                            </p:tgtEl>
                                          </p:cBhvr>
                                        </p:animEffect>
                                      </p:childTnLst>
                                    </p:cTn>
                                  </p:par>
                                </p:childTnLst>
                              </p:cTn>
                            </p:par>
                            <p:par>
                              <p:cTn id="20" fill="hold">
                                <p:stCondLst>
                                  <p:cond delay="4000"/>
                                </p:stCondLst>
                                <p:childTnLst>
                                  <p:par>
                                    <p:cTn id="21" presetID="2" presetClass="entr" presetSubtype="4"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2000" fill="hold"/>
                                            <p:tgtEl>
                                              <p:spTgt spid="47"/>
                                            </p:tgtEl>
                                            <p:attrNameLst>
                                              <p:attrName>ppt_x</p:attrName>
                                            </p:attrNameLst>
                                          </p:cBhvr>
                                          <p:tavLst>
                                            <p:tav tm="0">
                                              <p:val>
                                                <p:strVal val="#ppt_x"/>
                                              </p:val>
                                            </p:tav>
                                            <p:tav tm="100000">
                                              <p:val>
                                                <p:strVal val="#ppt_x"/>
                                              </p:val>
                                            </p:tav>
                                          </p:tavLst>
                                        </p:anim>
                                        <p:anim calcmode="lin" valueType="num">
                                          <p:cBhvr additive="base">
                                            <p:cTn id="24" dur="2000" fill="hold"/>
                                            <p:tgtEl>
                                              <p:spTgt spid="4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2000" fill="hold"/>
                                            <p:tgtEl>
                                              <p:spTgt spid="48"/>
                                            </p:tgtEl>
                                            <p:attrNameLst>
                                              <p:attrName>ppt_x</p:attrName>
                                            </p:attrNameLst>
                                          </p:cBhvr>
                                          <p:tavLst>
                                            <p:tav tm="0">
                                              <p:val>
                                                <p:strVal val="#ppt_x"/>
                                              </p:val>
                                            </p:tav>
                                            <p:tav tm="100000">
                                              <p:val>
                                                <p:strVal val="#ppt_x"/>
                                              </p:val>
                                            </p:tav>
                                          </p:tavLst>
                                        </p:anim>
                                        <p:anim calcmode="lin" valueType="num">
                                          <p:cBhvr additive="base">
                                            <p:cTn id="28" dur="2000" fill="hold"/>
                                            <p:tgtEl>
                                              <p:spTgt spid="4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2000" fill="hold"/>
                                            <p:tgtEl>
                                              <p:spTgt spid="49"/>
                                            </p:tgtEl>
                                            <p:attrNameLst>
                                              <p:attrName>ppt_x</p:attrName>
                                            </p:attrNameLst>
                                          </p:cBhvr>
                                          <p:tavLst>
                                            <p:tav tm="0">
                                              <p:val>
                                                <p:strVal val="#ppt_x"/>
                                              </p:val>
                                            </p:tav>
                                            <p:tav tm="100000">
                                              <p:val>
                                                <p:strVal val="#ppt_x"/>
                                              </p:val>
                                            </p:tav>
                                          </p:tavLst>
                                        </p:anim>
                                        <p:anim calcmode="lin" valueType="num">
                                          <p:cBhvr additive="base">
                                            <p:cTn id="32" dur="2000" fill="hold"/>
                                            <p:tgtEl>
                                              <p:spTgt spid="49"/>
                                            </p:tgtEl>
                                            <p:attrNameLst>
                                              <p:attrName>ppt_y</p:attrName>
                                            </p:attrNameLst>
                                          </p:cBhvr>
                                          <p:tavLst>
                                            <p:tav tm="0">
                                              <p:val>
                                                <p:strVal val="1+#ppt_h/2"/>
                                              </p:val>
                                            </p:tav>
                                            <p:tav tm="100000">
                                              <p:val>
                                                <p:strVal val="#ppt_y"/>
                                              </p:val>
                                            </p:tav>
                                          </p:tavLst>
                                        </p:anim>
                                      </p:childTnLst>
                                    </p:cTn>
                                  </p:par>
                                </p:childTnLst>
                              </p:cTn>
                            </p:par>
                            <p:par>
                              <p:cTn id="33" fill="hold">
                                <p:stCondLst>
                                  <p:cond delay="6000"/>
                                </p:stCondLst>
                                <p:childTnLst>
                                  <p:par>
                                    <p:cTn id="34" presetID="22" presetClass="entr" presetSubtype="8"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6500"/>
                                </p:stCondLst>
                                <p:childTnLst>
                                  <p:par>
                                    <p:cTn id="38" presetID="22" presetClass="entr" presetSubtype="8"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wipe(left)">
                                          <p:cBhvr>
                                            <p:cTn id="40" dur="1000"/>
                                            <p:tgtEl>
                                              <p:spTgt spid="52"/>
                                            </p:tgtEl>
                                          </p:cBhvr>
                                        </p:animEffect>
                                      </p:childTnLst>
                                    </p:cTn>
                                  </p:par>
                                </p:childTnLst>
                              </p:cTn>
                            </p:par>
                            <p:par>
                              <p:cTn id="41" fill="hold">
                                <p:stCondLst>
                                  <p:cond delay="7500"/>
                                </p:stCondLst>
                                <p:childTnLst>
                                  <p:par>
                                    <p:cTn id="42" presetID="22" presetClass="entr" presetSubtype="8"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left)">
                                          <p:cBhvr>
                                            <p:cTn id="44" dur="500"/>
                                            <p:tgtEl>
                                              <p:spTgt spid="53"/>
                                            </p:tgtEl>
                                          </p:cBhvr>
                                        </p:animEffect>
                                      </p:childTnLst>
                                    </p:cTn>
                                  </p:par>
                                </p:childTnLst>
                              </p:cTn>
                            </p:par>
                            <p:par>
                              <p:cTn id="45" fill="hold">
                                <p:stCondLst>
                                  <p:cond delay="8000"/>
                                </p:stCondLst>
                                <p:childTnLst>
                                  <p:par>
                                    <p:cTn id="46" presetID="22" presetClass="entr" presetSubtype="8"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left)">
                                          <p:cBhvr>
                                            <p:cTn id="48" dur="1000"/>
                                            <p:tgtEl>
                                              <p:spTgt spid="54"/>
                                            </p:tgtEl>
                                          </p:cBhvr>
                                        </p:animEffect>
                                      </p:childTnLst>
                                    </p:cTn>
                                  </p:par>
                                </p:childTnLst>
                              </p:cTn>
                            </p:par>
                            <p:par>
                              <p:cTn id="49" fill="hold">
                                <p:stCondLst>
                                  <p:cond delay="9000"/>
                                </p:stCondLst>
                                <p:childTnLst>
                                  <p:par>
                                    <p:cTn id="50" presetID="22" presetClass="entr" presetSubtype="8"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childTnLst>
                              </p:cTn>
                            </p:par>
                            <p:par>
                              <p:cTn id="53" fill="hold">
                                <p:stCondLst>
                                  <p:cond delay="9500"/>
                                </p:stCondLst>
                                <p:childTnLst>
                                  <p:par>
                                    <p:cTn id="54" presetID="22" presetClass="entr" presetSubtype="8"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1000"/>
                                            <p:tgtEl>
                                              <p:spTgt spid="56"/>
                                            </p:tgtEl>
                                          </p:cBhvr>
                                        </p:animEffect>
                                      </p:childTnLst>
                                    </p:cTn>
                                  </p:par>
                                </p:childTnLst>
                              </p:cTn>
                            </p:par>
                            <p:par>
                              <p:cTn id="57" fill="hold">
                                <p:stCondLst>
                                  <p:cond delay="10500"/>
                                </p:stCondLst>
                                <p:childTnLst>
                                  <p:par>
                                    <p:cTn id="58" presetID="47" presetClass="entr" presetSubtype="0"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 presetClass="entr" presetSubtype="32" fill="hold" nodeType="with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box(out)">
                                          <p:cBhvr>
                                            <p:cTn id="65"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46" grpId="0" animBg="1"/>
          <p:bldP spid="47" grpId="0" animBg="1"/>
          <p:bldP spid="48" grpId="0" animBg="1"/>
          <p:bldP spid="49" grpId="0" animBg="1"/>
          <p:bldP spid="51" grpId="0"/>
          <p:bldP spid="52" grpId="0"/>
          <p:bldP spid="53" grpId="0"/>
          <p:bldP spid="54" grpId="0"/>
          <p:bldP spid="55" grpId="0"/>
          <p:bldP spid="5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a:extLst>
              <a:ext uri="{FF2B5EF4-FFF2-40B4-BE49-F238E27FC236}">
                <a16:creationId xmlns="" xmlns:a16="http://schemas.microsoft.com/office/drawing/2014/main" id="{CFEA1EF3-D2E9-4FED-A668-EE0B27EFEAF5}"/>
              </a:ext>
            </a:extLst>
          </p:cNvPr>
          <p:cNvPicPr>
            <a:picLocks noChangeAspect="1"/>
          </p:cNvPicPr>
          <p:nvPr/>
        </p:nvPicPr>
        <p:blipFill>
          <a:blip r:embed="rId3"/>
          <a:stretch>
            <a:fillRect/>
          </a:stretch>
        </p:blipFill>
        <p:spPr>
          <a:xfrm>
            <a:off x="356597" y="480291"/>
            <a:ext cx="5562950" cy="5562950"/>
          </a:xfrm>
          <a:prstGeom prst="rect">
            <a:avLst/>
          </a:prstGeom>
        </p:spPr>
      </p:pic>
      <p:sp>
        <p:nvSpPr>
          <p:cNvPr id="54" name="任意多边形: 形状 53">
            <a:extLst>
              <a:ext uri="{FF2B5EF4-FFF2-40B4-BE49-F238E27FC236}">
                <a16:creationId xmlns="" xmlns:a16="http://schemas.microsoft.com/office/drawing/2014/main" id="{DC59CCE6-0E57-444E-8F3F-71CA03019547}"/>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a:extLst>
              <a:ext uri="{FF2B5EF4-FFF2-40B4-BE49-F238E27FC236}">
                <a16:creationId xmlns="" xmlns:a16="http://schemas.microsoft.com/office/drawing/2014/main" id="{C83F9A94-F4E7-4B56-97D4-68562E97B219}"/>
              </a:ext>
            </a:extLst>
          </p:cNvPr>
          <p:cNvSpPr txBox="1"/>
          <p:nvPr/>
        </p:nvSpPr>
        <p:spPr>
          <a:xfrm>
            <a:off x="5542437" y="2577898"/>
            <a:ext cx="3200876" cy="2035595"/>
          </a:xfrm>
          <a:prstGeom prst="rect">
            <a:avLst/>
          </a:prstGeom>
          <a:noFill/>
        </p:spPr>
        <p:txBody>
          <a:bodyPr vert="eaVert" wrap="square" rtlCol="0">
            <a:spAutoFit/>
          </a:bodyPr>
          <a:lstStyle/>
          <a:p>
            <a:pPr>
              <a:lnSpc>
                <a:spcPct val="200000"/>
              </a:lnSpc>
            </a:pPr>
            <a:r>
              <a:rPr lang="zh-CN" altLang="en-US" sz="1400" kern="0" dirty="0">
                <a:solidFill>
                  <a:schemeClr val="bg1"/>
                </a:solidFill>
                <a:latin typeface="文悦古典明朝体 (非商业使用) W5" pitchFamily="50" charset="-122"/>
                <a:ea typeface="文悦古典明朝体 (非商业使用) W5" pitchFamily="50" charset="-122"/>
              </a:rPr>
              <a:t>点击输入本栏的具体文字，简明扼要的说明分项内容，此为概念图解，请根据您的具体内容酌情修改。点击输入本栏的具体文字，简明扼要的说明分项内容</a:t>
            </a:r>
            <a:endParaRPr lang="zh-CN" altLang="en-US" sz="1400" dirty="0">
              <a:solidFill>
                <a:schemeClr val="bg1"/>
              </a:solidFill>
              <a:latin typeface="文悦古典明朝体 (非商业使用) W5" pitchFamily="50" charset="-122"/>
              <a:ea typeface="文悦古典明朝体 (非商业使用) W5" pitchFamily="50" charset="-122"/>
            </a:endParaRPr>
          </a:p>
        </p:txBody>
      </p:sp>
      <p:sp>
        <p:nvSpPr>
          <p:cNvPr id="55" name="文本框 54">
            <a:extLst>
              <a:ext uri="{FF2B5EF4-FFF2-40B4-BE49-F238E27FC236}">
                <a16:creationId xmlns="" xmlns:a16="http://schemas.microsoft.com/office/drawing/2014/main" id="{6808EF88-862A-462C-B07D-88DEA0B3F24E}"/>
              </a:ext>
            </a:extLst>
          </p:cNvPr>
          <p:cNvSpPr txBox="1"/>
          <p:nvPr/>
        </p:nvSpPr>
        <p:spPr>
          <a:xfrm>
            <a:off x="9393272" y="1536174"/>
            <a:ext cx="1029174" cy="3046988"/>
          </a:xfrm>
          <a:prstGeom prst="rect">
            <a:avLst/>
          </a:prstGeom>
          <a:noFill/>
        </p:spPr>
        <p:txBody>
          <a:bodyPr wrap="square" rtlCol="0">
            <a:spAutoFit/>
          </a:bodyPr>
          <a:lstStyle/>
          <a:p>
            <a:pPr algn="ctr"/>
            <a:r>
              <a:rPr lang="zh-CN" altLang="en-US" sz="4800" b="1" dirty="0">
                <a:solidFill>
                  <a:schemeClr val="bg1"/>
                </a:solidFill>
                <a:latin typeface="文悦古典明朝体 (非商业使用) W5" pitchFamily="50" charset="-122"/>
                <a:ea typeface="文悦古典明朝体 (非商业使用) W5" pitchFamily="50" charset="-122"/>
              </a:rPr>
              <a:t>中国诗词</a:t>
            </a:r>
          </a:p>
        </p:txBody>
      </p:sp>
      <p:pic>
        <p:nvPicPr>
          <p:cNvPr id="58" name="图片 10">
            <a:extLst>
              <a:ext uri="{FF2B5EF4-FFF2-40B4-BE49-F238E27FC236}">
                <a16:creationId xmlns="" xmlns:a16="http://schemas.microsoft.com/office/drawing/2014/main" id="{AEE4BE77-A56D-43C9-9144-E789222D9D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16866" y="4583162"/>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4340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2000" fill="hold"/>
                                        <p:tgtEl>
                                          <p:spTgt spid="52"/>
                                        </p:tgtEl>
                                        <p:attrNameLst>
                                          <p:attrName>ppt_w</p:attrName>
                                        </p:attrNameLst>
                                      </p:cBhvr>
                                      <p:tavLst>
                                        <p:tav tm="0">
                                          <p:val>
                                            <p:fltVal val="0"/>
                                          </p:val>
                                        </p:tav>
                                        <p:tav tm="100000">
                                          <p:val>
                                            <p:strVal val="#ppt_w"/>
                                          </p:val>
                                        </p:tav>
                                      </p:tavLst>
                                    </p:anim>
                                    <p:anim calcmode="lin" valueType="num">
                                      <p:cBhvr>
                                        <p:cTn id="8" dur="2000" fill="hold"/>
                                        <p:tgtEl>
                                          <p:spTgt spid="52"/>
                                        </p:tgtEl>
                                        <p:attrNameLst>
                                          <p:attrName>ppt_h</p:attrName>
                                        </p:attrNameLst>
                                      </p:cBhvr>
                                      <p:tavLst>
                                        <p:tav tm="0">
                                          <p:val>
                                            <p:fltVal val="0"/>
                                          </p:val>
                                        </p:tav>
                                        <p:tav tm="100000">
                                          <p:val>
                                            <p:strVal val="#ppt_h"/>
                                          </p:val>
                                        </p:tav>
                                      </p:tavLst>
                                    </p:anim>
                                    <p:animEffect transition="in" filter="fade">
                                      <p:cBhvr>
                                        <p:cTn id="9" dur="2000"/>
                                        <p:tgtEl>
                                          <p:spTgt spid="52"/>
                                        </p:tgtEl>
                                      </p:cBhvr>
                                    </p:animEffect>
                                  </p:childTnLst>
                                </p:cTn>
                              </p:par>
                            </p:childTnLst>
                          </p:cTn>
                        </p:par>
                        <p:par>
                          <p:cTn id="10" fill="hold">
                            <p:stCondLst>
                              <p:cond delay="2000"/>
                            </p:stCondLst>
                            <p:childTnLst>
                              <p:par>
                                <p:cTn id="11" presetID="1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par>
                          <p:cTn id="14" fill="hold">
                            <p:stCondLst>
                              <p:cond delay="2500"/>
                            </p:stCondLst>
                            <p:childTnLst>
                              <p:par>
                                <p:cTn id="15" presetID="22" presetClass="entr" presetSubtype="2"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right)">
                                      <p:cBhvr>
                                        <p:cTn id="17" dur="3000"/>
                                        <p:tgtEl>
                                          <p:spTgt spid="51"/>
                                        </p:tgtEl>
                                      </p:cBhvr>
                                    </p:animEffect>
                                  </p:childTnLst>
                                </p:cTn>
                              </p:par>
                              <p:par>
                                <p:cTn id="18" presetID="4" presetClass="entr" presetSubtype="32" fill="hold"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box(out)">
                                      <p:cBhvr>
                                        <p:cTn id="20"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 xmlns:a16="http://schemas.microsoft.com/office/drawing/2014/main" id="{D1BD1B27-8680-4021-B91A-A34751F683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0152" y="76835"/>
            <a:ext cx="7618842" cy="6858000"/>
          </a:xfrm>
          <a:prstGeom prst="rect">
            <a:avLst/>
          </a:prstGeom>
        </p:spPr>
      </p:pic>
      <p:sp>
        <p:nvSpPr>
          <p:cNvPr id="15" name="任意多边形: 形状 14">
            <a:extLst>
              <a:ext uri="{FF2B5EF4-FFF2-40B4-BE49-F238E27FC236}">
                <a16:creationId xmlns="" xmlns:a16="http://schemas.microsoft.com/office/drawing/2014/main" id="{2635B6F2-C6B4-432B-99EC-A44D7E98FEA9}"/>
              </a:ext>
            </a:extLst>
          </p:cNvPr>
          <p:cNvSpPr/>
          <p:nvPr/>
        </p:nvSpPr>
        <p:spPr>
          <a:xfrm>
            <a:off x="1351329" y="1991286"/>
            <a:ext cx="2926080" cy="3844227"/>
          </a:xfrm>
          <a:custGeom>
            <a:avLst/>
            <a:gdLst>
              <a:gd name="connsiteX0" fmla="*/ 0 w 2926080"/>
              <a:gd name="connsiteY0" fmla="*/ 0 h 3844227"/>
              <a:gd name="connsiteX1" fmla="*/ 2926080 w 2926080"/>
              <a:gd name="connsiteY1" fmla="*/ 0 h 3844227"/>
              <a:gd name="connsiteX2" fmla="*/ 2926080 w 2926080"/>
              <a:gd name="connsiteY2" fmla="*/ 3844227 h 3844227"/>
              <a:gd name="connsiteX3" fmla="*/ 0 w 2926080"/>
              <a:gd name="connsiteY3" fmla="*/ 3844227 h 3844227"/>
            </a:gdLst>
            <a:ahLst/>
            <a:cxnLst>
              <a:cxn ang="0">
                <a:pos x="connsiteX0" y="connsiteY0"/>
              </a:cxn>
              <a:cxn ang="0">
                <a:pos x="connsiteX1" y="connsiteY1"/>
              </a:cxn>
              <a:cxn ang="0">
                <a:pos x="connsiteX2" y="connsiteY2"/>
              </a:cxn>
              <a:cxn ang="0">
                <a:pos x="connsiteX3" y="connsiteY3"/>
              </a:cxn>
            </a:cxnLst>
            <a:rect l="l" t="t" r="r" b="b"/>
            <a:pathLst>
              <a:path w="2926080" h="3844227">
                <a:moveTo>
                  <a:pt x="0" y="0"/>
                </a:moveTo>
                <a:lnTo>
                  <a:pt x="2926080" y="0"/>
                </a:lnTo>
                <a:lnTo>
                  <a:pt x="2926080" y="3844227"/>
                </a:lnTo>
                <a:lnTo>
                  <a:pt x="0" y="3844227"/>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9244961E-D908-4572-AC85-93ECFA3EB596}"/>
              </a:ext>
            </a:extLst>
          </p:cNvPr>
          <p:cNvSpPr txBox="1"/>
          <p:nvPr/>
        </p:nvSpPr>
        <p:spPr>
          <a:xfrm>
            <a:off x="4903354" y="2529974"/>
            <a:ext cx="1661993" cy="2378155"/>
          </a:xfrm>
          <a:prstGeom prst="rect">
            <a:avLst/>
          </a:prstGeom>
          <a:noFill/>
        </p:spPr>
        <p:txBody>
          <a:bodyPr vert="eaVert" wrap="square" rtlCol="0">
            <a:spAutoFit/>
          </a:bodyPr>
          <a:lstStyle/>
          <a:p>
            <a:pPr>
              <a:lnSpc>
                <a:spcPct val="150000"/>
              </a:lnSpc>
            </a:pPr>
            <a:r>
              <a:rPr lang="zh-CN" altLang="en-US" sz="1600" kern="0" dirty="0">
                <a:solidFill>
                  <a:schemeClr val="bg1"/>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600" kern="0" dirty="0">
              <a:solidFill>
                <a:schemeClr val="bg1"/>
              </a:solidFill>
              <a:latin typeface="柳公权柳体" panose="02000000000000000000" pitchFamily="2" charset="-122"/>
              <a:ea typeface="柳公权柳体" panose="02000000000000000000" pitchFamily="2" charset="-122"/>
            </a:endParaRPr>
          </a:p>
        </p:txBody>
      </p:sp>
      <p:sp>
        <p:nvSpPr>
          <p:cNvPr id="9" name="文本框 8">
            <a:extLst>
              <a:ext uri="{FF2B5EF4-FFF2-40B4-BE49-F238E27FC236}">
                <a16:creationId xmlns="" xmlns:a16="http://schemas.microsoft.com/office/drawing/2014/main" id="{FF45D27B-8E58-4B47-8169-CB311A311D2A}"/>
              </a:ext>
            </a:extLst>
          </p:cNvPr>
          <p:cNvSpPr txBox="1"/>
          <p:nvPr/>
        </p:nvSpPr>
        <p:spPr>
          <a:xfrm>
            <a:off x="1740051" y="2529974"/>
            <a:ext cx="1661993" cy="3104843"/>
          </a:xfrm>
          <a:prstGeom prst="rect">
            <a:avLst/>
          </a:prstGeom>
          <a:noFill/>
        </p:spPr>
        <p:txBody>
          <a:bodyPr vert="eaVert" wrap="square" rtlCol="0">
            <a:spAutoFit/>
          </a:bodyPr>
          <a:lstStyle/>
          <a:p>
            <a:pPr>
              <a:lnSpc>
                <a:spcPct val="150000"/>
              </a:lnSpc>
            </a:pPr>
            <a:r>
              <a:rPr lang="zh-CN" altLang="en-US" sz="1600" kern="0" dirty="0">
                <a:solidFill>
                  <a:srgbClr val="000000">
                    <a:lumMod val="65000"/>
                    <a:lumOff val="35000"/>
                  </a:srgbClr>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点击输入本栏的具体文字，简明扼要的说明分项内容，此为概念图解，请根据您的具体内容酌情修改。</a:t>
            </a:r>
            <a:endParaRPr lang="en-US" altLang="zh-CN" sz="1600" kern="0" dirty="0">
              <a:solidFill>
                <a:srgbClr val="000000">
                  <a:lumMod val="65000"/>
                  <a:lumOff val="35000"/>
                </a:srgbClr>
              </a:solidFill>
              <a:latin typeface="柳公权柳体" panose="02000000000000000000" pitchFamily="2" charset="-122"/>
              <a:ea typeface="柳公权柳体" panose="02000000000000000000" pitchFamily="2" charset="-122"/>
            </a:endParaRPr>
          </a:p>
        </p:txBody>
      </p:sp>
      <p:sp>
        <p:nvSpPr>
          <p:cNvPr id="10" name="文本框 9">
            <a:extLst>
              <a:ext uri="{FF2B5EF4-FFF2-40B4-BE49-F238E27FC236}">
                <a16:creationId xmlns="" xmlns:a16="http://schemas.microsoft.com/office/drawing/2014/main" id="{99F1E092-59D8-44FD-B36A-6279FE949347}"/>
              </a:ext>
            </a:extLst>
          </p:cNvPr>
          <p:cNvSpPr txBox="1"/>
          <p:nvPr/>
        </p:nvSpPr>
        <p:spPr>
          <a:xfrm>
            <a:off x="6645746" y="2559427"/>
            <a:ext cx="492443" cy="3253021"/>
          </a:xfrm>
          <a:prstGeom prst="rect">
            <a:avLst/>
          </a:prstGeom>
          <a:noFill/>
        </p:spPr>
        <p:txBody>
          <a:bodyPr vert="eaVert" wrap="square" rtlCol="0">
            <a:spAutoFit/>
          </a:bodyPr>
          <a:lstStyle/>
          <a:p>
            <a:r>
              <a:rPr lang="zh-CN" altLang="en-US" sz="2000" b="1" dirty="0">
                <a:solidFill>
                  <a:schemeClr val="bg1"/>
                </a:solidFill>
                <a:latin typeface="柳公权柳体" panose="02000000000000000000" pitchFamily="2" charset="-122"/>
                <a:ea typeface="柳公权柳体" panose="02000000000000000000" pitchFamily="2" charset="-122"/>
              </a:rPr>
              <a:t>输入标题</a:t>
            </a:r>
          </a:p>
        </p:txBody>
      </p:sp>
      <p:sp>
        <p:nvSpPr>
          <p:cNvPr id="11" name="文本框 10">
            <a:extLst>
              <a:ext uri="{FF2B5EF4-FFF2-40B4-BE49-F238E27FC236}">
                <a16:creationId xmlns="" xmlns:a16="http://schemas.microsoft.com/office/drawing/2014/main" id="{6F9486BE-08B0-4243-AD92-CB283FEAB5F9}"/>
              </a:ext>
            </a:extLst>
          </p:cNvPr>
          <p:cNvSpPr txBox="1"/>
          <p:nvPr/>
        </p:nvSpPr>
        <p:spPr>
          <a:xfrm>
            <a:off x="3524788" y="2582491"/>
            <a:ext cx="492443" cy="3253021"/>
          </a:xfrm>
          <a:prstGeom prst="rect">
            <a:avLst/>
          </a:prstGeom>
          <a:noFill/>
        </p:spPr>
        <p:txBody>
          <a:bodyPr vert="eaVert" wrap="square" rtlCol="0">
            <a:spAutoFit/>
          </a:bodyPr>
          <a:lstStyle/>
          <a:p>
            <a:r>
              <a:rPr lang="zh-CN" altLang="en-US" sz="2000" b="1" dirty="0">
                <a:latin typeface="柳公权柳体" panose="02000000000000000000" pitchFamily="2" charset="-122"/>
                <a:ea typeface="柳公权柳体" panose="02000000000000000000" pitchFamily="2" charset="-122"/>
              </a:rPr>
              <a:t>输入标题</a:t>
            </a:r>
          </a:p>
        </p:txBody>
      </p:sp>
      <p:pic>
        <p:nvPicPr>
          <p:cNvPr id="13" name="图片 12">
            <a:extLst>
              <a:ext uri="{FF2B5EF4-FFF2-40B4-BE49-F238E27FC236}">
                <a16:creationId xmlns="" xmlns:a16="http://schemas.microsoft.com/office/drawing/2014/main" id="{92DD78CA-E36C-4B43-A945-EAD61AE5FBC9}"/>
              </a:ext>
            </a:extLst>
          </p:cNvPr>
          <p:cNvPicPr>
            <a:picLocks noChangeAspect="1"/>
          </p:cNvPicPr>
          <p:nvPr/>
        </p:nvPicPr>
        <p:blipFill>
          <a:blip r:embed="rId4"/>
          <a:stretch>
            <a:fillRect/>
          </a:stretch>
        </p:blipFill>
        <p:spPr>
          <a:xfrm>
            <a:off x="6450868" y="2532848"/>
            <a:ext cx="5824046" cy="4123424"/>
          </a:xfrm>
          <a:prstGeom prst="rect">
            <a:avLst/>
          </a:prstGeom>
        </p:spPr>
      </p:pic>
      <p:pic>
        <p:nvPicPr>
          <p:cNvPr id="22" name="图片 10">
            <a:extLst>
              <a:ext uri="{FF2B5EF4-FFF2-40B4-BE49-F238E27FC236}">
                <a16:creationId xmlns="" xmlns:a16="http://schemas.microsoft.com/office/drawing/2014/main" id="{9EFE237A-FC19-412C-8374-F192D65EC33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17308" y="5136845"/>
            <a:ext cx="287272" cy="28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任意多边形: 形状 13">
            <a:extLst>
              <a:ext uri="{FF2B5EF4-FFF2-40B4-BE49-F238E27FC236}">
                <a16:creationId xmlns="" xmlns:a16="http://schemas.microsoft.com/office/drawing/2014/main" id="{8354D9F3-A84E-4095-9D92-1EE9A55A0166}"/>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63179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2000"/>
                                            <p:tgtEl>
                                              <p:spTgt spid="8"/>
                                            </p:tgtEl>
                                          </p:cBhvr>
                                        </p:animEffect>
                                      </p:childTnLst>
                                    </p:cTn>
                                  </p:par>
                                  <p:par>
                                    <p:cTn id="20" presetID="21" presetClass="entr" presetSubtype="1"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heel(1)">
                                          <p:cBhvr>
                                            <p:cTn id="22" dur="2000"/>
                                            <p:tgtEl>
                                              <p:spTgt spid="21"/>
                                            </p:tgtEl>
                                          </p:cBhvr>
                                        </p:animEffect>
                                      </p:childTnLst>
                                    </p:cTn>
                                  </p:par>
                                </p:childTnLst>
                              </p:cTn>
                            </p:par>
                            <p:par>
                              <p:cTn id="23" fill="hold">
                                <p:stCondLst>
                                  <p:cond delay="4000"/>
                                </p:stCondLst>
                                <p:childTnLst>
                                  <p:par>
                                    <p:cTn id="24" presetID="55"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1000" fill="hold"/>
                                            <p:tgtEl>
                                              <p:spTgt spid="15"/>
                                            </p:tgtEl>
                                            <p:attrNameLst>
                                              <p:attrName>ppt_w</p:attrName>
                                            </p:attrNameLst>
                                          </p:cBhvr>
                                          <p:tavLst>
                                            <p:tav tm="0">
                                              <p:val>
                                                <p:strVal val="#ppt_w*0.70"/>
                                              </p:val>
                                            </p:tav>
                                            <p:tav tm="100000">
                                              <p:val>
                                                <p:strVal val="#ppt_w"/>
                                              </p:val>
                                            </p:tav>
                                          </p:tavLst>
                                        </p:anim>
                                        <p:anim calcmode="lin" valueType="num">
                                          <p:cBhvr>
                                            <p:cTn id="27" dur="1000" fill="hold"/>
                                            <p:tgtEl>
                                              <p:spTgt spid="15"/>
                                            </p:tgtEl>
                                            <p:attrNameLst>
                                              <p:attrName>ppt_h</p:attrName>
                                            </p:attrNameLst>
                                          </p:cBhvr>
                                          <p:tavLst>
                                            <p:tav tm="0">
                                              <p:val>
                                                <p:strVal val="#ppt_h"/>
                                              </p:val>
                                            </p:tav>
                                            <p:tav tm="100000">
                                              <p:val>
                                                <p:strVal val="#ppt_h"/>
                                              </p:val>
                                            </p:tav>
                                          </p:tavLst>
                                        </p:anim>
                                        <p:animEffect transition="in" filter="fade">
                                          <p:cBhvr>
                                            <p:cTn id="28" dur="1000"/>
                                            <p:tgtEl>
                                              <p:spTgt spid="15"/>
                                            </p:tgtEl>
                                          </p:cBhvr>
                                        </p:animEffect>
                                      </p:childTnLst>
                                    </p:cTn>
                                  </p:par>
                                </p:childTnLst>
                              </p:cTn>
                            </p:par>
                            <p:par>
                              <p:cTn id="29" fill="hold">
                                <p:stCondLst>
                                  <p:cond delay="5000"/>
                                </p:stCondLst>
                                <p:childTnLst>
                                  <p:par>
                                    <p:cTn id="30" presetID="47"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6000"/>
                                </p:stCondLst>
                                <p:childTnLst>
                                  <p:par>
                                    <p:cTn id="36" presetID="22" presetClass="entr" presetSubtype="2"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right)">
                                          <p:cBhvr>
                                            <p:cTn id="38" dur="2000"/>
                                            <p:tgtEl>
                                              <p:spTgt spid="9"/>
                                            </p:tgtEl>
                                          </p:cBhvr>
                                        </p:animEffect>
                                      </p:childTnLst>
                                    </p:cTn>
                                  </p:par>
                                  <p:par>
                                    <p:cTn id="39" presetID="4" presetClass="entr" presetSubtype="32"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box(out)">
                                          <p:cBhvr>
                                            <p:cTn id="41"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8" grpId="0"/>
          <p:bldP spid="9" grpId="0"/>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strVal val="#ppt_w*0.70"/>
                                              </p:val>
                                            </p:tav>
                                            <p:tav tm="100000">
                                              <p:val>
                                                <p:strVal val="#ppt_w"/>
                                              </p:val>
                                            </p:tav>
                                          </p:tavLst>
                                        </p:anim>
                                        <p:anim calcmode="lin" valueType="num">
                                          <p:cBhvr>
                                            <p:cTn id="14" dur="1000" fill="hold"/>
                                            <p:tgtEl>
                                              <p:spTgt spid="13"/>
                                            </p:tgtEl>
                                            <p:attrNameLst>
                                              <p:attrName>ppt_h</p:attrName>
                                            </p:attrNameLst>
                                          </p:cBhvr>
                                          <p:tavLst>
                                            <p:tav tm="0">
                                              <p:val>
                                                <p:strVal val="#ppt_h"/>
                                              </p:val>
                                            </p:tav>
                                            <p:tav tm="100000">
                                              <p:val>
                                                <p:strVal val="#ppt_h"/>
                                              </p:val>
                                            </p:tav>
                                          </p:tavLst>
                                        </p:anim>
                                        <p:animEffect transition="in" filter="fade">
                                          <p:cBhvr>
                                            <p:cTn id="15" dur="1000"/>
                                            <p:tgtEl>
                                              <p:spTgt spid="13"/>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1)">
                                          <p:cBhvr>
                                            <p:cTn id="18" dur="2000"/>
                                            <p:tgtEl>
                                              <p:spTgt spid="7"/>
                                            </p:tgtEl>
                                          </p:cBhvr>
                                        </p:animEffect>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4000"/>
                                </p:stCondLst>
                                <p:childTnLst>
                                  <p:par>
                                    <p:cTn id="26" presetID="2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2000"/>
                                            <p:tgtEl>
                                              <p:spTgt spid="8"/>
                                            </p:tgtEl>
                                          </p:cBhvr>
                                        </p:animEffect>
                                      </p:childTnLst>
                                    </p:cTn>
                                  </p:par>
                                  <p:par>
                                    <p:cTn id="29" presetID="21" presetClass="entr" presetSubtype="1"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heel(1)">
                                          <p:cBhvr>
                                            <p:cTn id="31" dur="2000"/>
                                            <p:tgtEl>
                                              <p:spTgt spid="21"/>
                                            </p:tgtEl>
                                          </p:cBhvr>
                                        </p:animEffect>
                                      </p:childTnLst>
                                    </p:cTn>
                                  </p:par>
                                </p:childTnLst>
                              </p:cTn>
                            </p:par>
                            <p:par>
                              <p:cTn id="32" fill="hold">
                                <p:stCondLst>
                                  <p:cond delay="6000"/>
                                </p:stCondLst>
                                <p:childTnLst>
                                  <p:par>
                                    <p:cTn id="33" presetID="55"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1000" fill="hold"/>
                                            <p:tgtEl>
                                              <p:spTgt spid="15"/>
                                            </p:tgtEl>
                                            <p:attrNameLst>
                                              <p:attrName>ppt_w</p:attrName>
                                            </p:attrNameLst>
                                          </p:cBhvr>
                                          <p:tavLst>
                                            <p:tav tm="0">
                                              <p:val>
                                                <p:strVal val="#ppt_w*0.70"/>
                                              </p:val>
                                            </p:tav>
                                            <p:tav tm="100000">
                                              <p:val>
                                                <p:strVal val="#ppt_w"/>
                                              </p:val>
                                            </p:tav>
                                          </p:tavLst>
                                        </p:anim>
                                        <p:anim calcmode="lin" valueType="num">
                                          <p:cBhvr>
                                            <p:cTn id="36" dur="1000" fill="hold"/>
                                            <p:tgtEl>
                                              <p:spTgt spid="15"/>
                                            </p:tgtEl>
                                            <p:attrNameLst>
                                              <p:attrName>ppt_h</p:attrName>
                                            </p:attrNameLst>
                                          </p:cBhvr>
                                          <p:tavLst>
                                            <p:tav tm="0">
                                              <p:val>
                                                <p:strVal val="#ppt_h"/>
                                              </p:val>
                                            </p:tav>
                                            <p:tav tm="100000">
                                              <p:val>
                                                <p:strVal val="#ppt_h"/>
                                              </p:val>
                                            </p:tav>
                                          </p:tavLst>
                                        </p:anim>
                                        <p:animEffect transition="in" filter="fade">
                                          <p:cBhvr>
                                            <p:cTn id="37" dur="1000"/>
                                            <p:tgtEl>
                                              <p:spTgt spid="15"/>
                                            </p:tgtEl>
                                          </p:cBhvr>
                                        </p:animEffect>
                                      </p:childTnLst>
                                    </p:cTn>
                                  </p:par>
                                </p:childTnLst>
                              </p:cTn>
                            </p:par>
                            <p:par>
                              <p:cTn id="38" fill="hold">
                                <p:stCondLst>
                                  <p:cond delay="7000"/>
                                </p:stCondLst>
                                <p:childTnLst>
                                  <p:par>
                                    <p:cTn id="39" presetID="47"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8000"/>
                                </p:stCondLst>
                                <p:childTnLst>
                                  <p:par>
                                    <p:cTn id="45" presetID="22" presetClass="entr" presetSubtype="2"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2000"/>
                                            <p:tgtEl>
                                              <p:spTgt spid="9"/>
                                            </p:tgtEl>
                                          </p:cBhvr>
                                        </p:animEffect>
                                      </p:childTnLst>
                                    </p:cTn>
                                  </p:par>
                                  <p:par>
                                    <p:cTn id="48" presetID="4" presetClass="entr" presetSubtype="32"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box(out)">
                                          <p:cBhvr>
                                            <p:cTn id="50" dur="2000"/>
                                            <p:tgtEl>
                                              <p:spTgt spid="22"/>
                                            </p:tgtEl>
                                          </p:cBhvr>
                                        </p:animEffect>
                                      </p:childTnLst>
                                    </p:cTn>
                                  </p:par>
                                </p:childTnLst>
                              </p:cTn>
                            </p:par>
                            <p:par>
                              <p:cTn id="51" fill="hold">
                                <p:stCondLst>
                                  <p:cond delay="10000"/>
                                </p:stCondLst>
                                <p:childTnLst>
                                  <p:par>
                                    <p:cTn id="52" presetID="2" presetClass="entr" presetSubtype="6"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additive="base">
                                            <p:cTn id="54" dur="2000" fill="hold"/>
                                            <p:tgtEl>
                                              <p:spTgt spid="20"/>
                                            </p:tgtEl>
                                            <p:attrNameLst>
                                              <p:attrName>ppt_x</p:attrName>
                                            </p:attrNameLst>
                                          </p:cBhvr>
                                          <p:tavLst>
                                            <p:tav tm="0">
                                              <p:val>
                                                <p:strVal val="1+#ppt_w/2"/>
                                              </p:val>
                                            </p:tav>
                                            <p:tav tm="100000">
                                              <p:val>
                                                <p:strVal val="#ppt_x"/>
                                              </p:val>
                                            </p:tav>
                                          </p:tavLst>
                                        </p:anim>
                                        <p:anim calcmode="lin" valueType="num">
                                          <p:cBhvr additive="base">
                                            <p:cTn id="55"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animBg="1"/>
          <p:bldP spid="8" grpId="0"/>
          <p:bldP spid="9" grpId="0"/>
          <p:bldP spid="10" grpId="0"/>
          <p:bldP spid="1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22865C2-9BA4-4B39-9226-B75E25E786D2}"/>
              </a:ext>
            </a:extLst>
          </p:cNvPr>
          <p:cNvPicPr>
            <a:picLocks noChangeAspect="1"/>
          </p:cNvPicPr>
          <p:nvPr/>
        </p:nvPicPr>
        <p:blipFill>
          <a:blip r:embed="rId11"/>
          <a:stretch>
            <a:fillRect/>
          </a:stretch>
        </p:blipFill>
        <p:spPr>
          <a:xfrm flipV="1">
            <a:off x="0" y="12848"/>
            <a:ext cx="12192000" cy="6845152"/>
          </a:xfrm>
          <a:prstGeom prst="rect">
            <a:avLst/>
          </a:prstGeom>
        </p:spPr>
      </p:pic>
      <p:sp>
        <p:nvSpPr>
          <p:cNvPr id="4" name="文本框 3"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nvSpPr>
        <p:spPr>
          <a:xfrm>
            <a:off x="334963" y="1893550"/>
            <a:ext cx="3194963" cy="1446550"/>
          </a:xfrm>
          <a:prstGeom prst="rect">
            <a:avLst/>
          </a:prstGeom>
          <a:noFill/>
        </p:spPr>
        <p:txBody>
          <a:bodyPr wrap="square" rtlCol="0">
            <a:spAutoFit/>
          </a:bodyPr>
          <a:lstStyle/>
          <a:p>
            <a:pPr algn="ctr"/>
            <a:r>
              <a:rPr kumimoji="1" lang="zh-CN" altLang="en-US" sz="8800" dirty="0">
                <a:solidFill>
                  <a:schemeClr val="bg1"/>
                </a:solidFill>
                <a:latin typeface="字酷堂清楷体" panose="02010601030101010101" pitchFamily="2" charset="-122"/>
                <a:ea typeface="字酷堂清楷体" panose="02010601030101010101" pitchFamily="2" charset="-122"/>
                <a:cs typeface="AuJJKai1033" charset="-122"/>
              </a:rPr>
              <a:t>目录</a:t>
            </a:r>
          </a:p>
        </p:txBody>
      </p:sp>
      <p:sp>
        <p:nvSpPr>
          <p:cNvPr id="6" name="矩形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p:nvPr/>
        </p:nvSpPr>
        <p:spPr>
          <a:xfrm>
            <a:off x="2045806" y="1893550"/>
            <a:ext cx="923653" cy="281937"/>
          </a:xfrm>
          <a:prstGeom prst="rect">
            <a:avLst/>
          </a:prstGeom>
        </p:spPr>
        <p:txBody>
          <a:bodyPr vert="horz" wrap="square">
            <a:spAutoFit/>
          </a:bodyPr>
          <a:lstStyle/>
          <a:p>
            <a:pPr algn="ctr">
              <a:lnSpc>
                <a:spcPct val="120000"/>
              </a:lnSpc>
            </a:pPr>
            <a:r>
              <a:rPr lang="en-US" altLang="zh-CN" sz="1100" dirty="0">
                <a:solidFill>
                  <a:schemeClr val="bg1"/>
                </a:solidFill>
                <a:latin typeface="Calibri Light" charset="0"/>
                <a:ea typeface="Calibri Light" charset="0"/>
                <a:cs typeface="Calibri Light" charset="0"/>
              </a:rPr>
              <a:t>CONTENTS</a:t>
            </a:r>
          </a:p>
        </p:txBody>
      </p:sp>
      <p:sp>
        <p:nvSpPr>
          <p:cNvPr id="7" name="PA_库_文本框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1"/>
            </p:custDataLst>
          </p:nvPr>
        </p:nvSpPr>
        <p:spPr>
          <a:xfrm>
            <a:off x="6965008" y="1540157"/>
            <a:ext cx="492443" cy="964746"/>
          </a:xfrm>
          <a:prstGeom prst="rect">
            <a:avLst/>
          </a:prstGeom>
          <a:noFill/>
        </p:spPr>
        <p:txBody>
          <a:bodyPr vert="eaVert" wrap="square" rtlCol="0">
            <a:spAutoFit/>
          </a:bodyPr>
          <a:lstStyle/>
          <a:p>
            <a:r>
              <a:rPr kumimoji="1" lang="zh-CN" altLang="en-US" sz="1000" spc="100" dirty="0">
                <a:solidFill>
                  <a:schemeClr val="bg1"/>
                </a:solidFill>
                <a:latin typeface="STSong" charset="-122"/>
                <a:ea typeface="STSong" charset="-122"/>
                <a:cs typeface="STSong" charset="-122"/>
              </a:rPr>
              <a:t>请在这里输入你想要的文字</a:t>
            </a:r>
          </a:p>
        </p:txBody>
      </p:sp>
      <p:sp>
        <p:nvSpPr>
          <p:cNvPr id="8" name="PA_库_文本框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2"/>
            </p:custDataLst>
          </p:nvPr>
        </p:nvSpPr>
        <p:spPr>
          <a:xfrm>
            <a:off x="6380219" y="1516406"/>
            <a:ext cx="553998" cy="1318161"/>
          </a:xfrm>
          <a:prstGeom prst="rect">
            <a:avLst/>
          </a:prstGeom>
          <a:noFill/>
        </p:spPr>
        <p:txBody>
          <a:bodyPr vert="eaVert" wrap="square" rtlCol="0">
            <a:spAutoFit/>
          </a:bodyPr>
          <a:lstStyle/>
          <a:p>
            <a:r>
              <a:rPr kumimoji="1" lang="zh-CN" altLang="en-US" sz="2400" dirty="0">
                <a:solidFill>
                  <a:schemeClr val="bg1"/>
                </a:solidFill>
                <a:latin typeface="钟齐段宁行书" panose="02010800040101010101" pitchFamily="2" charset="-122"/>
                <a:ea typeface="钟齐段宁行书" panose="02010800040101010101" pitchFamily="2" charset="-122"/>
                <a:cs typeface="AuJJKai1033" charset="-122"/>
              </a:rPr>
              <a:t>中秋起源</a:t>
            </a:r>
          </a:p>
        </p:txBody>
      </p:sp>
      <p:sp>
        <p:nvSpPr>
          <p:cNvPr id="9" name="PA_库_文本框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3"/>
            </p:custDataLst>
          </p:nvPr>
        </p:nvSpPr>
        <p:spPr>
          <a:xfrm>
            <a:off x="8032851" y="1540157"/>
            <a:ext cx="492443" cy="964746"/>
          </a:xfrm>
          <a:prstGeom prst="rect">
            <a:avLst/>
          </a:prstGeom>
          <a:noFill/>
        </p:spPr>
        <p:txBody>
          <a:bodyPr vert="eaVert" wrap="square" rtlCol="0">
            <a:spAutoFit/>
          </a:bodyPr>
          <a:lstStyle>
            <a:defPPr>
              <a:defRPr lang="zh-CN"/>
            </a:defPPr>
            <a:lvl1pPr>
              <a:defRPr kumimoji="1" sz="1000" spc="100">
                <a:solidFill>
                  <a:srgbClr val="4F81B3"/>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10" name="PA_库_文本框 9"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4"/>
            </p:custDataLst>
          </p:nvPr>
        </p:nvSpPr>
        <p:spPr>
          <a:xfrm>
            <a:off x="7448056" y="1516406"/>
            <a:ext cx="553998" cy="1318161"/>
          </a:xfrm>
          <a:prstGeom prst="rect">
            <a:avLst/>
          </a:prstGeom>
          <a:noFill/>
        </p:spPr>
        <p:txBody>
          <a:bodyPr vert="eaVert" wrap="square" rtlCol="0">
            <a:spAutoFit/>
          </a:bodyPr>
          <a:lstStyle>
            <a:defPPr>
              <a:defRPr lang="zh-CN"/>
            </a:defPPr>
            <a:lvl1pPr>
              <a:defRPr kumimoji="1" sz="2400">
                <a:solidFill>
                  <a:srgbClr val="211D48"/>
                </a:solidFill>
                <a:latin typeface="AuJJKai1033" charset="-122"/>
                <a:ea typeface="AuJJKai1033" charset="-122"/>
                <a:cs typeface="AuJJKai1033" charset="-122"/>
              </a:defRPr>
            </a:lvl1pPr>
          </a:lstStyle>
          <a:p>
            <a:r>
              <a:rPr lang="zh-CN" altLang="en-US" dirty="0">
                <a:solidFill>
                  <a:schemeClr val="bg1"/>
                </a:solidFill>
                <a:latin typeface="钟齐段宁行书" panose="02010800040101010101" pitchFamily="2" charset="-122"/>
                <a:ea typeface="钟齐段宁行书" panose="02010800040101010101" pitchFamily="2" charset="-122"/>
              </a:rPr>
              <a:t>中秋习俗</a:t>
            </a:r>
          </a:p>
        </p:txBody>
      </p:sp>
      <p:sp>
        <p:nvSpPr>
          <p:cNvPr id="11" name="PA_库_文本框 10"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5"/>
            </p:custDataLst>
          </p:nvPr>
        </p:nvSpPr>
        <p:spPr>
          <a:xfrm>
            <a:off x="9069908" y="1552033"/>
            <a:ext cx="492443" cy="964746"/>
          </a:xfrm>
          <a:prstGeom prst="rect">
            <a:avLst/>
          </a:prstGeom>
          <a:noFill/>
        </p:spPr>
        <p:txBody>
          <a:bodyPr vert="eaVert" wrap="square" rtlCol="0">
            <a:spAutoFit/>
          </a:bodyPr>
          <a:lstStyle>
            <a:defPPr>
              <a:defRPr lang="zh-CN"/>
            </a:defPPr>
            <a:lvl1pPr>
              <a:defRPr kumimoji="1" sz="1000" spc="100">
                <a:solidFill>
                  <a:srgbClr val="4F81B3"/>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12" name="PA_库_文本框 11"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6"/>
            </p:custDataLst>
          </p:nvPr>
        </p:nvSpPr>
        <p:spPr>
          <a:xfrm>
            <a:off x="8485113" y="1528282"/>
            <a:ext cx="553998" cy="1318161"/>
          </a:xfrm>
          <a:prstGeom prst="rect">
            <a:avLst/>
          </a:prstGeom>
          <a:noFill/>
        </p:spPr>
        <p:txBody>
          <a:bodyPr vert="eaVert" wrap="square" rtlCol="0">
            <a:spAutoFit/>
          </a:bodyPr>
          <a:lstStyle>
            <a:defPPr>
              <a:defRPr lang="zh-CN"/>
            </a:defPPr>
            <a:lvl1pPr>
              <a:defRPr kumimoji="1" sz="2400">
                <a:solidFill>
                  <a:srgbClr val="211D48"/>
                </a:solidFill>
                <a:latin typeface="AuJJKai1033" charset="-122"/>
                <a:ea typeface="AuJJKai1033" charset="-122"/>
                <a:cs typeface="AuJJKai1033" charset="-122"/>
              </a:defRPr>
            </a:lvl1pPr>
          </a:lstStyle>
          <a:p>
            <a:r>
              <a:rPr lang="zh-CN" altLang="en-US" dirty="0">
                <a:solidFill>
                  <a:schemeClr val="bg1"/>
                </a:solidFill>
                <a:latin typeface="钟齐段宁行书" panose="02010800040101010101" pitchFamily="2" charset="-122"/>
                <a:ea typeface="钟齐段宁行书" panose="02010800040101010101" pitchFamily="2" charset="-122"/>
              </a:rPr>
              <a:t>中秋诗词</a:t>
            </a:r>
          </a:p>
        </p:txBody>
      </p:sp>
      <p:sp>
        <p:nvSpPr>
          <p:cNvPr id="16" name="PA_库_圆角矩形 1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p:nvPr>
            <p:custDataLst>
              <p:tags r:id="rId7"/>
            </p:custDataLst>
          </p:nvPr>
        </p:nvSpPr>
        <p:spPr>
          <a:xfrm>
            <a:off x="9899471" y="1550796"/>
            <a:ext cx="419098" cy="954107"/>
          </a:xfrm>
          <a:prstGeom prst="roundRect">
            <a:avLst>
              <a:gd name="adj" fmla="val 50000"/>
            </a:avLst>
          </a:prstGeom>
          <a:gradFill>
            <a:gsLst>
              <a:gs pos="0">
                <a:srgbClr val="89A2EE"/>
              </a:gs>
              <a:gs pos="100000">
                <a:srgbClr val="2C74C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17" name="PA_库_文本框 1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8"/>
            </p:custDataLst>
          </p:nvPr>
        </p:nvSpPr>
        <p:spPr>
          <a:xfrm>
            <a:off x="9835310" y="1514005"/>
            <a:ext cx="671279" cy="954107"/>
          </a:xfrm>
          <a:prstGeom prst="rect">
            <a:avLst/>
          </a:prstGeom>
          <a:noFill/>
        </p:spPr>
        <p:txBody>
          <a:bodyPr wrap="square" rtlCol="0">
            <a:spAutoFit/>
          </a:bodyPr>
          <a:lstStyle/>
          <a:p>
            <a:r>
              <a:rPr kumimoji="1" lang="zh-CN" altLang="en-US" sz="2800" dirty="0">
                <a:solidFill>
                  <a:schemeClr val="bg1"/>
                </a:solidFill>
                <a:latin typeface="钟齐段宁行书" panose="02010800040101010101" pitchFamily="2" charset="-122"/>
                <a:ea typeface="钟齐段宁行书" panose="02010800040101010101" pitchFamily="2" charset="-122"/>
                <a:cs typeface="AuJJKai1033" charset="-122"/>
              </a:rPr>
              <a:t>中秋</a:t>
            </a:r>
          </a:p>
        </p:txBody>
      </p:sp>
    </p:spTree>
    <p:extLst>
      <p:ext uri="{BB962C8B-B14F-4D97-AF65-F5344CB8AC3E}">
        <p14:creationId xmlns:p14="http://schemas.microsoft.com/office/powerpoint/2010/main" val="669679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ppt_x"/>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ppt_x"/>
                                          </p:val>
                                        </p:tav>
                                        <p:tav tm="100000">
                                          <p:val>
                                            <p:strVal val="#ppt_x"/>
                                          </p:val>
                                        </p:tav>
                                      </p:tavLst>
                                    </p:anim>
                                    <p:anim calcmode="lin" valueType="num">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ppt_x"/>
                                          </p:val>
                                        </p:tav>
                                        <p:tav tm="100000">
                                          <p:val>
                                            <p:strVal val="#ppt_x"/>
                                          </p:val>
                                        </p:tav>
                                      </p:tavLst>
                                    </p:anim>
                                    <p:anim calcmode="lin" valueType="num">
                                      <p:cBhvr additive="base">
                                        <p:cTn id="16" dur="1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ppt_x"/>
                                          </p:val>
                                        </p:tav>
                                        <p:tav tm="100000">
                                          <p:val>
                                            <p:strVal val="#ppt_x"/>
                                          </p:val>
                                        </p:tav>
                                      </p:tavLst>
                                    </p:anim>
                                    <p:anim calcmode="lin" valueType="num">
                                      <p:cBhvr additive="base">
                                        <p:cTn id="20" dur="1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500" fill="hold"/>
                                        <p:tgtEl>
                                          <p:spTgt spid="11"/>
                                        </p:tgtEl>
                                        <p:attrNameLst>
                                          <p:attrName>ppt_x</p:attrName>
                                        </p:attrNameLst>
                                      </p:cBhvr>
                                      <p:tavLst>
                                        <p:tav tm="0">
                                          <p:val>
                                            <p:strVal val="#ppt_x"/>
                                          </p:val>
                                        </p:tav>
                                        <p:tav tm="100000">
                                          <p:val>
                                            <p:strVal val="#ppt_x"/>
                                          </p:val>
                                        </p:tav>
                                      </p:tavLst>
                                    </p:anim>
                                    <p:anim calcmode="lin" valueType="num">
                                      <p:cBhvr additive="base">
                                        <p:cTn id="24" dur="15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500" fill="hold"/>
                                        <p:tgtEl>
                                          <p:spTgt spid="12"/>
                                        </p:tgtEl>
                                        <p:attrNameLst>
                                          <p:attrName>ppt_x</p:attrName>
                                        </p:attrNameLst>
                                      </p:cBhvr>
                                      <p:tavLst>
                                        <p:tav tm="0">
                                          <p:val>
                                            <p:strVal val="#ppt_x"/>
                                          </p:val>
                                        </p:tav>
                                        <p:tav tm="100000">
                                          <p:val>
                                            <p:strVal val="#ppt_x"/>
                                          </p:val>
                                        </p:tav>
                                      </p:tavLst>
                                    </p:anim>
                                    <p:anim calcmode="lin" valueType="num">
                                      <p:cBhvr additive="base">
                                        <p:cTn id="28" dur="1500" fill="hold"/>
                                        <p:tgtEl>
                                          <p:spTgt spid="12"/>
                                        </p:tgtEl>
                                        <p:attrNameLst>
                                          <p:attrName>ppt_y</p:attrName>
                                        </p:attrNameLst>
                                      </p:cBhvr>
                                      <p:tavLst>
                                        <p:tav tm="0">
                                          <p:val>
                                            <p:strVal val="0-#ppt_h/2"/>
                                          </p:val>
                                        </p:tav>
                                        <p:tav tm="100000">
                                          <p:val>
                                            <p:strVal val="#ppt_y"/>
                                          </p:val>
                                        </p:tav>
                                      </p:tavLst>
                                    </p:anim>
                                  </p:childTnLst>
                                </p:cTn>
                              </p:par>
                              <p:par>
                                <p:cTn id="29" presetID="2" presetClass="entr" presetSubtype="1" decel="100000" fill="hold" grpId="0" nodeType="withEffect" nodePh="1">
                                  <p:stCondLst>
                                    <p:cond delay="250"/>
                                  </p:stCondLst>
                                  <p:endCondLst>
                                    <p:cond evt="begin" delay="0">
                                      <p:tn val="29"/>
                                    </p:cond>
                                  </p:endCondLst>
                                  <p:childTnLst>
                                    <p:set>
                                      <p:cBhvr>
                                        <p:cTn id="30" dur="1" fill="hold">
                                          <p:stCondLst>
                                            <p:cond delay="0"/>
                                          </p:stCondLst>
                                        </p:cTn>
                                        <p:tgtEl>
                                          <p:spTgt spid="16">
                                            <p:txEl>
                                              <p:charRg st="4294967295" end="4294967295"/>
                                            </p:txEl>
                                          </p:spTgt>
                                        </p:tgtEl>
                                        <p:attrNameLst>
                                          <p:attrName>style.visibility</p:attrName>
                                        </p:attrNameLst>
                                      </p:cBhvr>
                                      <p:to>
                                        <p:strVal val="visible"/>
                                      </p:to>
                                    </p:set>
                                    <p:anim calcmode="lin" valueType="num">
                                      <p:cBhvr additive="base">
                                        <p:cTn id="31" dur="1500" fill="hold"/>
                                        <p:tgtEl>
                                          <p:spTgt spid="1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32" dur="1500" fill="hold"/>
                                        <p:tgtEl>
                                          <p:spTgt spid="16">
                                            <p:txEl>
                                              <p:charRg st="4294967295" end="4294967295"/>
                                            </p:txEl>
                                          </p:spTgt>
                                        </p:tgtEl>
                                        <p:attrNameLst>
                                          <p:attrName>ppt_y</p:attrName>
                                        </p:attrNameLst>
                                      </p:cBhvr>
                                      <p:tavLst>
                                        <p:tav tm="0">
                                          <p:val>
                                            <p:strVal val="0-#ppt_h/2"/>
                                          </p:val>
                                        </p:tav>
                                        <p:tav tm="100000">
                                          <p:val>
                                            <p:strVal val="#ppt_y"/>
                                          </p:val>
                                        </p:tav>
                                      </p:tavLst>
                                    </p:anim>
                                  </p:childTnLst>
                                </p:cTn>
                              </p:par>
                              <p:par>
                                <p:cTn id="33" presetID="2" presetClass="entr" presetSubtype="1" decel="100000" fill="hold" grpId="0" nodeType="withEffect">
                                  <p:stCondLst>
                                    <p:cond delay="25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500" fill="hold"/>
                                        <p:tgtEl>
                                          <p:spTgt spid="17"/>
                                        </p:tgtEl>
                                        <p:attrNameLst>
                                          <p:attrName>ppt_x</p:attrName>
                                        </p:attrNameLst>
                                      </p:cBhvr>
                                      <p:tavLst>
                                        <p:tav tm="0">
                                          <p:val>
                                            <p:strVal val="#ppt_x"/>
                                          </p:val>
                                        </p:tav>
                                        <p:tav tm="100000">
                                          <p:val>
                                            <p:strVal val="#ppt_x"/>
                                          </p:val>
                                        </p:tav>
                                      </p:tavLst>
                                    </p:anim>
                                    <p:anim calcmode="lin" valueType="num">
                                      <p:cBhvr additive="base">
                                        <p:cTn id="36" dur="1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9" grpId="0" autoUpdateAnimBg="0"/>
      <p:bldP spid="10" grpId="0" autoUpdateAnimBg="0"/>
      <p:bldP spid="11" grpId="0" autoUpdateAnimBg="0"/>
      <p:bldP spid="12" grpId="0" autoUpdateAnimBg="0"/>
      <p:bldP spid="16" grpId="0" autoUpdateAnimBg="0"/>
      <p:bldP spid="1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5BD49EF3-E7E9-4C2D-A9D2-54730CCE1E77}"/>
              </a:ext>
            </a:extLst>
          </p:cNvPr>
          <p:cNvPicPr>
            <a:picLocks noChangeAspect="1"/>
          </p:cNvPicPr>
          <p:nvPr/>
        </p:nvPicPr>
        <p:blipFill>
          <a:blip r:embed="rId7"/>
          <a:stretch>
            <a:fillRect/>
          </a:stretch>
        </p:blipFill>
        <p:spPr>
          <a:xfrm>
            <a:off x="0" y="1635"/>
            <a:ext cx="12192000" cy="6856365"/>
          </a:xfrm>
          <a:prstGeom prst="rect">
            <a:avLst/>
          </a:prstGeom>
        </p:spPr>
      </p:pic>
      <p:sp>
        <p:nvSpPr>
          <p:cNvPr id="6" name="PA_库_文本框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3ADB4835-36B2-46A7-9EFA-B548C16ED1AC}"/>
              </a:ext>
            </a:extLst>
          </p:cNvPr>
          <p:cNvSpPr txBox="1"/>
          <p:nvPr>
            <p:custDataLst>
              <p:tags r:id="rId1"/>
            </p:custDataLst>
          </p:nvPr>
        </p:nvSpPr>
        <p:spPr>
          <a:xfrm>
            <a:off x="4247252" y="3763080"/>
            <a:ext cx="3354023" cy="1200329"/>
          </a:xfrm>
          <a:prstGeom prst="rect">
            <a:avLst/>
          </a:prstGeom>
          <a:noFill/>
        </p:spPr>
        <p:txBody>
          <a:bodyPr wrap="square" rtlCol="0">
            <a:spAutoFit/>
          </a:bodyPr>
          <a:lstStyle/>
          <a:p>
            <a:pPr algn="ctr"/>
            <a:r>
              <a:rPr kumimoji="1" lang="zh-CN" altLang="en-US" sz="7200" spc="-300" dirty="0">
                <a:solidFill>
                  <a:schemeClr val="bg1"/>
                </a:solidFill>
                <a:latin typeface="经典行书简" panose="02010609010101010101" pitchFamily="49" charset="-122"/>
                <a:ea typeface="经典行书简" panose="02010609010101010101" pitchFamily="49" charset="-122"/>
                <a:cs typeface="经典行书简" panose="02010609010101010101" pitchFamily="49" charset="-122"/>
              </a:rPr>
              <a:t>中 秋</a:t>
            </a:r>
          </a:p>
        </p:txBody>
      </p:sp>
      <p:sp>
        <p:nvSpPr>
          <p:cNvPr id="7" name="PA_库_文本框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864297D2-851D-474D-B32B-2CA543A0744E}"/>
              </a:ext>
            </a:extLst>
          </p:cNvPr>
          <p:cNvSpPr txBox="1"/>
          <p:nvPr>
            <p:custDataLst>
              <p:tags r:id="rId2"/>
            </p:custDataLst>
          </p:nvPr>
        </p:nvSpPr>
        <p:spPr>
          <a:xfrm>
            <a:off x="6810844" y="4129315"/>
            <a:ext cx="553998" cy="779502"/>
          </a:xfrm>
          <a:prstGeom prst="rect">
            <a:avLst/>
          </a:prstGeom>
          <a:noFill/>
        </p:spPr>
        <p:txBody>
          <a:bodyPr vert="eaVert" wrap="square" rtlCol="0">
            <a:spAutoFit/>
          </a:bodyPr>
          <a:lstStyle>
            <a:defPPr>
              <a:defRPr lang="zh-CN"/>
            </a:defPPr>
            <a:lvl1pPr>
              <a:defRPr kumimoji="1" sz="800">
                <a:solidFill>
                  <a:schemeClr val="bg1">
                    <a:lumMod val="65000"/>
                  </a:schemeClr>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8" name="PA_库_矩形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F303D456-7445-4F5D-B2B0-9FDD670B918D}"/>
              </a:ext>
            </a:extLst>
          </p:cNvPr>
          <p:cNvSpPr/>
          <p:nvPr>
            <p:custDataLst>
              <p:tags r:id="rId3"/>
            </p:custDataLst>
          </p:nvPr>
        </p:nvSpPr>
        <p:spPr>
          <a:xfrm>
            <a:off x="4412373" y="4984045"/>
            <a:ext cx="3373338" cy="683264"/>
          </a:xfrm>
          <a:prstGeom prst="rect">
            <a:avLst/>
          </a:prstGeom>
        </p:spPr>
        <p:txBody>
          <a:bodyPr vert="horz" wrap="square">
            <a:spAutoFit/>
          </a:bodyPr>
          <a:lstStyle/>
          <a:p>
            <a:pPr algn="just">
              <a:lnSpc>
                <a:spcPct val="120000"/>
              </a:lnSpc>
            </a:pPr>
            <a:r>
              <a:rPr lang="en-US" altLang="zh-CN" sz="800" dirty="0">
                <a:solidFill>
                  <a:schemeClr val="bg1"/>
                </a:solidFill>
                <a:latin typeface="Calibri Light" charset="0"/>
                <a:ea typeface="Calibri Light" charset="0"/>
                <a:cs typeface="Calibri Light" charset="0"/>
              </a:rPr>
              <a:t>Far far away, behind the word mountains, far from the countries Vokalia and Consonantia, there live the blind texts. Separated they live in Bookmarksgrove right at the coast of the Semantics, a large language ocean.A small river named Duden flows by their place and supplies it with the necessary regelialia. </a:t>
            </a:r>
          </a:p>
        </p:txBody>
      </p:sp>
      <p:sp>
        <p:nvSpPr>
          <p:cNvPr id="9" name="PA_库_文本框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7D882416-8618-4904-9E3A-C716C91AFF65}"/>
              </a:ext>
            </a:extLst>
          </p:cNvPr>
          <p:cNvSpPr txBox="1"/>
          <p:nvPr>
            <p:custDataLst>
              <p:tags r:id="rId4"/>
            </p:custDataLst>
          </p:nvPr>
        </p:nvSpPr>
        <p:spPr>
          <a:xfrm>
            <a:off x="5599802" y="4129315"/>
            <a:ext cx="553998" cy="779502"/>
          </a:xfrm>
          <a:prstGeom prst="rect">
            <a:avLst/>
          </a:prstGeom>
          <a:noFill/>
        </p:spPr>
        <p:txBody>
          <a:bodyPr vert="eaVert" wrap="square" rtlCol="0">
            <a:spAutoFit/>
          </a:bodyPr>
          <a:lstStyle/>
          <a:p>
            <a:r>
              <a:rPr kumimoji="1" lang="zh-CN" altLang="en-US" sz="800" dirty="0">
                <a:solidFill>
                  <a:schemeClr val="bg1"/>
                </a:solidFill>
                <a:latin typeface="STSong" charset="-122"/>
                <a:ea typeface="STSong" charset="-122"/>
                <a:cs typeface="STSong" charset="-122"/>
              </a:rPr>
              <a:t>请在这里输入你想要的文字</a:t>
            </a:r>
          </a:p>
        </p:txBody>
      </p:sp>
    </p:spTree>
    <p:extLst>
      <p:ext uri="{BB962C8B-B14F-4D97-AF65-F5344CB8AC3E}">
        <p14:creationId xmlns:p14="http://schemas.microsoft.com/office/powerpoint/2010/main" val="2776044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ppt_x"/>
                                          </p:val>
                                        </p:tav>
                                        <p:tav tm="100000">
                                          <p:val>
                                            <p:strVal val="#ppt_x"/>
                                          </p:val>
                                        </p:tav>
                                      </p:tavLst>
                                    </p:anim>
                                    <p:anim calcmode="lin" valueType="num">
                                      <p:cBhvr additive="base">
                                        <p:cTn id="16" dur="1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ppt_x"/>
                                          </p:val>
                                        </p:tav>
                                        <p:tav tm="100000">
                                          <p:val>
                                            <p:strVal val="#ppt_x"/>
                                          </p:val>
                                        </p:tav>
                                      </p:tavLst>
                                    </p:anim>
                                    <p:anim calcmode="lin" valueType="num">
                                      <p:cBhvr additive="base">
                                        <p:cTn id="20"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图片 54"/>
          <p:cNvPicPr>
            <a:picLocks noChangeAspect="1"/>
          </p:cNvPicPr>
          <p:nvPr/>
        </p:nvPicPr>
        <p:blipFill>
          <a:blip r:embed="rId3"/>
          <a:stretch>
            <a:fillRect/>
          </a:stretch>
        </p:blipFill>
        <p:spPr>
          <a:xfrm>
            <a:off x="4079718" y="1670419"/>
            <a:ext cx="4032564" cy="4032564"/>
          </a:xfrm>
          <a:prstGeom prst="rect">
            <a:avLst/>
          </a:prstGeom>
        </p:spPr>
      </p:pic>
      <p:grpSp>
        <p:nvGrpSpPr>
          <p:cNvPr id="117" name="组合 116"/>
          <p:cNvGrpSpPr/>
          <p:nvPr/>
        </p:nvGrpSpPr>
        <p:grpSpPr>
          <a:xfrm>
            <a:off x="7763134" y="2251264"/>
            <a:ext cx="3465285" cy="920036"/>
            <a:chOff x="7763134" y="2733384"/>
            <a:chExt cx="3465285" cy="920036"/>
          </a:xfrm>
        </p:grpSpPr>
        <p:sp>
          <p:nvSpPr>
            <p:cNvPr id="56" name="文本框 55"/>
            <p:cNvSpPr txBox="1"/>
            <p:nvPr/>
          </p:nvSpPr>
          <p:spPr>
            <a:xfrm>
              <a:off x="7763134" y="2733384"/>
              <a:ext cx="1210588" cy="400110"/>
            </a:xfrm>
            <a:prstGeom prst="rect">
              <a:avLst/>
            </a:prstGeom>
            <a:noFill/>
          </p:spPr>
          <p:txBody>
            <a:bodyPr vert="horz" wrap="none" rtlCol="0">
              <a:spAutoFit/>
            </a:bodyPr>
            <a:lstStyle/>
            <a:p>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57" name="矩形 56"/>
            <p:cNvSpPr/>
            <p:nvPr/>
          </p:nvSpPr>
          <p:spPr>
            <a:xfrm>
              <a:off x="7763134" y="3171300"/>
              <a:ext cx="3465285" cy="482120"/>
            </a:xfrm>
            <a:prstGeom prst="rect">
              <a:avLst/>
            </a:prstGeom>
          </p:spPr>
          <p:txBody>
            <a:bodyPr wrap="square">
              <a:spAutoFit/>
            </a:bodyPr>
            <a:lstStyle/>
            <a:p>
              <a:pPr>
                <a:lnSpc>
                  <a:spcPct val="150000"/>
                </a:lnSpc>
              </a:pPr>
              <a:r>
                <a:rPr lang="zh-CN" altLang="en-US" sz="900">
                  <a:solidFill>
                    <a:schemeClr val="bg1"/>
                  </a:solidFill>
                </a:rPr>
                <a:t>Please add your text content here, or copy your text, paste it here, and select only the text. Please add your text</a:t>
              </a:r>
            </a:p>
          </p:txBody>
        </p:sp>
      </p:grpSp>
      <p:grpSp>
        <p:nvGrpSpPr>
          <p:cNvPr id="118" name="组合 117"/>
          <p:cNvGrpSpPr/>
          <p:nvPr/>
        </p:nvGrpSpPr>
        <p:grpSpPr>
          <a:xfrm>
            <a:off x="7763134" y="3832856"/>
            <a:ext cx="3465285" cy="920036"/>
            <a:chOff x="7763134" y="4314976"/>
            <a:chExt cx="3465285" cy="920036"/>
          </a:xfrm>
        </p:grpSpPr>
        <p:sp>
          <p:nvSpPr>
            <p:cNvPr id="58" name="文本框 57"/>
            <p:cNvSpPr txBox="1"/>
            <p:nvPr/>
          </p:nvSpPr>
          <p:spPr>
            <a:xfrm>
              <a:off x="7763134" y="4314976"/>
              <a:ext cx="1210588" cy="400110"/>
            </a:xfrm>
            <a:prstGeom prst="rect">
              <a:avLst/>
            </a:prstGeom>
            <a:noFill/>
          </p:spPr>
          <p:txBody>
            <a:bodyPr vert="horz" wrap="none" rtlCol="0">
              <a:spAutoFit/>
            </a:bodyPr>
            <a:lstStyle/>
            <a:p>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59" name="矩形 58"/>
            <p:cNvSpPr/>
            <p:nvPr/>
          </p:nvSpPr>
          <p:spPr>
            <a:xfrm>
              <a:off x="7763134" y="4752892"/>
              <a:ext cx="3465285" cy="482120"/>
            </a:xfrm>
            <a:prstGeom prst="rect">
              <a:avLst/>
            </a:prstGeom>
          </p:spPr>
          <p:txBody>
            <a:bodyPr wrap="square">
              <a:spAutoFit/>
            </a:bodyPr>
            <a:lstStyle/>
            <a:p>
              <a:pPr>
                <a:lnSpc>
                  <a:spcPct val="150000"/>
                </a:lnSpc>
              </a:pPr>
              <a:r>
                <a:rPr lang="zh-CN" altLang="en-US" sz="900">
                  <a:solidFill>
                    <a:schemeClr val="bg1"/>
                  </a:solidFill>
                </a:rPr>
                <a:t>Please add your text content here, or copy your text, paste it here, and select only the text. Please add your text</a:t>
              </a:r>
            </a:p>
          </p:txBody>
        </p:sp>
      </p:grpSp>
      <p:grpSp>
        <p:nvGrpSpPr>
          <p:cNvPr id="115" name="组合 114"/>
          <p:cNvGrpSpPr/>
          <p:nvPr/>
        </p:nvGrpSpPr>
        <p:grpSpPr>
          <a:xfrm>
            <a:off x="853671" y="2251264"/>
            <a:ext cx="3465285" cy="920036"/>
            <a:chOff x="853671" y="2733384"/>
            <a:chExt cx="3465285" cy="920036"/>
          </a:xfrm>
        </p:grpSpPr>
        <p:sp>
          <p:nvSpPr>
            <p:cNvPr id="60" name="文本框 59"/>
            <p:cNvSpPr txBox="1"/>
            <p:nvPr/>
          </p:nvSpPr>
          <p:spPr>
            <a:xfrm>
              <a:off x="3108368" y="2733384"/>
              <a:ext cx="1210588" cy="400110"/>
            </a:xfrm>
            <a:prstGeom prst="rect">
              <a:avLst/>
            </a:prstGeom>
            <a:noFill/>
          </p:spPr>
          <p:txBody>
            <a:bodyPr vert="horz" wrap="none" rtlCol="0">
              <a:spAutoFit/>
            </a:bodyPr>
            <a:lstStyle/>
            <a:p>
              <a:pPr algn="r"/>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61" name="矩形 60"/>
            <p:cNvSpPr/>
            <p:nvPr/>
          </p:nvSpPr>
          <p:spPr>
            <a:xfrm>
              <a:off x="853671" y="3171300"/>
              <a:ext cx="3465285" cy="482120"/>
            </a:xfrm>
            <a:prstGeom prst="rect">
              <a:avLst/>
            </a:prstGeom>
          </p:spPr>
          <p:txBody>
            <a:bodyPr wrap="square">
              <a:spAutoFit/>
            </a:bodyPr>
            <a:lstStyle/>
            <a:p>
              <a:pPr algn="r">
                <a:lnSpc>
                  <a:spcPct val="150000"/>
                </a:lnSpc>
              </a:pPr>
              <a:r>
                <a:rPr lang="zh-CN" altLang="en-US" sz="900">
                  <a:solidFill>
                    <a:schemeClr val="bg1"/>
                  </a:solidFill>
                </a:rPr>
                <a:t>Please add your text content here, or copy your text, paste it here, and select only the text. Please add your text</a:t>
              </a:r>
            </a:p>
          </p:txBody>
        </p:sp>
      </p:grpSp>
      <p:grpSp>
        <p:nvGrpSpPr>
          <p:cNvPr id="116" name="组合 115"/>
          <p:cNvGrpSpPr/>
          <p:nvPr/>
        </p:nvGrpSpPr>
        <p:grpSpPr>
          <a:xfrm>
            <a:off x="853671" y="3832856"/>
            <a:ext cx="3465285" cy="924588"/>
            <a:chOff x="853671" y="4314976"/>
            <a:chExt cx="3465285" cy="924588"/>
          </a:xfrm>
        </p:grpSpPr>
        <p:sp>
          <p:nvSpPr>
            <p:cNvPr id="62" name="文本框 61"/>
            <p:cNvSpPr txBox="1"/>
            <p:nvPr/>
          </p:nvSpPr>
          <p:spPr>
            <a:xfrm>
              <a:off x="3108368" y="4314976"/>
              <a:ext cx="1210588" cy="400110"/>
            </a:xfrm>
            <a:prstGeom prst="rect">
              <a:avLst/>
            </a:prstGeom>
            <a:noFill/>
          </p:spPr>
          <p:txBody>
            <a:bodyPr vert="horz" wrap="none" rtlCol="0">
              <a:spAutoFit/>
            </a:bodyPr>
            <a:lstStyle/>
            <a:p>
              <a:pPr algn="r"/>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63" name="矩形 62"/>
            <p:cNvSpPr/>
            <p:nvPr/>
          </p:nvSpPr>
          <p:spPr>
            <a:xfrm>
              <a:off x="853671" y="4752892"/>
              <a:ext cx="3465285" cy="486672"/>
            </a:xfrm>
            <a:prstGeom prst="rect">
              <a:avLst/>
            </a:prstGeom>
          </p:spPr>
          <p:txBody>
            <a:bodyPr wrap="square">
              <a:spAutoFit/>
            </a:bodyPr>
            <a:lstStyle/>
            <a:p>
              <a:pPr algn="r">
                <a:lnSpc>
                  <a:spcPct val="150000"/>
                </a:lnSpc>
              </a:pPr>
              <a:r>
                <a:rPr lang="zh-CN" altLang="en-US" sz="900">
                  <a:solidFill>
                    <a:schemeClr val="bg1"/>
                  </a:solidFill>
                </a:rPr>
                <a:t>Please add your text content here, or copy your text, paste it here, and select only the text. Please add your text</a:t>
              </a:r>
            </a:p>
          </p:txBody>
        </p:sp>
      </p:grpSp>
      <p:sp>
        <p:nvSpPr>
          <p:cNvPr id="120" name="任意多边形: 形状 119">
            <a:extLst>
              <a:ext uri="{FF2B5EF4-FFF2-40B4-BE49-F238E27FC236}">
                <a16:creationId xmlns="" xmlns:a16="http://schemas.microsoft.com/office/drawing/2014/main" id="{1F9C9A52-5103-4468-B529-3D6466E129B9}"/>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994956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1000"/>
                                        <p:tgtEl>
                                          <p:spTgt spid="55"/>
                                        </p:tgtEl>
                                      </p:cBhvr>
                                    </p:animEffect>
                                    <p:anim calcmode="lin" valueType="num">
                                      <p:cBhvr>
                                        <p:cTn id="8" dur="1000" fill="hold"/>
                                        <p:tgtEl>
                                          <p:spTgt spid="55"/>
                                        </p:tgtEl>
                                        <p:attrNameLst>
                                          <p:attrName>ppt_x</p:attrName>
                                        </p:attrNameLst>
                                      </p:cBhvr>
                                      <p:tavLst>
                                        <p:tav tm="0">
                                          <p:val>
                                            <p:strVal val="#ppt_x"/>
                                          </p:val>
                                        </p:tav>
                                        <p:tav tm="100000">
                                          <p:val>
                                            <p:strVal val="#ppt_x"/>
                                          </p:val>
                                        </p:tav>
                                      </p:tavLst>
                                    </p:anim>
                                    <p:anim calcmode="lin" valueType="num">
                                      <p:cBhvr>
                                        <p:cTn id="9" dur="1000" fill="hold"/>
                                        <p:tgtEl>
                                          <p:spTgt spid="55"/>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75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750"/>
                                        <p:tgtEl>
                                          <p:spTgt spid="115"/>
                                        </p:tgtEl>
                                      </p:cBhvr>
                                    </p:animEffect>
                                  </p:childTnLst>
                                </p:cTn>
                              </p:par>
                              <p:par>
                                <p:cTn id="13" presetID="35" presetClass="path" presetSubtype="0" decel="100000" fill="hold" nodeType="withEffect">
                                  <p:stCondLst>
                                    <p:cond delay="750"/>
                                  </p:stCondLst>
                                  <p:childTnLst>
                                    <p:animMotion origin="layout" path="M -4.375E-6 -4.07407E-6 L 0.04493 -4.07407E-6 " pathEditMode="relative" rAng="0" ptsTypes="AA">
                                      <p:cBhvr>
                                        <p:cTn id="14" dur="1250" spd="-100000" fill="hold"/>
                                        <p:tgtEl>
                                          <p:spTgt spid="115"/>
                                        </p:tgtEl>
                                        <p:attrNameLst>
                                          <p:attrName>ppt_x</p:attrName>
                                          <p:attrName>ppt_y</p:attrName>
                                        </p:attrNameLst>
                                      </p:cBhvr>
                                      <p:rCtr x="2240" y="0"/>
                                    </p:animMotion>
                                  </p:childTnLst>
                                </p:cTn>
                              </p:par>
                              <p:par>
                                <p:cTn id="15" presetID="10" presetClass="entr" presetSubtype="0" fill="hold" nodeType="withEffect">
                                  <p:stCondLst>
                                    <p:cond delay="750"/>
                                  </p:stCondLst>
                                  <p:childTnLst>
                                    <p:set>
                                      <p:cBhvr>
                                        <p:cTn id="16" dur="1" fill="hold">
                                          <p:stCondLst>
                                            <p:cond delay="0"/>
                                          </p:stCondLst>
                                        </p:cTn>
                                        <p:tgtEl>
                                          <p:spTgt spid="117"/>
                                        </p:tgtEl>
                                        <p:attrNameLst>
                                          <p:attrName>style.visibility</p:attrName>
                                        </p:attrNameLst>
                                      </p:cBhvr>
                                      <p:to>
                                        <p:strVal val="visible"/>
                                      </p:to>
                                    </p:set>
                                    <p:animEffect transition="in" filter="fade">
                                      <p:cBhvr>
                                        <p:cTn id="17" dur="750"/>
                                        <p:tgtEl>
                                          <p:spTgt spid="117"/>
                                        </p:tgtEl>
                                      </p:cBhvr>
                                    </p:animEffect>
                                  </p:childTnLst>
                                </p:cTn>
                              </p:par>
                              <p:par>
                                <p:cTn id="18" presetID="35" presetClass="path" presetSubtype="0" decel="100000" fill="hold" nodeType="withEffect">
                                  <p:stCondLst>
                                    <p:cond delay="750"/>
                                  </p:stCondLst>
                                  <p:childTnLst>
                                    <p:animMotion origin="layout" path="M 4.375E-6 7.40741E-7 L -0.04011 7.40741E-7 " pathEditMode="relative" rAng="0" ptsTypes="AA">
                                      <p:cBhvr>
                                        <p:cTn id="19" dur="1250" spd="-100000" fill="hold"/>
                                        <p:tgtEl>
                                          <p:spTgt spid="117"/>
                                        </p:tgtEl>
                                        <p:attrNameLst>
                                          <p:attrName>ppt_x</p:attrName>
                                          <p:attrName>ppt_y</p:attrName>
                                        </p:attrNameLst>
                                      </p:cBhvr>
                                      <p:rCtr x="-2005" y="0"/>
                                    </p:animMotion>
                                  </p:childTnLst>
                                </p:cTn>
                              </p:par>
                              <p:par>
                                <p:cTn id="20" presetID="10" presetClass="entr" presetSubtype="0" fill="hold" nodeType="withEffect">
                                  <p:stCondLst>
                                    <p:cond delay="1750"/>
                                  </p:stCondLst>
                                  <p:childTnLst>
                                    <p:set>
                                      <p:cBhvr>
                                        <p:cTn id="21" dur="1" fill="hold">
                                          <p:stCondLst>
                                            <p:cond delay="0"/>
                                          </p:stCondLst>
                                        </p:cTn>
                                        <p:tgtEl>
                                          <p:spTgt spid="116"/>
                                        </p:tgtEl>
                                        <p:attrNameLst>
                                          <p:attrName>style.visibility</p:attrName>
                                        </p:attrNameLst>
                                      </p:cBhvr>
                                      <p:to>
                                        <p:strVal val="visible"/>
                                      </p:to>
                                    </p:set>
                                    <p:animEffect transition="in" filter="fade">
                                      <p:cBhvr>
                                        <p:cTn id="22" dur="750"/>
                                        <p:tgtEl>
                                          <p:spTgt spid="116"/>
                                        </p:tgtEl>
                                      </p:cBhvr>
                                    </p:animEffect>
                                  </p:childTnLst>
                                </p:cTn>
                              </p:par>
                              <p:par>
                                <p:cTn id="23" presetID="35" presetClass="path" presetSubtype="0" decel="100000" fill="hold" nodeType="withEffect">
                                  <p:stCondLst>
                                    <p:cond delay="1750"/>
                                  </p:stCondLst>
                                  <p:childTnLst>
                                    <p:animMotion origin="layout" path="M -4.375E-6 -4.07407E-6 L 0.04493 -4.07407E-6 " pathEditMode="relative" rAng="0" ptsTypes="AA">
                                      <p:cBhvr>
                                        <p:cTn id="24" dur="1250" spd="-100000" fill="hold"/>
                                        <p:tgtEl>
                                          <p:spTgt spid="116"/>
                                        </p:tgtEl>
                                        <p:attrNameLst>
                                          <p:attrName>ppt_x</p:attrName>
                                          <p:attrName>ppt_y</p:attrName>
                                        </p:attrNameLst>
                                      </p:cBhvr>
                                      <p:rCtr x="2240" y="0"/>
                                    </p:animMotion>
                                  </p:childTnLst>
                                </p:cTn>
                              </p:par>
                              <p:par>
                                <p:cTn id="25" presetID="10" presetClass="entr" presetSubtype="0" fill="hold" nodeType="withEffect">
                                  <p:stCondLst>
                                    <p:cond delay="1750"/>
                                  </p:stCondLst>
                                  <p:childTnLst>
                                    <p:set>
                                      <p:cBhvr>
                                        <p:cTn id="26" dur="1" fill="hold">
                                          <p:stCondLst>
                                            <p:cond delay="0"/>
                                          </p:stCondLst>
                                        </p:cTn>
                                        <p:tgtEl>
                                          <p:spTgt spid="118"/>
                                        </p:tgtEl>
                                        <p:attrNameLst>
                                          <p:attrName>style.visibility</p:attrName>
                                        </p:attrNameLst>
                                      </p:cBhvr>
                                      <p:to>
                                        <p:strVal val="visible"/>
                                      </p:to>
                                    </p:set>
                                    <p:animEffect transition="in" filter="fade">
                                      <p:cBhvr>
                                        <p:cTn id="27" dur="750"/>
                                        <p:tgtEl>
                                          <p:spTgt spid="118"/>
                                        </p:tgtEl>
                                      </p:cBhvr>
                                    </p:animEffect>
                                  </p:childTnLst>
                                </p:cTn>
                              </p:par>
                              <p:par>
                                <p:cTn id="28" presetID="35" presetClass="path" presetSubtype="0" decel="100000" fill="hold" nodeType="withEffect">
                                  <p:stCondLst>
                                    <p:cond delay="1750"/>
                                  </p:stCondLst>
                                  <p:childTnLst>
                                    <p:animMotion origin="layout" path="M 4.375E-6 7.40741E-7 L -0.04011 7.40741E-7 " pathEditMode="relative" rAng="0" ptsTypes="AA">
                                      <p:cBhvr>
                                        <p:cTn id="29" dur="1250" spd="-100000" fill="hold"/>
                                        <p:tgtEl>
                                          <p:spTgt spid="118"/>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直接连接符 61"/>
          <p:cNvCxnSpPr/>
          <p:nvPr/>
        </p:nvCxnSpPr>
        <p:spPr>
          <a:xfrm>
            <a:off x="3314995" y="2718062"/>
            <a:ext cx="1092273" cy="5511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5537226" y="2587132"/>
            <a:ext cx="991835" cy="6820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7822339" y="2527798"/>
            <a:ext cx="918041" cy="29787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9" name="文本框 68"/>
          <p:cNvSpPr txBox="1"/>
          <p:nvPr/>
        </p:nvSpPr>
        <p:spPr>
          <a:xfrm>
            <a:off x="2068705" y="3455364"/>
            <a:ext cx="1210588" cy="400110"/>
          </a:xfrm>
          <a:prstGeom prst="rect">
            <a:avLst/>
          </a:prstGeom>
          <a:noFill/>
        </p:spPr>
        <p:txBody>
          <a:bodyPr vert="horz" wrap="none" rtlCol="0">
            <a:spAutoFit/>
          </a:bodyPr>
          <a:lstStyle/>
          <a:p>
            <a:pPr algn="ctr"/>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70" name="矩形 69"/>
          <p:cNvSpPr/>
          <p:nvPr/>
        </p:nvSpPr>
        <p:spPr>
          <a:xfrm>
            <a:off x="1562963" y="3893280"/>
            <a:ext cx="2222073" cy="715581"/>
          </a:xfrm>
          <a:prstGeom prst="rect">
            <a:avLst/>
          </a:prstGeom>
        </p:spPr>
        <p:txBody>
          <a:bodyPr wrap="square">
            <a:spAutoFit/>
          </a:bodyPr>
          <a:lstStyle/>
          <a:p>
            <a:pPr algn="ctr">
              <a:lnSpc>
                <a:spcPct val="150000"/>
              </a:lnSpc>
            </a:pPr>
            <a:r>
              <a:rPr lang="zh-CN" altLang="en-US" sz="900">
                <a:solidFill>
                  <a:schemeClr val="bg1"/>
                </a:solidFill>
              </a:rPr>
              <a:t>Please add your text content here, or copy your text, paste it here, and select only the text. Please add your text</a:t>
            </a:r>
          </a:p>
        </p:txBody>
      </p:sp>
      <p:sp>
        <p:nvSpPr>
          <p:cNvPr id="71" name="文本框 70"/>
          <p:cNvSpPr txBox="1"/>
          <p:nvPr/>
        </p:nvSpPr>
        <p:spPr>
          <a:xfrm>
            <a:off x="4400203" y="4241918"/>
            <a:ext cx="1210588" cy="400110"/>
          </a:xfrm>
          <a:prstGeom prst="rect">
            <a:avLst/>
          </a:prstGeom>
          <a:noFill/>
        </p:spPr>
        <p:txBody>
          <a:bodyPr vert="horz" wrap="none" rtlCol="0">
            <a:spAutoFit/>
          </a:bodyPr>
          <a:lstStyle/>
          <a:p>
            <a:pPr algn="ctr"/>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72" name="矩形 71"/>
          <p:cNvSpPr/>
          <p:nvPr/>
        </p:nvSpPr>
        <p:spPr>
          <a:xfrm>
            <a:off x="3894461" y="4679834"/>
            <a:ext cx="2222073" cy="715581"/>
          </a:xfrm>
          <a:prstGeom prst="rect">
            <a:avLst/>
          </a:prstGeom>
        </p:spPr>
        <p:txBody>
          <a:bodyPr wrap="square">
            <a:spAutoFit/>
          </a:bodyPr>
          <a:lstStyle/>
          <a:p>
            <a:pPr algn="ctr">
              <a:lnSpc>
                <a:spcPct val="150000"/>
              </a:lnSpc>
            </a:pPr>
            <a:r>
              <a:rPr lang="zh-CN" altLang="en-US" sz="900">
                <a:solidFill>
                  <a:schemeClr val="bg1"/>
                </a:solidFill>
              </a:rPr>
              <a:t>Please add your text content here, or copy your text, paste it here, and select only the text. Please add your text</a:t>
            </a:r>
          </a:p>
        </p:txBody>
      </p:sp>
      <p:sp>
        <p:nvSpPr>
          <p:cNvPr id="73" name="文本框 72"/>
          <p:cNvSpPr txBox="1"/>
          <p:nvPr/>
        </p:nvSpPr>
        <p:spPr>
          <a:xfrm>
            <a:off x="6606683" y="3231770"/>
            <a:ext cx="1210588" cy="400110"/>
          </a:xfrm>
          <a:prstGeom prst="rect">
            <a:avLst/>
          </a:prstGeom>
          <a:noFill/>
        </p:spPr>
        <p:txBody>
          <a:bodyPr vert="horz" wrap="none" rtlCol="0">
            <a:spAutoFit/>
          </a:bodyPr>
          <a:lstStyle/>
          <a:p>
            <a:pPr algn="ctr"/>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74" name="矩形 73"/>
          <p:cNvSpPr/>
          <p:nvPr/>
        </p:nvSpPr>
        <p:spPr>
          <a:xfrm>
            <a:off x="6100941" y="3669686"/>
            <a:ext cx="2222073" cy="715581"/>
          </a:xfrm>
          <a:prstGeom prst="rect">
            <a:avLst/>
          </a:prstGeom>
        </p:spPr>
        <p:txBody>
          <a:bodyPr wrap="square">
            <a:spAutoFit/>
          </a:bodyPr>
          <a:lstStyle/>
          <a:p>
            <a:pPr algn="ctr">
              <a:lnSpc>
                <a:spcPct val="150000"/>
              </a:lnSpc>
            </a:pPr>
            <a:r>
              <a:rPr lang="zh-CN" altLang="en-US" sz="900">
                <a:solidFill>
                  <a:schemeClr val="bg1"/>
                </a:solidFill>
              </a:rPr>
              <a:t>Please add your text content here, or copy your text, paste it here, and select only the text. Please add your text</a:t>
            </a:r>
          </a:p>
        </p:txBody>
      </p:sp>
      <p:sp>
        <p:nvSpPr>
          <p:cNvPr id="75" name="文本框 74"/>
          <p:cNvSpPr txBox="1"/>
          <p:nvPr/>
        </p:nvSpPr>
        <p:spPr>
          <a:xfrm>
            <a:off x="8940417" y="3893280"/>
            <a:ext cx="1210588" cy="400110"/>
          </a:xfrm>
          <a:prstGeom prst="rect">
            <a:avLst/>
          </a:prstGeom>
          <a:noFill/>
        </p:spPr>
        <p:txBody>
          <a:bodyPr vert="horz" wrap="none" rtlCol="0">
            <a:spAutoFit/>
          </a:bodyPr>
          <a:lstStyle/>
          <a:p>
            <a:pPr algn="ctr"/>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76" name="矩形 75"/>
          <p:cNvSpPr/>
          <p:nvPr/>
        </p:nvSpPr>
        <p:spPr>
          <a:xfrm>
            <a:off x="8434675" y="4331196"/>
            <a:ext cx="2222073" cy="715581"/>
          </a:xfrm>
          <a:prstGeom prst="rect">
            <a:avLst/>
          </a:prstGeom>
        </p:spPr>
        <p:txBody>
          <a:bodyPr wrap="square">
            <a:spAutoFit/>
          </a:bodyPr>
          <a:lstStyle/>
          <a:p>
            <a:pPr algn="ctr">
              <a:lnSpc>
                <a:spcPct val="150000"/>
              </a:lnSpc>
            </a:pPr>
            <a:r>
              <a:rPr lang="zh-CN" altLang="en-US" sz="900">
                <a:solidFill>
                  <a:schemeClr val="bg1"/>
                </a:solidFill>
              </a:rPr>
              <a:t>Please add your text content here, or copy your text, paste it here, and select only the text. Please add your text</a:t>
            </a:r>
          </a:p>
        </p:txBody>
      </p:sp>
      <p:sp>
        <p:nvSpPr>
          <p:cNvPr id="155" name="任意多边形: 形状 154">
            <a:extLst>
              <a:ext uri="{FF2B5EF4-FFF2-40B4-BE49-F238E27FC236}">
                <a16:creationId xmlns="" xmlns:a16="http://schemas.microsoft.com/office/drawing/2014/main" id="{E2E95645-F9BE-4387-BA45-9A7E284DF9C9}"/>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F0F8C82A-C4E5-42AA-81B0-4117DE3058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5286" y="1406107"/>
            <a:ext cx="2178166" cy="2172082"/>
          </a:xfrm>
          <a:prstGeom prst="rect">
            <a:avLst/>
          </a:prstGeom>
        </p:spPr>
      </p:pic>
      <p:pic>
        <p:nvPicPr>
          <p:cNvPr id="20" name="图片 19">
            <a:extLst>
              <a:ext uri="{FF2B5EF4-FFF2-40B4-BE49-F238E27FC236}">
                <a16:creationId xmlns="" xmlns:a16="http://schemas.microsoft.com/office/drawing/2014/main" id="{8530D3C9-61DF-4792-86D2-D14D1C561C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5321" y="2173583"/>
            <a:ext cx="2178166" cy="2172082"/>
          </a:xfrm>
          <a:prstGeom prst="rect">
            <a:avLst/>
          </a:prstGeom>
        </p:spPr>
      </p:pic>
      <p:pic>
        <p:nvPicPr>
          <p:cNvPr id="21" name="图片 20">
            <a:extLst>
              <a:ext uri="{FF2B5EF4-FFF2-40B4-BE49-F238E27FC236}">
                <a16:creationId xmlns="" xmlns:a16="http://schemas.microsoft.com/office/drawing/2014/main" id="{8320570B-3E59-47EA-9AC1-2DA60E8822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1453" y="1298094"/>
            <a:ext cx="2178166" cy="2172082"/>
          </a:xfrm>
          <a:prstGeom prst="rect">
            <a:avLst/>
          </a:prstGeom>
        </p:spPr>
      </p:pic>
      <p:pic>
        <p:nvPicPr>
          <p:cNvPr id="22" name="图片 21">
            <a:extLst>
              <a:ext uri="{FF2B5EF4-FFF2-40B4-BE49-F238E27FC236}">
                <a16:creationId xmlns="" xmlns:a16="http://schemas.microsoft.com/office/drawing/2014/main" id="{9CEC39CB-A907-4E4B-9571-6053590253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1819" y="1842116"/>
            <a:ext cx="2178166" cy="2172082"/>
          </a:xfrm>
          <a:prstGeom prst="rect">
            <a:avLst/>
          </a:prstGeom>
        </p:spPr>
      </p:pic>
    </p:spTree>
    <p:extLst>
      <p:ext uri="{BB962C8B-B14F-4D97-AF65-F5344CB8AC3E}">
        <p14:creationId xmlns:p14="http://schemas.microsoft.com/office/powerpoint/2010/main" val="3797704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childTnLst>
                                </p:cTn>
                              </p:par>
                              <p:par>
                                <p:cTn id="8" presetID="64" presetClass="path" presetSubtype="0" decel="100000" fill="hold" grpId="1" nodeType="withEffect">
                                  <p:stCondLst>
                                    <p:cond delay="0"/>
                                  </p:stCondLst>
                                  <p:childTnLst>
                                    <p:animMotion origin="layout" path="M -3.54167E-6 -1.11111E-6 L -3.54167E-6 -0.08657 " pathEditMode="relative" rAng="0" ptsTypes="AA">
                                      <p:cBhvr>
                                        <p:cTn id="9" dur="1000" spd="-100000" fill="hold"/>
                                        <p:tgtEl>
                                          <p:spTgt spid="69"/>
                                        </p:tgtEl>
                                        <p:attrNameLst>
                                          <p:attrName>ppt_x</p:attrName>
                                          <p:attrName>ppt_y</p:attrName>
                                        </p:attrNameLst>
                                      </p:cBhvr>
                                      <p:rCtr x="0" y="-4329"/>
                                    </p:animMotion>
                                  </p:childTnLst>
                                </p:cTn>
                              </p:par>
                              <p:par>
                                <p:cTn id="10" presetID="10" presetClass="entr" presetSubtype="0" fill="hold" grpId="0"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childTnLst>
                                </p:cTn>
                              </p:par>
                              <p:par>
                                <p:cTn id="13" presetID="64" presetClass="path" presetSubtype="0" decel="100000" fill="hold" grpId="1" nodeType="withEffect">
                                  <p:stCondLst>
                                    <p:cond delay="0"/>
                                  </p:stCondLst>
                                  <p:childTnLst>
                                    <p:animMotion origin="layout" path="M -8.33333E-7 -1.11111E-6 L -8.33333E-7 0.08403 " pathEditMode="relative" rAng="0" ptsTypes="AA">
                                      <p:cBhvr>
                                        <p:cTn id="14" dur="1000" spd="-100000" fill="hold"/>
                                        <p:tgtEl>
                                          <p:spTgt spid="70"/>
                                        </p:tgtEl>
                                        <p:attrNameLst>
                                          <p:attrName>ppt_x</p:attrName>
                                          <p:attrName>ppt_y</p:attrName>
                                        </p:attrNameLst>
                                      </p:cBhvr>
                                      <p:rCtr x="0" y="4190"/>
                                    </p:animMotion>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wipe(left)">
                                      <p:cBhvr>
                                        <p:cTn id="18" dur="500"/>
                                        <p:tgtEl>
                                          <p:spTgt spid="6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1000"/>
                                        <p:tgtEl>
                                          <p:spTgt spid="71"/>
                                        </p:tgtEl>
                                      </p:cBhvr>
                                    </p:animEffect>
                                  </p:childTnLst>
                                </p:cTn>
                              </p:par>
                              <p:par>
                                <p:cTn id="22" presetID="64" presetClass="path" presetSubtype="0" decel="100000" fill="hold" grpId="1" nodeType="withEffect">
                                  <p:stCondLst>
                                    <p:cond delay="0"/>
                                  </p:stCondLst>
                                  <p:childTnLst>
                                    <p:animMotion origin="layout" path="M -3.54167E-6 -1.11111E-6 L -3.54167E-6 -0.08657 " pathEditMode="relative" rAng="0" ptsTypes="AA">
                                      <p:cBhvr>
                                        <p:cTn id="23" dur="1000" spd="-100000" fill="hold"/>
                                        <p:tgtEl>
                                          <p:spTgt spid="71"/>
                                        </p:tgtEl>
                                        <p:attrNameLst>
                                          <p:attrName>ppt_x</p:attrName>
                                          <p:attrName>ppt_y</p:attrName>
                                        </p:attrNameLst>
                                      </p:cBhvr>
                                      <p:rCtr x="0" y="-4329"/>
                                    </p:animMotion>
                                  </p:childTnLst>
                                </p:cTn>
                              </p:par>
                              <p:par>
                                <p:cTn id="24" presetID="10" presetClass="entr" presetSubtype="0" fill="hold" grpId="0"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fade">
                                      <p:cBhvr>
                                        <p:cTn id="26" dur="1000"/>
                                        <p:tgtEl>
                                          <p:spTgt spid="72"/>
                                        </p:tgtEl>
                                      </p:cBhvr>
                                    </p:animEffect>
                                  </p:childTnLst>
                                </p:cTn>
                              </p:par>
                              <p:par>
                                <p:cTn id="27" presetID="64" presetClass="path" presetSubtype="0" decel="100000" fill="hold" grpId="1" nodeType="withEffect">
                                  <p:stCondLst>
                                    <p:cond delay="0"/>
                                  </p:stCondLst>
                                  <p:childTnLst>
                                    <p:animMotion origin="layout" path="M -8.33333E-7 -1.11111E-6 L -8.33333E-7 0.08403 " pathEditMode="relative" rAng="0" ptsTypes="AA">
                                      <p:cBhvr>
                                        <p:cTn id="28" dur="1000" spd="-100000" fill="hold"/>
                                        <p:tgtEl>
                                          <p:spTgt spid="72"/>
                                        </p:tgtEl>
                                        <p:attrNameLst>
                                          <p:attrName>ppt_x</p:attrName>
                                          <p:attrName>ppt_y</p:attrName>
                                        </p:attrNameLst>
                                      </p:cBhvr>
                                      <p:rCtr x="0" y="4190"/>
                                    </p:animMotion>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left)">
                                      <p:cBhvr>
                                        <p:cTn id="32" dur="500"/>
                                        <p:tgtEl>
                                          <p:spTgt spid="6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1000"/>
                                        <p:tgtEl>
                                          <p:spTgt spid="73"/>
                                        </p:tgtEl>
                                      </p:cBhvr>
                                    </p:animEffect>
                                  </p:childTnLst>
                                </p:cTn>
                              </p:par>
                              <p:par>
                                <p:cTn id="36" presetID="64" presetClass="path" presetSubtype="0" decel="100000" fill="hold" grpId="1" nodeType="withEffect">
                                  <p:stCondLst>
                                    <p:cond delay="0"/>
                                  </p:stCondLst>
                                  <p:childTnLst>
                                    <p:animMotion origin="layout" path="M -3.54167E-6 -1.11111E-6 L -3.54167E-6 -0.08657 " pathEditMode="relative" rAng="0" ptsTypes="AA">
                                      <p:cBhvr>
                                        <p:cTn id="37" dur="1000" spd="-100000" fill="hold"/>
                                        <p:tgtEl>
                                          <p:spTgt spid="73"/>
                                        </p:tgtEl>
                                        <p:attrNameLst>
                                          <p:attrName>ppt_x</p:attrName>
                                          <p:attrName>ppt_y</p:attrName>
                                        </p:attrNameLst>
                                      </p:cBhvr>
                                      <p:rCtr x="0" y="-4329"/>
                                    </p:animMotion>
                                  </p:childTnLst>
                                </p:cTn>
                              </p:par>
                              <p:par>
                                <p:cTn id="38" presetID="10"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1000"/>
                                        <p:tgtEl>
                                          <p:spTgt spid="74"/>
                                        </p:tgtEl>
                                      </p:cBhvr>
                                    </p:animEffect>
                                  </p:childTnLst>
                                </p:cTn>
                              </p:par>
                              <p:par>
                                <p:cTn id="41" presetID="64" presetClass="path" presetSubtype="0" decel="100000" fill="hold" grpId="1" nodeType="withEffect">
                                  <p:stCondLst>
                                    <p:cond delay="0"/>
                                  </p:stCondLst>
                                  <p:childTnLst>
                                    <p:animMotion origin="layout" path="M -8.33333E-7 -1.11111E-6 L -8.33333E-7 0.08403 " pathEditMode="relative" rAng="0" ptsTypes="AA">
                                      <p:cBhvr>
                                        <p:cTn id="42" dur="1000" spd="-100000" fill="hold"/>
                                        <p:tgtEl>
                                          <p:spTgt spid="74"/>
                                        </p:tgtEl>
                                        <p:attrNameLst>
                                          <p:attrName>ppt_x</p:attrName>
                                          <p:attrName>ppt_y</p:attrName>
                                        </p:attrNameLst>
                                      </p:cBhvr>
                                      <p:rCtr x="0" y="4190"/>
                                    </p:animMotion>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wipe(left)">
                                      <p:cBhvr>
                                        <p:cTn id="46" dur="500"/>
                                        <p:tgtEl>
                                          <p:spTgt spid="6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1000"/>
                                        <p:tgtEl>
                                          <p:spTgt spid="75"/>
                                        </p:tgtEl>
                                      </p:cBhvr>
                                    </p:animEffect>
                                  </p:childTnLst>
                                </p:cTn>
                              </p:par>
                              <p:par>
                                <p:cTn id="50" presetID="64" presetClass="path" presetSubtype="0" decel="100000" fill="hold" grpId="1" nodeType="withEffect">
                                  <p:stCondLst>
                                    <p:cond delay="0"/>
                                  </p:stCondLst>
                                  <p:childTnLst>
                                    <p:animMotion origin="layout" path="M -3.54167E-6 -1.11111E-6 L -3.54167E-6 -0.08657 " pathEditMode="relative" rAng="0" ptsTypes="AA">
                                      <p:cBhvr>
                                        <p:cTn id="51" dur="1000" spd="-100000" fill="hold"/>
                                        <p:tgtEl>
                                          <p:spTgt spid="75"/>
                                        </p:tgtEl>
                                        <p:attrNameLst>
                                          <p:attrName>ppt_x</p:attrName>
                                          <p:attrName>ppt_y</p:attrName>
                                        </p:attrNameLst>
                                      </p:cBhvr>
                                      <p:rCtr x="0" y="-4329"/>
                                    </p:animMotion>
                                  </p:childTnLst>
                                </p:cTn>
                              </p:par>
                              <p:par>
                                <p:cTn id="52" presetID="10" presetClass="entr" presetSubtype="0" fill="hold" grpId="0" nodeType="with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1000"/>
                                        <p:tgtEl>
                                          <p:spTgt spid="76"/>
                                        </p:tgtEl>
                                      </p:cBhvr>
                                    </p:animEffect>
                                  </p:childTnLst>
                                </p:cTn>
                              </p:par>
                              <p:par>
                                <p:cTn id="55" presetID="64" presetClass="path" presetSubtype="0" decel="100000" fill="hold" grpId="1" nodeType="withEffect">
                                  <p:stCondLst>
                                    <p:cond delay="0"/>
                                  </p:stCondLst>
                                  <p:childTnLst>
                                    <p:animMotion origin="layout" path="M -8.33333E-7 -1.11111E-6 L -8.33333E-7 0.08403 " pathEditMode="relative" rAng="0" ptsTypes="AA">
                                      <p:cBhvr>
                                        <p:cTn id="56" dur="1000" spd="-100000" fill="hold"/>
                                        <p:tgtEl>
                                          <p:spTgt spid="76"/>
                                        </p:tgtEl>
                                        <p:attrNameLst>
                                          <p:attrName>ppt_x</p:attrName>
                                          <p:attrName>ppt_y</p:attrName>
                                        </p:attrNameLst>
                                      </p:cBhvr>
                                      <p:rCtr x="0" y="419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69" grpId="1"/>
      <p:bldP spid="70" grpId="0"/>
      <p:bldP spid="70" grpId="1"/>
      <p:bldP spid="71" grpId="0"/>
      <p:bldP spid="71" grpId="1"/>
      <p:bldP spid="72" grpId="0"/>
      <p:bldP spid="72" grpId="1"/>
      <p:bldP spid="73" grpId="0"/>
      <p:bldP spid="73" grpId="1"/>
      <p:bldP spid="74" grpId="0"/>
      <p:bldP spid="74" grpId="1"/>
      <p:bldP spid="75" grpId="0"/>
      <p:bldP spid="75" grpId="1"/>
      <p:bldP spid="76" grpId="0"/>
      <p:bldP spid="7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3354220" y="2343701"/>
            <a:ext cx="646331" cy="646479"/>
            <a:chOff x="9916297" y="2659559"/>
            <a:chExt cx="756366" cy="756539"/>
          </a:xfrm>
        </p:grpSpPr>
        <p:grpSp>
          <p:nvGrpSpPr>
            <p:cNvPr id="58" name="组合 57"/>
            <p:cNvGrpSpPr/>
            <p:nvPr/>
          </p:nvGrpSpPr>
          <p:grpSpPr>
            <a:xfrm>
              <a:off x="9934934" y="2659559"/>
              <a:ext cx="736148" cy="736148"/>
              <a:chOff x="1525138" y="2463812"/>
              <a:chExt cx="736148" cy="736148"/>
            </a:xfrm>
          </p:grpSpPr>
          <p:sp>
            <p:nvSpPr>
              <p:cNvPr id="60" name="矩形 59"/>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文悦古典明朝体 (非商业使用) W5" pitchFamily="50" charset="-122"/>
                  <a:ea typeface="文悦古典明朝体 (非商业使用) W5" pitchFamily="50" charset="-122"/>
                </a:endParaRPr>
              </a:p>
            </p:txBody>
          </p:sp>
          <p:cxnSp>
            <p:nvCxnSpPr>
              <p:cNvPr id="61" name="直接连接符 60"/>
              <p:cNvCxnSpPr>
                <a:stCxn id="60" idx="1"/>
                <a:endCxn id="60"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0" idx="0"/>
                <a:endCxn id="60"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a:solidFill>
                    <a:schemeClr val="bg1"/>
                  </a:solidFill>
                  <a:latin typeface="文悦古典明朝体 (非商业使用) W5" pitchFamily="50" charset="-122"/>
                  <a:ea typeface="文悦古典明朝体 (非商业使用) W5" pitchFamily="50" charset="-122"/>
                </a:rPr>
                <a:t>壹</a:t>
              </a:r>
            </a:p>
          </p:txBody>
        </p:sp>
      </p:grpSp>
      <p:grpSp>
        <p:nvGrpSpPr>
          <p:cNvPr id="63" name="组合 62"/>
          <p:cNvGrpSpPr/>
          <p:nvPr/>
        </p:nvGrpSpPr>
        <p:grpSpPr>
          <a:xfrm>
            <a:off x="4949086" y="2343701"/>
            <a:ext cx="646331" cy="646479"/>
            <a:chOff x="9916297" y="2659559"/>
            <a:chExt cx="756366" cy="756539"/>
          </a:xfrm>
        </p:grpSpPr>
        <p:grpSp>
          <p:nvGrpSpPr>
            <p:cNvPr id="64" name="组合 63"/>
            <p:cNvGrpSpPr/>
            <p:nvPr/>
          </p:nvGrpSpPr>
          <p:grpSpPr>
            <a:xfrm>
              <a:off x="9934934" y="2659559"/>
              <a:ext cx="736148" cy="736148"/>
              <a:chOff x="1525138" y="2463812"/>
              <a:chExt cx="736148" cy="736148"/>
            </a:xfrm>
          </p:grpSpPr>
          <p:sp>
            <p:nvSpPr>
              <p:cNvPr id="66" name="矩形 65"/>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文悦古典明朝体 (非商业使用) W5" pitchFamily="50" charset="-122"/>
                  <a:ea typeface="文悦古典明朝体 (非商业使用) W5" pitchFamily="50" charset="-122"/>
                </a:endParaRPr>
              </a:p>
            </p:txBody>
          </p:sp>
          <p:cxnSp>
            <p:nvCxnSpPr>
              <p:cNvPr id="67" name="直接连接符 66"/>
              <p:cNvCxnSpPr>
                <a:stCxn id="66" idx="1"/>
                <a:endCxn id="66"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6" idx="0"/>
                <a:endCxn id="66"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5" name="文本框 64"/>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a:solidFill>
                    <a:schemeClr val="bg1"/>
                  </a:solidFill>
                  <a:latin typeface="文悦古典明朝体 (非商业使用) W5" pitchFamily="50" charset="-122"/>
                  <a:ea typeface="文悦古典明朝体 (非商业使用) W5" pitchFamily="50" charset="-122"/>
                </a:rPr>
                <a:t>贰</a:t>
              </a:r>
            </a:p>
          </p:txBody>
        </p:sp>
      </p:grpSp>
      <p:grpSp>
        <p:nvGrpSpPr>
          <p:cNvPr id="69" name="组合 68"/>
          <p:cNvGrpSpPr/>
          <p:nvPr/>
        </p:nvGrpSpPr>
        <p:grpSpPr>
          <a:xfrm>
            <a:off x="6543952" y="2343701"/>
            <a:ext cx="646331" cy="646479"/>
            <a:chOff x="9916297" y="2659559"/>
            <a:chExt cx="756366" cy="756539"/>
          </a:xfrm>
        </p:grpSpPr>
        <p:grpSp>
          <p:nvGrpSpPr>
            <p:cNvPr id="70" name="组合 69"/>
            <p:cNvGrpSpPr/>
            <p:nvPr/>
          </p:nvGrpSpPr>
          <p:grpSpPr>
            <a:xfrm>
              <a:off x="9934934" y="2659559"/>
              <a:ext cx="736148" cy="736148"/>
              <a:chOff x="1525138" y="2463812"/>
              <a:chExt cx="736148" cy="736148"/>
            </a:xfrm>
          </p:grpSpPr>
          <p:sp>
            <p:nvSpPr>
              <p:cNvPr id="72" name="矩形 71"/>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文悦古典明朝体 (非商业使用) W5" pitchFamily="50" charset="-122"/>
                  <a:ea typeface="文悦古典明朝体 (非商业使用) W5" pitchFamily="50" charset="-122"/>
                </a:endParaRPr>
              </a:p>
            </p:txBody>
          </p:sp>
          <p:cxnSp>
            <p:nvCxnSpPr>
              <p:cNvPr id="73" name="直接连接符 72"/>
              <p:cNvCxnSpPr>
                <a:stCxn id="72" idx="1"/>
                <a:endCxn id="72"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2" idx="0"/>
                <a:endCxn id="72"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a:xfrm>
              <a:off x="9916297" y="2659732"/>
              <a:ext cx="756366" cy="756366"/>
            </a:xfrm>
            <a:prstGeom prst="rect">
              <a:avLst/>
            </a:prstGeom>
            <a:noFill/>
          </p:spPr>
          <p:txBody>
            <a:bodyPr vert="horz" wrap="none" rtlCol="0" anchor="ctr" anchorCtr="0">
              <a:spAutoFit/>
            </a:bodyPr>
            <a:lstStyle/>
            <a:p>
              <a:pPr algn="ctr"/>
              <a:r>
                <a:rPr lang="zh-CN" altLang="en-US" sz="3600">
                  <a:solidFill>
                    <a:schemeClr val="bg1"/>
                  </a:solidFill>
                  <a:latin typeface="文悦古典明朝体 (非商业使用) W5" pitchFamily="50" charset="-122"/>
                  <a:ea typeface="文悦古典明朝体 (非商业使用) W5" pitchFamily="50" charset="-122"/>
                </a:rPr>
                <a:t>叁</a:t>
              </a:r>
            </a:p>
          </p:txBody>
        </p:sp>
      </p:grpSp>
      <p:grpSp>
        <p:nvGrpSpPr>
          <p:cNvPr id="75" name="组合 74"/>
          <p:cNvGrpSpPr/>
          <p:nvPr/>
        </p:nvGrpSpPr>
        <p:grpSpPr>
          <a:xfrm>
            <a:off x="8138818" y="2343701"/>
            <a:ext cx="646331" cy="656418"/>
            <a:chOff x="9916297" y="2659559"/>
            <a:chExt cx="756366" cy="768170"/>
          </a:xfrm>
        </p:grpSpPr>
        <p:grpSp>
          <p:nvGrpSpPr>
            <p:cNvPr id="76" name="组合 75"/>
            <p:cNvGrpSpPr/>
            <p:nvPr/>
          </p:nvGrpSpPr>
          <p:grpSpPr>
            <a:xfrm>
              <a:off x="9934934" y="2659559"/>
              <a:ext cx="736148" cy="736148"/>
              <a:chOff x="1525138" y="2463812"/>
              <a:chExt cx="736148" cy="736148"/>
            </a:xfrm>
          </p:grpSpPr>
          <p:sp>
            <p:nvSpPr>
              <p:cNvPr id="78" name="矩形 77"/>
              <p:cNvSpPr/>
              <p:nvPr/>
            </p:nvSpPr>
            <p:spPr>
              <a:xfrm>
                <a:off x="1525138" y="2463812"/>
                <a:ext cx="736148" cy="736148"/>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文悦古典明朝体 (非商业使用) W5" pitchFamily="50" charset="-122"/>
                  <a:ea typeface="文悦古典明朝体 (非商业使用) W5" pitchFamily="50" charset="-122"/>
                </a:endParaRPr>
              </a:p>
            </p:txBody>
          </p:sp>
          <p:cxnSp>
            <p:nvCxnSpPr>
              <p:cNvPr id="79" name="直接连接符 78"/>
              <p:cNvCxnSpPr>
                <a:stCxn id="78" idx="1"/>
                <a:endCxn id="78" idx="3"/>
              </p:cNvCxnSpPr>
              <p:nvPr/>
            </p:nvCxnSpPr>
            <p:spPr>
              <a:xfrm>
                <a:off x="1525138" y="2831886"/>
                <a:ext cx="73614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8" idx="0"/>
                <a:endCxn id="78" idx="2"/>
              </p:cNvCxnSpPr>
              <p:nvPr/>
            </p:nvCxnSpPr>
            <p:spPr>
              <a:xfrm>
                <a:off x="1893212" y="2463812"/>
                <a:ext cx="0" cy="7361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9916297" y="2671363"/>
              <a:ext cx="756366" cy="756366"/>
            </a:xfrm>
            <a:prstGeom prst="rect">
              <a:avLst/>
            </a:prstGeom>
            <a:noFill/>
          </p:spPr>
          <p:txBody>
            <a:bodyPr vert="horz" wrap="none" rtlCol="0" anchor="ctr" anchorCtr="0">
              <a:spAutoFit/>
            </a:bodyPr>
            <a:lstStyle/>
            <a:p>
              <a:pPr algn="ctr"/>
              <a:r>
                <a:rPr lang="zh-CN" altLang="en-US" sz="3600">
                  <a:solidFill>
                    <a:schemeClr val="bg1"/>
                  </a:solidFill>
                  <a:latin typeface="文悦古典明朝体 (非商业使用) W5" pitchFamily="50" charset="-122"/>
                  <a:ea typeface="文悦古典明朝体 (非商业使用) W5" pitchFamily="50" charset="-122"/>
                </a:rPr>
                <a:t>肆</a:t>
              </a:r>
            </a:p>
          </p:txBody>
        </p:sp>
      </p:grpSp>
      <p:sp>
        <p:nvSpPr>
          <p:cNvPr id="82" name="矩形 81"/>
          <p:cNvSpPr/>
          <p:nvPr/>
        </p:nvSpPr>
        <p:spPr>
          <a:xfrm>
            <a:off x="3192040" y="3252283"/>
            <a:ext cx="1015663" cy="2577469"/>
          </a:xfrm>
          <a:prstGeom prst="rect">
            <a:avLst/>
          </a:prstGeom>
        </p:spPr>
        <p:txBody>
          <a:bodyPr vert="eaVert" wrap="square">
            <a:spAutoFit/>
          </a:bodyPr>
          <a:lstStyle/>
          <a:p>
            <a:pPr>
              <a:lnSpc>
                <a:spcPct val="150000"/>
              </a:lnSpc>
            </a:pPr>
            <a:r>
              <a:rPr lang="zh-CN" altLang="en-US" sz="900">
                <a:solidFill>
                  <a:schemeClr val="bg1"/>
                </a:solidFill>
              </a:rPr>
              <a:t>Please add your text content here, or copy your text, paste it here, and select only the text. Please add your text Please add your text content here, or copy your text, paste it here, </a:t>
            </a:r>
          </a:p>
        </p:txBody>
      </p:sp>
      <p:sp>
        <p:nvSpPr>
          <p:cNvPr id="83" name="矩形 82"/>
          <p:cNvSpPr/>
          <p:nvPr/>
        </p:nvSpPr>
        <p:spPr>
          <a:xfrm>
            <a:off x="4790589" y="3252283"/>
            <a:ext cx="1015663" cy="2577469"/>
          </a:xfrm>
          <a:prstGeom prst="rect">
            <a:avLst/>
          </a:prstGeom>
        </p:spPr>
        <p:txBody>
          <a:bodyPr vert="eaVert" wrap="square">
            <a:spAutoFit/>
          </a:bodyPr>
          <a:lstStyle/>
          <a:p>
            <a:pPr>
              <a:lnSpc>
                <a:spcPct val="150000"/>
              </a:lnSpc>
            </a:pPr>
            <a:r>
              <a:rPr lang="zh-CN" altLang="en-US" sz="900">
                <a:solidFill>
                  <a:schemeClr val="bg1"/>
                </a:solidFill>
              </a:rPr>
              <a:t>Please add your text content here, or copy your text, paste it here, and select only the text. Please add your text Please add your text content here, or copy your text, paste it here, </a:t>
            </a:r>
          </a:p>
        </p:txBody>
      </p:sp>
      <p:sp>
        <p:nvSpPr>
          <p:cNvPr id="84" name="矩形 83"/>
          <p:cNvSpPr/>
          <p:nvPr/>
        </p:nvSpPr>
        <p:spPr>
          <a:xfrm>
            <a:off x="6389138" y="3202588"/>
            <a:ext cx="1015663" cy="2577469"/>
          </a:xfrm>
          <a:prstGeom prst="rect">
            <a:avLst/>
          </a:prstGeom>
        </p:spPr>
        <p:txBody>
          <a:bodyPr vert="eaVert" wrap="square">
            <a:spAutoFit/>
          </a:bodyPr>
          <a:lstStyle/>
          <a:p>
            <a:pPr>
              <a:lnSpc>
                <a:spcPct val="150000"/>
              </a:lnSpc>
            </a:pPr>
            <a:r>
              <a:rPr lang="zh-CN" altLang="en-US" sz="900">
                <a:solidFill>
                  <a:schemeClr val="bg1"/>
                </a:solidFill>
              </a:rPr>
              <a:t>Please add your text content here, or copy your text, paste it here, and select only the text. Please add your text Please add your text content here, or copy your text, paste it here, </a:t>
            </a:r>
          </a:p>
        </p:txBody>
      </p:sp>
      <p:sp>
        <p:nvSpPr>
          <p:cNvPr id="85" name="矩形 84"/>
          <p:cNvSpPr/>
          <p:nvPr/>
        </p:nvSpPr>
        <p:spPr>
          <a:xfrm>
            <a:off x="7987686" y="3252284"/>
            <a:ext cx="1015663" cy="2577469"/>
          </a:xfrm>
          <a:prstGeom prst="rect">
            <a:avLst/>
          </a:prstGeom>
        </p:spPr>
        <p:txBody>
          <a:bodyPr vert="eaVert" wrap="square">
            <a:spAutoFit/>
          </a:bodyPr>
          <a:lstStyle/>
          <a:p>
            <a:pPr>
              <a:lnSpc>
                <a:spcPct val="150000"/>
              </a:lnSpc>
            </a:pPr>
            <a:r>
              <a:rPr lang="zh-CN" altLang="en-US" sz="900">
                <a:solidFill>
                  <a:schemeClr val="bg1"/>
                </a:solidFill>
              </a:rPr>
              <a:t>Please add your text content here, or copy your text, paste it here, and select only the text. Please add your text Please add your text content here, or copy your text, paste it here, </a:t>
            </a:r>
          </a:p>
        </p:txBody>
      </p:sp>
      <p:sp>
        <p:nvSpPr>
          <p:cNvPr id="87" name="任意多边形: 形状 86">
            <a:extLst>
              <a:ext uri="{FF2B5EF4-FFF2-40B4-BE49-F238E27FC236}">
                <a16:creationId xmlns="" xmlns:a16="http://schemas.microsoft.com/office/drawing/2014/main" id="{B8667075-882A-4C85-B167-301EB1E8656C}"/>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6373DED0-391B-4827-A0D0-F958F8A6FE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134" y="-2591097"/>
            <a:ext cx="12875101" cy="10245541"/>
          </a:xfrm>
          <a:prstGeom prst="rect">
            <a:avLst/>
          </a:prstGeom>
        </p:spPr>
      </p:pic>
    </p:spTree>
    <p:extLst>
      <p:ext uri="{BB962C8B-B14F-4D97-AF65-F5344CB8AC3E}">
        <p14:creationId xmlns:p14="http://schemas.microsoft.com/office/powerpoint/2010/main" val="24861893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childTnLst>
                                </p:cTn>
                              </p:par>
                              <p:par>
                                <p:cTn id="8" presetID="64" presetClass="path" presetSubtype="0" decel="100000" fill="hold" nodeType="withEffect">
                                  <p:stCondLst>
                                    <p:cond delay="1500"/>
                                  </p:stCondLst>
                                  <p:childTnLst>
                                    <p:animMotion origin="layout" path="M -3.54167E-6 -1.11111E-6 L -3.54167E-6 -0.08657 " pathEditMode="relative" rAng="0" ptsTypes="AA">
                                      <p:cBhvr>
                                        <p:cTn id="9" dur="1000" spd="-100000" fill="hold"/>
                                        <p:tgtEl>
                                          <p:spTgt spid="57"/>
                                        </p:tgtEl>
                                        <p:attrNameLst>
                                          <p:attrName>ppt_x</p:attrName>
                                          <p:attrName>ppt_y</p:attrName>
                                        </p:attrNameLst>
                                      </p:cBhvr>
                                      <p:rCtr x="0" y="-4329"/>
                                    </p:animMotion>
                                  </p:childTnLst>
                                </p:cTn>
                              </p:par>
                              <p:par>
                                <p:cTn id="10" presetID="10" presetClass="entr" presetSubtype="0" fill="hold" grpId="0" nodeType="withEffect">
                                  <p:stCondLst>
                                    <p:cond delay="1500"/>
                                  </p:stCondLst>
                                  <p:childTnLst>
                                    <p:set>
                                      <p:cBhvr>
                                        <p:cTn id="11" dur="1" fill="hold">
                                          <p:stCondLst>
                                            <p:cond delay="0"/>
                                          </p:stCondLst>
                                        </p:cTn>
                                        <p:tgtEl>
                                          <p:spTgt spid="82"/>
                                        </p:tgtEl>
                                        <p:attrNameLst>
                                          <p:attrName>style.visibility</p:attrName>
                                        </p:attrNameLst>
                                      </p:cBhvr>
                                      <p:to>
                                        <p:strVal val="visible"/>
                                      </p:to>
                                    </p:set>
                                    <p:animEffect transition="in" filter="fade">
                                      <p:cBhvr>
                                        <p:cTn id="12" dur="1000"/>
                                        <p:tgtEl>
                                          <p:spTgt spid="82"/>
                                        </p:tgtEl>
                                      </p:cBhvr>
                                    </p:animEffect>
                                  </p:childTnLst>
                                </p:cTn>
                              </p:par>
                              <p:par>
                                <p:cTn id="13" presetID="64" presetClass="path" presetSubtype="0" decel="100000" fill="hold" grpId="1" nodeType="withEffect">
                                  <p:stCondLst>
                                    <p:cond delay="1500"/>
                                  </p:stCondLst>
                                  <p:childTnLst>
                                    <p:animMotion origin="layout" path="M 4.79167E-6 -1.11111E-6 L 4.79167E-6 0.1162 " pathEditMode="relative" rAng="0" ptsTypes="AA">
                                      <p:cBhvr>
                                        <p:cTn id="14" dur="1000" spd="-100000" fill="hold"/>
                                        <p:tgtEl>
                                          <p:spTgt spid="82"/>
                                        </p:tgtEl>
                                        <p:attrNameLst>
                                          <p:attrName>ppt_x</p:attrName>
                                          <p:attrName>ppt_y</p:attrName>
                                        </p:attrNameLst>
                                      </p:cBhvr>
                                      <p:rCtr x="0" y="5810"/>
                                    </p:animMotion>
                                  </p:childTnLst>
                                </p:cTn>
                              </p:par>
                              <p:par>
                                <p:cTn id="15" presetID="10" presetClass="entr" presetSubtype="0" fill="hold" nodeType="withEffect">
                                  <p:stCondLst>
                                    <p:cond delay="225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childTnLst>
                                </p:cTn>
                              </p:par>
                              <p:par>
                                <p:cTn id="18" presetID="64" presetClass="path" presetSubtype="0" decel="100000" fill="hold" nodeType="withEffect">
                                  <p:stCondLst>
                                    <p:cond delay="2250"/>
                                  </p:stCondLst>
                                  <p:childTnLst>
                                    <p:animMotion origin="layout" path="M -3.54167E-6 -1.11111E-6 L -3.54167E-6 -0.08657 " pathEditMode="relative" rAng="0" ptsTypes="AA">
                                      <p:cBhvr>
                                        <p:cTn id="19" dur="1000" spd="-100000" fill="hold"/>
                                        <p:tgtEl>
                                          <p:spTgt spid="63"/>
                                        </p:tgtEl>
                                        <p:attrNameLst>
                                          <p:attrName>ppt_x</p:attrName>
                                          <p:attrName>ppt_y</p:attrName>
                                        </p:attrNameLst>
                                      </p:cBhvr>
                                      <p:rCtr x="0" y="-4329"/>
                                    </p:animMotion>
                                  </p:childTnLst>
                                </p:cTn>
                              </p:par>
                              <p:par>
                                <p:cTn id="20" presetID="10" presetClass="entr" presetSubtype="0" fill="hold" grpId="0" nodeType="withEffect">
                                  <p:stCondLst>
                                    <p:cond delay="225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childTnLst>
                                </p:cTn>
                              </p:par>
                              <p:par>
                                <p:cTn id="23" presetID="64" presetClass="path" presetSubtype="0" decel="100000" fill="hold" grpId="1" nodeType="withEffect">
                                  <p:stCondLst>
                                    <p:cond delay="2250"/>
                                  </p:stCondLst>
                                  <p:childTnLst>
                                    <p:animMotion origin="layout" path="M 4.79167E-6 -1.11111E-6 L 4.79167E-6 0.1162 " pathEditMode="relative" rAng="0" ptsTypes="AA">
                                      <p:cBhvr>
                                        <p:cTn id="24" dur="1000" spd="-100000" fill="hold"/>
                                        <p:tgtEl>
                                          <p:spTgt spid="83"/>
                                        </p:tgtEl>
                                        <p:attrNameLst>
                                          <p:attrName>ppt_x</p:attrName>
                                          <p:attrName>ppt_y</p:attrName>
                                        </p:attrNameLst>
                                      </p:cBhvr>
                                      <p:rCtr x="0" y="5810"/>
                                    </p:animMotion>
                                  </p:childTnLst>
                                </p:cTn>
                              </p:par>
                              <p:par>
                                <p:cTn id="25" presetID="10" presetClass="entr" presetSubtype="0" fill="hold" nodeType="withEffect">
                                  <p:stCondLst>
                                    <p:cond delay="300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1000"/>
                                        <p:tgtEl>
                                          <p:spTgt spid="69"/>
                                        </p:tgtEl>
                                      </p:cBhvr>
                                    </p:animEffect>
                                  </p:childTnLst>
                                </p:cTn>
                              </p:par>
                              <p:par>
                                <p:cTn id="28" presetID="64" presetClass="path" presetSubtype="0" decel="100000" fill="hold" nodeType="withEffect">
                                  <p:stCondLst>
                                    <p:cond delay="3000"/>
                                  </p:stCondLst>
                                  <p:childTnLst>
                                    <p:animMotion origin="layout" path="M -3.54167E-6 -1.11111E-6 L -3.54167E-6 -0.08657 " pathEditMode="relative" rAng="0" ptsTypes="AA">
                                      <p:cBhvr>
                                        <p:cTn id="29" dur="1000" spd="-100000" fill="hold"/>
                                        <p:tgtEl>
                                          <p:spTgt spid="69"/>
                                        </p:tgtEl>
                                        <p:attrNameLst>
                                          <p:attrName>ppt_x</p:attrName>
                                          <p:attrName>ppt_y</p:attrName>
                                        </p:attrNameLst>
                                      </p:cBhvr>
                                      <p:rCtr x="0" y="-4329"/>
                                    </p:animMotion>
                                  </p:childTnLst>
                                </p:cTn>
                              </p:par>
                              <p:par>
                                <p:cTn id="30" presetID="10" presetClass="entr" presetSubtype="0" fill="hold" grpId="0" nodeType="withEffect">
                                  <p:stCondLst>
                                    <p:cond delay="300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childTnLst>
                                </p:cTn>
                              </p:par>
                              <p:par>
                                <p:cTn id="33" presetID="64" presetClass="path" presetSubtype="0" decel="100000" fill="hold" grpId="1" nodeType="withEffect">
                                  <p:stCondLst>
                                    <p:cond delay="3000"/>
                                  </p:stCondLst>
                                  <p:childTnLst>
                                    <p:animMotion origin="layout" path="M 4.79167E-6 -1.11111E-6 L 4.79167E-6 0.1162 " pathEditMode="relative" rAng="0" ptsTypes="AA">
                                      <p:cBhvr>
                                        <p:cTn id="34" dur="1000" spd="-100000" fill="hold"/>
                                        <p:tgtEl>
                                          <p:spTgt spid="84"/>
                                        </p:tgtEl>
                                        <p:attrNameLst>
                                          <p:attrName>ppt_x</p:attrName>
                                          <p:attrName>ppt_y</p:attrName>
                                        </p:attrNameLst>
                                      </p:cBhvr>
                                      <p:rCtr x="0" y="5810"/>
                                    </p:animMotion>
                                  </p:childTnLst>
                                </p:cTn>
                              </p:par>
                              <p:par>
                                <p:cTn id="35" presetID="10" presetClass="entr" presetSubtype="0" fill="hold" nodeType="withEffect">
                                  <p:stCondLst>
                                    <p:cond delay="375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1000"/>
                                        <p:tgtEl>
                                          <p:spTgt spid="75"/>
                                        </p:tgtEl>
                                      </p:cBhvr>
                                    </p:animEffect>
                                  </p:childTnLst>
                                </p:cTn>
                              </p:par>
                              <p:par>
                                <p:cTn id="38" presetID="64" presetClass="path" presetSubtype="0" decel="100000" fill="hold" nodeType="withEffect">
                                  <p:stCondLst>
                                    <p:cond delay="3750"/>
                                  </p:stCondLst>
                                  <p:childTnLst>
                                    <p:animMotion origin="layout" path="M -3.54167E-6 -1.11111E-6 L -3.54167E-6 -0.08657 " pathEditMode="relative" rAng="0" ptsTypes="AA">
                                      <p:cBhvr>
                                        <p:cTn id="39" dur="1000" spd="-100000" fill="hold"/>
                                        <p:tgtEl>
                                          <p:spTgt spid="75"/>
                                        </p:tgtEl>
                                        <p:attrNameLst>
                                          <p:attrName>ppt_x</p:attrName>
                                          <p:attrName>ppt_y</p:attrName>
                                        </p:attrNameLst>
                                      </p:cBhvr>
                                      <p:rCtr x="0" y="-4329"/>
                                    </p:animMotion>
                                  </p:childTnLst>
                                </p:cTn>
                              </p:par>
                              <p:par>
                                <p:cTn id="40" presetID="10" presetClass="entr" presetSubtype="0" fill="hold" grpId="0" nodeType="withEffect">
                                  <p:stCondLst>
                                    <p:cond delay="375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1000"/>
                                        <p:tgtEl>
                                          <p:spTgt spid="85"/>
                                        </p:tgtEl>
                                      </p:cBhvr>
                                    </p:animEffect>
                                  </p:childTnLst>
                                </p:cTn>
                              </p:par>
                              <p:par>
                                <p:cTn id="43" presetID="64" presetClass="path" presetSubtype="0" decel="100000" fill="hold" grpId="1" nodeType="withEffect">
                                  <p:stCondLst>
                                    <p:cond delay="3750"/>
                                  </p:stCondLst>
                                  <p:childTnLst>
                                    <p:animMotion origin="layout" path="M 4.79167E-6 -1.11111E-6 L 4.79167E-6 0.1162 " pathEditMode="relative" rAng="0" ptsTypes="AA">
                                      <p:cBhvr>
                                        <p:cTn id="44" dur="1000" spd="-100000" fill="hold"/>
                                        <p:tgtEl>
                                          <p:spTgt spid="85"/>
                                        </p:tgtEl>
                                        <p:attrNameLst>
                                          <p:attrName>ppt_x</p:attrName>
                                          <p:attrName>ppt_y</p:attrName>
                                        </p:attrNameLst>
                                      </p:cBhvr>
                                      <p:rCtr x="0" y="581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2" grpId="1"/>
      <p:bldP spid="83" grpId="0"/>
      <p:bldP spid="83" grpId="1"/>
      <p:bldP spid="84" grpId="0"/>
      <p:bldP spid="84" grpId="1"/>
      <p:bldP spid="85" grpId="0"/>
      <p:bldP spid="85"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3853" y="154185"/>
            <a:ext cx="5027123" cy="3924202"/>
          </a:xfrm>
          <a:prstGeom prst="rect">
            <a:avLst/>
          </a:prstGeom>
        </p:spPr>
      </p:pic>
      <p:sp>
        <p:nvSpPr>
          <p:cNvPr id="16" name="矩形 15">
            <a:extLst>
              <a:ext uri="{FF2B5EF4-FFF2-40B4-BE49-F238E27FC236}">
                <a16:creationId xmlns="" xmlns:a16="http://schemas.microsoft.com/office/drawing/2014/main" id="{83A2EFB0-2EC6-41AA-BEBE-58EE75906518}"/>
              </a:ext>
            </a:extLst>
          </p:cNvPr>
          <p:cNvSpPr>
            <a:spLocks noChangeArrowheads="1"/>
          </p:cNvSpPr>
          <p:nvPr/>
        </p:nvSpPr>
        <p:spPr bwMode="auto">
          <a:xfrm>
            <a:off x="960401" y="2481555"/>
            <a:ext cx="3422994" cy="2585323"/>
          </a:xfrm>
          <a:prstGeom prst="rect">
            <a:avLst/>
          </a:prstGeom>
          <a:noFill/>
          <a:ln>
            <a:noFill/>
          </a:ln>
          <a:extLst/>
        </p:spPr>
        <p:txBody>
          <a:bodyPr wrap="square">
            <a:spAutoFit/>
          </a:bodyPr>
          <a:lstStyle/>
          <a:p>
            <a:pPr algn="just">
              <a:lnSpc>
                <a:spcPct val="150000"/>
              </a:lnSpc>
            </a:pPr>
            <a:r>
              <a:rPr lang="zh-CN" altLang="en-US" sz="1200" kern="0" dirty="0">
                <a:solidFill>
                  <a:schemeClr val="bg1"/>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点击输入本栏的具体文字，简明扼要的说明分项内容，此为概念图解，请根据您的具体内容酌情修点击输入本栏的具体文字，简明扼要的说明分项内容，此为概念图解，请根据您的具体内容酌情修</a:t>
            </a:r>
            <a:endParaRPr lang="zh-CN" altLang="en-US" sz="1200" dirty="0">
              <a:solidFill>
                <a:schemeClr val="bg1"/>
              </a:solidFill>
              <a:latin typeface=" 汉仪良品线简" panose="00020600040101010101" pitchFamily="18" charset="-122"/>
              <a:ea typeface=" 汉仪良品线简" panose="00020600040101010101" pitchFamily="18" charset="-122"/>
            </a:endParaRPr>
          </a:p>
          <a:p>
            <a:pPr algn="just">
              <a:lnSpc>
                <a:spcPct val="150000"/>
              </a:lnSpc>
            </a:pPr>
            <a:r>
              <a:rPr lang="zh-CN" altLang="en-US" sz="1200" kern="0" dirty="0">
                <a:solidFill>
                  <a:schemeClr val="bg1"/>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a:t>
            </a:r>
            <a:endParaRPr lang="zh-CN" altLang="en-US" sz="1200" dirty="0">
              <a:solidFill>
                <a:schemeClr val="bg1"/>
              </a:solidFill>
              <a:latin typeface=" 汉仪良品线简" panose="00020600040101010101" pitchFamily="18" charset="-122"/>
              <a:ea typeface=" 汉仪良品线简" panose="00020600040101010101" pitchFamily="18" charset="-122"/>
            </a:endParaRPr>
          </a:p>
          <a:p>
            <a:pPr algn="just">
              <a:lnSpc>
                <a:spcPct val="150000"/>
              </a:lnSpc>
            </a:pPr>
            <a:endParaRPr lang="zh-CN" altLang="en-US" sz="1200" dirty="0">
              <a:solidFill>
                <a:schemeClr val="bg1"/>
              </a:solidFill>
              <a:latin typeface=" 汉仪良品线简" panose="00020600040101010101" pitchFamily="18" charset="-122"/>
              <a:ea typeface=" 汉仪良品线简" panose="00020600040101010101" pitchFamily="18" charset="-122"/>
            </a:endParaRPr>
          </a:p>
        </p:txBody>
      </p:sp>
      <p:sp>
        <p:nvSpPr>
          <p:cNvPr id="18" name="文本框 17">
            <a:extLst>
              <a:ext uri="{FF2B5EF4-FFF2-40B4-BE49-F238E27FC236}">
                <a16:creationId xmlns="" xmlns:a16="http://schemas.microsoft.com/office/drawing/2014/main" id="{08BED460-395B-4327-A21A-90B0FBB58589}"/>
              </a:ext>
            </a:extLst>
          </p:cNvPr>
          <p:cNvSpPr txBox="1">
            <a:spLocks noChangeArrowheads="1"/>
          </p:cNvSpPr>
          <p:nvPr/>
        </p:nvSpPr>
        <p:spPr bwMode="auto">
          <a:xfrm>
            <a:off x="8535208" y="3995817"/>
            <a:ext cx="2382912" cy="400110"/>
          </a:xfrm>
          <a:prstGeom prst="rect">
            <a:avLst/>
          </a:prstGeom>
          <a:noFill/>
          <a:ln>
            <a:noFill/>
          </a:ln>
          <a:extLst/>
        </p:spPr>
        <p:txBody>
          <a:bodyPr wrap="square">
            <a:spAutoFit/>
          </a:bodyPr>
          <a:lstStyle>
            <a:lvl1pPr/>
            <a:lvl2pPr marL="742950" indent="-285750"/>
            <a:lvl3pPr/>
            <a:lvl4pPr/>
            <a:lvl5pPr/>
            <a:lvl6pPr/>
            <a:lvl7pPr/>
            <a:lvl8pPr/>
            <a:lvl9pPr/>
          </a:lstStyle>
          <a:p>
            <a:r>
              <a:rPr lang="zh-CN" altLang="en-US" sz="2000" b="1" dirty="0">
                <a:solidFill>
                  <a:schemeClr val="bg1"/>
                </a:solidFill>
                <a:latin typeface="柳公权柳体" panose="02000000000000000000" pitchFamily="2" charset="-122"/>
                <a:ea typeface="柳公权柳体" panose="02000000000000000000" pitchFamily="2" charset="-122"/>
              </a:rPr>
              <a:t>添加你的标题</a:t>
            </a:r>
            <a:endParaRPr lang="en-US" altLang="zh-CN" sz="2000" b="1" dirty="0">
              <a:solidFill>
                <a:schemeClr val="bg1"/>
              </a:solidFill>
              <a:latin typeface="柳公权柳体" panose="02000000000000000000" pitchFamily="2" charset="-122"/>
              <a:ea typeface="柳公权柳体" panose="02000000000000000000" pitchFamily="2" charset="-122"/>
            </a:endParaRPr>
          </a:p>
        </p:txBody>
      </p:sp>
      <p:sp>
        <p:nvSpPr>
          <p:cNvPr id="19" name="矩形 18">
            <a:extLst>
              <a:ext uri="{FF2B5EF4-FFF2-40B4-BE49-F238E27FC236}">
                <a16:creationId xmlns="" xmlns:a16="http://schemas.microsoft.com/office/drawing/2014/main" id="{83A2EFB0-2EC6-41AA-BEBE-58EE75906518}"/>
              </a:ext>
            </a:extLst>
          </p:cNvPr>
          <p:cNvSpPr>
            <a:spLocks noChangeArrowheads="1"/>
          </p:cNvSpPr>
          <p:nvPr/>
        </p:nvSpPr>
        <p:spPr bwMode="auto">
          <a:xfrm>
            <a:off x="8184945" y="4492128"/>
            <a:ext cx="2972484" cy="923330"/>
          </a:xfrm>
          <a:prstGeom prst="rect">
            <a:avLst/>
          </a:prstGeom>
          <a:noFill/>
          <a:ln>
            <a:noFill/>
          </a:ln>
          <a:extLst/>
        </p:spPr>
        <p:txBody>
          <a:bodyPr wrap="square">
            <a:spAutoFit/>
          </a:bodyPr>
          <a:lstStyle/>
          <a:p>
            <a:pPr algn="just">
              <a:lnSpc>
                <a:spcPct val="150000"/>
              </a:lnSpc>
            </a:pPr>
            <a:r>
              <a:rPr lang="zh-CN" altLang="en-US" sz="1200" kern="0" dirty="0">
                <a:solidFill>
                  <a:schemeClr val="bg1"/>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a:t>
            </a:r>
            <a:endParaRPr lang="zh-CN" altLang="en-US" sz="1200" dirty="0">
              <a:solidFill>
                <a:schemeClr val="bg1"/>
              </a:solidFill>
              <a:latin typeface=" 汉仪良品线简" panose="00020600040101010101" pitchFamily="18" charset="-122"/>
              <a:ea typeface=" 汉仪良品线简" panose="00020600040101010101" pitchFamily="18" charset="-122"/>
            </a:endParaRPr>
          </a:p>
        </p:txBody>
      </p:sp>
      <p:sp>
        <p:nvSpPr>
          <p:cNvPr id="20" name="矩形 19"/>
          <p:cNvSpPr/>
          <p:nvPr/>
        </p:nvSpPr>
        <p:spPr>
          <a:xfrm>
            <a:off x="6067689" y="4395927"/>
            <a:ext cx="553998" cy="1569660"/>
          </a:xfrm>
          <a:prstGeom prst="rect">
            <a:avLst/>
          </a:prstGeom>
          <a:noFill/>
        </p:spPr>
        <p:txBody>
          <a:bodyPr wrap="square" rtlCol="0">
            <a:spAutoFit/>
          </a:bodyPr>
          <a:lstStyle/>
          <a:p>
            <a:r>
              <a:rPr lang="zh-CN" altLang="en-US" sz="2400" b="1" dirty="0">
                <a:solidFill>
                  <a:schemeClr val="bg1"/>
                </a:solidFill>
                <a:latin typeface="柳公权柳体" panose="02000000000000000000" pitchFamily="2" charset="-122"/>
                <a:ea typeface="柳公权柳体" panose="02000000000000000000" pitchFamily="2" charset="-122"/>
              </a:rPr>
              <a:t>中秋文化</a:t>
            </a:r>
          </a:p>
        </p:txBody>
      </p:sp>
      <p:sp>
        <p:nvSpPr>
          <p:cNvPr id="21" name="TextBox 18"/>
          <p:cNvSpPr txBox="1"/>
          <p:nvPr/>
        </p:nvSpPr>
        <p:spPr>
          <a:xfrm rot="5400000">
            <a:off x="5055647" y="4746183"/>
            <a:ext cx="1915589" cy="523220"/>
          </a:xfrm>
          <a:prstGeom prst="rect">
            <a:avLst/>
          </a:prstGeom>
          <a:noFill/>
        </p:spPr>
        <p:txBody>
          <a:bodyPr wrap="square" rtlCol="0">
            <a:spAutoFit/>
          </a:bodyPr>
          <a:lstStyle/>
          <a:p>
            <a:r>
              <a:rPr lang="en-US" altLang="zh-CN" sz="2800" dirty="0">
                <a:solidFill>
                  <a:schemeClr val="bg1"/>
                </a:solidFill>
                <a:latin typeface="华文宋体" pitchFamily="2" charset="-122"/>
                <a:ea typeface="华文宋体" pitchFamily="2" charset="-122"/>
              </a:rPr>
              <a:t>C</a:t>
            </a:r>
            <a:r>
              <a:rPr lang="en-US" altLang="zh-CN" dirty="0">
                <a:solidFill>
                  <a:schemeClr val="bg1"/>
                </a:solidFill>
                <a:latin typeface="华文宋体" pitchFamily="2" charset="-122"/>
                <a:ea typeface="华文宋体" pitchFamily="2" charset="-122"/>
              </a:rPr>
              <a:t>HIN</a:t>
            </a:r>
            <a:r>
              <a:rPr lang="en-US" altLang="zh-CN" sz="2800" dirty="0">
                <a:solidFill>
                  <a:schemeClr val="bg1"/>
                </a:solidFill>
                <a:latin typeface="华文宋体" pitchFamily="2" charset="-122"/>
                <a:ea typeface="华文宋体" pitchFamily="2" charset="-122"/>
              </a:rPr>
              <a:t>A</a:t>
            </a:r>
            <a:r>
              <a:rPr lang="en-US" altLang="zh-CN" dirty="0">
                <a:solidFill>
                  <a:schemeClr val="bg1"/>
                </a:solidFill>
                <a:latin typeface="华文宋体" pitchFamily="2" charset="-122"/>
                <a:ea typeface="华文宋体" pitchFamily="2" charset="-122"/>
              </a:rPr>
              <a:t> D</a:t>
            </a:r>
            <a:endParaRPr lang="zh-CN" altLang="en-US" dirty="0">
              <a:solidFill>
                <a:schemeClr val="bg1"/>
              </a:solidFill>
              <a:latin typeface="华文宋体" pitchFamily="2" charset="-122"/>
              <a:ea typeface="华文宋体" pitchFamily="2" charset="-122"/>
            </a:endParaRPr>
          </a:p>
        </p:txBody>
      </p:sp>
      <p:sp>
        <p:nvSpPr>
          <p:cNvPr id="22" name="任意多边形: 形状 21">
            <a:extLst>
              <a:ext uri="{FF2B5EF4-FFF2-40B4-BE49-F238E27FC236}">
                <a16:creationId xmlns="" xmlns:a16="http://schemas.microsoft.com/office/drawing/2014/main" id="{DFACCB46-9A84-411F-87D6-2EB1234D92DE}"/>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DA293D1F-913B-45B8-A4AB-B26675A84B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4488" y="1004097"/>
            <a:ext cx="2864881" cy="2864881"/>
          </a:xfrm>
          <a:prstGeom prst="rect">
            <a:avLst/>
          </a:prstGeom>
        </p:spPr>
      </p:pic>
    </p:spTree>
    <p:extLst>
      <p:ext uri="{BB962C8B-B14F-4D97-AF65-F5344CB8AC3E}">
        <p14:creationId xmlns:p14="http://schemas.microsoft.com/office/powerpoint/2010/main" val="2650592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 xmlns:a16="http://schemas.microsoft.com/office/drawing/2014/main" id="{A837AA25-D72B-4557-ACF1-0645AFA6CA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2040" y="1683320"/>
            <a:ext cx="3491360" cy="3491360"/>
          </a:xfrm>
          <a:prstGeom prst="rect">
            <a:avLst/>
          </a:prstGeom>
        </p:spPr>
      </p:pic>
      <p:sp>
        <p:nvSpPr>
          <p:cNvPr id="49" name="矩形 48"/>
          <p:cNvSpPr/>
          <p:nvPr/>
        </p:nvSpPr>
        <p:spPr>
          <a:xfrm>
            <a:off x="4620090" y="2155254"/>
            <a:ext cx="553998" cy="1569660"/>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柳公权柳体" panose="02000000000000000000" pitchFamily="2" charset="-122"/>
                <a:ea typeface="柳公权柳体" panose="02000000000000000000" pitchFamily="2" charset="-122"/>
              </a:rPr>
              <a:t>中秋文化</a:t>
            </a:r>
          </a:p>
        </p:txBody>
      </p:sp>
      <p:sp>
        <p:nvSpPr>
          <p:cNvPr id="50" name="TextBox 18"/>
          <p:cNvSpPr txBox="1"/>
          <p:nvPr/>
        </p:nvSpPr>
        <p:spPr>
          <a:xfrm rot="5400000">
            <a:off x="3608048" y="2505510"/>
            <a:ext cx="1915589" cy="523220"/>
          </a:xfrm>
          <a:prstGeom prst="rect">
            <a:avLst/>
          </a:prstGeom>
          <a:noFill/>
        </p:spPr>
        <p:txBody>
          <a:bodyPr wrap="square" rtlCol="0">
            <a:spAutoFit/>
          </a:bodyPr>
          <a:lstStyle/>
          <a:p>
            <a:r>
              <a:rPr lang="en-US" altLang="zh-CN" sz="2800" dirty="0">
                <a:solidFill>
                  <a:schemeClr val="bg1"/>
                </a:solidFill>
                <a:effectLst>
                  <a:outerShdw blurRad="38100" dist="38100" dir="2700000" algn="tl">
                    <a:srgbClr val="000000">
                      <a:alpha val="43137"/>
                    </a:srgbClr>
                  </a:outerShdw>
                </a:effectLst>
                <a:latin typeface="华文宋体" pitchFamily="2" charset="-122"/>
                <a:ea typeface="华文宋体" pitchFamily="2" charset="-122"/>
              </a:rPr>
              <a:t>C</a:t>
            </a:r>
            <a:r>
              <a:rPr lang="en-US" altLang="zh-CN" dirty="0">
                <a:solidFill>
                  <a:schemeClr val="bg1"/>
                </a:solidFill>
                <a:effectLst>
                  <a:outerShdw blurRad="38100" dist="38100" dir="2700000" algn="tl">
                    <a:srgbClr val="000000">
                      <a:alpha val="43137"/>
                    </a:srgbClr>
                  </a:outerShdw>
                </a:effectLst>
                <a:latin typeface="华文宋体" pitchFamily="2" charset="-122"/>
                <a:ea typeface="华文宋体" pitchFamily="2" charset="-122"/>
              </a:rPr>
              <a:t>HIN</a:t>
            </a:r>
            <a:r>
              <a:rPr lang="en-US" altLang="zh-CN" sz="2800" dirty="0">
                <a:solidFill>
                  <a:schemeClr val="bg1"/>
                </a:solidFill>
                <a:effectLst>
                  <a:outerShdw blurRad="38100" dist="38100" dir="2700000" algn="tl">
                    <a:srgbClr val="000000">
                      <a:alpha val="43137"/>
                    </a:srgbClr>
                  </a:outerShdw>
                </a:effectLst>
                <a:latin typeface="华文宋体" pitchFamily="2" charset="-122"/>
                <a:ea typeface="华文宋体" pitchFamily="2" charset="-122"/>
              </a:rPr>
              <a:t>A</a:t>
            </a:r>
            <a:r>
              <a:rPr lang="en-US" altLang="zh-CN" dirty="0">
                <a:solidFill>
                  <a:schemeClr val="bg1"/>
                </a:solidFill>
                <a:effectLst>
                  <a:outerShdw blurRad="38100" dist="38100" dir="2700000" algn="tl">
                    <a:srgbClr val="000000">
                      <a:alpha val="43137"/>
                    </a:srgbClr>
                  </a:outerShdw>
                </a:effectLst>
                <a:latin typeface="华文宋体" pitchFamily="2" charset="-122"/>
                <a:ea typeface="华文宋体" pitchFamily="2" charset="-122"/>
              </a:rPr>
              <a:t> D</a:t>
            </a:r>
            <a:endParaRPr lang="zh-CN" altLang="en-US" dirty="0">
              <a:solidFill>
                <a:schemeClr val="bg1"/>
              </a:solidFill>
              <a:effectLst>
                <a:outerShdw blurRad="38100" dist="38100" dir="2700000" algn="tl">
                  <a:srgbClr val="000000">
                    <a:alpha val="43137"/>
                  </a:srgbClr>
                </a:outerShdw>
              </a:effectLst>
              <a:latin typeface="华文宋体" pitchFamily="2" charset="-122"/>
              <a:ea typeface="华文宋体" pitchFamily="2" charset="-122"/>
            </a:endParaRPr>
          </a:p>
        </p:txBody>
      </p:sp>
      <p:cxnSp>
        <p:nvCxnSpPr>
          <p:cNvPr id="57" name="直接连接符 56"/>
          <p:cNvCxnSpPr/>
          <p:nvPr/>
        </p:nvCxnSpPr>
        <p:spPr>
          <a:xfrm>
            <a:off x="2083548"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TextBox 21"/>
          <p:cNvSpPr txBox="1"/>
          <p:nvPr/>
        </p:nvSpPr>
        <p:spPr>
          <a:xfrm>
            <a:off x="1259301" y="1809325"/>
            <a:ext cx="543282" cy="2976649"/>
          </a:xfrm>
          <a:prstGeom prst="rect">
            <a:avLst/>
          </a:prstGeom>
          <a:noFill/>
        </p:spPr>
        <p:txBody>
          <a:bodyPr wrap="square" rtlCol="0">
            <a:spAutoFit/>
          </a:bodyPr>
          <a:lstStyle/>
          <a:p>
            <a:pPr>
              <a:lnSpc>
                <a:spcPct val="150000"/>
              </a:lnSpc>
            </a:pPr>
            <a:r>
              <a:rPr lang="zh-CN" altLang="en-US" sz="3200" b="1" dirty="0">
                <a:solidFill>
                  <a:schemeClr val="bg1"/>
                </a:solidFill>
                <a:latin typeface="柳公权柳体" panose="02000000000000000000" pitchFamily="2" charset="-122"/>
                <a:ea typeface="柳公权柳体" panose="02000000000000000000" pitchFamily="2" charset="-122"/>
              </a:rPr>
              <a:t>文化传承</a:t>
            </a:r>
          </a:p>
        </p:txBody>
      </p:sp>
      <p:sp>
        <p:nvSpPr>
          <p:cNvPr id="59" name="矩形 58">
            <a:extLst>
              <a:ext uri="{FF2B5EF4-FFF2-40B4-BE49-F238E27FC236}">
                <a16:creationId xmlns="" xmlns:a16="http://schemas.microsoft.com/office/drawing/2014/main" id="{83A2EFB0-2EC6-41AA-BEBE-58EE75906518}"/>
              </a:ext>
            </a:extLst>
          </p:cNvPr>
          <p:cNvSpPr>
            <a:spLocks noChangeArrowheads="1"/>
          </p:cNvSpPr>
          <p:nvPr/>
        </p:nvSpPr>
        <p:spPr bwMode="auto">
          <a:xfrm>
            <a:off x="2272497" y="1981006"/>
            <a:ext cx="1015663" cy="2969173"/>
          </a:xfrm>
          <a:prstGeom prst="rect">
            <a:avLst/>
          </a:prstGeom>
          <a:noFill/>
          <a:ln>
            <a:noFill/>
          </a:ln>
          <a:extLst/>
        </p:spPr>
        <p:txBody>
          <a:bodyPr vert="eaVert" wrap="square">
            <a:spAutoFit/>
          </a:bodyPr>
          <a:lstStyle/>
          <a:p>
            <a:pPr algn="just">
              <a:lnSpc>
                <a:spcPct val="150000"/>
              </a:lnSpc>
            </a:pPr>
            <a:r>
              <a:rPr lang="zh-CN" altLang="en-US" sz="1200" kern="0" dirty="0">
                <a:solidFill>
                  <a:schemeClr val="bg1"/>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a:t>
            </a:r>
            <a:endParaRPr lang="zh-CN" altLang="en-US" sz="1200" dirty="0">
              <a:solidFill>
                <a:schemeClr val="bg1"/>
              </a:solidFill>
              <a:latin typeface=" 汉仪良品线简" panose="00020600040101010101" pitchFamily="18" charset="-122"/>
              <a:ea typeface=" 汉仪良品线简" panose="00020600040101010101" pitchFamily="18" charset="-122"/>
            </a:endParaRPr>
          </a:p>
        </p:txBody>
      </p:sp>
      <p:cxnSp>
        <p:nvCxnSpPr>
          <p:cNvPr id="60" name="直接连接符 59"/>
          <p:cNvCxnSpPr/>
          <p:nvPr/>
        </p:nvCxnSpPr>
        <p:spPr>
          <a:xfrm>
            <a:off x="3505948"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8338405"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 xmlns:a16="http://schemas.microsoft.com/office/drawing/2014/main" id="{83A2EFB0-2EC6-41AA-BEBE-58EE75906518}"/>
              </a:ext>
            </a:extLst>
          </p:cNvPr>
          <p:cNvSpPr>
            <a:spLocks noChangeArrowheads="1"/>
          </p:cNvSpPr>
          <p:nvPr/>
        </p:nvSpPr>
        <p:spPr bwMode="auto">
          <a:xfrm>
            <a:off x="8379791" y="1981006"/>
            <a:ext cx="1846659" cy="2969173"/>
          </a:xfrm>
          <a:prstGeom prst="rect">
            <a:avLst/>
          </a:prstGeom>
          <a:noFill/>
          <a:ln>
            <a:noFill/>
          </a:ln>
          <a:extLst/>
        </p:spPr>
        <p:txBody>
          <a:bodyPr vert="eaVert" wrap="square">
            <a:spAutoFit/>
          </a:bodyPr>
          <a:lstStyle/>
          <a:p>
            <a:pPr algn="just">
              <a:lnSpc>
                <a:spcPct val="150000"/>
              </a:lnSpc>
            </a:pPr>
            <a:r>
              <a:rPr lang="zh-CN" altLang="en-US" sz="1200" kern="0" dirty="0">
                <a:solidFill>
                  <a:schemeClr val="bg1"/>
                </a:solidFill>
                <a:latin typeface="柳公权柳体" panose="02000000000000000000" pitchFamily="2" charset="-122"/>
                <a:ea typeface="柳公权柳体" panose="02000000000000000000" pitchFamily="2" charset="-122"/>
              </a:rPr>
              <a:t>点击输入本栏的具体文字，简明扼要的说明分项内容，此为概念图解，请根据您的具体内容酌情修点击输入本栏的具体文字，简明扼要的说明分项内容，此为概念图解，请根据您的具体内容酌情修</a:t>
            </a:r>
            <a:endParaRPr lang="zh-CN" altLang="en-US" sz="1200" dirty="0">
              <a:solidFill>
                <a:schemeClr val="bg1"/>
              </a:solidFill>
              <a:latin typeface=" 汉仪良品线简" panose="00020600040101010101" pitchFamily="18" charset="-122"/>
              <a:ea typeface=" 汉仪良品线简" panose="00020600040101010101" pitchFamily="18" charset="-122"/>
            </a:endParaRPr>
          </a:p>
          <a:p>
            <a:pPr algn="just">
              <a:lnSpc>
                <a:spcPct val="150000"/>
              </a:lnSpc>
            </a:pPr>
            <a:endParaRPr lang="zh-CN" altLang="en-US" sz="1200" dirty="0">
              <a:solidFill>
                <a:schemeClr val="bg1"/>
              </a:solidFill>
              <a:latin typeface=" 汉仪良品线简" panose="00020600040101010101" pitchFamily="18" charset="-122"/>
              <a:ea typeface=" 汉仪良品线简" panose="00020600040101010101" pitchFamily="18" charset="-122"/>
            </a:endParaRPr>
          </a:p>
        </p:txBody>
      </p:sp>
      <p:cxnSp>
        <p:nvCxnSpPr>
          <p:cNvPr id="63" name="直接连接符 62"/>
          <p:cNvCxnSpPr/>
          <p:nvPr/>
        </p:nvCxnSpPr>
        <p:spPr>
          <a:xfrm>
            <a:off x="10559090" y="1886858"/>
            <a:ext cx="0" cy="295232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任意多边形: 形状 18">
            <a:extLst>
              <a:ext uri="{FF2B5EF4-FFF2-40B4-BE49-F238E27FC236}">
                <a16:creationId xmlns="" xmlns:a16="http://schemas.microsoft.com/office/drawing/2014/main" id="{637BA14C-E184-4273-BC7E-1B2FBA79F634}"/>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1969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down)">
                                      <p:cBhvr>
                                        <p:cTn id="22" dur="1000"/>
                                        <p:tgtEl>
                                          <p:spTgt spid="5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1000"/>
                                        <p:tgtEl>
                                          <p:spTgt spid="59"/>
                                        </p:tgtEl>
                                      </p:cBhvr>
                                    </p:animEffect>
                                    <p:anim calcmode="lin" valueType="num">
                                      <p:cBhvr>
                                        <p:cTn id="26" dur="1000" fill="hold"/>
                                        <p:tgtEl>
                                          <p:spTgt spid="59"/>
                                        </p:tgtEl>
                                        <p:attrNameLst>
                                          <p:attrName>ppt_x</p:attrName>
                                        </p:attrNameLst>
                                      </p:cBhvr>
                                      <p:tavLst>
                                        <p:tav tm="0">
                                          <p:val>
                                            <p:strVal val="#ppt_x"/>
                                          </p:val>
                                        </p:tav>
                                        <p:tav tm="100000">
                                          <p:val>
                                            <p:strVal val="#ppt_x"/>
                                          </p:val>
                                        </p:tav>
                                      </p:tavLst>
                                    </p:anim>
                                    <p:anim calcmode="lin" valueType="num">
                                      <p:cBhvr>
                                        <p:cTn id="27" dur="1000" fill="hold"/>
                                        <p:tgtEl>
                                          <p:spTgt spid="59"/>
                                        </p:tgtEl>
                                        <p:attrNameLst>
                                          <p:attrName>ppt_y</p:attrName>
                                        </p:attrNameLst>
                                      </p:cBhvr>
                                      <p:tavLst>
                                        <p:tav tm="0">
                                          <p:val>
                                            <p:strVal val="#ppt_y-.1"/>
                                          </p:val>
                                        </p:tav>
                                        <p:tav tm="100000">
                                          <p:val>
                                            <p:strVal val="#ppt_y"/>
                                          </p:val>
                                        </p:tav>
                                      </p:tavLst>
                                    </p:anim>
                                  </p:childTnLst>
                                </p:cTn>
                              </p:par>
                              <p:par>
                                <p:cTn id="28" presetID="22" presetClass="entr" presetSubtype="4"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down)">
                                      <p:cBhvr>
                                        <p:cTn id="30" dur="1000"/>
                                        <p:tgtEl>
                                          <p:spTgt spid="60"/>
                                        </p:tgtEl>
                                      </p:cBhvr>
                                    </p:animEffect>
                                  </p:childTnLst>
                                </p:cTn>
                              </p:par>
                              <p:par>
                                <p:cTn id="31" presetID="22" presetClass="entr" presetSubtype="4" fill="hold"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down)">
                                      <p:cBhvr>
                                        <p:cTn id="33" dur="1000"/>
                                        <p:tgtEl>
                                          <p:spTgt spid="61"/>
                                        </p:tgtEl>
                                      </p:cBhvr>
                                    </p:animEffect>
                                  </p:childTnLst>
                                </p:cTn>
                              </p:par>
                              <p:par>
                                <p:cTn id="34" presetID="47" presetClass="entr" presetSubtype="0" fill="hold" grpId="0" nodeType="withEffect">
                                  <p:stCondLst>
                                    <p:cond delay="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1000"/>
                                        <p:tgtEl>
                                          <p:spTgt spid="62"/>
                                        </p:tgtEl>
                                      </p:cBhvr>
                                    </p:animEffect>
                                    <p:anim calcmode="lin" valueType="num">
                                      <p:cBhvr>
                                        <p:cTn id="37" dur="1000" fill="hold"/>
                                        <p:tgtEl>
                                          <p:spTgt spid="62"/>
                                        </p:tgtEl>
                                        <p:attrNameLst>
                                          <p:attrName>ppt_x</p:attrName>
                                        </p:attrNameLst>
                                      </p:cBhvr>
                                      <p:tavLst>
                                        <p:tav tm="0">
                                          <p:val>
                                            <p:strVal val="#ppt_x"/>
                                          </p:val>
                                        </p:tav>
                                        <p:tav tm="100000">
                                          <p:val>
                                            <p:strVal val="#ppt_x"/>
                                          </p:val>
                                        </p:tav>
                                      </p:tavLst>
                                    </p:anim>
                                    <p:anim calcmode="lin" valueType="num">
                                      <p:cBhvr>
                                        <p:cTn id="38" dur="1000" fill="hold"/>
                                        <p:tgtEl>
                                          <p:spTgt spid="62"/>
                                        </p:tgtEl>
                                        <p:attrNameLst>
                                          <p:attrName>ppt_y</p:attrName>
                                        </p:attrNameLst>
                                      </p:cBhvr>
                                      <p:tavLst>
                                        <p:tav tm="0">
                                          <p:val>
                                            <p:strVal val="#ppt_y-.1"/>
                                          </p:val>
                                        </p:tav>
                                        <p:tav tm="100000">
                                          <p:val>
                                            <p:strVal val="#ppt_y"/>
                                          </p:val>
                                        </p:tav>
                                      </p:tavLst>
                                    </p:anim>
                                  </p:childTnLst>
                                </p:cTn>
                              </p:par>
                              <p:par>
                                <p:cTn id="39" presetID="22" presetClass="entr" presetSubtype="4"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down)">
                                      <p:cBhvr>
                                        <p:cTn id="4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8" grpId="0"/>
      <p:bldP spid="59"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8EC0793D-47B7-4B71-A19D-65CD3A148E01}"/>
              </a:ext>
            </a:extLst>
          </p:cNvPr>
          <p:cNvPicPr>
            <a:picLocks noChangeAspect="1"/>
          </p:cNvPicPr>
          <p:nvPr/>
        </p:nvPicPr>
        <p:blipFill>
          <a:blip r:embed="rId3"/>
          <a:stretch>
            <a:fillRect/>
          </a:stretch>
        </p:blipFill>
        <p:spPr>
          <a:xfrm flipV="1">
            <a:off x="0" y="12848"/>
            <a:ext cx="12192000" cy="6845152"/>
          </a:xfrm>
          <a:prstGeom prst="rect">
            <a:avLst/>
          </a:prstGeom>
        </p:spPr>
      </p:pic>
      <p:sp>
        <p:nvSpPr>
          <p:cNvPr id="5" name="文本框 4"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71BABABF-9238-4DF8-9163-EB0B8721D0A0}"/>
              </a:ext>
            </a:extLst>
          </p:cNvPr>
          <p:cNvSpPr txBox="1"/>
          <p:nvPr/>
        </p:nvSpPr>
        <p:spPr>
          <a:xfrm>
            <a:off x="2983814" y="1162623"/>
            <a:ext cx="3354023" cy="1200329"/>
          </a:xfrm>
          <a:prstGeom prst="rect">
            <a:avLst/>
          </a:prstGeom>
          <a:noFill/>
        </p:spPr>
        <p:txBody>
          <a:bodyPr wrap="square" rtlCol="0">
            <a:spAutoFit/>
          </a:bodyPr>
          <a:lstStyle/>
          <a:p>
            <a:pPr algn="ctr"/>
            <a:r>
              <a:rPr kumimoji="1" lang="zh-CN" altLang="en-US" sz="7200" spc="-300" dirty="0">
                <a:solidFill>
                  <a:schemeClr val="bg1"/>
                </a:solidFill>
                <a:latin typeface="经典行书简" panose="02010609010101010101" pitchFamily="49" charset="-122"/>
                <a:ea typeface="经典行书简" panose="02010609010101010101" pitchFamily="49" charset="-122"/>
                <a:cs typeface="经典行书简" panose="02010609010101010101" pitchFamily="49" charset="-122"/>
              </a:rPr>
              <a:t>中 秋</a:t>
            </a:r>
          </a:p>
        </p:txBody>
      </p:sp>
      <p:sp>
        <p:nvSpPr>
          <p:cNvPr id="6" name="文本框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3BABE8F5-BCF9-4D4D-9521-6DE432A5A98C}"/>
              </a:ext>
            </a:extLst>
          </p:cNvPr>
          <p:cNvSpPr txBox="1"/>
          <p:nvPr/>
        </p:nvSpPr>
        <p:spPr>
          <a:xfrm>
            <a:off x="5547406" y="1528858"/>
            <a:ext cx="553998" cy="779502"/>
          </a:xfrm>
          <a:prstGeom prst="rect">
            <a:avLst/>
          </a:prstGeom>
          <a:noFill/>
        </p:spPr>
        <p:txBody>
          <a:bodyPr vert="eaVert" wrap="square" rtlCol="0">
            <a:spAutoFit/>
          </a:bodyPr>
          <a:lstStyle>
            <a:defPPr>
              <a:defRPr lang="zh-CN"/>
            </a:defPPr>
            <a:lvl1pPr>
              <a:defRPr kumimoji="1" sz="800">
                <a:solidFill>
                  <a:schemeClr val="bg1">
                    <a:lumMod val="65000"/>
                  </a:schemeClr>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7" name="文本框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6C0584DD-7AF2-4125-ABE1-CB5E6B2E8B7F}"/>
              </a:ext>
            </a:extLst>
          </p:cNvPr>
          <p:cNvSpPr txBox="1"/>
          <p:nvPr/>
        </p:nvSpPr>
        <p:spPr>
          <a:xfrm>
            <a:off x="4336364" y="1528858"/>
            <a:ext cx="553998" cy="779502"/>
          </a:xfrm>
          <a:prstGeom prst="rect">
            <a:avLst/>
          </a:prstGeom>
          <a:noFill/>
        </p:spPr>
        <p:txBody>
          <a:bodyPr vert="eaVert" wrap="square" rtlCol="0">
            <a:spAutoFit/>
          </a:bodyPr>
          <a:lstStyle/>
          <a:p>
            <a:r>
              <a:rPr kumimoji="1" lang="zh-CN" altLang="en-US" sz="800" dirty="0">
                <a:solidFill>
                  <a:schemeClr val="bg1"/>
                </a:solidFill>
                <a:latin typeface="STSong" charset="-122"/>
                <a:ea typeface="STSong" charset="-122"/>
                <a:cs typeface="STSong" charset="-122"/>
              </a:rPr>
              <a:t>请在这里输入你想要的文字</a:t>
            </a:r>
          </a:p>
        </p:txBody>
      </p:sp>
      <p:sp>
        <p:nvSpPr>
          <p:cNvPr id="8" name="文本框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EFFC9BEC-B2FB-4D25-B790-FF51FCB4B55B}"/>
              </a:ext>
            </a:extLst>
          </p:cNvPr>
          <p:cNvSpPr txBox="1"/>
          <p:nvPr/>
        </p:nvSpPr>
        <p:spPr>
          <a:xfrm>
            <a:off x="5678508" y="1177926"/>
            <a:ext cx="3354023" cy="1200329"/>
          </a:xfrm>
          <a:prstGeom prst="rect">
            <a:avLst/>
          </a:prstGeom>
          <a:noFill/>
        </p:spPr>
        <p:txBody>
          <a:bodyPr wrap="square" rtlCol="0">
            <a:spAutoFit/>
          </a:bodyPr>
          <a:lstStyle/>
          <a:p>
            <a:pPr algn="ctr"/>
            <a:r>
              <a:rPr kumimoji="1" lang="zh-CN" altLang="en-US" sz="7200" spc="-300" dirty="0">
                <a:solidFill>
                  <a:schemeClr val="bg1"/>
                </a:solidFill>
                <a:latin typeface="经典行书简" panose="02010609010101010101" pitchFamily="49" charset="-122"/>
                <a:ea typeface="经典行书简" panose="02010609010101010101" pitchFamily="49" charset="-122"/>
                <a:cs typeface="经典行书简" panose="02010609010101010101" pitchFamily="49" charset="-122"/>
              </a:rPr>
              <a:t>快 乐</a:t>
            </a:r>
          </a:p>
        </p:txBody>
      </p:sp>
      <p:sp>
        <p:nvSpPr>
          <p:cNvPr id="9" name="文本框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69F79DBB-7E9A-4825-A67E-B8D5D656F47D}"/>
              </a:ext>
            </a:extLst>
          </p:cNvPr>
          <p:cNvSpPr txBox="1"/>
          <p:nvPr/>
        </p:nvSpPr>
        <p:spPr>
          <a:xfrm>
            <a:off x="8242100" y="1544161"/>
            <a:ext cx="553998" cy="779502"/>
          </a:xfrm>
          <a:prstGeom prst="rect">
            <a:avLst/>
          </a:prstGeom>
          <a:noFill/>
        </p:spPr>
        <p:txBody>
          <a:bodyPr vert="eaVert" wrap="square" rtlCol="0">
            <a:spAutoFit/>
          </a:bodyPr>
          <a:lstStyle>
            <a:defPPr>
              <a:defRPr lang="zh-CN"/>
            </a:defPPr>
            <a:lvl1pPr>
              <a:defRPr kumimoji="1" sz="800">
                <a:solidFill>
                  <a:schemeClr val="bg1">
                    <a:lumMod val="65000"/>
                  </a:schemeClr>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10" name="文本框 9"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75F37EA2-020C-4D9C-96FF-33DFCC76A18A}"/>
              </a:ext>
            </a:extLst>
          </p:cNvPr>
          <p:cNvSpPr txBox="1"/>
          <p:nvPr/>
        </p:nvSpPr>
        <p:spPr>
          <a:xfrm>
            <a:off x="7031058" y="1544161"/>
            <a:ext cx="553998" cy="779502"/>
          </a:xfrm>
          <a:prstGeom prst="rect">
            <a:avLst/>
          </a:prstGeom>
          <a:noFill/>
        </p:spPr>
        <p:txBody>
          <a:bodyPr vert="eaVert" wrap="square" rtlCol="0">
            <a:spAutoFit/>
          </a:bodyPr>
          <a:lstStyle/>
          <a:p>
            <a:r>
              <a:rPr kumimoji="1" lang="zh-CN" altLang="en-US" sz="800" dirty="0">
                <a:solidFill>
                  <a:schemeClr val="bg1"/>
                </a:solidFill>
                <a:latin typeface="STSong" charset="-122"/>
                <a:ea typeface="STSong" charset="-122"/>
                <a:cs typeface="STSong" charset="-122"/>
              </a:rPr>
              <a:t>请在这里输入你想要的文字</a:t>
            </a:r>
          </a:p>
        </p:txBody>
      </p:sp>
    </p:spTree>
    <p:extLst>
      <p:ext uri="{BB962C8B-B14F-4D97-AF65-F5344CB8AC3E}">
        <p14:creationId xmlns:p14="http://schemas.microsoft.com/office/powerpoint/2010/main" val="452302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7082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5BD49EF3-E7E9-4C2D-A9D2-54730CCE1E77}"/>
              </a:ext>
            </a:extLst>
          </p:cNvPr>
          <p:cNvPicPr>
            <a:picLocks noChangeAspect="1"/>
          </p:cNvPicPr>
          <p:nvPr/>
        </p:nvPicPr>
        <p:blipFill>
          <a:blip r:embed="rId7"/>
          <a:stretch>
            <a:fillRect/>
          </a:stretch>
        </p:blipFill>
        <p:spPr>
          <a:xfrm>
            <a:off x="0" y="1635"/>
            <a:ext cx="12192000" cy="6856365"/>
          </a:xfrm>
          <a:prstGeom prst="rect">
            <a:avLst/>
          </a:prstGeom>
        </p:spPr>
      </p:pic>
      <p:sp>
        <p:nvSpPr>
          <p:cNvPr id="6" name="PA_库_文本框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3ADB4835-36B2-46A7-9EFA-B548C16ED1AC}"/>
              </a:ext>
            </a:extLst>
          </p:cNvPr>
          <p:cNvSpPr txBox="1"/>
          <p:nvPr>
            <p:custDataLst>
              <p:tags r:id="rId1"/>
            </p:custDataLst>
          </p:nvPr>
        </p:nvSpPr>
        <p:spPr>
          <a:xfrm>
            <a:off x="4247252" y="3763080"/>
            <a:ext cx="3354023" cy="1200329"/>
          </a:xfrm>
          <a:prstGeom prst="rect">
            <a:avLst/>
          </a:prstGeom>
          <a:noFill/>
        </p:spPr>
        <p:txBody>
          <a:bodyPr wrap="square" rtlCol="0">
            <a:spAutoFit/>
          </a:bodyPr>
          <a:lstStyle/>
          <a:p>
            <a:pPr algn="ctr"/>
            <a:r>
              <a:rPr kumimoji="1" lang="zh-CN" altLang="en-US" sz="7200" spc="-300" dirty="0">
                <a:solidFill>
                  <a:schemeClr val="bg1"/>
                </a:solidFill>
                <a:latin typeface="★日文毛笔" panose="02000609000000000000" pitchFamily="49" charset="-128"/>
                <a:ea typeface="★日文毛笔" panose="02000609000000000000" pitchFamily="49" charset="-128"/>
                <a:cs typeface="AuJJKai1033" charset="-122"/>
              </a:rPr>
              <a:t>起 源</a:t>
            </a:r>
          </a:p>
        </p:txBody>
      </p:sp>
      <p:sp>
        <p:nvSpPr>
          <p:cNvPr id="7" name="PA_库_文本框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864297D2-851D-474D-B32B-2CA543A0744E}"/>
              </a:ext>
            </a:extLst>
          </p:cNvPr>
          <p:cNvSpPr txBox="1"/>
          <p:nvPr>
            <p:custDataLst>
              <p:tags r:id="rId2"/>
            </p:custDataLst>
          </p:nvPr>
        </p:nvSpPr>
        <p:spPr>
          <a:xfrm>
            <a:off x="6810844" y="4129315"/>
            <a:ext cx="553998" cy="779502"/>
          </a:xfrm>
          <a:prstGeom prst="rect">
            <a:avLst/>
          </a:prstGeom>
          <a:noFill/>
        </p:spPr>
        <p:txBody>
          <a:bodyPr vert="eaVert" wrap="square" rtlCol="0">
            <a:spAutoFit/>
          </a:bodyPr>
          <a:lstStyle>
            <a:defPPr>
              <a:defRPr lang="zh-CN"/>
            </a:defPPr>
            <a:lvl1pPr>
              <a:defRPr kumimoji="1" sz="800">
                <a:solidFill>
                  <a:schemeClr val="bg1">
                    <a:lumMod val="65000"/>
                  </a:schemeClr>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8" name="PA_库_矩形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F303D456-7445-4F5D-B2B0-9FDD670B918D}"/>
              </a:ext>
            </a:extLst>
          </p:cNvPr>
          <p:cNvSpPr/>
          <p:nvPr>
            <p:custDataLst>
              <p:tags r:id="rId3"/>
            </p:custDataLst>
          </p:nvPr>
        </p:nvSpPr>
        <p:spPr>
          <a:xfrm>
            <a:off x="4412373" y="4984045"/>
            <a:ext cx="3373338" cy="683264"/>
          </a:xfrm>
          <a:prstGeom prst="rect">
            <a:avLst/>
          </a:prstGeom>
        </p:spPr>
        <p:txBody>
          <a:bodyPr vert="horz" wrap="square">
            <a:spAutoFit/>
          </a:bodyPr>
          <a:lstStyle/>
          <a:p>
            <a:pPr algn="just">
              <a:lnSpc>
                <a:spcPct val="120000"/>
              </a:lnSpc>
            </a:pPr>
            <a:r>
              <a:rPr lang="en-US" altLang="zh-CN" sz="800" dirty="0">
                <a:solidFill>
                  <a:schemeClr val="bg1"/>
                </a:solidFill>
                <a:latin typeface="Calibri Light" charset="0"/>
                <a:ea typeface="Calibri Light" charset="0"/>
                <a:cs typeface="Calibri Light" charset="0"/>
              </a:rPr>
              <a:t>Far far away, behind the word mountains, far from the countries Vokalia and Consonantia, there live the blind texts. Separated they live in Bookmarksgrove right at the coast of the Semantics, a large language ocean.A small river named Duden flows by their place and supplies it with the necessary regelialia. </a:t>
            </a:r>
          </a:p>
        </p:txBody>
      </p:sp>
      <p:sp>
        <p:nvSpPr>
          <p:cNvPr id="9" name="PA_库_文本框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7D882416-8618-4904-9E3A-C716C91AFF65}"/>
              </a:ext>
            </a:extLst>
          </p:cNvPr>
          <p:cNvSpPr txBox="1"/>
          <p:nvPr>
            <p:custDataLst>
              <p:tags r:id="rId4"/>
            </p:custDataLst>
          </p:nvPr>
        </p:nvSpPr>
        <p:spPr>
          <a:xfrm>
            <a:off x="5599802" y="4129315"/>
            <a:ext cx="553998" cy="779502"/>
          </a:xfrm>
          <a:prstGeom prst="rect">
            <a:avLst/>
          </a:prstGeom>
          <a:noFill/>
        </p:spPr>
        <p:txBody>
          <a:bodyPr vert="eaVert" wrap="square" rtlCol="0">
            <a:spAutoFit/>
          </a:bodyPr>
          <a:lstStyle/>
          <a:p>
            <a:r>
              <a:rPr kumimoji="1" lang="zh-CN" altLang="en-US" sz="800" dirty="0">
                <a:solidFill>
                  <a:schemeClr val="bg1"/>
                </a:solidFill>
                <a:latin typeface="STSong" charset="-122"/>
                <a:ea typeface="STSong" charset="-122"/>
                <a:cs typeface="STSong" charset="-122"/>
              </a:rPr>
              <a:t>请在这里输入你想要的文字</a:t>
            </a:r>
          </a:p>
        </p:txBody>
      </p:sp>
    </p:spTree>
    <p:extLst>
      <p:ext uri="{BB962C8B-B14F-4D97-AF65-F5344CB8AC3E}">
        <p14:creationId xmlns:p14="http://schemas.microsoft.com/office/powerpoint/2010/main" val="1819006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ppt_x"/>
                                          </p:val>
                                        </p:tav>
                                        <p:tav tm="100000">
                                          <p:val>
                                            <p:strVal val="#ppt_x"/>
                                          </p:val>
                                        </p:tav>
                                      </p:tavLst>
                                    </p:anim>
                                    <p:anim calcmode="lin" valueType="num">
                                      <p:cBhvr additive="base">
                                        <p:cTn id="16" dur="1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ppt_x"/>
                                          </p:val>
                                        </p:tav>
                                        <p:tav tm="100000">
                                          <p:val>
                                            <p:strVal val="#ppt_x"/>
                                          </p:val>
                                        </p:tav>
                                      </p:tavLst>
                                    </p:anim>
                                    <p:anim calcmode="lin" valueType="num">
                                      <p:cBhvr additive="base">
                                        <p:cTn id="20"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136C7B18-02B5-4A98-921E-EEFF5626CA1E}"/>
              </a:ext>
            </a:extLst>
          </p:cNvPr>
          <p:cNvPicPr>
            <a:picLocks noChangeAspect="1"/>
          </p:cNvPicPr>
          <p:nvPr/>
        </p:nvPicPr>
        <p:blipFill>
          <a:blip r:embed="rId9"/>
          <a:stretch>
            <a:fillRect/>
          </a:stretch>
        </p:blipFill>
        <p:spPr>
          <a:xfrm flipV="1">
            <a:off x="0" y="12848"/>
            <a:ext cx="12192000" cy="6845152"/>
          </a:xfrm>
          <a:prstGeom prst="rect">
            <a:avLst/>
          </a:prstGeom>
        </p:spPr>
      </p:pic>
      <p:sp>
        <p:nvSpPr>
          <p:cNvPr id="4" name="PA_库_文本框 3"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1"/>
            </p:custDataLst>
          </p:nvPr>
        </p:nvSpPr>
        <p:spPr>
          <a:xfrm>
            <a:off x="1413835" y="1260635"/>
            <a:ext cx="1843211" cy="1015663"/>
          </a:xfrm>
          <a:prstGeom prst="rect">
            <a:avLst/>
          </a:prstGeom>
          <a:noFill/>
        </p:spPr>
        <p:txBody>
          <a:bodyPr wrap="square" rtlCol="0">
            <a:spAutoFit/>
          </a:bodyPr>
          <a:lstStyle/>
          <a:p>
            <a:pPr algn="ctr"/>
            <a:r>
              <a:rPr kumimoji="1" lang="zh-CN" altLang="en-US" sz="6000" dirty="0">
                <a:solidFill>
                  <a:schemeClr val="bg1"/>
                </a:solidFill>
                <a:latin typeface="钟齐段宁行书" panose="02010800040101010101" pitchFamily="2" charset="-122"/>
                <a:ea typeface="钟齐段宁行书" panose="02010800040101010101" pitchFamily="2" charset="-122"/>
                <a:cs typeface="AuJJKai1033" charset="-122"/>
              </a:rPr>
              <a:t>中秋</a:t>
            </a:r>
          </a:p>
        </p:txBody>
      </p:sp>
      <p:sp>
        <p:nvSpPr>
          <p:cNvPr id="5" name="PA_库_L-Shape 4"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p:nvPr>
            <p:custDataLst>
              <p:tags r:id="rId2"/>
            </p:custDataLst>
          </p:nvPr>
        </p:nvSpPr>
        <p:spPr>
          <a:xfrm>
            <a:off x="1369252" y="2048701"/>
            <a:ext cx="147764" cy="147764"/>
          </a:xfrm>
          <a:prstGeom prst="corner">
            <a:avLst>
              <a:gd name="adj1" fmla="val 27800"/>
              <a:gd name="adj2" fmla="val 2915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6" name="PA_库_L-Shape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p:nvPr>
            <p:custDataLst>
              <p:tags r:id="rId3"/>
            </p:custDataLst>
          </p:nvPr>
        </p:nvSpPr>
        <p:spPr>
          <a:xfrm rot="10800000">
            <a:off x="3075038" y="1457303"/>
            <a:ext cx="167662" cy="167662"/>
          </a:xfrm>
          <a:prstGeom prst="corner">
            <a:avLst>
              <a:gd name="adj1" fmla="val 27800"/>
              <a:gd name="adj2" fmla="val 2915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7" name="PA_库_文本框 12"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4"/>
            </p:custDataLst>
          </p:nvPr>
        </p:nvSpPr>
        <p:spPr>
          <a:xfrm>
            <a:off x="3834763" y="1234168"/>
            <a:ext cx="3570208" cy="1476665"/>
          </a:xfrm>
          <a:prstGeom prst="rect">
            <a:avLst/>
          </a:prstGeom>
          <a:noFill/>
        </p:spPr>
        <p:txBody>
          <a:bodyPr vert="eaVert" wrap="square" rtlCol="0">
            <a:spAutoFit/>
          </a:bodyPr>
          <a:lstStyle/>
          <a:p>
            <a:pPr>
              <a:lnSpc>
                <a:spcPct val="200000"/>
              </a:lnSpc>
            </a:pPr>
            <a:r>
              <a:rPr lang="zh-CN" altLang="en-US" sz="1100" spc="100" dirty="0">
                <a:solidFill>
                  <a:schemeClr val="bg1"/>
                </a:solidFill>
                <a:latin typeface="STSong" charset="-122"/>
                <a:ea typeface="STSong" charset="-122"/>
                <a:cs typeface="STSong" charset="-122"/>
              </a:rPr>
              <a:t>记得珠帘初卷处，</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人倚阑干，</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被酒刚微醉。</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翠叶飘零秋自语，</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晓风吹堕横塘路。</a:t>
            </a:r>
            <a:br>
              <a:rPr lang="zh-CN" altLang="en-US" sz="1100" spc="100" dirty="0">
                <a:solidFill>
                  <a:schemeClr val="bg1"/>
                </a:solidFill>
                <a:latin typeface="STSong" charset="-122"/>
                <a:ea typeface="STSong" charset="-122"/>
                <a:cs typeface="STSong" charset="-122"/>
              </a:rPr>
            </a:br>
            <a:r>
              <a:rPr lang="zh-CN" altLang="en-US" sz="1100" spc="100" dirty="0">
                <a:solidFill>
                  <a:schemeClr val="bg1"/>
                </a:solidFill>
                <a:latin typeface="STSong" charset="-122"/>
                <a:ea typeface="STSong" charset="-122"/>
                <a:cs typeface="STSong" charset="-122"/>
              </a:rPr>
              <a:t>词客看花心意苦，</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坠粉零香，</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果是谁相误。</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三十六陂飞细雨，</a:t>
            </a:r>
            <a:endParaRPr lang="en-US" altLang="zh-CN" sz="1100" spc="100" dirty="0">
              <a:solidFill>
                <a:schemeClr val="bg1"/>
              </a:solidFill>
              <a:latin typeface="STSong" charset="-122"/>
              <a:ea typeface="STSong" charset="-122"/>
              <a:cs typeface="STSong" charset="-122"/>
            </a:endParaRPr>
          </a:p>
          <a:p>
            <a:pPr>
              <a:lnSpc>
                <a:spcPct val="200000"/>
              </a:lnSpc>
            </a:pPr>
            <a:r>
              <a:rPr lang="zh-CN" altLang="en-US" sz="1100" spc="100" dirty="0">
                <a:solidFill>
                  <a:schemeClr val="bg1"/>
                </a:solidFill>
                <a:latin typeface="STSong" charset="-122"/>
                <a:ea typeface="STSong" charset="-122"/>
                <a:cs typeface="STSong" charset="-122"/>
              </a:rPr>
              <a:t>明朝颜色难如故。</a:t>
            </a:r>
          </a:p>
        </p:txBody>
      </p:sp>
      <p:sp>
        <p:nvSpPr>
          <p:cNvPr id="8" name="PA_库_圆角矩形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p:nvPr>
            <p:custDataLst>
              <p:tags r:id="rId5"/>
            </p:custDataLst>
          </p:nvPr>
        </p:nvSpPr>
        <p:spPr>
          <a:xfrm>
            <a:off x="10609265" y="1360291"/>
            <a:ext cx="419098" cy="95410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9" name="PA_库_文本框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6"/>
            </p:custDataLst>
          </p:nvPr>
        </p:nvSpPr>
        <p:spPr>
          <a:xfrm>
            <a:off x="10568455" y="1322368"/>
            <a:ext cx="671279" cy="954107"/>
          </a:xfrm>
          <a:prstGeom prst="rect">
            <a:avLst/>
          </a:prstGeom>
          <a:noFill/>
        </p:spPr>
        <p:txBody>
          <a:bodyPr wrap="square" rtlCol="0">
            <a:spAutoFit/>
          </a:bodyPr>
          <a:lstStyle/>
          <a:p>
            <a:r>
              <a:rPr kumimoji="1" lang="zh-CN" altLang="en-US" sz="2800" dirty="0">
                <a:solidFill>
                  <a:srgbClr val="377D94"/>
                </a:solidFill>
                <a:latin typeface="钟齐段宁行书" panose="02010800040101010101" pitchFamily="2" charset="-122"/>
                <a:ea typeface="钟齐段宁行书" panose="02010800040101010101" pitchFamily="2" charset="-122"/>
                <a:cs typeface="AuJJKai1033" charset="-122"/>
              </a:rPr>
              <a:t>起源</a:t>
            </a:r>
          </a:p>
        </p:txBody>
      </p:sp>
    </p:spTree>
    <p:extLst>
      <p:ext uri="{BB962C8B-B14F-4D97-AF65-F5344CB8AC3E}">
        <p14:creationId xmlns:p14="http://schemas.microsoft.com/office/powerpoint/2010/main" val="3845725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nodePh="1">
                                  <p:stCondLst>
                                    <p:cond delay="250"/>
                                  </p:stCondLst>
                                  <p:endCondLst>
                                    <p:cond evt="begin" delay="0">
                                      <p:tn val="9"/>
                                    </p:cond>
                                  </p:endCondLst>
                                  <p:childTnLst>
                                    <p:set>
                                      <p:cBhvr>
                                        <p:cTn id="10" dur="1" fill="hold">
                                          <p:stCondLst>
                                            <p:cond delay="0"/>
                                          </p:stCondLst>
                                        </p:cTn>
                                        <p:tgtEl>
                                          <p:spTgt spid="5">
                                            <p:txEl>
                                              <p:charRg st="4294967295" end="4294967295"/>
                                            </p:txEl>
                                          </p:spTgt>
                                        </p:tgtEl>
                                        <p:attrNameLst>
                                          <p:attrName>style.visibility</p:attrName>
                                        </p:attrNameLst>
                                      </p:cBhvr>
                                      <p:to>
                                        <p:strVal val="visible"/>
                                      </p:to>
                                    </p:set>
                                    <p:anim calcmode="lin" valueType="num">
                                      <p:cBhvr additive="base">
                                        <p:cTn id="11" dur="1500" fill="hold"/>
                                        <p:tgtEl>
                                          <p:spTgt spid="5">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2" dur="1500" fill="hold"/>
                                        <p:tgtEl>
                                          <p:spTgt spid="5">
                                            <p:txEl>
                                              <p:charRg st="4294967295" end="4294967295"/>
                                            </p:txEl>
                                          </p:spTgt>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nodePh="1">
                                  <p:stCondLst>
                                    <p:cond delay="250"/>
                                  </p:stCondLst>
                                  <p:endCondLst>
                                    <p:cond evt="begin" delay="0">
                                      <p:tn val="13"/>
                                    </p:cond>
                                  </p:endCondLst>
                                  <p:childTnLst>
                                    <p:set>
                                      <p:cBhvr>
                                        <p:cTn id="14" dur="1" fill="hold">
                                          <p:stCondLst>
                                            <p:cond delay="0"/>
                                          </p:stCondLst>
                                        </p:cTn>
                                        <p:tgtEl>
                                          <p:spTgt spid="6">
                                            <p:txEl>
                                              <p:charRg st="4294967295" end="4294967295"/>
                                            </p:txEl>
                                          </p:spTgt>
                                        </p:tgtEl>
                                        <p:attrNameLst>
                                          <p:attrName>style.visibility</p:attrName>
                                        </p:attrNameLst>
                                      </p:cBhvr>
                                      <p:to>
                                        <p:strVal val="visible"/>
                                      </p:to>
                                    </p:set>
                                    <p:anim calcmode="lin" valueType="num">
                                      <p:cBhvr additive="base">
                                        <p:cTn id="15" dur="1500" fill="hold"/>
                                        <p:tgtEl>
                                          <p:spTgt spid="6">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16" dur="1500" fill="hold"/>
                                        <p:tgtEl>
                                          <p:spTgt spid="6">
                                            <p:txEl>
                                              <p:charRg st="4294967295" end="4294967295"/>
                                            </p:txEl>
                                          </p:spTgt>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ppt_x"/>
                                          </p:val>
                                        </p:tav>
                                        <p:tav tm="100000">
                                          <p:val>
                                            <p:strVal val="#ppt_x"/>
                                          </p:val>
                                        </p:tav>
                                      </p:tavLst>
                                    </p:anim>
                                    <p:anim calcmode="lin" valueType="num">
                                      <p:cBhvr additive="base">
                                        <p:cTn id="20" dur="1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nodePh="1">
                                  <p:stCondLst>
                                    <p:cond delay="250"/>
                                  </p:stCondLst>
                                  <p:endCondLst>
                                    <p:cond evt="begin" delay="0">
                                      <p:tn val="21"/>
                                    </p:cond>
                                  </p:endCondLst>
                                  <p:childTnLst>
                                    <p:set>
                                      <p:cBhvr>
                                        <p:cTn id="22" dur="1" fill="hold">
                                          <p:stCondLst>
                                            <p:cond delay="0"/>
                                          </p:stCondLst>
                                        </p:cTn>
                                        <p:tgtEl>
                                          <p:spTgt spid="8">
                                            <p:txEl>
                                              <p:charRg st="4294967295" end="4294967295"/>
                                            </p:txEl>
                                          </p:spTgt>
                                        </p:tgtEl>
                                        <p:attrNameLst>
                                          <p:attrName>style.visibility</p:attrName>
                                        </p:attrNameLst>
                                      </p:cBhvr>
                                      <p:to>
                                        <p:strVal val="visible"/>
                                      </p:to>
                                    </p:set>
                                    <p:anim calcmode="lin" valueType="num">
                                      <p:cBhvr additive="base">
                                        <p:cTn id="23" dur="1500" fill="hold"/>
                                        <p:tgtEl>
                                          <p:spTgt spid="8">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4" dur="1500" fill="hold"/>
                                        <p:tgtEl>
                                          <p:spTgt spid="8">
                                            <p:txEl>
                                              <p:charRg st="4294967295" end="4294967295"/>
                                            </p:txEl>
                                          </p:spTgt>
                                        </p:tgtEl>
                                        <p:attrNameLst>
                                          <p:attrName>ppt_y</p:attrName>
                                        </p:attrNameLst>
                                      </p:cBhvr>
                                      <p:tavLst>
                                        <p:tav tm="0">
                                          <p:val>
                                            <p:strVal val="0-#ppt_h/2"/>
                                          </p:val>
                                        </p:tav>
                                        <p:tav tm="100000">
                                          <p:val>
                                            <p:strVal val="#ppt_y"/>
                                          </p:val>
                                        </p:tav>
                                      </p:tavLst>
                                    </p:anim>
                                  </p:childTnLst>
                                </p:cTn>
                              </p:par>
                              <p:par>
                                <p:cTn id="25" presetID="2" presetClass="entr" presetSubtype="1" decel="10000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1500" fill="hold"/>
                                        <p:tgtEl>
                                          <p:spTgt spid="9"/>
                                        </p:tgtEl>
                                        <p:attrNameLst>
                                          <p:attrName>ppt_x</p:attrName>
                                        </p:attrNameLst>
                                      </p:cBhvr>
                                      <p:tavLst>
                                        <p:tav tm="0">
                                          <p:val>
                                            <p:strVal val="#ppt_x"/>
                                          </p:val>
                                        </p:tav>
                                        <p:tav tm="100000">
                                          <p:val>
                                            <p:strVal val="#ppt_x"/>
                                          </p:val>
                                        </p:tav>
                                      </p:tavLst>
                                    </p:anim>
                                    <p:anim calcmode="lin" valueType="num">
                                      <p:cBhvr additive="base">
                                        <p:cTn id="28" dur="1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7" grpId="0" autoUpdateAnimBg="0"/>
      <p:bldP spid="8" grpId="0" autoUpdateAnimBg="0"/>
      <p:bldP spid="9"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a:extLst>
              <a:ext uri="{FF2B5EF4-FFF2-40B4-BE49-F238E27FC236}">
                <a16:creationId xmlns="" xmlns:a16="http://schemas.microsoft.com/office/drawing/2014/main" id="{79545ACB-19E6-4706-B23A-A815CFFE1454}"/>
              </a:ext>
            </a:extLst>
          </p:cNvPr>
          <p:cNvSpPr>
            <a:spLocks noGrp="1"/>
          </p:cNvSpPr>
          <p:nvPr>
            <p:ph type="pic" sz="quarter" idx="10"/>
          </p:nvPr>
        </p:nvSpPr>
        <p:spPr/>
      </p:sp>
      <p:pic>
        <p:nvPicPr>
          <p:cNvPr id="3" name="图片 2">
            <a:extLst>
              <a:ext uri="{FF2B5EF4-FFF2-40B4-BE49-F238E27FC236}">
                <a16:creationId xmlns="" xmlns:a16="http://schemas.microsoft.com/office/drawing/2014/main" id="{EEBDEE96-ECA3-40AC-882E-53E49C66FE74}"/>
              </a:ext>
            </a:extLst>
          </p:cNvPr>
          <p:cNvPicPr>
            <a:picLocks noChangeAspect="1"/>
          </p:cNvPicPr>
          <p:nvPr/>
        </p:nvPicPr>
        <p:blipFill>
          <a:blip r:embed="rId9"/>
          <a:stretch>
            <a:fillRect/>
          </a:stretch>
        </p:blipFill>
        <p:spPr>
          <a:xfrm>
            <a:off x="0" y="0"/>
            <a:ext cx="12209488" cy="6858000"/>
          </a:xfrm>
          <a:prstGeom prst="rect">
            <a:avLst/>
          </a:prstGeom>
        </p:spPr>
      </p:pic>
      <p:pic>
        <p:nvPicPr>
          <p:cNvPr id="4" name="图片 3">
            <a:extLst>
              <a:ext uri="{FF2B5EF4-FFF2-40B4-BE49-F238E27FC236}">
                <a16:creationId xmlns="" xmlns:a16="http://schemas.microsoft.com/office/drawing/2014/main" id="{35EE43C8-35C4-4C19-A398-B4391DE9116D}"/>
              </a:ext>
            </a:extLst>
          </p:cNvPr>
          <p:cNvPicPr>
            <a:picLocks noChangeAspect="1"/>
          </p:cNvPicPr>
          <p:nvPr/>
        </p:nvPicPr>
        <p:blipFill>
          <a:blip r:embed="rId10"/>
          <a:stretch>
            <a:fillRect/>
          </a:stretch>
        </p:blipFill>
        <p:spPr>
          <a:xfrm>
            <a:off x="4201509" y="1009836"/>
            <a:ext cx="3904582" cy="2764443"/>
          </a:xfrm>
          <a:prstGeom prst="ellipse">
            <a:avLst/>
          </a:prstGeom>
        </p:spPr>
      </p:pic>
      <p:sp>
        <p:nvSpPr>
          <p:cNvPr id="5" name="PA_库_文本框 4"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17040C2C-45E1-4C84-845B-3CEE6207127A}"/>
              </a:ext>
            </a:extLst>
          </p:cNvPr>
          <p:cNvSpPr txBox="1"/>
          <p:nvPr>
            <p:custDataLst>
              <p:tags r:id="rId1"/>
            </p:custDataLst>
          </p:nvPr>
        </p:nvSpPr>
        <p:spPr>
          <a:xfrm>
            <a:off x="4342788" y="3708488"/>
            <a:ext cx="3354023" cy="1200329"/>
          </a:xfrm>
          <a:prstGeom prst="rect">
            <a:avLst/>
          </a:prstGeom>
          <a:noFill/>
        </p:spPr>
        <p:txBody>
          <a:bodyPr wrap="square" rtlCol="0">
            <a:spAutoFit/>
          </a:bodyPr>
          <a:lstStyle/>
          <a:p>
            <a:pPr algn="ctr"/>
            <a:r>
              <a:rPr kumimoji="1" lang="zh-CN" altLang="en-US" sz="7200" spc="-300" dirty="0">
                <a:solidFill>
                  <a:schemeClr val="bg1"/>
                </a:solidFill>
                <a:latin typeface="字酷堂清楷体" panose="02010601030101010101" pitchFamily="2" charset="-122"/>
                <a:ea typeface="字酷堂清楷体" panose="02010601030101010101" pitchFamily="2" charset="-122"/>
                <a:cs typeface="AuJJKai1033" charset="-122"/>
              </a:rPr>
              <a:t>满 月</a:t>
            </a:r>
          </a:p>
        </p:txBody>
      </p:sp>
      <p:sp>
        <p:nvSpPr>
          <p:cNvPr id="6" name="PA_库_文本框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86473B21-6E41-4269-B707-F4B4C16F1D04}"/>
              </a:ext>
            </a:extLst>
          </p:cNvPr>
          <p:cNvSpPr txBox="1"/>
          <p:nvPr>
            <p:custDataLst>
              <p:tags r:id="rId2"/>
            </p:custDataLst>
          </p:nvPr>
        </p:nvSpPr>
        <p:spPr>
          <a:xfrm>
            <a:off x="6810844" y="4129315"/>
            <a:ext cx="553998" cy="779502"/>
          </a:xfrm>
          <a:prstGeom prst="rect">
            <a:avLst/>
          </a:prstGeom>
          <a:noFill/>
        </p:spPr>
        <p:txBody>
          <a:bodyPr vert="eaVert" wrap="square" rtlCol="0">
            <a:spAutoFit/>
          </a:bodyPr>
          <a:lstStyle>
            <a:defPPr>
              <a:defRPr lang="zh-CN"/>
            </a:defPPr>
            <a:lvl1pPr>
              <a:defRPr kumimoji="1" sz="800">
                <a:solidFill>
                  <a:schemeClr val="bg1">
                    <a:lumMod val="65000"/>
                  </a:schemeClr>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7" name="PA_库_矩形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0068716D-545C-4885-B75C-03BB0BD4433F}"/>
              </a:ext>
            </a:extLst>
          </p:cNvPr>
          <p:cNvSpPr/>
          <p:nvPr>
            <p:custDataLst>
              <p:tags r:id="rId3"/>
            </p:custDataLst>
          </p:nvPr>
        </p:nvSpPr>
        <p:spPr>
          <a:xfrm>
            <a:off x="4412373" y="4984045"/>
            <a:ext cx="3373338" cy="683264"/>
          </a:xfrm>
          <a:prstGeom prst="rect">
            <a:avLst/>
          </a:prstGeom>
        </p:spPr>
        <p:txBody>
          <a:bodyPr vert="horz" wrap="square">
            <a:spAutoFit/>
          </a:bodyPr>
          <a:lstStyle/>
          <a:p>
            <a:pPr algn="just">
              <a:lnSpc>
                <a:spcPct val="120000"/>
              </a:lnSpc>
            </a:pPr>
            <a:r>
              <a:rPr lang="en-US" altLang="zh-CN" sz="800" dirty="0">
                <a:solidFill>
                  <a:schemeClr val="bg1"/>
                </a:solidFill>
                <a:latin typeface="Calibri Light" charset="0"/>
                <a:ea typeface="Calibri Light" charset="0"/>
                <a:cs typeface="Calibri Light" charset="0"/>
              </a:rPr>
              <a:t>Far far away, behind the word mountains, far from the countries Vokalia and Consonantia, there live the blind texts. Separated they live in Bookmarksgrove right at the coast of the Semantics, a large language ocean.A small river named Duden flows by their place and supplies it with the necessary regelialia. </a:t>
            </a:r>
          </a:p>
        </p:txBody>
      </p:sp>
      <p:sp>
        <p:nvSpPr>
          <p:cNvPr id="8" name="PA_库_文本框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9F4747A7-2D5C-4B75-9F00-8859618360E7}"/>
              </a:ext>
            </a:extLst>
          </p:cNvPr>
          <p:cNvSpPr txBox="1"/>
          <p:nvPr>
            <p:custDataLst>
              <p:tags r:id="rId4"/>
            </p:custDataLst>
          </p:nvPr>
        </p:nvSpPr>
        <p:spPr>
          <a:xfrm>
            <a:off x="5599802" y="4129315"/>
            <a:ext cx="553998" cy="779502"/>
          </a:xfrm>
          <a:prstGeom prst="rect">
            <a:avLst/>
          </a:prstGeom>
          <a:noFill/>
        </p:spPr>
        <p:txBody>
          <a:bodyPr vert="eaVert" wrap="square" rtlCol="0">
            <a:spAutoFit/>
          </a:bodyPr>
          <a:lstStyle/>
          <a:p>
            <a:r>
              <a:rPr kumimoji="1" lang="zh-CN" altLang="en-US" sz="800" dirty="0">
                <a:solidFill>
                  <a:schemeClr val="bg1"/>
                </a:solidFill>
                <a:latin typeface="STSong" charset="-122"/>
                <a:ea typeface="STSong" charset="-122"/>
                <a:cs typeface="STSong" charset="-122"/>
              </a:rPr>
              <a:t>请在这里输入你想要的文字</a:t>
            </a:r>
          </a:p>
        </p:txBody>
      </p:sp>
      <p:sp>
        <p:nvSpPr>
          <p:cNvPr id="9" name="PA_库_圆角矩形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B15ACE11-C416-4C04-AECA-AF7F9D9E895C}"/>
              </a:ext>
            </a:extLst>
          </p:cNvPr>
          <p:cNvSpPr/>
          <p:nvPr>
            <p:custDataLst>
              <p:tags r:id="rId5"/>
            </p:custDataLst>
          </p:nvPr>
        </p:nvSpPr>
        <p:spPr>
          <a:xfrm>
            <a:off x="5908645" y="6093008"/>
            <a:ext cx="373063" cy="1038915"/>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0" name="PA_库_文本框 9" descr="e7d195523061f1c01d60fa9f1cfcbfb3d7dea265119d71e15FBB43640B43E9A75E03FE54C774D5D4779ED45933E78901D3CB0E69E39D04A9E1E9B25CF060C4BCA4D072860494D0D8E683C2FE58414E158F89FD71BBC826F5AEFE92FF3B0075D3F5D25553B60AFE03493F37123CEF8F53CAAC2FBE59F5F8002E878D6ADB9F929198A9E4AB68AD4848">
            <a:extLst>
              <a:ext uri="{FF2B5EF4-FFF2-40B4-BE49-F238E27FC236}">
                <a16:creationId xmlns="" xmlns:a16="http://schemas.microsoft.com/office/drawing/2014/main" id="{C464563F-B12B-45E9-A1D8-5E3F7F23A20E}"/>
              </a:ext>
            </a:extLst>
          </p:cNvPr>
          <p:cNvSpPr txBox="1"/>
          <p:nvPr>
            <p:custDataLst>
              <p:tags r:id="rId6"/>
            </p:custDataLst>
          </p:nvPr>
        </p:nvSpPr>
        <p:spPr>
          <a:xfrm rot="5400000">
            <a:off x="5746750" y="6324570"/>
            <a:ext cx="723900" cy="400110"/>
          </a:xfrm>
          <a:prstGeom prst="rect">
            <a:avLst/>
          </a:prstGeom>
          <a:noFill/>
        </p:spPr>
        <p:txBody>
          <a:bodyPr wrap="square" rtlCol="0">
            <a:spAutoFit/>
          </a:bodyPr>
          <a:lstStyle/>
          <a:p>
            <a:r>
              <a:rPr kumimoji="1" lang="en-US" altLang="zh-CN" sz="2000" dirty="0">
                <a:solidFill>
                  <a:srgbClr val="377D94"/>
                </a:solidFill>
                <a:latin typeface="Calibri" charset="0"/>
                <a:ea typeface="Calibri" charset="0"/>
                <a:cs typeface="Calibri" charset="0"/>
              </a:rPr>
              <a:t>01</a:t>
            </a:r>
            <a:endParaRPr kumimoji="1" lang="zh-CN" altLang="en-US" sz="2000" dirty="0">
              <a:solidFill>
                <a:srgbClr val="377D94"/>
              </a:solidFill>
              <a:latin typeface="Calibri" charset="0"/>
              <a:ea typeface="Calibri" charset="0"/>
              <a:cs typeface="Calibri" charset="0"/>
            </a:endParaRPr>
          </a:p>
        </p:txBody>
      </p:sp>
      <p:sp>
        <p:nvSpPr>
          <p:cNvPr id="11" name="任意多边形: 形状 10">
            <a:extLst>
              <a:ext uri="{FF2B5EF4-FFF2-40B4-BE49-F238E27FC236}">
                <a16:creationId xmlns="" xmlns:a16="http://schemas.microsoft.com/office/drawing/2014/main" id="{43650F60-5196-4A54-A838-A55C6CF8F590}"/>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81923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ppt_x"/>
                                          </p:val>
                                        </p:tav>
                                        <p:tav tm="100000">
                                          <p:val>
                                            <p:strVal val="#ppt_x"/>
                                          </p:val>
                                        </p:tav>
                                      </p:tavLst>
                                    </p:anim>
                                    <p:anim calcmode="lin" valueType="num">
                                      <p:cBhvr additive="base">
                                        <p:cTn id="12" dur="1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500" fill="hold"/>
                                        <p:tgtEl>
                                          <p:spTgt spid="7"/>
                                        </p:tgtEl>
                                        <p:attrNameLst>
                                          <p:attrName>ppt_x</p:attrName>
                                        </p:attrNameLst>
                                      </p:cBhvr>
                                      <p:tavLst>
                                        <p:tav tm="0">
                                          <p:val>
                                            <p:strVal val="#ppt_x"/>
                                          </p:val>
                                        </p:tav>
                                        <p:tav tm="100000">
                                          <p:val>
                                            <p:strVal val="#ppt_x"/>
                                          </p:val>
                                        </p:tav>
                                      </p:tavLst>
                                    </p:anim>
                                    <p:anim calcmode="lin" valueType="num">
                                      <p:cBhvr additive="base">
                                        <p:cTn id="16" dur="1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ppt_x"/>
                                          </p:val>
                                        </p:tav>
                                        <p:tav tm="100000">
                                          <p:val>
                                            <p:strVal val="#ppt_x"/>
                                          </p:val>
                                        </p:tav>
                                      </p:tavLst>
                                    </p:anim>
                                    <p:anim calcmode="lin" valueType="num">
                                      <p:cBhvr additive="base">
                                        <p:cTn id="20" dur="1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nodePh="1">
                                  <p:stCondLst>
                                    <p:cond delay="250"/>
                                  </p:stCondLst>
                                  <p:endCondLst>
                                    <p:cond evt="begin" delay="0">
                                      <p:tn val="21"/>
                                    </p:cond>
                                  </p:endCondLst>
                                  <p:childTnLst>
                                    <p:set>
                                      <p:cBhvr>
                                        <p:cTn id="22" dur="1" fill="hold">
                                          <p:stCondLst>
                                            <p:cond delay="0"/>
                                          </p:stCondLst>
                                        </p:cTn>
                                        <p:tgtEl>
                                          <p:spTgt spid="9">
                                            <p:txEl>
                                              <p:charRg st="4294967295" end="4294967295"/>
                                            </p:txEl>
                                          </p:spTgt>
                                        </p:tgtEl>
                                        <p:attrNameLst>
                                          <p:attrName>style.visibility</p:attrName>
                                        </p:attrNameLst>
                                      </p:cBhvr>
                                      <p:to>
                                        <p:strVal val="visible"/>
                                      </p:to>
                                    </p:set>
                                    <p:anim calcmode="lin" valueType="num">
                                      <p:cBhvr additive="base">
                                        <p:cTn id="23" dur="1500" fill="hold"/>
                                        <p:tgtEl>
                                          <p:spTgt spid="9">
                                            <p:txEl>
                                              <p:charRg st="4294967295" end="4294967295"/>
                                            </p:txEl>
                                          </p:spTgt>
                                        </p:tgtEl>
                                        <p:attrNameLst>
                                          <p:attrName>ppt_x</p:attrName>
                                        </p:attrNameLst>
                                      </p:cBhvr>
                                      <p:tavLst>
                                        <p:tav tm="0">
                                          <p:val>
                                            <p:strVal val="#ppt_x"/>
                                          </p:val>
                                        </p:tav>
                                        <p:tav tm="100000">
                                          <p:val>
                                            <p:strVal val="#ppt_x"/>
                                          </p:val>
                                        </p:tav>
                                      </p:tavLst>
                                    </p:anim>
                                    <p:anim calcmode="lin" valueType="num">
                                      <p:cBhvr additive="base">
                                        <p:cTn id="24" dur="1500" fill="hold"/>
                                        <p:tgtEl>
                                          <p:spTgt spid="9">
                                            <p:txEl>
                                              <p:charRg st="4294967295" end="4294967295"/>
                                            </p:txEl>
                                          </p:spTgt>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500" fill="hold"/>
                                        <p:tgtEl>
                                          <p:spTgt spid="10"/>
                                        </p:tgtEl>
                                        <p:attrNameLst>
                                          <p:attrName>ppt_x</p:attrName>
                                        </p:attrNameLst>
                                      </p:cBhvr>
                                      <p:tavLst>
                                        <p:tav tm="0">
                                          <p:val>
                                            <p:strVal val="#ppt_x"/>
                                          </p:val>
                                        </p:tav>
                                        <p:tav tm="100000">
                                          <p:val>
                                            <p:strVal val="#ppt_x"/>
                                          </p:val>
                                        </p:tav>
                                      </p:tavLst>
                                    </p:anim>
                                    <p:anim calcmode="lin" valueType="num">
                                      <p:cBhvr additive="base">
                                        <p:cTn id="28" dur="1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9" grpId="0" autoUpdateAnimBg="0"/>
      <p:bldP spid="1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9802" y="789221"/>
            <a:ext cx="4818469" cy="6816520"/>
          </a:xfrm>
          <a:prstGeom prst="ellipse">
            <a:avLst/>
          </a:prstGeom>
        </p:spPr>
      </p:pic>
      <p:sp>
        <p:nvSpPr>
          <p:cNvPr id="7" name="圆角矩形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p:nvPr/>
        </p:nvSpPr>
        <p:spPr>
          <a:xfrm>
            <a:off x="5908645" y="-307792"/>
            <a:ext cx="373063" cy="1038915"/>
          </a:xfrm>
          <a:prstGeom prst="roundRect">
            <a:avLst>
              <a:gd name="adj" fmla="val 50000"/>
            </a:avLst>
          </a:prstGeom>
          <a:solidFill>
            <a:srgbClr val="377D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lumMod val="85000"/>
                  <a:lumOff val="15000"/>
                </a:schemeClr>
              </a:solidFill>
            </a:endParaRPr>
          </a:p>
        </p:txBody>
      </p:sp>
      <p:sp>
        <p:nvSpPr>
          <p:cNvPr id="8" name="文本框 7" descr="e7d195523061f1c01d60fa9f1cfcbfb3d7dea265119d71e15FBB43640B43E9A75E03FE54C774D5D4779ED45933E78901D3CB0E69E39D04A9E1E9B25CF060C4BCA4D072860494D0D8E683C2FE58414E158F89FD71BBC826F5AEFE92FF3B0075D3F5D25553B60AFE03493F37123CEF8F53CAAC2FBE59F5F8002E878D6ADB9F929198A9E4AB68AD4848"/>
          <p:cNvSpPr txBox="1"/>
          <p:nvPr/>
        </p:nvSpPr>
        <p:spPr>
          <a:xfrm rot="5400000">
            <a:off x="5746750" y="373560"/>
            <a:ext cx="723900" cy="400110"/>
          </a:xfrm>
          <a:prstGeom prst="rect">
            <a:avLst/>
          </a:prstGeom>
          <a:noFill/>
        </p:spPr>
        <p:txBody>
          <a:bodyPr wrap="square" rtlCol="0">
            <a:spAutoFit/>
          </a:bodyPr>
          <a:lstStyle/>
          <a:p>
            <a:r>
              <a:rPr kumimoji="1" lang="en-US" altLang="zh-CN" sz="2000">
                <a:solidFill>
                  <a:schemeClr val="bg1"/>
                </a:solidFill>
                <a:latin typeface="Calibri" charset="0"/>
                <a:ea typeface="Calibri" charset="0"/>
                <a:cs typeface="Calibri" charset="0"/>
              </a:rPr>
              <a:t>04</a:t>
            </a:r>
            <a:endParaRPr kumimoji="1" lang="zh-CN" altLang="en-US" sz="2000" dirty="0">
              <a:solidFill>
                <a:schemeClr val="bg1"/>
              </a:solidFill>
              <a:latin typeface="Calibri" charset="0"/>
              <a:ea typeface="Calibri" charset="0"/>
              <a:cs typeface="Calibri" charset="0"/>
            </a:endParaRPr>
          </a:p>
        </p:txBody>
      </p:sp>
      <p:sp>
        <p:nvSpPr>
          <p:cNvPr id="9" name="PA_库_文本框 12"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1"/>
            </p:custDataLst>
          </p:nvPr>
        </p:nvSpPr>
        <p:spPr>
          <a:xfrm>
            <a:off x="8558524" y="2482088"/>
            <a:ext cx="1877437" cy="1476665"/>
          </a:xfrm>
          <a:prstGeom prst="rect">
            <a:avLst/>
          </a:prstGeom>
          <a:noFill/>
        </p:spPr>
        <p:txBody>
          <a:bodyPr vert="eaVert" wrap="square" rtlCol="0">
            <a:spAutoFit/>
          </a:bodyPr>
          <a:lstStyle>
            <a:defPPr>
              <a:defRPr lang="zh-CN"/>
            </a:defPPr>
            <a:lvl1pPr>
              <a:lnSpc>
                <a:spcPct val="200000"/>
              </a:lnSpc>
              <a:defRPr sz="1100" spc="100">
                <a:solidFill>
                  <a:srgbClr val="274062"/>
                </a:solidFill>
                <a:latin typeface="STSong" charset="-122"/>
                <a:ea typeface="STSong" charset="-122"/>
                <a:cs typeface="STSong" charset="-122"/>
              </a:defRPr>
            </a:lvl1pPr>
          </a:lstStyle>
          <a:p>
            <a:r>
              <a:rPr lang="zh-CN" altLang="en-US" dirty="0"/>
              <a:t>记得珠帘初卷处，</a:t>
            </a:r>
            <a:endParaRPr lang="en-US" altLang="zh-CN" dirty="0"/>
          </a:p>
          <a:p>
            <a:r>
              <a:rPr lang="zh-CN" altLang="en-US" dirty="0"/>
              <a:t>人倚阑干，</a:t>
            </a:r>
            <a:endParaRPr lang="en-US" altLang="zh-CN" dirty="0"/>
          </a:p>
          <a:p>
            <a:r>
              <a:rPr lang="zh-CN" altLang="en-US" dirty="0"/>
              <a:t>被酒刚微醉。</a:t>
            </a:r>
            <a:endParaRPr lang="en-US" altLang="zh-CN" dirty="0"/>
          </a:p>
          <a:p>
            <a:r>
              <a:rPr lang="zh-CN" altLang="en-US" dirty="0"/>
              <a:t>翠叶飘零秋自语，</a:t>
            </a:r>
            <a:endParaRPr lang="en-US" altLang="zh-CN" dirty="0"/>
          </a:p>
          <a:p>
            <a:r>
              <a:rPr lang="zh-CN" altLang="en-US" dirty="0"/>
              <a:t>晓风吹堕横塘路。</a:t>
            </a:r>
          </a:p>
        </p:txBody>
      </p:sp>
      <p:sp>
        <p:nvSpPr>
          <p:cNvPr id="10" name="PA_库_文本框 12" descr="e7d195523061f1c01d60fa9f1cfcbfb3d7dea265119d71e15FBB43640B43E9A75E03FE54C774D5D4779ED45933E78901D3CB0E69E39D04A9E1E9B25CF060C4BCA4D072860494D0D8E683C2FE58414E1560C31B80AD98F239CC60AE0ABE6994262016484DF92ABDD4C41880473615070771A3CA4AD796B97D3674B3B86CE0BBFFA74489A5F9BB5A78"/>
          <p:cNvSpPr txBox="1"/>
          <p:nvPr>
            <p:custDataLst>
              <p:tags r:id="rId2"/>
            </p:custDataLst>
          </p:nvPr>
        </p:nvSpPr>
        <p:spPr>
          <a:xfrm>
            <a:off x="1754391" y="2482087"/>
            <a:ext cx="1877437" cy="1476665"/>
          </a:xfrm>
          <a:prstGeom prst="rect">
            <a:avLst/>
          </a:prstGeom>
          <a:noFill/>
        </p:spPr>
        <p:txBody>
          <a:bodyPr vert="eaVert" wrap="square" rtlCol="0">
            <a:spAutoFit/>
          </a:bodyPr>
          <a:lstStyle/>
          <a:p>
            <a:pPr>
              <a:lnSpc>
                <a:spcPct val="200000"/>
              </a:lnSpc>
            </a:pPr>
            <a:r>
              <a:rPr lang="zh-CN" altLang="en-US" sz="1100" spc="100" dirty="0">
                <a:solidFill>
                  <a:srgbClr val="274062"/>
                </a:solidFill>
                <a:latin typeface="STSong" charset="-122"/>
                <a:ea typeface="STSong" charset="-122"/>
                <a:cs typeface="STSong" charset="-122"/>
              </a:rPr>
              <a:t>词客看花心意苦，</a:t>
            </a:r>
            <a:endParaRPr lang="en-US" altLang="zh-CN" sz="1100" spc="100" dirty="0">
              <a:solidFill>
                <a:srgbClr val="274062"/>
              </a:solidFill>
              <a:latin typeface="STSong" charset="-122"/>
              <a:ea typeface="STSong" charset="-122"/>
              <a:cs typeface="STSong" charset="-122"/>
            </a:endParaRPr>
          </a:p>
          <a:p>
            <a:pPr>
              <a:lnSpc>
                <a:spcPct val="200000"/>
              </a:lnSpc>
            </a:pPr>
            <a:r>
              <a:rPr lang="zh-CN" altLang="en-US" sz="1100" spc="100" dirty="0">
                <a:solidFill>
                  <a:srgbClr val="274062"/>
                </a:solidFill>
                <a:latin typeface="STSong" charset="-122"/>
                <a:ea typeface="STSong" charset="-122"/>
                <a:cs typeface="STSong" charset="-122"/>
              </a:rPr>
              <a:t>坠粉零香，</a:t>
            </a:r>
            <a:endParaRPr lang="en-US" altLang="zh-CN" sz="1100" spc="100" dirty="0">
              <a:solidFill>
                <a:srgbClr val="274062"/>
              </a:solidFill>
              <a:latin typeface="STSong" charset="-122"/>
              <a:ea typeface="STSong" charset="-122"/>
              <a:cs typeface="STSong" charset="-122"/>
            </a:endParaRPr>
          </a:p>
          <a:p>
            <a:pPr>
              <a:lnSpc>
                <a:spcPct val="200000"/>
              </a:lnSpc>
            </a:pPr>
            <a:r>
              <a:rPr lang="zh-CN" altLang="en-US" sz="1100" spc="100" dirty="0">
                <a:solidFill>
                  <a:srgbClr val="274062"/>
                </a:solidFill>
                <a:latin typeface="STSong" charset="-122"/>
                <a:ea typeface="STSong" charset="-122"/>
                <a:cs typeface="STSong" charset="-122"/>
              </a:rPr>
              <a:t>果是谁相误。</a:t>
            </a:r>
            <a:endParaRPr lang="en-US" altLang="zh-CN" sz="1100" spc="100" dirty="0">
              <a:solidFill>
                <a:srgbClr val="274062"/>
              </a:solidFill>
              <a:latin typeface="STSong" charset="-122"/>
              <a:ea typeface="STSong" charset="-122"/>
              <a:cs typeface="STSong" charset="-122"/>
            </a:endParaRPr>
          </a:p>
          <a:p>
            <a:pPr>
              <a:lnSpc>
                <a:spcPct val="200000"/>
              </a:lnSpc>
            </a:pPr>
            <a:r>
              <a:rPr lang="zh-CN" altLang="en-US" sz="1100" spc="100" dirty="0">
                <a:solidFill>
                  <a:srgbClr val="274062"/>
                </a:solidFill>
                <a:latin typeface="STSong" charset="-122"/>
                <a:ea typeface="STSong" charset="-122"/>
                <a:cs typeface="STSong" charset="-122"/>
              </a:rPr>
              <a:t>三十六陂飞细雨，</a:t>
            </a:r>
            <a:endParaRPr lang="en-US" altLang="zh-CN" sz="1100" spc="100" dirty="0">
              <a:solidFill>
                <a:srgbClr val="274062"/>
              </a:solidFill>
              <a:latin typeface="STSong" charset="-122"/>
              <a:ea typeface="STSong" charset="-122"/>
              <a:cs typeface="STSong" charset="-122"/>
            </a:endParaRPr>
          </a:p>
          <a:p>
            <a:pPr>
              <a:lnSpc>
                <a:spcPct val="200000"/>
              </a:lnSpc>
            </a:pPr>
            <a:r>
              <a:rPr lang="zh-CN" altLang="en-US" sz="1100" spc="100" dirty="0">
                <a:solidFill>
                  <a:srgbClr val="274062"/>
                </a:solidFill>
                <a:latin typeface="STSong" charset="-122"/>
                <a:ea typeface="STSong" charset="-122"/>
                <a:cs typeface="STSong" charset="-122"/>
              </a:rPr>
              <a:t>明朝颜色难如故。</a:t>
            </a:r>
          </a:p>
        </p:txBody>
      </p:sp>
      <p:sp>
        <p:nvSpPr>
          <p:cNvPr id="14" name="任意多边形: 形状 13">
            <a:extLst>
              <a:ext uri="{FF2B5EF4-FFF2-40B4-BE49-F238E27FC236}">
                <a16:creationId xmlns="" xmlns:a16="http://schemas.microsoft.com/office/drawing/2014/main" id="{9C8DDD28-5B93-49ED-8465-45587CE4102D}"/>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rgbClr val="377D94">
              <a:alpha val="80000"/>
            </a:srgb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46476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ppt_x"/>
                                          </p:val>
                                        </p:tav>
                                        <p:tav tm="100000">
                                          <p:val>
                                            <p:strVal val="#ppt_x"/>
                                          </p:val>
                                        </p:tav>
                                      </p:tavLst>
                                    </p:anim>
                                    <p:anim calcmode="lin" valueType="num">
                                      <p:cBhvr additive="base">
                                        <p:cTn id="12" dur="1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P spid="1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3DB47BD9-03A2-446A-BE25-58DA407E7E01}"/>
              </a:ext>
            </a:extLst>
          </p:cNvPr>
          <p:cNvPicPr>
            <a:picLocks noChangeAspect="1"/>
          </p:cNvPicPr>
          <p:nvPr/>
        </p:nvPicPr>
        <p:blipFill>
          <a:blip r:embed="rId3"/>
          <a:stretch>
            <a:fillRect/>
          </a:stretch>
        </p:blipFill>
        <p:spPr>
          <a:xfrm flipV="1">
            <a:off x="0" y="12848"/>
            <a:ext cx="12192000" cy="6845152"/>
          </a:xfrm>
          <a:prstGeom prst="rect">
            <a:avLst/>
          </a:prstGeom>
        </p:spPr>
      </p:pic>
      <p:sp>
        <p:nvSpPr>
          <p:cNvPr id="4" name="文本框 3"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69D2B344-46BE-4D9C-9FBE-DE897CA4DEF6}"/>
              </a:ext>
            </a:extLst>
          </p:cNvPr>
          <p:cNvSpPr txBox="1"/>
          <p:nvPr/>
        </p:nvSpPr>
        <p:spPr>
          <a:xfrm>
            <a:off x="5174394" y="5376334"/>
            <a:ext cx="1843211" cy="707886"/>
          </a:xfrm>
          <a:prstGeom prst="rect">
            <a:avLst/>
          </a:prstGeom>
          <a:noFill/>
        </p:spPr>
        <p:txBody>
          <a:bodyPr wrap="square" rtlCol="0">
            <a:spAutoFit/>
          </a:bodyPr>
          <a:lstStyle/>
          <a:p>
            <a:pPr algn="ctr"/>
            <a:r>
              <a:rPr kumimoji="1" lang="zh-CN" altLang="en-US" sz="4000" dirty="0">
                <a:solidFill>
                  <a:srgbClr val="377D94"/>
                </a:solidFill>
                <a:latin typeface="字酷堂清楷体" panose="02010601030101010101" pitchFamily="2" charset="-122"/>
                <a:ea typeface="字酷堂清楷体" panose="02010601030101010101" pitchFamily="2" charset="-122"/>
                <a:cs typeface="AuJJKai1033" charset="-122"/>
              </a:rPr>
              <a:t>满月</a:t>
            </a:r>
          </a:p>
        </p:txBody>
      </p:sp>
      <p:sp>
        <p:nvSpPr>
          <p:cNvPr id="5" name="L 形 4"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36994F93-0C60-48F3-A441-851A354F685F}"/>
              </a:ext>
            </a:extLst>
          </p:cNvPr>
          <p:cNvSpPr/>
          <p:nvPr/>
        </p:nvSpPr>
        <p:spPr>
          <a:xfrm>
            <a:off x="5495896" y="5978706"/>
            <a:ext cx="147764" cy="147764"/>
          </a:xfrm>
          <a:prstGeom prst="corner">
            <a:avLst>
              <a:gd name="adj1" fmla="val 27800"/>
              <a:gd name="adj2" fmla="val 2915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377D94"/>
              </a:solidFill>
            </a:endParaRPr>
          </a:p>
        </p:txBody>
      </p:sp>
      <p:sp>
        <p:nvSpPr>
          <p:cNvPr id="6" name="L 形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D649A5DD-AE4B-46D3-985B-55F3F3B05414}"/>
              </a:ext>
            </a:extLst>
          </p:cNvPr>
          <p:cNvSpPr/>
          <p:nvPr/>
        </p:nvSpPr>
        <p:spPr>
          <a:xfrm rot="10800000">
            <a:off x="6528582" y="5412708"/>
            <a:ext cx="167662" cy="167662"/>
          </a:xfrm>
          <a:prstGeom prst="corner">
            <a:avLst>
              <a:gd name="adj1" fmla="val 27800"/>
              <a:gd name="adj2" fmla="val 2915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377D94"/>
              </a:solidFill>
            </a:endParaRPr>
          </a:p>
        </p:txBody>
      </p:sp>
      <p:sp>
        <p:nvSpPr>
          <p:cNvPr id="9" name="文本框 8">
            <a:extLst>
              <a:ext uri="{FF2B5EF4-FFF2-40B4-BE49-F238E27FC236}">
                <a16:creationId xmlns="" xmlns:a16="http://schemas.microsoft.com/office/drawing/2014/main" id="{8EA8E1F5-7605-4528-92A6-63EC3B9AA9FB}"/>
              </a:ext>
            </a:extLst>
          </p:cNvPr>
          <p:cNvSpPr txBox="1"/>
          <p:nvPr/>
        </p:nvSpPr>
        <p:spPr>
          <a:xfrm>
            <a:off x="7469791" y="642679"/>
            <a:ext cx="677108" cy="2062103"/>
          </a:xfrm>
          <a:prstGeom prst="rect">
            <a:avLst/>
          </a:prstGeom>
          <a:noFill/>
          <a:ln>
            <a:solidFill>
              <a:schemeClr val="bg1"/>
            </a:solidFill>
            <a:prstDash val="sysDot"/>
          </a:ln>
          <a:effectLst>
            <a:outerShdw blurRad="50800" dist="38100" dir="5400000" algn="t" rotWithShape="0">
              <a:prstClr val="black">
                <a:alpha val="40000"/>
              </a:prstClr>
            </a:outerShdw>
          </a:effectLst>
        </p:spPr>
        <p:txBody>
          <a:bodyPr wrap="square" rtlCol="0">
            <a:spAutoFit/>
          </a:bodyPr>
          <a:lstStyle>
            <a:defPPr>
              <a:defRPr lang="zh-CN"/>
            </a:defPPr>
            <a:lvl1pPr algn="ctr">
              <a:defRPr sz="3200">
                <a:latin typeface="方正清刻本悦宋简体" panose="02000000000000000000" pitchFamily="2" charset="-122"/>
                <a:ea typeface="方正清刻本悦宋简体" panose="02000000000000000000" pitchFamily="2" charset="-122"/>
              </a:defRPr>
            </a:lvl1pPr>
          </a:lstStyle>
          <a:p>
            <a:r>
              <a:rPr lang="zh-CN" altLang="en-US" dirty="0">
                <a:solidFill>
                  <a:schemeClr val="bg1"/>
                </a:solidFill>
                <a:latin typeface="文悦古典明朝体 (非商业使用) W5" pitchFamily="50" charset="-122"/>
                <a:ea typeface="文悦古典明朝体 (非商业使用) W5" pitchFamily="50" charset="-122"/>
              </a:rPr>
              <a:t>中秋起源</a:t>
            </a:r>
          </a:p>
        </p:txBody>
      </p:sp>
      <p:cxnSp>
        <p:nvCxnSpPr>
          <p:cNvPr id="10" name="直接连接符 9">
            <a:extLst>
              <a:ext uri="{FF2B5EF4-FFF2-40B4-BE49-F238E27FC236}">
                <a16:creationId xmlns="" xmlns:a16="http://schemas.microsoft.com/office/drawing/2014/main" id="{D3B03643-9829-4814-A586-F5256A173571}"/>
              </a:ext>
            </a:extLst>
          </p:cNvPr>
          <p:cNvCxnSpPr/>
          <p:nvPr/>
        </p:nvCxnSpPr>
        <p:spPr>
          <a:xfrm>
            <a:off x="7272602" y="944802"/>
            <a:ext cx="1" cy="2511879"/>
          </a:xfrm>
          <a:prstGeom prst="line">
            <a:avLst/>
          </a:prstGeom>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11F4B17A-F1F5-47AA-A4FE-A98128673E87}"/>
              </a:ext>
            </a:extLst>
          </p:cNvPr>
          <p:cNvSpPr txBox="1"/>
          <p:nvPr/>
        </p:nvSpPr>
        <p:spPr>
          <a:xfrm>
            <a:off x="5795297" y="1840547"/>
            <a:ext cx="1477328" cy="1169551"/>
          </a:xfrm>
          <a:prstGeom prst="rect">
            <a:avLst/>
          </a:prstGeom>
          <a:noFill/>
          <a:effectLst>
            <a:outerShdw blurRad="63500" sx="102000" sy="102000" algn="ctr" rotWithShape="0">
              <a:prstClr val="black">
                <a:alpha val="40000"/>
              </a:prstClr>
            </a:outerShdw>
          </a:effectLst>
        </p:spPr>
        <p:txBody>
          <a:bodyPr vert="eaVert" wrap="none" rtlCol="0">
            <a:spAutoFit/>
          </a:bodyPr>
          <a:lstStyle/>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请在这里，</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输入副标</a:t>
            </a:r>
            <a:endParaRPr lang="en-US" altLang="zh-CN" sz="1400" dirty="0">
              <a:solidFill>
                <a:schemeClr val="bg1"/>
              </a:solidFill>
              <a:latin typeface="柳公权柳体" panose="02000000000000000000" pitchFamily="2" charset="-122"/>
              <a:ea typeface="柳公权柳体" panose="02000000000000000000" pitchFamily="2" charset="-122"/>
            </a:endParaRPr>
          </a:p>
          <a:p>
            <a:pPr>
              <a:lnSpc>
                <a:spcPct val="150000"/>
              </a:lnSpc>
            </a:pPr>
            <a:r>
              <a:rPr lang="zh-CN" altLang="en-US" sz="1400" dirty="0">
                <a:solidFill>
                  <a:schemeClr val="bg1"/>
                </a:solidFill>
                <a:latin typeface="柳公权柳体" panose="02000000000000000000" pitchFamily="2" charset="-122"/>
                <a:ea typeface="柳公权柳体" panose="02000000000000000000" pitchFamily="2" charset="-122"/>
              </a:rPr>
              <a:t>题输入副标题</a:t>
            </a:r>
          </a:p>
          <a:p>
            <a:pPr>
              <a:lnSpc>
                <a:spcPct val="150000"/>
              </a:lnSpc>
            </a:pPr>
            <a:endParaRPr lang="zh-CN" altLang="en-US" sz="1400" dirty="0">
              <a:solidFill>
                <a:schemeClr val="bg1"/>
              </a:solidFill>
              <a:latin typeface="柳公权柳体" panose="02000000000000000000" pitchFamily="2" charset="-122"/>
              <a:ea typeface="柳公权柳体" panose="02000000000000000000" pitchFamily="2" charset="-122"/>
            </a:endParaRPr>
          </a:p>
        </p:txBody>
      </p:sp>
      <p:sp>
        <p:nvSpPr>
          <p:cNvPr id="12" name="矩形 11">
            <a:extLst>
              <a:ext uri="{FF2B5EF4-FFF2-40B4-BE49-F238E27FC236}">
                <a16:creationId xmlns="" xmlns:a16="http://schemas.microsoft.com/office/drawing/2014/main" id="{E667E19F-13DD-4E76-92D2-166D6350B685}"/>
              </a:ext>
            </a:extLst>
          </p:cNvPr>
          <p:cNvSpPr/>
          <p:nvPr/>
        </p:nvSpPr>
        <p:spPr>
          <a:xfrm>
            <a:off x="3573023" y="1840547"/>
            <a:ext cx="2400657" cy="1186030"/>
          </a:xfrm>
          <a:prstGeom prst="rect">
            <a:avLst/>
          </a:prstGeom>
          <a:effectLst>
            <a:outerShdw blurRad="63500" sx="102000" sy="102000" algn="ctr" rotWithShape="0">
              <a:prstClr val="black">
                <a:alpha val="40000"/>
              </a:prstClr>
            </a:outerShdw>
          </a:effectLst>
        </p:spPr>
        <p:txBody>
          <a:bodyPr vert="eaVert" wrap="square">
            <a:spAutoFit/>
          </a:bodyPr>
          <a:lstStyle/>
          <a:p>
            <a:pPr algn="ctr">
              <a:lnSpc>
                <a:spcPct val="150000"/>
              </a:lnSpc>
            </a:pPr>
            <a:r>
              <a:rPr lang="zh-CN" altLang="en-US" sz="800" dirty="0">
                <a:solidFill>
                  <a:schemeClr val="bg1"/>
                </a:solidFill>
                <a:latin typeface="柳公权柳体" panose="02000000000000000000" pitchFamily="2" charset="-122"/>
                <a:ea typeface="柳公权柳体" panose="02000000000000000000" pitchFamily="2" charset="-122"/>
              </a:rPr>
              <a:t>清丽宛转、柔美多情的笔触，以景起，以情结，以景寄情，情景交融，抒写了女子怀人伤春的情愫。南宋胡仔</a:t>
            </a:r>
            <a:r>
              <a:rPr lang="en-US" altLang="zh-CN" sz="800" dirty="0">
                <a:solidFill>
                  <a:schemeClr val="bg1"/>
                </a:solidFill>
                <a:latin typeface="柳公权柳体" panose="02000000000000000000" pitchFamily="2" charset="-122"/>
                <a:ea typeface="柳公权柳体" panose="02000000000000000000" pitchFamily="2" charset="-122"/>
              </a:rPr>
              <a:t>《</a:t>
            </a:r>
            <a:r>
              <a:rPr lang="zh-CN" altLang="en-US" sz="800" dirty="0">
                <a:solidFill>
                  <a:schemeClr val="bg1"/>
                </a:solidFill>
                <a:latin typeface="柳公权柳体" panose="02000000000000000000" pitchFamily="2" charset="-122"/>
                <a:ea typeface="柳公权柳体" panose="02000000000000000000" pitchFamily="2" charset="-122"/>
              </a:rPr>
              <a:t>鱼隐丛话</a:t>
            </a:r>
            <a:r>
              <a:rPr lang="en-US" altLang="zh-CN" sz="800" dirty="0">
                <a:solidFill>
                  <a:schemeClr val="bg1"/>
                </a:solidFill>
                <a:latin typeface="柳公权柳体" panose="02000000000000000000" pitchFamily="2" charset="-122"/>
                <a:ea typeface="柳公权柳体" panose="02000000000000000000" pitchFamily="2" charset="-122"/>
              </a:rPr>
              <a:t>》</a:t>
            </a:r>
            <a:r>
              <a:rPr lang="zh-CN" altLang="en-US" sz="800" dirty="0">
                <a:solidFill>
                  <a:schemeClr val="bg1"/>
                </a:solidFill>
                <a:latin typeface="柳公权柳体" panose="02000000000000000000" pitchFamily="2" charset="-122"/>
                <a:ea typeface="柳公权柳体" panose="02000000000000000000" pitchFamily="2" charset="-122"/>
              </a:rPr>
              <a:t>中评此词云：“观此语意，疑若优柔无断者；至其端委庙堂，决澶渊之策，其气锐然，奋仁者之勇，全与此诗意不相类。盖人之难知也如此！</a:t>
            </a:r>
            <a:endParaRPr lang="en-US" altLang="zh-CN" sz="800" dirty="0">
              <a:solidFill>
                <a:schemeClr val="bg1"/>
              </a:solidFill>
              <a:latin typeface="柳公权柳体" panose="02000000000000000000" pitchFamily="2" charset="-122"/>
              <a:ea typeface="柳公权柳体" panose="02000000000000000000" pitchFamily="2" charset="-122"/>
            </a:endParaRPr>
          </a:p>
        </p:txBody>
      </p:sp>
      <p:pic>
        <p:nvPicPr>
          <p:cNvPr id="13" name="图片 10">
            <a:extLst>
              <a:ext uri="{FF2B5EF4-FFF2-40B4-BE49-F238E27FC236}">
                <a16:creationId xmlns="" xmlns:a16="http://schemas.microsoft.com/office/drawing/2014/main" id="{6579CB0D-468F-48C1-AEE9-6F028EEB517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8952" y="3037069"/>
            <a:ext cx="287272" cy="287272"/>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663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childTnLst>
                          </p:cTn>
                        </p:par>
                        <p:par>
                          <p:cTn id="8" fill="hold">
                            <p:stCondLst>
                              <p:cond delay="125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2000" fill="hold"/>
                                        <p:tgtEl>
                                          <p:spTgt spid="11"/>
                                        </p:tgtEl>
                                        <p:attrNameLst>
                                          <p:attrName>ppt_x</p:attrName>
                                        </p:attrNameLst>
                                      </p:cBhvr>
                                      <p:tavLst>
                                        <p:tav tm="0">
                                          <p:val>
                                            <p:strVal val="#ppt_x"/>
                                          </p:val>
                                        </p:tav>
                                        <p:tav tm="100000">
                                          <p:val>
                                            <p:strVal val="#ppt_x"/>
                                          </p:val>
                                        </p:tav>
                                      </p:tavLst>
                                    </p:anim>
                                    <p:anim calcmode="lin" valueType="num">
                                      <p:cBhvr additive="base">
                                        <p:cTn id="16" dur="2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ppt_x"/>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0"/>
                            </p:stCondLst>
                            <p:childTnLst>
                              <p:par>
                                <p:cTn id="22" presetID="14" presetClass="entr" presetSubtype="1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randombar(horizont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a:extLst>
              <a:ext uri="{FF2B5EF4-FFF2-40B4-BE49-F238E27FC236}">
                <a16:creationId xmlns="" xmlns:a16="http://schemas.microsoft.com/office/drawing/2014/main" id="{52114616-869C-4D52-A4E2-8C88FE47D020}"/>
              </a:ext>
            </a:extLst>
          </p:cNvPr>
          <p:cNvSpPr>
            <a:spLocks noGrp="1"/>
          </p:cNvSpPr>
          <p:nvPr>
            <p:ph type="pic" sz="quarter" idx="10"/>
          </p:nvPr>
        </p:nvSpPr>
        <p:spPr/>
      </p:sp>
      <p:pic>
        <p:nvPicPr>
          <p:cNvPr id="3" name="图片 2">
            <a:extLst>
              <a:ext uri="{FF2B5EF4-FFF2-40B4-BE49-F238E27FC236}">
                <a16:creationId xmlns="" xmlns:a16="http://schemas.microsoft.com/office/drawing/2014/main" id="{21D43A00-7CBA-4A3F-9EF0-A29CEA3C9C0A}"/>
              </a:ext>
            </a:extLst>
          </p:cNvPr>
          <p:cNvPicPr>
            <a:picLocks noChangeAspect="1"/>
          </p:cNvPicPr>
          <p:nvPr/>
        </p:nvPicPr>
        <p:blipFill>
          <a:blip r:embed="rId3"/>
          <a:stretch>
            <a:fillRect/>
          </a:stretch>
        </p:blipFill>
        <p:spPr>
          <a:xfrm>
            <a:off x="0" y="0"/>
            <a:ext cx="12209488" cy="6858000"/>
          </a:xfrm>
          <a:prstGeom prst="rect">
            <a:avLst/>
          </a:prstGeom>
        </p:spPr>
      </p:pic>
      <p:sp>
        <p:nvSpPr>
          <p:cNvPr id="4" name="文本框 3">
            <a:extLst>
              <a:ext uri="{FF2B5EF4-FFF2-40B4-BE49-F238E27FC236}">
                <a16:creationId xmlns="" xmlns:a16="http://schemas.microsoft.com/office/drawing/2014/main" id="{0ED550D6-992A-4041-BDD1-A39A4D2FBDDE}"/>
              </a:ext>
            </a:extLst>
          </p:cNvPr>
          <p:cNvSpPr txBox="1"/>
          <p:nvPr/>
        </p:nvSpPr>
        <p:spPr>
          <a:xfrm>
            <a:off x="6156339" y="2112232"/>
            <a:ext cx="1210588" cy="400110"/>
          </a:xfrm>
          <a:prstGeom prst="rect">
            <a:avLst/>
          </a:prstGeom>
          <a:noFill/>
          <a:effectLst>
            <a:outerShdw blurRad="50800" dist="38100" dir="2700000" algn="tl" rotWithShape="0">
              <a:prstClr val="black">
                <a:alpha val="40000"/>
              </a:prstClr>
            </a:outerShdw>
          </a:effectLst>
        </p:spPr>
        <p:txBody>
          <a:bodyPr vert="horz" wrap="none" rtlCol="0">
            <a:spAutoFit/>
          </a:bodyPr>
          <a:lstStyle/>
          <a:p>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5" name="矩形 4">
            <a:extLst>
              <a:ext uri="{FF2B5EF4-FFF2-40B4-BE49-F238E27FC236}">
                <a16:creationId xmlns="" xmlns:a16="http://schemas.microsoft.com/office/drawing/2014/main" id="{1AA99C60-C33B-412A-8270-CCACEF65A0B0}"/>
              </a:ext>
            </a:extLst>
          </p:cNvPr>
          <p:cNvSpPr/>
          <p:nvPr/>
        </p:nvSpPr>
        <p:spPr>
          <a:xfrm>
            <a:off x="6156339" y="2550148"/>
            <a:ext cx="4721527" cy="715581"/>
          </a:xfrm>
          <a:prstGeom prst="rect">
            <a:avLst/>
          </a:prstGeom>
        </p:spPr>
        <p:txBody>
          <a:bodyPr wrap="square">
            <a:spAutoFit/>
          </a:bodyPr>
          <a:lstStyle/>
          <a:p>
            <a:pPr>
              <a:lnSpc>
                <a:spcPct val="150000"/>
              </a:lnSpc>
            </a:pPr>
            <a:r>
              <a:rPr lang="zh-CN" altLang="en-US" sz="900">
                <a:solidFill>
                  <a:schemeClr val="bg1"/>
                </a:solidFill>
              </a:rPr>
              <a:t>Please add your text content here, or copy your text, paste it here, and select only the text. Please add your text Please add your text content here, or copy your text, paste it here, and select only the text. Please add your text </a:t>
            </a:r>
          </a:p>
        </p:txBody>
      </p:sp>
      <p:sp>
        <p:nvSpPr>
          <p:cNvPr id="6" name="文本框 5">
            <a:extLst>
              <a:ext uri="{FF2B5EF4-FFF2-40B4-BE49-F238E27FC236}">
                <a16:creationId xmlns="" xmlns:a16="http://schemas.microsoft.com/office/drawing/2014/main" id="{6981F22D-A37F-4B30-9276-35117A4425FE}"/>
              </a:ext>
            </a:extLst>
          </p:cNvPr>
          <p:cNvSpPr txBox="1"/>
          <p:nvPr/>
        </p:nvSpPr>
        <p:spPr>
          <a:xfrm>
            <a:off x="6156339" y="3981635"/>
            <a:ext cx="1210588" cy="400110"/>
          </a:xfrm>
          <a:prstGeom prst="rect">
            <a:avLst/>
          </a:prstGeom>
          <a:noFill/>
          <a:effectLst>
            <a:outerShdw blurRad="50800" dist="38100" dir="2700000" algn="tl" rotWithShape="0">
              <a:prstClr val="black">
                <a:alpha val="40000"/>
              </a:prstClr>
            </a:outerShdw>
          </a:effectLst>
        </p:spPr>
        <p:txBody>
          <a:bodyPr vert="horz" wrap="none" rtlCol="0">
            <a:spAutoFit/>
          </a:bodyPr>
          <a:lstStyle/>
          <a:p>
            <a:r>
              <a:rPr lang="zh-CN" altLang="en-US" sz="2000" dirty="0">
                <a:solidFill>
                  <a:schemeClr val="bg1"/>
                </a:solidFill>
                <a:latin typeface="文悦古典明朝体 (非商业使用) W5" pitchFamily="50" charset="-122"/>
                <a:ea typeface="文悦古典明朝体 (非商业使用) W5" pitchFamily="50" charset="-122"/>
              </a:rPr>
              <a:t>中秋快乐</a:t>
            </a:r>
          </a:p>
        </p:txBody>
      </p:sp>
      <p:sp>
        <p:nvSpPr>
          <p:cNvPr id="7" name="矩形 6">
            <a:extLst>
              <a:ext uri="{FF2B5EF4-FFF2-40B4-BE49-F238E27FC236}">
                <a16:creationId xmlns="" xmlns:a16="http://schemas.microsoft.com/office/drawing/2014/main" id="{C4FDF9D8-B8E3-4996-9F5B-AFA36F7C0FBD}"/>
              </a:ext>
            </a:extLst>
          </p:cNvPr>
          <p:cNvSpPr/>
          <p:nvPr/>
        </p:nvSpPr>
        <p:spPr>
          <a:xfrm>
            <a:off x="6156339" y="4419551"/>
            <a:ext cx="4721527" cy="715581"/>
          </a:xfrm>
          <a:prstGeom prst="rect">
            <a:avLst/>
          </a:prstGeom>
        </p:spPr>
        <p:txBody>
          <a:bodyPr wrap="square">
            <a:spAutoFit/>
          </a:bodyPr>
          <a:lstStyle/>
          <a:p>
            <a:pPr>
              <a:lnSpc>
                <a:spcPct val="150000"/>
              </a:lnSpc>
            </a:pPr>
            <a:r>
              <a:rPr lang="zh-CN" altLang="en-US" sz="900">
                <a:solidFill>
                  <a:schemeClr val="bg1"/>
                </a:solidFill>
              </a:rPr>
              <a:t>Please add your text content here, or copy your text, paste it here, and select only the text. Please add your text Please add your text content here, or copy your text, paste it here, and select only the text. Please add your text </a:t>
            </a:r>
          </a:p>
        </p:txBody>
      </p:sp>
      <p:pic>
        <p:nvPicPr>
          <p:cNvPr id="8" name="图片 7">
            <a:extLst>
              <a:ext uri="{FF2B5EF4-FFF2-40B4-BE49-F238E27FC236}">
                <a16:creationId xmlns="" xmlns:a16="http://schemas.microsoft.com/office/drawing/2014/main" id="{D7725378-DAB9-4676-A48D-4E6BD554D3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285" y="1092105"/>
            <a:ext cx="4673789" cy="4673789"/>
          </a:xfrm>
          <a:prstGeom prst="rect">
            <a:avLst/>
          </a:prstGeom>
        </p:spPr>
      </p:pic>
      <p:pic>
        <p:nvPicPr>
          <p:cNvPr id="9" name="图片 8">
            <a:extLst>
              <a:ext uri="{FF2B5EF4-FFF2-40B4-BE49-F238E27FC236}">
                <a16:creationId xmlns="" xmlns:a16="http://schemas.microsoft.com/office/drawing/2014/main" id="{8830E01D-55D9-40B2-B84A-017FE337C907}"/>
              </a:ext>
            </a:extLst>
          </p:cNvPr>
          <p:cNvPicPr>
            <a:picLocks noChangeAspect="1"/>
          </p:cNvPicPr>
          <p:nvPr/>
        </p:nvPicPr>
        <p:blipFill>
          <a:blip r:embed="rId5">
            <a:lum bright="70000" contrast="-70000"/>
          </a:blip>
          <a:stretch>
            <a:fillRect/>
          </a:stretch>
        </p:blipFill>
        <p:spPr>
          <a:xfrm>
            <a:off x="4307694" y="1941945"/>
            <a:ext cx="1478814" cy="1487055"/>
          </a:xfrm>
          <a:prstGeom prst="rect">
            <a:avLst/>
          </a:prstGeom>
        </p:spPr>
      </p:pic>
      <p:pic>
        <p:nvPicPr>
          <p:cNvPr id="10" name="图片 9">
            <a:extLst>
              <a:ext uri="{FF2B5EF4-FFF2-40B4-BE49-F238E27FC236}">
                <a16:creationId xmlns="" xmlns:a16="http://schemas.microsoft.com/office/drawing/2014/main" id="{0725CA23-7DCD-4F5A-B0E3-DCCC58BB3F3E}"/>
              </a:ext>
            </a:extLst>
          </p:cNvPr>
          <p:cNvPicPr>
            <a:picLocks noChangeAspect="1"/>
          </p:cNvPicPr>
          <p:nvPr/>
        </p:nvPicPr>
        <p:blipFill>
          <a:blip r:embed="rId5">
            <a:lum bright="70000" contrast="-70000"/>
          </a:blip>
          <a:stretch>
            <a:fillRect/>
          </a:stretch>
        </p:blipFill>
        <p:spPr>
          <a:xfrm>
            <a:off x="4307694" y="3787304"/>
            <a:ext cx="1478814" cy="1487055"/>
          </a:xfrm>
          <a:prstGeom prst="rect">
            <a:avLst/>
          </a:prstGeom>
        </p:spPr>
      </p:pic>
      <p:sp>
        <p:nvSpPr>
          <p:cNvPr id="11" name="文本框 10">
            <a:extLst>
              <a:ext uri="{FF2B5EF4-FFF2-40B4-BE49-F238E27FC236}">
                <a16:creationId xmlns="" xmlns:a16="http://schemas.microsoft.com/office/drawing/2014/main" id="{9B80F4A1-2154-4840-A738-1489C72770AF}"/>
              </a:ext>
            </a:extLst>
          </p:cNvPr>
          <p:cNvSpPr txBox="1"/>
          <p:nvPr/>
        </p:nvSpPr>
        <p:spPr>
          <a:xfrm>
            <a:off x="4514582" y="2393084"/>
            <a:ext cx="1005404" cy="584775"/>
          </a:xfrm>
          <a:prstGeom prst="rect">
            <a:avLst/>
          </a:prstGeom>
          <a:noFill/>
        </p:spPr>
        <p:txBody>
          <a:bodyPr vert="horz" wrap="none" rtlCol="0" anchor="ctr" anchorCtr="0">
            <a:spAutoFit/>
          </a:bodyPr>
          <a:lstStyle/>
          <a:p>
            <a:pPr algn="ctr"/>
            <a:r>
              <a:rPr lang="zh-CN" altLang="en-US" sz="3200" dirty="0">
                <a:solidFill>
                  <a:schemeClr val="bg1"/>
                </a:solidFill>
                <a:latin typeface="文悦古典明朝体 (非商业使用) W5" pitchFamily="50" charset="-122"/>
                <a:ea typeface="文悦古典明朝体 (非商业使用) W5" pitchFamily="50" charset="-122"/>
              </a:rPr>
              <a:t>中秋</a:t>
            </a:r>
          </a:p>
        </p:txBody>
      </p:sp>
      <p:sp>
        <p:nvSpPr>
          <p:cNvPr id="12" name="文本框 11">
            <a:extLst>
              <a:ext uri="{FF2B5EF4-FFF2-40B4-BE49-F238E27FC236}">
                <a16:creationId xmlns="" xmlns:a16="http://schemas.microsoft.com/office/drawing/2014/main" id="{57F15CF6-19C1-470F-B062-4DFB841C16E7}"/>
              </a:ext>
            </a:extLst>
          </p:cNvPr>
          <p:cNvSpPr txBox="1"/>
          <p:nvPr/>
        </p:nvSpPr>
        <p:spPr>
          <a:xfrm>
            <a:off x="4514582" y="4238442"/>
            <a:ext cx="1005404" cy="584775"/>
          </a:xfrm>
          <a:prstGeom prst="rect">
            <a:avLst/>
          </a:prstGeom>
          <a:noFill/>
        </p:spPr>
        <p:txBody>
          <a:bodyPr vert="horz" wrap="none" rtlCol="0" anchor="ctr" anchorCtr="0">
            <a:spAutoFit/>
          </a:bodyPr>
          <a:lstStyle/>
          <a:p>
            <a:pPr algn="ctr"/>
            <a:r>
              <a:rPr lang="zh-CN" altLang="en-US" sz="3200" dirty="0">
                <a:solidFill>
                  <a:schemeClr val="bg1"/>
                </a:solidFill>
                <a:latin typeface="文悦古典明朝体 (非商业使用) W5" pitchFamily="50" charset="-122"/>
                <a:ea typeface="文悦古典明朝体 (非商业使用) W5" pitchFamily="50" charset="-122"/>
              </a:rPr>
              <a:t>起源</a:t>
            </a:r>
          </a:p>
        </p:txBody>
      </p:sp>
      <p:sp>
        <p:nvSpPr>
          <p:cNvPr id="13" name="任意多边形: 形状 12">
            <a:extLst>
              <a:ext uri="{FF2B5EF4-FFF2-40B4-BE49-F238E27FC236}">
                <a16:creationId xmlns="" xmlns:a16="http://schemas.microsoft.com/office/drawing/2014/main" id="{5EC01780-EDED-44A2-B662-21D9CE612ED7}"/>
              </a:ext>
            </a:extLst>
          </p:cNvPr>
          <p:cNvSpPr/>
          <p:nvPr/>
        </p:nvSpPr>
        <p:spPr>
          <a:xfrm>
            <a:off x="464021" y="480291"/>
            <a:ext cx="11229216" cy="5897418"/>
          </a:xfrm>
          <a:custGeom>
            <a:avLst/>
            <a:gdLst>
              <a:gd name="connsiteX0" fmla="*/ 0 w 11229216"/>
              <a:gd name="connsiteY0" fmla="*/ 0 h 5897418"/>
              <a:gd name="connsiteX1" fmla="*/ 11229216 w 11229216"/>
              <a:gd name="connsiteY1" fmla="*/ 0 h 5897418"/>
              <a:gd name="connsiteX2" fmla="*/ 11229216 w 11229216"/>
              <a:gd name="connsiteY2" fmla="*/ 5897418 h 5897418"/>
              <a:gd name="connsiteX3" fmla="*/ 0 w 11229216"/>
              <a:gd name="connsiteY3" fmla="*/ 5897418 h 5897418"/>
              <a:gd name="connsiteX4" fmla="*/ 0 w 11229216"/>
              <a:gd name="connsiteY4" fmla="*/ 0 h 5897418"/>
              <a:gd name="connsiteX5" fmla="*/ 237943 w 11229216"/>
              <a:gd name="connsiteY5" fmla="*/ 249382 h 5897418"/>
              <a:gd name="connsiteX6" fmla="*/ 237943 w 11229216"/>
              <a:gd name="connsiteY6" fmla="*/ 5606473 h 5897418"/>
              <a:gd name="connsiteX7" fmla="*/ 10979834 w 11229216"/>
              <a:gd name="connsiteY7" fmla="*/ 5606473 h 5897418"/>
              <a:gd name="connsiteX8" fmla="*/ 10979834 w 11229216"/>
              <a:gd name="connsiteY8" fmla="*/ 249382 h 5897418"/>
              <a:gd name="connsiteX9" fmla="*/ 237943 w 11229216"/>
              <a:gd name="connsiteY9" fmla="*/ 249382 h 589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29216" h="5897418">
                <a:moveTo>
                  <a:pt x="0" y="0"/>
                </a:moveTo>
                <a:lnTo>
                  <a:pt x="11229216" y="0"/>
                </a:lnTo>
                <a:lnTo>
                  <a:pt x="11229216" y="5897418"/>
                </a:lnTo>
                <a:lnTo>
                  <a:pt x="0" y="5897418"/>
                </a:lnTo>
                <a:lnTo>
                  <a:pt x="0" y="0"/>
                </a:lnTo>
                <a:close/>
                <a:moveTo>
                  <a:pt x="237943" y="249382"/>
                </a:moveTo>
                <a:lnTo>
                  <a:pt x="237943" y="5606473"/>
                </a:lnTo>
                <a:lnTo>
                  <a:pt x="10979834" y="5606473"/>
                </a:lnTo>
                <a:lnTo>
                  <a:pt x="10979834" y="249382"/>
                </a:lnTo>
                <a:lnTo>
                  <a:pt x="237943" y="249382"/>
                </a:lnTo>
                <a:close/>
              </a:path>
            </a:pathLst>
          </a:custGeom>
          <a:solidFill>
            <a:schemeClr val="bg1">
              <a:alpha val="80000"/>
            </a:schemeClr>
          </a:solidFill>
          <a:ln>
            <a:noFill/>
          </a:ln>
          <a:effectLst>
            <a:outerShdw blurRad="469900" dist="495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5399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par>
                                <p:cTn id="8" presetID="35" presetClass="path" presetSubtype="0" decel="100000" fill="hold" nodeType="withEffect">
                                  <p:stCondLst>
                                    <p:cond delay="0"/>
                                  </p:stCondLst>
                                  <p:childTnLst>
                                    <p:animMotion origin="layout" path="M -4.375E-6 -4.07407E-6 L 0.04493 -4.07407E-6 " pathEditMode="relative" rAng="0" ptsTypes="AA">
                                      <p:cBhvr>
                                        <p:cTn id="9" dur="1250" spd="-100000" fill="hold"/>
                                        <p:tgtEl>
                                          <p:spTgt spid="8"/>
                                        </p:tgtEl>
                                        <p:attrNameLst>
                                          <p:attrName>ppt_x</p:attrName>
                                          <p:attrName>ppt_y</p:attrName>
                                        </p:attrNameLst>
                                      </p:cBhvr>
                                      <p:rCtr x="2240" y="0"/>
                                    </p:animMotion>
                                  </p:childTnLst>
                                </p:cTn>
                              </p:par>
                            </p:childTnLst>
                          </p:cTn>
                        </p:par>
                        <p:par>
                          <p:cTn id="10" fill="hold">
                            <p:stCondLst>
                              <p:cond delay="1250"/>
                            </p:stCondLst>
                            <p:childTnLst>
                              <p:par>
                                <p:cTn id="11" presetID="21" presetClass="entr" presetSubtype="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heel(1)">
                                      <p:cBhvr>
                                        <p:cTn id="13" dur="125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750" fill="hold"/>
                                        <p:tgtEl>
                                          <p:spTgt spid="11"/>
                                        </p:tgtEl>
                                        <p:attrNameLst>
                                          <p:attrName>ppt_w</p:attrName>
                                        </p:attrNameLst>
                                      </p:cBhvr>
                                      <p:tavLst>
                                        <p:tav tm="0">
                                          <p:val>
                                            <p:fltVal val="0"/>
                                          </p:val>
                                        </p:tav>
                                        <p:tav tm="100000">
                                          <p:val>
                                            <p:strVal val="#ppt_w"/>
                                          </p:val>
                                        </p:tav>
                                      </p:tavLst>
                                    </p:anim>
                                    <p:anim calcmode="lin" valueType="num">
                                      <p:cBhvr>
                                        <p:cTn id="17" dur="750" fill="hold"/>
                                        <p:tgtEl>
                                          <p:spTgt spid="11"/>
                                        </p:tgtEl>
                                        <p:attrNameLst>
                                          <p:attrName>ppt_h</p:attrName>
                                        </p:attrNameLst>
                                      </p:cBhvr>
                                      <p:tavLst>
                                        <p:tav tm="0">
                                          <p:val>
                                            <p:fltVal val="0"/>
                                          </p:val>
                                        </p:tav>
                                        <p:tav tm="100000">
                                          <p:val>
                                            <p:strVal val="#ppt_h"/>
                                          </p:val>
                                        </p:tav>
                                      </p:tavLst>
                                    </p:anim>
                                    <p:animEffect transition="in" filter="fade">
                                      <p:cBhvr>
                                        <p:cTn id="18" dur="750"/>
                                        <p:tgtEl>
                                          <p:spTgt spid="11"/>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750"/>
                                        <p:tgtEl>
                                          <p:spTgt spid="4"/>
                                        </p:tgtEl>
                                      </p:cBhvr>
                                    </p:animEffect>
                                  </p:childTnLst>
                                </p:cTn>
                              </p:par>
                              <p:par>
                                <p:cTn id="22" presetID="35" presetClass="path" presetSubtype="0" decel="100000" fill="hold" grpId="1" nodeType="withEffect">
                                  <p:stCondLst>
                                    <p:cond delay="500"/>
                                  </p:stCondLst>
                                  <p:childTnLst>
                                    <p:animMotion origin="layout" path="M -4.375E-6 -4.07407E-6 L 0.04493 -4.07407E-6 " pathEditMode="relative" rAng="0" ptsTypes="AA">
                                      <p:cBhvr>
                                        <p:cTn id="23" dur="1250" spd="-100000" fill="hold"/>
                                        <p:tgtEl>
                                          <p:spTgt spid="4"/>
                                        </p:tgtEl>
                                        <p:attrNameLst>
                                          <p:attrName>ppt_x</p:attrName>
                                          <p:attrName>ppt_y</p:attrName>
                                        </p:attrNameLst>
                                      </p:cBhvr>
                                      <p:rCtr x="2240" y="0"/>
                                    </p:animMotion>
                                  </p:childTnLst>
                                </p:cTn>
                              </p:par>
                              <p:par>
                                <p:cTn id="24" presetID="10" presetClass="entr" presetSubtype="0" fill="hold" grpId="0" nodeType="withEffect">
                                  <p:stCondLst>
                                    <p:cond delay="5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750"/>
                                        <p:tgtEl>
                                          <p:spTgt spid="5"/>
                                        </p:tgtEl>
                                      </p:cBhvr>
                                    </p:animEffect>
                                  </p:childTnLst>
                                </p:cTn>
                              </p:par>
                              <p:par>
                                <p:cTn id="27" presetID="35" presetClass="path" presetSubtype="0" decel="100000" fill="hold" grpId="1" nodeType="withEffect">
                                  <p:stCondLst>
                                    <p:cond delay="500"/>
                                  </p:stCondLst>
                                  <p:childTnLst>
                                    <p:animMotion origin="layout" path="M 4.375E-6 7.40741E-7 L -0.04011 7.40741E-7 " pathEditMode="relative" rAng="0" ptsTypes="AA">
                                      <p:cBhvr>
                                        <p:cTn id="28" dur="1250" spd="-100000" fill="hold"/>
                                        <p:tgtEl>
                                          <p:spTgt spid="5"/>
                                        </p:tgtEl>
                                        <p:attrNameLst>
                                          <p:attrName>ppt_x</p:attrName>
                                          <p:attrName>ppt_y</p:attrName>
                                        </p:attrNameLst>
                                      </p:cBhvr>
                                      <p:rCtr x="-2005" y="0"/>
                                    </p:animMotion>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125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750" fill="hold"/>
                                        <p:tgtEl>
                                          <p:spTgt spid="12"/>
                                        </p:tgtEl>
                                        <p:attrNameLst>
                                          <p:attrName>ppt_w</p:attrName>
                                        </p:attrNameLst>
                                      </p:cBhvr>
                                      <p:tavLst>
                                        <p:tav tm="0">
                                          <p:val>
                                            <p:fltVal val="0"/>
                                          </p:val>
                                        </p:tav>
                                        <p:tav tm="100000">
                                          <p:val>
                                            <p:strVal val="#ppt_w"/>
                                          </p:val>
                                        </p:tav>
                                      </p:tavLst>
                                    </p:anim>
                                    <p:anim calcmode="lin" valueType="num">
                                      <p:cBhvr>
                                        <p:cTn id="36" dur="750" fill="hold"/>
                                        <p:tgtEl>
                                          <p:spTgt spid="12"/>
                                        </p:tgtEl>
                                        <p:attrNameLst>
                                          <p:attrName>ppt_h</p:attrName>
                                        </p:attrNameLst>
                                      </p:cBhvr>
                                      <p:tavLst>
                                        <p:tav tm="0">
                                          <p:val>
                                            <p:fltVal val="0"/>
                                          </p:val>
                                        </p:tav>
                                        <p:tav tm="100000">
                                          <p:val>
                                            <p:strVal val="#ppt_h"/>
                                          </p:val>
                                        </p:tav>
                                      </p:tavLst>
                                    </p:anim>
                                    <p:animEffect transition="in" filter="fade">
                                      <p:cBhvr>
                                        <p:cTn id="37" dur="750"/>
                                        <p:tgtEl>
                                          <p:spTgt spid="12"/>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750"/>
                                        <p:tgtEl>
                                          <p:spTgt spid="6"/>
                                        </p:tgtEl>
                                      </p:cBhvr>
                                    </p:animEffect>
                                  </p:childTnLst>
                                </p:cTn>
                              </p:par>
                              <p:par>
                                <p:cTn id="41" presetID="35" presetClass="path" presetSubtype="0" decel="100000" fill="hold" grpId="1" nodeType="withEffect">
                                  <p:stCondLst>
                                    <p:cond delay="500"/>
                                  </p:stCondLst>
                                  <p:childTnLst>
                                    <p:animMotion origin="layout" path="M -4.375E-6 -4.07407E-6 L 0.04493 -4.07407E-6 " pathEditMode="relative" rAng="0" ptsTypes="AA">
                                      <p:cBhvr>
                                        <p:cTn id="42" dur="1250" spd="-100000" fill="hold"/>
                                        <p:tgtEl>
                                          <p:spTgt spid="6"/>
                                        </p:tgtEl>
                                        <p:attrNameLst>
                                          <p:attrName>ppt_x</p:attrName>
                                          <p:attrName>ppt_y</p:attrName>
                                        </p:attrNameLst>
                                      </p:cBhvr>
                                      <p:rCtr x="2240" y="0"/>
                                    </p:animMotion>
                                  </p:childTnLst>
                                </p:cTn>
                              </p:par>
                              <p:par>
                                <p:cTn id="43" presetID="10" presetClass="entr" presetSubtype="0" fill="hold" grpId="0" nodeType="withEffect">
                                  <p:stCondLst>
                                    <p:cond delay="5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750"/>
                                        <p:tgtEl>
                                          <p:spTgt spid="7"/>
                                        </p:tgtEl>
                                      </p:cBhvr>
                                    </p:animEffect>
                                  </p:childTnLst>
                                </p:cTn>
                              </p:par>
                              <p:par>
                                <p:cTn id="46" presetID="35" presetClass="path" presetSubtype="0" decel="100000" fill="hold" grpId="1" nodeType="withEffect">
                                  <p:stCondLst>
                                    <p:cond delay="500"/>
                                  </p:stCondLst>
                                  <p:childTnLst>
                                    <p:animMotion origin="layout" path="M 4.375E-6 7.40741E-7 L -0.04011 7.40741E-7 " pathEditMode="relative" rAng="0" ptsTypes="AA">
                                      <p:cBhvr>
                                        <p:cTn id="47" dur="1250" spd="-100000" fill="hold"/>
                                        <p:tgtEl>
                                          <p:spTgt spid="7"/>
                                        </p:tgtEl>
                                        <p:attrNameLst>
                                          <p:attrName>ppt_x</p:attrName>
                                          <p:attrName>ppt_y</p:attrName>
                                        </p:attrNameLst>
                                      </p:cBhvr>
                                      <p:rCtr x="-200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5BD49EF3-E7E9-4C2D-A9D2-54730CCE1E77}"/>
              </a:ext>
            </a:extLst>
          </p:cNvPr>
          <p:cNvPicPr>
            <a:picLocks noChangeAspect="1"/>
          </p:cNvPicPr>
          <p:nvPr/>
        </p:nvPicPr>
        <p:blipFill>
          <a:blip r:embed="rId7"/>
          <a:stretch>
            <a:fillRect/>
          </a:stretch>
        </p:blipFill>
        <p:spPr>
          <a:xfrm>
            <a:off x="0" y="1635"/>
            <a:ext cx="12192000" cy="6856365"/>
          </a:xfrm>
          <a:prstGeom prst="rect">
            <a:avLst/>
          </a:prstGeom>
        </p:spPr>
      </p:pic>
      <p:sp>
        <p:nvSpPr>
          <p:cNvPr id="6" name="PA_库_文本框 5"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3ADB4835-36B2-46A7-9EFA-B548C16ED1AC}"/>
              </a:ext>
            </a:extLst>
          </p:cNvPr>
          <p:cNvSpPr txBox="1"/>
          <p:nvPr>
            <p:custDataLst>
              <p:tags r:id="rId1"/>
            </p:custDataLst>
          </p:nvPr>
        </p:nvSpPr>
        <p:spPr>
          <a:xfrm>
            <a:off x="4247252" y="3763080"/>
            <a:ext cx="3354023" cy="1200329"/>
          </a:xfrm>
          <a:prstGeom prst="rect">
            <a:avLst/>
          </a:prstGeom>
          <a:noFill/>
        </p:spPr>
        <p:txBody>
          <a:bodyPr wrap="square" rtlCol="0">
            <a:spAutoFit/>
          </a:bodyPr>
          <a:lstStyle/>
          <a:p>
            <a:pPr algn="ctr"/>
            <a:r>
              <a:rPr kumimoji="1" lang="zh-CN" altLang="en-US" sz="7200" spc="-300" dirty="0">
                <a:solidFill>
                  <a:schemeClr val="bg1"/>
                </a:solidFill>
                <a:latin typeface="经典行书简" panose="02010609010101010101" pitchFamily="49" charset="-122"/>
                <a:ea typeface="经典行书简" panose="02010609010101010101" pitchFamily="49" charset="-122"/>
                <a:cs typeface="经典行书简" panose="02010609010101010101" pitchFamily="49" charset="-122"/>
              </a:rPr>
              <a:t>习 俗</a:t>
            </a:r>
          </a:p>
        </p:txBody>
      </p:sp>
      <p:sp>
        <p:nvSpPr>
          <p:cNvPr id="7" name="PA_库_文本框 6"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864297D2-851D-474D-B32B-2CA543A0744E}"/>
              </a:ext>
            </a:extLst>
          </p:cNvPr>
          <p:cNvSpPr txBox="1"/>
          <p:nvPr>
            <p:custDataLst>
              <p:tags r:id="rId2"/>
            </p:custDataLst>
          </p:nvPr>
        </p:nvSpPr>
        <p:spPr>
          <a:xfrm>
            <a:off x="6810844" y="4129315"/>
            <a:ext cx="553998" cy="779502"/>
          </a:xfrm>
          <a:prstGeom prst="rect">
            <a:avLst/>
          </a:prstGeom>
          <a:noFill/>
        </p:spPr>
        <p:txBody>
          <a:bodyPr vert="eaVert" wrap="square" rtlCol="0">
            <a:spAutoFit/>
          </a:bodyPr>
          <a:lstStyle>
            <a:defPPr>
              <a:defRPr lang="zh-CN"/>
            </a:defPPr>
            <a:lvl1pPr>
              <a:defRPr kumimoji="1" sz="800">
                <a:solidFill>
                  <a:schemeClr val="bg1">
                    <a:lumMod val="65000"/>
                  </a:schemeClr>
                </a:solidFill>
                <a:latin typeface="STSong" charset="-122"/>
                <a:ea typeface="STSong" charset="-122"/>
                <a:cs typeface="STSong" charset="-122"/>
              </a:defRPr>
            </a:lvl1pPr>
          </a:lstStyle>
          <a:p>
            <a:r>
              <a:rPr lang="zh-CN" altLang="en-US" dirty="0">
                <a:solidFill>
                  <a:schemeClr val="bg1"/>
                </a:solidFill>
              </a:rPr>
              <a:t>请在这里输入你想要的文字</a:t>
            </a:r>
          </a:p>
        </p:txBody>
      </p:sp>
      <p:sp>
        <p:nvSpPr>
          <p:cNvPr id="8" name="PA_库_矩形 7"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F303D456-7445-4F5D-B2B0-9FDD670B918D}"/>
              </a:ext>
            </a:extLst>
          </p:cNvPr>
          <p:cNvSpPr/>
          <p:nvPr>
            <p:custDataLst>
              <p:tags r:id="rId3"/>
            </p:custDataLst>
          </p:nvPr>
        </p:nvSpPr>
        <p:spPr>
          <a:xfrm>
            <a:off x="4412373" y="4984045"/>
            <a:ext cx="3373338" cy="683264"/>
          </a:xfrm>
          <a:prstGeom prst="rect">
            <a:avLst/>
          </a:prstGeom>
        </p:spPr>
        <p:txBody>
          <a:bodyPr vert="horz" wrap="square">
            <a:spAutoFit/>
          </a:bodyPr>
          <a:lstStyle/>
          <a:p>
            <a:pPr algn="just">
              <a:lnSpc>
                <a:spcPct val="120000"/>
              </a:lnSpc>
            </a:pPr>
            <a:r>
              <a:rPr lang="en-US" altLang="zh-CN" sz="800" dirty="0">
                <a:solidFill>
                  <a:schemeClr val="bg1"/>
                </a:solidFill>
                <a:latin typeface="Calibri Light" charset="0"/>
                <a:ea typeface="Calibri Light" charset="0"/>
                <a:cs typeface="Calibri Light" charset="0"/>
              </a:rPr>
              <a:t>Far far away, behind the word mountains, far from the countries Vokalia and Consonantia, there live the blind texts. Separated they live in Bookmarksgrove right at the coast of the Semantics, a large language ocean.A small river named Duden flows by their place and supplies it with the necessary regelialia. </a:t>
            </a:r>
          </a:p>
        </p:txBody>
      </p:sp>
      <p:sp>
        <p:nvSpPr>
          <p:cNvPr id="9" name="PA_库_文本框 8" descr="e7d195523061f1c01d60fa9f1cfcbfb3d7dea265119d71e15FBB43640B43E9A75E03FE54C774D5D4779ED45933E78901D3CB0E69E39D04A9E1E9B25CF060C4BCA4D072860494D0D8E683C2FE58414E1560C31B80AD98F239CC60AE0ABE6994262016484DF92ABDD4C41880473615070771A3CA4AD796B97D3674B3B86CE0BBFFA74489A5F9BB5A78">
            <a:extLst>
              <a:ext uri="{FF2B5EF4-FFF2-40B4-BE49-F238E27FC236}">
                <a16:creationId xmlns="" xmlns:a16="http://schemas.microsoft.com/office/drawing/2014/main" id="{7D882416-8618-4904-9E3A-C716C91AFF65}"/>
              </a:ext>
            </a:extLst>
          </p:cNvPr>
          <p:cNvSpPr txBox="1"/>
          <p:nvPr>
            <p:custDataLst>
              <p:tags r:id="rId4"/>
            </p:custDataLst>
          </p:nvPr>
        </p:nvSpPr>
        <p:spPr>
          <a:xfrm>
            <a:off x="5599802" y="4129315"/>
            <a:ext cx="553998" cy="779502"/>
          </a:xfrm>
          <a:prstGeom prst="rect">
            <a:avLst/>
          </a:prstGeom>
          <a:noFill/>
        </p:spPr>
        <p:txBody>
          <a:bodyPr vert="eaVert" wrap="square" rtlCol="0">
            <a:spAutoFit/>
          </a:bodyPr>
          <a:lstStyle/>
          <a:p>
            <a:r>
              <a:rPr kumimoji="1" lang="zh-CN" altLang="en-US" sz="800" dirty="0">
                <a:solidFill>
                  <a:schemeClr val="bg1"/>
                </a:solidFill>
                <a:latin typeface="STSong" charset="-122"/>
                <a:ea typeface="STSong" charset="-122"/>
                <a:cs typeface="STSong" charset="-122"/>
              </a:rPr>
              <a:t>请在这里输入你想要的文字</a:t>
            </a:r>
          </a:p>
        </p:txBody>
      </p:sp>
    </p:spTree>
    <p:extLst>
      <p:ext uri="{BB962C8B-B14F-4D97-AF65-F5344CB8AC3E}">
        <p14:creationId xmlns:p14="http://schemas.microsoft.com/office/powerpoint/2010/main" val="2734919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ppt_x"/>
                                          </p:val>
                                        </p:tav>
                                        <p:tav tm="100000">
                                          <p:val>
                                            <p:strVal val="#ppt_x"/>
                                          </p:val>
                                        </p:tav>
                                      </p:tavLst>
                                    </p:anim>
                                    <p:anim calcmode="lin" valueType="num">
                                      <p:cBhvr additive="base">
                                        <p:cTn id="16" dur="1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500" fill="hold"/>
                                        <p:tgtEl>
                                          <p:spTgt spid="9"/>
                                        </p:tgtEl>
                                        <p:attrNameLst>
                                          <p:attrName>ppt_x</p:attrName>
                                        </p:attrNameLst>
                                      </p:cBhvr>
                                      <p:tavLst>
                                        <p:tav tm="0">
                                          <p:val>
                                            <p:strVal val="#ppt_x"/>
                                          </p:val>
                                        </p:tav>
                                        <p:tav tm="100000">
                                          <p:val>
                                            <p:strVal val="#ppt_x"/>
                                          </p:val>
                                        </p:tav>
                                      </p:tavLst>
                                    </p:anim>
                                    <p:anim calcmode="lin" valueType="num">
                                      <p:cBhvr additive="base">
                                        <p:cTn id="20"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9"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秋节2视频"/>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22.xml><?xml version="1.0" encoding="utf-8"?>
<p:tagLst xmlns:a="http://schemas.openxmlformats.org/drawingml/2006/main" xmlns:r="http://schemas.openxmlformats.org/officeDocument/2006/relationships" xmlns:p="http://schemas.openxmlformats.org/presentationml/2006/main">
  <p:tag name="PA" val="v4.0.0"/>
</p:tagLst>
</file>

<file path=ppt/tags/tag23.xml><?xml version="1.0" encoding="utf-8"?>
<p:tagLst xmlns:a="http://schemas.openxmlformats.org/drawingml/2006/main" xmlns:r="http://schemas.openxmlformats.org/officeDocument/2006/relationships" xmlns:p="http://schemas.openxmlformats.org/presentationml/2006/main">
  <p:tag name="PA" val="v4.0.0"/>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4.0.0"/>
</p:tagLst>
</file>

<file path=ppt/tags/tag26.xml><?xml version="1.0" encoding="utf-8"?>
<p:tagLst xmlns:a="http://schemas.openxmlformats.org/drawingml/2006/main" xmlns:r="http://schemas.openxmlformats.org/officeDocument/2006/relationships" xmlns:p="http://schemas.openxmlformats.org/presentationml/2006/main">
  <p:tag name="PA" val="v4.0.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4.0.0"/>
</p:tagLst>
</file>

<file path=ppt/tags/tag29.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4.0.0"/>
</p:tagLst>
</file>

<file path=ppt/tags/tag32.xml><?xml version="1.0" encoding="utf-8"?>
<p:tagLst xmlns:a="http://schemas.openxmlformats.org/drawingml/2006/main" xmlns:r="http://schemas.openxmlformats.org/officeDocument/2006/relationships" xmlns:p="http://schemas.openxmlformats.org/presentationml/2006/main">
  <p:tag name="PA" val="v4.0.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4.0.0"/>
</p:tagLst>
</file>

<file path=ppt/tags/tag35.xml><?xml version="1.0" encoding="utf-8"?>
<p:tagLst xmlns:a="http://schemas.openxmlformats.org/drawingml/2006/main" xmlns:r="http://schemas.openxmlformats.org/officeDocument/2006/relationships" xmlns:p="http://schemas.openxmlformats.org/presentationml/2006/main">
  <p:tag name="PA" val="v4.0.0"/>
</p:tagLst>
</file>

<file path=ppt/tags/tag36.xml><?xml version="1.0" encoding="utf-8"?>
<p:tagLst xmlns:a="http://schemas.openxmlformats.org/drawingml/2006/main" xmlns:r="http://schemas.openxmlformats.org/officeDocument/2006/relationships" xmlns:p="http://schemas.openxmlformats.org/presentationml/2006/main">
  <p:tag name="PA" val="v4.0.0"/>
</p:tagLst>
</file>

<file path=ppt/tags/tag37.xml><?xml version="1.0" encoding="utf-8"?>
<p:tagLst xmlns:a="http://schemas.openxmlformats.org/drawingml/2006/main" xmlns:r="http://schemas.openxmlformats.org/officeDocument/2006/relationships" xmlns:p="http://schemas.openxmlformats.org/presentationml/2006/main">
  <p:tag name="PA" val="v4.0.0"/>
</p:tagLst>
</file>

<file path=ppt/tags/tag38.xml><?xml version="1.0" encoding="utf-8"?>
<p:tagLst xmlns:a="http://schemas.openxmlformats.org/drawingml/2006/main" xmlns:r="http://schemas.openxmlformats.org/officeDocument/2006/relationships" xmlns:p="http://schemas.openxmlformats.org/presentationml/2006/main">
  <p:tag name="PA" val="v4.0.0"/>
</p:tagLst>
</file>

<file path=ppt/tags/tag39.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PA" val="v4.0.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42.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e7d195523061f1c0 xmlns="http://e7d195523061f1c0/custom/data/def">
  <_7b1dac89e7d195523061f1c0316ecb71 xmlns="">e7d195523061f1c01d60fa9f1cfcbfb3d7dea265119d71e15FBB43640B43E9A75E03FE54C774D5D4779ED45933E78901D3CB0E69E39D04A9E1E9B25CF060C4BCA4D072860494D0D8E683C2FE58414E1560C31B80AD98F239CC60AE0ABE6994262016484DF92ABDD4C41880473615070771A3CA4AD796B97D3674B3B86CE0BBFFA74489A5F9BB5A78</_7b1dac89e7d195523061f1c0316ecb71>
  <_7b1dac89e7d195523061f1c0316ecb71 xmlns="">e7d195523061f1c01d60fa9f1cfcbfb3d7dea265119d71e15FBB43640B43E9A75E03FE54C774D5D4779ED45933E78901D3CB0E69E39D04A9E1E9B25CF060C4BCA4D072860494D0D8E683C2FE58414E158F89FD71BBC826F5AEFE92FF3B0075D3F5D25553B60AFE03493F37123CEF8F53CAAC2FBE59F5F8002E878D6ADB9F929198A9E4AB68AD4848</_7b1dac89e7d195523061f1c0316ecb71>
</e7d195523061f1c0>
</file>

<file path=customXml/itemProps1.xml><?xml version="1.0" encoding="utf-8"?>
<ds:datastoreItem xmlns:ds="http://schemas.openxmlformats.org/officeDocument/2006/customXml" ds:itemID="{7CBF3D9C-DC5C-4E81-8DEF-50BCF611C6C4}">
  <ds:schemaRefs>
    <ds:schemaRef ds:uri="http://e7d195523061f1c0/custom/data/def"/>
    <ds:schemaRef ds:uri=""/>
  </ds:schemaRefs>
</ds:datastoreItem>
</file>

<file path=docProps/app.xml><?xml version="1.0" encoding="utf-8"?>
<Properties xmlns="http://schemas.openxmlformats.org/officeDocument/2006/extended-properties" xmlns:vt="http://schemas.openxmlformats.org/officeDocument/2006/docPropsVTypes">
  <TotalTime>1805</TotalTime>
  <Words>2744</Words>
  <Application>Microsoft Office PowerPoint</Application>
  <PresentationFormat>宽屏</PresentationFormat>
  <Paragraphs>166</Paragraphs>
  <Slides>27</Slides>
  <Notes>27</Notes>
  <HiddenSlides>0</HiddenSlides>
  <MMClips>0</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27</vt:i4>
      </vt:variant>
    </vt:vector>
  </HeadingPairs>
  <TitlesOfParts>
    <vt:vector size="49" baseType="lpstr">
      <vt:lpstr> 汉仪良品线简</vt:lpstr>
      <vt:lpstr>★日文毛笔</vt:lpstr>
      <vt:lpstr>AuJJKai1033</vt:lpstr>
      <vt:lpstr>Meiryo</vt:lpstr>
      <vt:lpstr>DengXian</vt:lpstr>
      <vt:lpstr>DengXian Light</vt:lpstr>
      <vt:lpstr>STSong</vt:lpstr>
      <vt:lpstr>STSong</vt:lpstr>
      <vt:lpstr>经典行书简</vt:lpstr>
      <vt:lpstr>柳公权柳体</vt:lpstr>
      <vt:lpstr>宋体</vt:lpstr>
      <vt:lpstr>微软雅黑</vt:lpstr>
      <vt:lpstr>文悦古典明朝体 (非商业使用) W5</vt:lpstr>
      <vt:lpstr>钟齐段宁行书</vt:lpstr>
      <vt:lpstr>字酷堂清楷体</vt:lpstr>
      <vt:lpstr>Arial</vt:lpstr>
      <vt:lpstr>Calibri</vt:lpstr>
      <vt:lpstr>Calibri Light</vt:lpstr>
      <vt:lpstr>Lato Regular</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221</cp:revision>
  <dcterms:created xsi:type="dcterms:W3CDTF">2017-06-15T05:49:13Z</dcterms:created>
  <dcterms:modified xsi:type="dcterms:W3CDTF">2018-09-15T05:17:42Z</dcterms:modified>
</cp:coreProperties>
</file>