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notesMasterIdLst>
    <p:notesMasterId r:id="rId25"/>
  </p:notesMasterIdLst>
  <p:sldIdLst>
    <p:sldId id="259" r:id="rId3"/>
    <p:sldId id="262" r:id="rId4"/>
    <p:sldId id="265" r:id="rId5"/>
    <p:sldId id="263" r:id="rId6"/>
    <p:sldId id="264" r:id="rId7"/>
    <p:sldId id="267" r:id="rId8"/>
    <p:sldId id="268" r:id="rId9"/>
    <p:sldId id="269" r:id="rId10"/>
    <p:sldId id="282" r:id="rId11"/>
    <p:sldId id="273" r:id="rId12"/>
    <p:sldId id="274" r:id="rId13"/>
    <p:sldId id="275" r:id="rId14"/>
    <p:sldId id="270" r:id="rId15"/>
    <p:sldId id="276" r:id="rId16"/>
    <p:sldId id="277" r:id="rId17"/>
    <p:sldId id="278" r:id="rId18"/>
    <p:sldId id="271" r:id="rId19"/>
    <p:sldId id="279" r:id="rId20"/>
    <p:sldId id="280" r:id="rId21"/>
    <p:sldId id="281" r:id="rId22"/>
    <p:sldId id="272" r:id="rId23"/>
    <p:sldId id="283" r:id="rId24"/>
  </p:sldIdLst>
  <p:sldSz cx="12192000" cy="6858000"/>
  <p:notesSz cx="6858000" cy="9144000"/>
  <p:custDataLst>
    <p:tags r:id="rId2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8704B"/>
    <a:srgbClr val="F2F2F2"/>
    <a:srgbClr val="CEB98E"/>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179" autoAdjust="0"/>
    <p:restoredTop sz="94660"/>
  </p:normalViewPr>
  <p:slideViewPr>
    <p:cSldViewPr snapToGrid="0">
      <p:cViewPr varScale="1">
        <p:scale>
          <a:sx n="86" d="100"/>
          <a:sy n="86" d="100"/>
        </p:scale>
        <p:origin x="27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A5F57A-28C8-4B43-B071-76FA73B7C008}" type="datetimeFigureOut">
              <a:rPr lang="zh-CN" altLang="en-US" smtClean="0"/>
              <a:t>2018/5/10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55E033-BE50-4306-A274-7C9333946FA6}" type="slidenum">
              <a:rPr lang="zh-CN" altLang="en-US" smtClean="0"/>
              <a:t>‹#›</a:t>
            </a:fld>
            <a:endParaRPr lang="zh-CN" altLang="en-US"/>
          </a:p>
        </p:txBody>
      </p:sp>
    </p:spTree>
    <p:extLst>
      <p:ext uri="{BB962C8B-B14F-4D97-AF65-F5344CB8AC3E}">
        <p14:creationId xmlns:p14="http://schemas.microsoft.com/office/powerpoint/2010/main" val="31837734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a:t>
            </a:fld>
            <a:endParaRPr lang="zh-CN" altLang="en-US"/>
          </a:p>
        </p:txBody>
      </p:sp>
    </p:spTree>
    <p:extLst>
      <p:ext uri="{BB962C8B-B14F-4D97-AF65-F5344CB8AC3E}">
        <p14:creationId xmlns:p14="http://schemas.microsoft.com/office/powerpoint/2010/main" val="8494143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10</a:t>
            </a:fld>
            <a:endParaRPr lang="zh-CN" altLang="en-US"/>
          </a:p>
        </p:txBody>
      </p:sp>
    </p:spTree>
    <p:extLst>
      <p:ext uri="{BB962C8B-B14F-4D97-AF65-F5344CB8AC3E}">
        <p14:creationId xmlns:p14="http://schemas.microsoft.com/office/powerpoint/2010/main" val="26961849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11</a:t>
            </a:fld>
            <a:endParaRPr lang="zh-CN" altLang="en-US"/>
          </a:p>
        </p:txBody>
      </p:sp>
    </p:spTree>
    <p:extLst>
      <p:ext uri="{BB962C8B-B14F-4D97-AF65-F5344CB8AC3E}">
        <p14:creationId xmlns:p14="http://schemas.microsoft.com/office/powerpoint/2010/main" val="26429076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12</a:t>
            </a:fld>
            <a:endParaRPr lang="zh-CN" altLang="en-US"/>
          </a:p>
        </p:txBody>
      </p:sp>
    </p:spTree>
    <p:extLst>
      <p:ext uri="{BB962C8B-B14F-4D97-AF65-F5344CB8AC3E}">
        <p14:creationId xmlns:p14="http://schemas.microsoft.com/office/powerpoint/2010/main" val="1035780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13</a:t>
            </a:fld>
            <a:endParaRPr lang="zh-CN" altLang="en-US"/>
          </a:p>
        </p:txBody>
      </p:sp>
    </p:spTree>
    <p:extLst>
      <p:ext uri="{BB962C8B-B14F-4D97-AF65-F5344CB8AC3E}">
        <p14:creationId xmlns:p14="http://schemas.microsoft.com/office/powerpoint/2010/main" val="23070286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14</a:t>
            </a:fld>
            <a:endParaRPr lang="zh-CN" altLang="en-US"/>
          </a:p>
        </p:txBody>
      </p:sp>
    </p:spTree>
    <p:extLst>
      <p:ext uri="{BB962C8B-B14F-4D97-AF65-F5344CB8AC3E}">
        <p14:creationId xmlns:p14="http://schemas.microsoft.com/office/powerpoint/2010/main" val="4903444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15</a:t>
            </a:fld>
            <a:endParaRPr lang="zh-CN" altLang="en-US"/>
          </a:p>
        </p:txBody>
      </p:sp>
    </p:spTree>
    <p:extLst>
      <p:ext uri="{BB962C8B-B14F-4D97-AF65-F5344CB8AC3E}">
        <p14:creationId xmlns:p14="http://schemas.microsoft.com/office/powerpoint/2010/main" val="6636211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16</a:t>
            </a:fld>
            <a:endParaRPr lang="zh-CN" altLang="en-US"/>
          </a:p>
        </p:txBody>
      </p:sp>
    </p:spTree>
    <p:extLst>
      <p:ext uri="{BB962C8B-B14F-4D97-AF65-F5344CB8AC3E}">
        <p14:creationId xmlns:p14="http://schemas.microsoft.com/office/powerpoint/2010/main" val="38546875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17</a:t>
            </a:fld>
            <a:endParaRPr lang="zh-CN" altLang="en-US"/>
          </a:p>
        </p:txBody>
      </p:sp>
    </p:spTree>
    <p:extLst>
      <p:ext uri="{BB962C8B-B14F-4D97-AF65-F5344CB8AC3E}">
        <p14:creationId xmlns:p14="http://schemas.microsoft.com/office/powerpoint/2010/main" val="18406170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18</a:t>
            </a:fld>
            <a:endParaRPr lang="zh-CN" altLang="en-US"/>
          </a:p>
        </p:txBody>
      </p:sp>
    </p:spTree>
    <p:extLst>
      <p:ext uri="{BB962C8B-B14F-4D97-AF65-F5344CB8AC3E}">
        <p14:creationId xmlns:p14="http://schemas.microsoft.com/office/powerpoint/2010/main" val="2536145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19</a:t>
            </a:fld>
            <a:endParaRPr lang="zh-CN" altLang="en-US"/>
          </a:p>
        </p:txBody>
      </p:sp>
    </p:spTree>
    <p:extLst>
      <p:ext uri="{BB962C8B-B14F-4D97-AF65-F5344CB8AC3E}">
        <p14:creationId xmlns:p14="http://schemas.microsoft.com/office/powerpoint/2010/main" val="32760031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2</a:t>
            </a:fld>
            <a:endParaRPr lang="zh-CN" altLang="en-US"/>
          </a:p>
        </p:txBody>
      </p:sp>
    </p:spTree>
    <p:extLst>
      <p:ext uri="{BB962C8B-B14F-4D97-AF65-F5344CB8AC3E}">
        <p14:creationId xmlns:p14="http://schemas.microsoft.com/office/powerpoint/2010/main" val="6892322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20</a:t>
            </a:fld>
            <a:endParaRPr lang="zh-CN" altLang="en-US"/>
          </a:p>
        </p:txBody>
      </p:sp>
    </p:spTree>
    <p:extLst>
      <p:ext uri="{BB962C8B-B14F-4D97-AF65-F5344CB8AC3E}">
        <p14:creationId xmlns:p14="http://schemas.microsoft.com/office/powerpoint/2010/main" val="26090849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21</a:t>
            </a:fld>
            <a:endParaRPr lang="zh-CN" altLang="en-US"/>
          </a:p>
        </p:txBody>
      </p:sp>
    </p:spTree>
    <p:extLst>
      <p:ext uri="{BB962C8B-B14F-4D97-AF65-F5344CB8AC3E}">
        <p14:creationId xmlns:p14="http://schemas.microsoft.com/office/powerpoint/2010/main" val="39432117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6702643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3</a:t>
            </a:fld>
            <a:endParaRPr lang="zh-CN" altLang="en-US"/>
          </a:p>
        </p:txBody>
      </p:sp>
    </p:spTree>
    <p:extLst>
      <p:ext uri="{BB962C8B-B14F-4D97-AF65-F5344CB8AC3E}">
        <p14:creationId xmlns:p14="http://schemas.microsoft.com/office/powerpoint/2010/main" val="22145369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4</a:t>
            </a:fld>
            <a:endParaRPr lang="zh-CN" altLang="en-US"/>
          </a:p>
        </p:txBody>
      </p:sp>
    </p:spTree>
    <p:extLst>
      <p:ext uri="{BB962C8B-B14F-4D97-AF65-F5344CB8AC3E}">
        <p14:creationId xmlns:p14="http://schemas.microsoft.com/office/powerpoint/2010/main" val="12116425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5</a:t>
            </a:fld>
            <a:endParaRPr lang="zh-CN" altLang="en-US"/>
          </a:p>
        </p:txBody>
      </p:sp>
    </p:spTree>
    <p:extLst>
      <p:ext uri="{BB962C8B-B14F-4D97-AF65-F5344CB8AC3E}">
        <p14:creationId xmlns:p14="http://schemas.microsoft.com/office/powerpoint/2010/main" val="18201383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6</a:t>
            </a:fld>
            <a:endParaRPr lang="zh-CN" altLang="en-US"/>
          </a:p>
        </p:txBody>
      </p:sp>
    </p:spTree>
    <p:extLst>
      <p:ext uri="{BB962C8B-B14F-4D97-AF65-F5344CB8AC3E}">
        <p14:creationId xmlns:p14="http://schemas.microsoft.com/office/powerpoint/2010/main" val="230285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7</a:t>
            </a:fld>
            <a:endParaRPr lang="zh-CN" altLang="en-US"/>
          </a:p>
        </p:txBody>
      </p:sp>
    </p:spTree>
    <p:extLst>
      <p:ext uri="{BB962C8B-B14F-4D97-AF65-F5344CB8AC3E}">
        <p14:creationId xmlns:p14="http://schemas.microsoft.com/office/powerpoint/2010/main" val="25042380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8</a:t>
            </a:fld>
            <a:endParaRPr lang="zh-CN" altLang="en-US"/>
          </a:p>
        </p:txBody>
      </p:sp>
    </p:spTree>
    <p:extLst>
      <p:ext uri="{BB962C8B-B14F-4D97-AF65-F5344CB8AC3E}">
        <p14:creationId xmlns:p14="http://schemas.microsoft.com/office/powerpoint/2010/main" val="2045898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9</a:t>
            </a:fld>
            <a:endParaRPr lang="zh-CN" altLang="en-US"/>
          </a:p>
        </p:txBody>
      </p:sp>
    </p:spTree>
    <p:extLst>
      <p:ext uri="{BB962C8B-B14F-4D97-AF65-F5344CB8AC3E}">
        <p14:creationId xmlns:p14="http://schemas.microsoft.com/office/powerpoint/2010/main" val="3649936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Click="0" advTm="0">
        <p159:morph option="byObject"/>
      </p:transition>
    </mc:Choice>
    <mc:Fallback>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13129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52807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892464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89887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843866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39047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8654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48576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43712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37233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03540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rgbClr val="F2F2F2"/>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rgbClr val="F2F2F2"/>
                </a:solidFill>
                <a:latin typeface="微软雅黑" panose="020B0503020204020204" pitchFamily="34" charset="-122"/>
                <a:ea typeface="微软雅黑" panose="020B0503020204020204" pitchFamily="34" charset="-122"/>
                <a:sym typeface="+mn-ea"/>
              </a:rPr>
              <a:t>PPT</a:t>
            </a:r>
            <a:r>
              <a:rPr lang="zh-CN" altLang="en-US" sz="300" dirty="0">
                <a:solidFill>
                  <a:srgbClr val="F2F2F2"/>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rgbClr val="F2F2F2"/>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mc:Choice xmlns="" xmlns:p159="http://schemas.microsoft.com/office/powerpoint/2015/09/main" Requires="p159">
      <p:transition xmlns:p14="http://schemas.microsoft.com/office/powerpoint/2010/main" spd="slow" p14:dur="2000" advClick="0" advTm="0">
        <p159:morph option="byObject"/>
      </p:transition>
    </mc:Choice>
    <mc:Fallback>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2018/5/10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81023272"/>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png"/><Relationship Id="rId7"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notesSlide" Target="../notesSlides/notesSlide16.xml"/><Relationship Id="rId7"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8.png"/><Relationship Id="rId5" Type="http://schemas.openxmlformats.org/officeDocument/2006/relationships/image" Target="../media/image2.png"/><Relationship Id="rId4" Type="http://schemas.openxmlformats.org/officeDocument/2006/relationships/image" Target="../media/image1.png"/><Relationship Id="rId9"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image" Target="../media/image1.png"/><Relationship Id="rId7" Type="http://schemas.openxmlformats.org/officeDocument/2006/relationships/image" Target="../media/image22.emf"/><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24.emf"/></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2.xml"/><Relationship Id="rId1" Type="http://schemas.openxmlformats.org/officeDocument/2006/relationships/slideLayout" Target="../slideLayouts/slideLayout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45B8F856-71B5-4B70-B8E4-27EA872A78A3}"/>
              </a:ext>
            </a:extLst>
          </p:cNvPr>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5">
            <a:extLst>
              <a:ext uri="{FF2B5EF4-FFF2-40B4-BE49-F238E27FC236}">
                <a16:creationId xmlns="" xmlns:a16="http://schemas.microsoft.com/office/drawing/2014/main" id="{4D0DDEB9-F8FA-4DA0-B7DB-9326060AC059}"/>
              </a:ext>
            </a:extLst>
          </p:cNvPr>
          <p:cNvGrpSpPr>
            <a:grpSpLocks/>
          </p:cNvGrpSpPr>
          <p:nvPr/>
        </p:nvGrpSpPr>
        <p:grpSpPr bwMode="auto">
          <a:xfrm>
            <a:off x="567269" y="347599"/>
            <a:ext cx="11152188" cy="6983413"/>
            <a:chOff x="0" y="0"/>
            <a:chExt cx="11151065" cy="6983832"/>
          </a:xfrm>
        </p:grpSpPr>
        <p:sp>
          <p:nvSpPr>
            <p:cNvPr id="5" name="Freeform 1224">
              <a:extLst>
                <a:ext uri="{FF2B5EF4-FFF2-40B4-BE49-F238E27FC236}">
                  <a16:creationId xmlns="" xmlns:a16="http://schemas.microsoft.com/office/drawing/2014/main" id="{1FF6806C-DFD5-4268-992F-83BEF0FF027F}"/>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6" name="组合 1337">
              <a:extLst>
                <a:ext uri="{FF2B5EF4-FFF2-40B4-BE49-F238E27FC236}">
                  <a16:creationId xmlns="" xmlns:a16="http://schemas.microsoft.com/office/drawing/2014/main" id="{41AD654E-6682-4783-9551-E0ECEF4C7A37}"/>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组合 521">
              <a:extLst>
                <a:ext uri="{FF2B5EF4-FFF2-40B4-BE49-F238E27FC236}">
                  <a16:creationId xmlns="" xmlns:a16="http://schemas.microsoft.com/office/drawing/2014/main" id="{390BDDF3-FF54-4DDE-8E03-1F5045F7D5AB}"/>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椭圆 1338">
            <a:extLst>
              <a:ext uri="{FF2B5EF4-FFF2-40B4-BE49-F238E27FC236}">
                <a16:creationId xmlns="" xmlns:a16="http://schemas.microsoft.com/office/drawing/2014/main" id="{AA80EAD7-B0D9-496B-BD7B-6BDA8ECB30F8}"/>
              </a:ext>
            </a:extLst>
          </p:cNvPr>
          <p:cNvSpPr>
            <a:spLocks noChangeArrowheads="1"/>
          </p:cNvSpPr>
          <p:nvPr/>
        </p:nvSpPr>
        <p:spPr bwMode="auto">
          <a:xfrm>
            <a:off x="3481785" y="578869"/>
            <a:ext cx="5581650" cy="558006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2" name="椭圆 1339">
            <a:extLst>
              <a:ext uri="{FF2B5EF4-FFF2-40B4-BE49-F238E27FC236}">
                <a16:creationId xmlns="" xmlns:a16="http://schemas.microsoft.com/office/drawing/2014/main" id="{195C4C53-94A1-4F7C-B7A8-68C59187E2AE}"/>
              </a:ext>
            </a:extLst>
          </p:cNvPr>
          <p:cNvSpPr>
            <a:spLocks noChangeArrowheads="1"/>
          </p:cNvSpPr>
          <p:nvPr/>
        </p:nvSpPr>
        <p:spPr bwMode="auto">
          <a:xfrm>
            <a:off x="3362722" y="459807"/>
            <a:ext cx="5819775" cy="5818187"/>
          </a:xfrm>
          <a:prstGeom prst="ellipse">
            <a:avLst/>
          </a:prstGeom>
          <a:noFill/>
          <a:ln w="190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pic>
        <p:nvPicPr>
          <p:cNvPr id="13" name="组合 1366">
            <a:extLst>
              <a:ext uri="{FF2B5EF4-FFF2-40B4-BE49-F238E27FC236}">
                <a16:creationId xmlns="" xmlns:a16="http://schemas.microsoft.com/office/drawing/2014/main" id="{78F8E711-DA52-410F-A6BC-7261CA43C335}"/>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7594" y="1945505"/>
            <a:ext cx="4408488" cy="307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1342">
            <a:extLst>
              <a:ext uri="{FF2B5EF4-FFF2-40B4-BE49-F238E27FC236}">
                <a16:creationId xmlns="" xmlns:a16="http://schemas.microsoft.com/office/drawing/2014/main" id="{AB081B4B-52F9-4759-9586-B915A6A8D6BB}"/>
              </a:ext>
            </a:extLst>
          </p:cNvPr>
          <p:cNvSpPr txBox="1">
            <a:spLocks noChangeArrowheads="1"/>
          </p:cNvSpPr>
          <p:nvPr/>
        </p:nvSpPr>
        <p:spPr bwMode="auto">
          <a:xfrm>
            <a:off x="4010355" y="2706916"/>
            <a:ext cx="449353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4800" dirty="0">
                <a:solidFill>
                  <a:srgbClr val="413B17"/>
                </a:solidFill>
                <a:latin typeface="宋体" panose="02010600030101010101" pitchFamily="2" charset="-122"/>
              </a:rPr>
              <a:t>复古欧式小清新</a:t>
            </a:r>
          </a:p>
        </p:txBody>
      </p:sp>
      <p:sp>
        <p:nvSpPr>
          <p:cNvPr id="17" name="文本框 1345">
            <a:extLst>
              <a:ext uri="{FF2B5EF4-FFF2-40B4-BE49-F238E27FC236}">
                <a16:creationId xmlns="" xmlns:a16="http://schemas.microsoft.com/office/drawing/2014/main" id="{DE467AB2-6F82-457B-B58C-A7D428B67B50}"/>
              </a:ext>
            </a:extLst>
          </p:cNvPr>
          <p:cNvSpPr txBox="1">
            <a:spLocks noChangeArrowheads="1"/>
          </p:cNvSpPr>
          <p:nvPr/>
        </p:nvSpPr>
        <p:spPr bwMode="auto">
          <a:xfrm>
            <a:off x="4249018" y="3839459"/>
            <a:ext cx="2185215" cy="40011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000" dirty="0">
                <a:solidFill>
                  <a:srgbClr val="413B17"/>
                </a:solidFill>
                <a:latin typeface="微软雅黑" panose="020B0503020204020204" pitchFamily="34" charset="-122"/>
                <a:ea typeface="微软雅黑" panose="020B0503020204020204" pitchFamily="34" charset="-122"/>
              </a:rPr>
              <a:t>演讲人</a:t>
            </a:r>
            <a:r>
              <a:rPr lang="zh-CN" altLang="en-US" sz="2000" dirty="0" smtClean="0">
                <a:solidFill>
                  <a:srgbClr val="413B17"/>
                </a:solidFill>
                <a:latin typeface="微软雅黑" panose="020B0503020204020204" pitchFamily="34" charset="-122"/>
                <a:ea typeface="微软雅黑" panose="020B0503020204020204" pitchFamily="34" charset="-122"/>
              </a:rPr>
              <a:t>：优品</a:t>
            </a:r>
            <a:r>
              <a:rPr lang="en-US" altLang="zh-CN" sz="2000" dirty="0" smtClean="0">
                <a:solidFill>
                  <a:srgbClr val="413B17"/>
                </a:solidFill>
                <a:latin typeface="微软雅黑" panose="020B0503020204020204" pitchFamily="34" charset="-122"/>
                <a:ea typeface="微软雅黑" panose="020B0503020204020204" pitchFamily="34" charset="-122"/>
              </a:rPr>
              <a:t>PPT</a:t>
            </a:r>
            <a:endParaRPr lang="zh-CN" altLang="en-US" sz="2000" dirty="0">
              <a:solidFill>
                <a:srgbClr val="413B17"/>
              </a:solidFill>
              <a:latin typeface="微软雅黑" panose="020B0503020204020204" pitchFamily="34" charset="-122"/>
              <a:ea typeface="微软雅黑" panose="020B0503020204020204" pitchFamily="34" charset="-122"/>
            </a:endParaRPr>
          </a:p>
        </p:txBody>
      </p:sp>
      <p:sp>
        <p:nvSpPr>
          <p:cNvPr id="18" name="文本框 1345">
            <a:extLst>
              <a:ext uri="{FF2B5EF4-FFF2-40B4-BE49-F238E27FC236}">
                <a16:creationId xmlns="" xmlns:a16="http://schemas.microsoft.com/office/drawing/2014/main" id="{3EE779B6-19E5-4AF6-82DE-6D8DA17ACDFF}"/>
              </a:ext>
            </a:extLst>
          </p:cNvPr>
          <p:cNvSpPr txBox="1">
            <a:spLocks noChangeArrowheads="1"/>
          </p:cNvSpPr>
          <p:nvPr/>
        </p:nvSpPr>
        <p:spPr bwMode="auto">
          <a:xfrm>
            <a:off x="6654624" y="3839459"/>
            <a:ext cx="1920719" cy="40011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000" dirty="0">
                <a:solidFill>
                  <a:srgbClr val="413B17"/>
                </a:solidFill>
                <a:latin typeface="微软雅黑" panose="020B0503020204020204" pitchFamily="34" charset="-122"/>
                <a:ea typeface="微软雅黑" panose="020B0503020204020204" pitchFamily="34" charset="-122"/>
              </a:rPr>
              <a:t>时间：</a:t>
            </a:r>
            <a:r>
              <a:rPr lang="en-US" altLang="zh-CN" sz="2000" dirty="0" smtClean="0">
                <a:solidFill>
                  <a:srgbClr val="413B17"/>
                </a:solidFill>
                <a:latin typeface="微软雅黑" panose="020B0503020204020204" pitchFamily="34" charset="-122"/>
                <a:ea typeface="微软雅黑" panose="020B0503020204020204" pitchFamily="34" charset="-122"/>
              </a:rPr>
              <a:t>2018.05</a:t>
            </a:r>
            <a:endParaRPr lang="zh-CN" altLang="en-US" sz="2000" dirty="0">
              <a:solidFill>
                <a:srgbClr val="413B17"/>
              </a:solidFill>
              <a:latin typeface="微软雅黑" panose="020B0503020204020204" pitchFamily="34" charset="-122"/>
              <a:ea typeface="微软雅黑" panose="020B0503020204020204" pitchFamily="34" charset="-122"/>
            </a:endParaRPr>
          </a:p>
        </p:txBody>
      </p:sp>
      <p:pic>
        <p:nvPicPr>
          <p:cNvPr id="22" name="图片 21">
            <a:extLst>
              <a:ext uri="{FF2B5EF4-FFF2-40B4-BE49-F238E27FC236}">
                <a16:creationId xmlns="" xmlns:a16="http://schemas.microsoft.com/office/drawing/2014/main" id="{4DC0EC2A-0BD4-4BF8-8906-DE84612215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64580" y="-1"/>
            <a:ext cx="4564856" cy="6858000"/>
          </a:xfrm>
          <a:prstGeom prst="rect">
            <a:avLst/>
          </a:prstGeom>
        </p:spPr>
      </p:pic>
      <p:pic>
        <p:nvPicPr>
          <p:cNvPr id="23" name="图片 22">
            <a:extLst>
              <a:ext uri="{FF2B5EF4-FFF2-40B4-BE49-F238E27FC236}">
                <a16:creationId xmlns="" xmlns:a16="http://schemas.microsoft.com/office/drawing/2014/main" id="{CA9BD4F3-DA8A-4A42-8F4B-4C6D1B6BEB6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3687" y="-1"/>
            <a:ext cx="4564856" cy="6858000"/>
          </a:xfrm>
          <a:prstGeom prst="rect">
            <a:avLst/>
          </a:prstGeom>
        </p:spPr>
      </p:pic>
    </p:spTree>
    <p:extLst>
      <p:ext uri="{BB962C8B-B14F-4D97-AF65-F5344CB8AC3E}">
        <p14:creationId xmlns:p14="http://schemas.microsoft.com/office/powerpoint/2010/main" val="274837204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heel(1)">
                                      <p:cBhvr>
                                        <p:cTn id="24" dur="2000"/>
                                        <p:tgtEl>
                                          <p:spTgt spid="11"/>
                                        </p:tgtEl>
                                      </p:cBhvr>
                                    </p:animEffect>
                                  </p:childTnLst>
                                </p:cTn>
                              </p:par>
                              <p:par>
                                <p:cTn id="25" presetID="21" presetClass="entr" presetSubtype="1"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heel(1)">
                                      <p:cBhvr>
                                        <p:cTn id="27" dur="20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p:bldP spid="1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 xmlns:a16="http://schemas.microsoft.com/office/drawing/2014/main" id="{5E1BD521-DD30-49A1-B7A7-58714892F0E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52928"/>
          <a:stretch/>
        </p:blipFill>
        <p:spPr>
          <a:xfrm>
            <a:off x="0" y="-18054"/>
            <a:ext cx="1723194" cy="1700577"/>
          </a:xfrm>
          <a:prstGeom prst="rect">
            <a:avLst/>
          </a:prstGeom>
        </p:spPr>
      </p:pic>
      <p:pic>
        <p:nvPicPr>
          <p:cNvPr id="8" name="Group 8">
            <a:extLst>
              <a:ext uri="{FF2B5EF4-FFF2-40B4-BE49-F238E27FC236}">
                <a16:creationId xmlns="" xmlns:a16="http://schemas.microsoft.com/office/drawing/2014/main" id="{7DF9189E-C183-4C81-8BDA-48B04D69C43D}"/>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6692" r="19778" b="283"/>
          <a:stretch/>
        </p:blipFill>
        <p:spPr bwMode="auto">
          <a:xfrm>
            <a:off x="1544356" y="158261"/>
            <a:ext cx="2585847" cy="107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a:extLst>
              <a:ext uri="{FF2B5EF4-FFF2-40B4-BE49-F238E27FC236}">
                <a16:creationId xmlns=""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pic>
        <p:nvPicPr>
          <p:cNvPr id="11" name="图片 10">
            <a:extLst>
              <a:ext uri="{FF2B5EF4-FFF2-40B4-BE49-F238E27FC236}">
                <a16:creationId xmlns="" xmlns:a16="http://schemas.microsoft.com/office/drawing/2014/main" id="{BDA5E36F-3152-42B9-A113-4DB1E532B2C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94171" y="962024"/>
            <a:ext cx="4933950" cy="4933950"/>
          </a:xfrm>
          <a:prstGeom prst="rect">
            <a:avLst/>
          </a:prstGeom>
        </p:spPr>
      </p:pic>
      <p:pic>
        <p:nvPicPr>
          <p:cNvPr id="12" name="图片 11">
            <a:extLst>
              <a:ext uri="{FF2B5EF4-FFF2-40B4-BE49-F238E27FC236}">
                <a16:creationId xmlns="" xmlns:a16="http://schemas.microsoft.com/office/drawing/2014/main" id="{25BE8993-AF2D-4074-9C0E-3E0C1273163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r="52928"/>
          <a:stretch/>
        </p:blipFill>
        <p:spPr>
          <a:xfrm>
            <a:off x="6698971" y="1682523"/>
            <a:ext cx="4013492" cy="3960815"/>
          </a:xfrm>
          <a:prstGeom prst="rect">
            <a:avLst/>
          </a:prstGeom>
        </p:spPr>
      </p:pic>
      <p:grpSp>
        <p:nvGrpSpPr>
          <p:cNvPr id="13" name="组合 2">
            <a:extLst>
              <a:ext uri="{FF2B5EF4-FFF2-40B4-BE49-F238E27FC236}">
                <a16:creationId xmlns="" xmlns:a16="http://schemas.microsoft.com/office/drawing/2014/main" id="{7FAF0C4E-A0FC-4769-8FB6-AD5D1CAE3710}"/>
              </a:ext>
            </a:extLst>
          </p:cNvPr>
          <p:cNvGrpSpPr>
            <a:grpSpLocks/>
          </p:cNvGrpSpPr>
          <p:nvPr/>
        </p:nvGrpSpPr>
        <p:grpSpPr bwMode="auto">
          <a:xfrm>
            <a:off x="1009678" y="1911968"/>
            <a:ext cx="4872037" cy="1542905"/>
            <a:chOff x="0" y="-76290"/>
            <a:chExt cx="4872627" cy="1541512"/>
          </a:xfrm>
        </p:grpSpPr>
        <p:sp>
          <p:nvSpPr>
            <p:cNvPr id="14" name="矩形 561">
              <a:extLst>
                <a:ext uri="{FF2B5EF4-FFF2-40B4-BE49-F238E27FC236}">
                  <a16:creationId xmlns="" xmlns:a16="http://schemas.microsoft.com/office/drawing/2014/main" id="{1C109FAB-7E5E-4692-83BC-CB112CC8BF43}"/>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15" name="Group 8">
              <a:extLst>
                <a:ext uri="{FF2B5EF4-FFF2-40B4-BE49-F238E27FC236}">
                  <a16:creationId xmlns="" xmlns:a16="http://schemas.microsoft.com/office/drawing/2014/main" id="{D728982C-7981-4FCE-8A45-CDDCECF98EC7}"/>
                </a:ext>
              </a:extLst>
            </p:cNvPr>
            <p:cNvGrpSpPr>
              <a:grpSpLocks/>
            </p:cNvGrpSpPr>
            <p:nvPr/>
          </p:nvGrpSpPr>
          <p:grpSpPr bwMode="auto">
            <a:xfrm>
              <a:off x="1182778" y="267249"/>
              <a:ext cx="2507071" cy="211316"/>
              <a:chOff x="0" y="0"/>
              <a:chExt cx="2444" cy="206"/>
            </a:xfrm>
          </p:grpSpPr>
          <p:sp>
            <p:nvSpPr>
              <p:cNvPr id="17" name="Freeform 9">
                <a:extLst>
                  <a:ext uri="{FF2B5EF4-FFF2-40B4-BE49-F238E27FC236}">
                    <a16:creationId xmlns="" xmlns:a16="http://schemas.microsoft.com/office/drawing/2014/main" id="{44ADC2FA-B717-4B33-9C9B-FED4873B96F5}"/>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10">
                <a:extLst>
                  <a:ext uri="{FF2B5EF4-FFF2-40B4-BE49-F238E27FC236}">
                    <a16:creationId xmlns="" xmlns:a16="http://schemas.microsoft.com/office/drawing/2014/main" id="{ED3A8504-54BE-4ECA-BEFC-182E9035547E}"/>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11">
                <a:extLst>
                  <a:ext uri="{FF2B5EF4-FFF2-40B4-BE49-F238E27FC236}">
                    <a16:creationId xmlns="" xmlns:a16="http://schemas.microsoft.com/office/drawing/2014/main" id="{2B7A01E3-B1B6-44C4-94D6-7C6C1E30BE60}"/>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6" name="矩形 566">
              <a:extLst>
                <a:ext uri="{FF2B5EF4-FFF2-40B4-BE49-F238E27FC236}">
                  <a16:creationId xmlns="" xmlns:a16="http://schemas.microsoft.com/office/drawing/2014/main" id="{13D87A1D-34F8-4884-B564-1ACA14CFFBB9}"/>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prstClr val="black"/>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grpSp>
        <p:nvGrpSpPr>
          <p:cNvPr id="20" name="组合 2">
            <a:extLst>
              <a:ext uri="{FF2B5EF4-FFF2-40B4-BE49-F238E27FC236}">
                <a16:creationId xmlns="" xmlns:a16="http://schemas.microsoft.com/office/drawing/2014/main" id="{1B75E140-A7CA-4A12-B837-65F7A028AA4B}"/>
              </a:ext>
            </a:extLst>
          </p:cNvPr>
          <p:cNvGrpSpPr>
            <a:grpSpLocks/>
          </p:cNvGrpSpPr>
          <p:nvPr/>
        </p:nvGrpSpPr>
        <p:grpSpPr bwMode="auto">
          <a:xfrm>
            <a:off x="1198356" y="3709001"/>
            <a:ext cx="4872037" cy="1542905"/>
            <a:chOff x="0" y="-76290"/>
            <a:chExt cx="4872627" cy="1541512"/>
          </a:xfrm>
        </p:grpSpPr>
        <p:sp>
          <p:nvSpPr>
            <p:cNvPr id="21" name="矩形 561">
              <a:extLst>
                <a:ext uri="{FF2B5EF4-FFF2-40B4-BE49-F238E27FC236}">
                  <a16:creationId xmlns="" xmlns:a16="http://schemas.microsoft.com/office/drawing/2014/main" id="{59789018-4C1C-4F94-B10C-33F15916502F}"/>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22" name="Group 8">
              <a:extLst>
                <a:ext uri="{FF2B5EF4-FFF2-40B4-BE49-F238E27FC236}">
                  <a16:creationId xmlns="" xmlns:a16="http://schemas.microsoft.com/office/drawing/2014/main" id="{50715756-227B-4710-964E-1BFBBD4622A4}"/>
                </a:ext>
              </a:extLst>
            </p:cNvPr>
            <p:cNvGrpSpPr>
              <a:grpSpLocks/>
            </p:cNvGrpSpPr>
            <p:nvPr/>
          </p:nvGrpSpPr>
          <p:grpSpPr bwMode="auto">
            <a:xfrm>
              <a:off x="1182778" y="267249"/>
              <a:ext cx="2507071" cy="211316"/>
              <a:chOff x="0" y="0"/>
              <a:chExt cx="2444" cy="206"/>
            </a:xfrm>
          </p:grpSpPr>
          <p:sp>
            <p:nvSpPr>
              <p:cNvPr id="24" name="Freeform 9">
                <a:extLst>
                  <a:ext uri="{FF2B5EF4-FFF2-40B4-BE49-F238E27FC236}">
                    <a16:creationId xmlns="" xmlns:a16="http://schemas.microsoft.com/office/drawing/2014/main" id="{2424BDE2-3A81-43AA-BF5C-48050BBF846F}"/>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Freeform 10">
                <a:extLst>
                  <a:ext uri="{FF2B5EF4-FFF2-40B4-BE49-F238E27FC236}">
                    <a16:creationId xmlns="" xmlns:a16="http://schemas.microsoft.com/office/drawing/2014/main" id="{8DC85D74-32EA-4C18-96AE-18EBEC8D8D36}"/>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 name="Freeform 11">
                <a:extLst>
                  <a:ext uri="{FF2B5EF4-FFF2-40B4-BE49-F238E27FC236}">
                    <a16:creationId xmlns="" xmlns:a16="http://schemas.microsoft.com/office/drawing/2014/main" id="{F0B6E07E-C66D-4451-B8C9-BA44D302D3DA}"/>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3" name="矩形 566">
              <a:extLst>
                <a:ext uri="{FF2B5EF4-FFF2-40B4-BE49-F238E27FC236}">
                  <a16:creationId xmlns="" xmlns:a16="http://schemas.microsoft.com/office/drawing/2014/main" id="{0CF79982-709E-4AD5-993A-FAECB8DA4F42}"/>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prstClr val="black"/>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spTree>
    <p:extLst>
      <p:ext uri="{BB962C8B-B14F-4D97-AF65-F5344CB8AC3E}">
        <p14:creationId xmlns:p14="http://schemas.microsoft.com/office/powerpoint/2010/main" val="148432564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6" presetClass="entr" presetSubtype="37"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outVertical)">
                                      <p:cBhvr>
                                        <p:cTn id="20" dur="500"/>
                                        <p:tgtEl>
                                          <p:spTgt spid="13"/>
                                        </p:tgtEl>
                                      </p:cBhvr>
                                    </p:animEffect>
                                  </p:childTnLst>
                                </p:cTn>
                              </p:par>
                            </p:childTnLst>
                          </p:cTn>
                        </p:par>
                        <p:par>
                          <p:cTn id="21" fill="hold">
                            <p:stCondLst>
                              <p:cond delay="1500"/>
                            </p:stCondLst>
                            <p:childTnLst>
                              <p:par>
                                <p:cTn id="22" presetID="16" presetClass="entr" presetSubtype="37"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barn(outVertical)">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 xmlns:a16="http://schemas.microsoft.com/office/drawing/2014/main" id="{5E1BD521-DD30-49A1-B7A7-58714892F0E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52928"/>
          <a:stretch/>
        </p:blipFill>
        <p:spPr>
          <a:xfrm>
            <a:off x="0" y="-18054"/>
            <a:ext cx="1723194" cy="1700577"/>
          </a:xfrm>
          <a:prstGeom prst="rect">
            <a:avLst/>
          </a:prstGeom>
        </p:spPr>
      </p:pic>
      <p:pic>
        <p:nvPicPr>
          <p:cNvPr id="8" name="Group 8">
            <a:extLst>
              <a:ext uri="{FF2B5EF4-FFF2-40B4-BE49-F238E27FC236}">
                <a16:creationId xmlns="" xmlns:a16="http://schemas.microsoft.com/office/drawing/2014/main" id="{7DF9189E-C183-4C81-8BDA-48B04D69C43D}"/>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6692" r="19778" b="283"/>
          <a:stretch/>
        </p:blipFill>
        <p:spPr bwMode="auto">
          <a:xfrm>
            <a:off x="1544356" y="158261"/>
            <a:ext cx="2585847" cy="107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a:extLst>
              <a:ext uri="{FF2B5EF4-FFF2-40B4-BE49-F238E27FC236}">
                <a16:creationId xmlns=""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pic>
        <p:nvPicPr>
          <p:cNvPr id="11" name="图片 10">
            <a:extLst>
              <a:ext uri="{FF2B5EF4-FFF2-40B4-BE49-F238E27FC236}">
                <a16:creationId xmlns="" xmlns:a16="http://schemas.microsoft.com/office/drawing/2014/main" id="{72981CEF-968B-4754-9E16-C279ED1ACC4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07611" y="1605116"/>
            <a:ext cx="1992960" cy="2690496"/>
          </a:xfrm>
          <a:prstGeom prst="rect">
            <a:avLst/>
          </a:prstGeom>
        </p:spPr>
      </p:pic>
      <p:sp>
        <p:nvSpPr>
          <p:cNvPr id="12" name="矩形: 圆角 11">
            <a:extLst>
              <a:ext uri="{FF2B5EF4-FFF2-40B4-BE49-F238E27FC236}">
                <a16:creationId xmlns="" xmlns:a16="http://schemas.microsoft.com/office/drawing/2014/main" id="{C6C5438B-ABB7-47B9-87E3-99F5F20D62FC}"/>
              </a:ext>
            </a:extLst>
          </p:cNvPr>
          <p:cNvSpPr/>
          <p:nvPr/>
        </p:nvSpPr>
        <p:spPr>
          <a:xfrm>
            <a:off x="1798252" y="4411978"/>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 xmlns:a16="http://schemas.microsoft.com/office/drawing/2014/main" id="{3053F402-13E8-4C36-8E5D-CA71CD331799}"/>
              </a:ext>
            </a:extLst>
          </p:cNvPr>
          <p:cNvSpPr txBox="1"/>
          <p:nvPr/>
        </p:nvSpPr>
        <p:spPr>
          <a:xfrm>
            <a:off x="1022931" y="4350315"/>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pic>
        <p:nvPicPr>
          <p:cNvPr id="14" name="图片 13">
            <a:extLst>
              <a:ext uri="{FF2B5EF4-FFF2-40B4-BE49-F238E27FC236}">
                <a16:creationId xmlns="" xmlns:a16="http://schemas.microsoft.com/office/drawing/2014/main" id="{F8ACB0BF-A6EB-4579-B5C9-17DA6637C5D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047690" y="1574633"/>
            <a:ext cx="1992960" cy="2690496"/>
          </a:xfrm>
          <a:prstGeom prst="rect">
            <a:avLst/>
          </a:prstGeom>
        </p:spPr>
      </p:pic>
      <p:sp>
        <p:nvSpPr>
          <p:cNvPr id="15" name="矩形: 圆角 14">
            <a:extLst>
              <a:ext uri="{FF2B5EF4-FFF2-40B4-BE49-F238E27FC236}">
                <a16:creationId xmlns="" xmlns:a16="http://schemas.microsoft.com/office/drawing/2014/main" id="{3E7C8B3D-7C4E-4941-A291-218A4704C7FA}"/>
              </a:ext>
            </a:extLst>
          </p:cNvPr>
          <p:cNvSpPr/>
          <p:nvPr/>
        </p:nvSpPr>
        <p:spPr>
          <a:xfrm>
            <a:off x="5414012" y="4444627"/>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 xmlns:a16="http://schemas.microsoft.com/office/drawing/2014/main" id="{D2689848-4ED2-422A-B5FA-FBDEB1FD7727}"/>
              </a:ext>
            </a:extLst>
          </p:cNvPr>
          <p:cNvSpPr txBox="1"/>
          <p:nvPr/>
        </p:nvSpPr>
        <p:spPr>
          <a:xfrm>
            <a:off x="4638691" y="4382964"/>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pic>
        <p:nvPicPr>
          <p:cNvPr id="17" name="图片 16">
            <a:extLst>
              <a:ext uri="{FF2B5EF4-FFF2-40B4-BE49-F238E27FC236}">
                <a16:creationId xmlns="" xmlns:a16="http://schemas.microsoft.com/office/drawing/2014/main" id="{CF146139-79DC-41D8-85C1-C47E868E644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81379" y="1605116"/>
            <a:ext cx="1992960" cy="2690496"/>
          </a:xfrm>
          <a:prstGeom prst="rect">
            <a:avLst/>
          </a:prstGeom>
        </p:spPr>
      </p:pic>
      <p:sp>
        <p:nvSpPr>
          <p:cNvPr id="18" name="矩形: 圆角 17">
            <a:extLst>
              <a:ext uri="{FF2B5EF4-FFF2-40B4-BE49-F238E27FC236}">
                <a16:creationId xmlns="" xmlns:a16="http://schemas.microsoft.com/office/drawing/2014/main" id="{406A0440-54F3-4478-A371-CC1E0FC27F8A}"/>
              </a:ext>
            </a:extLst>
          </p:cNvPr>
          <p:cNvSpPr/>
          <p:nvPr/>
        </p:nvSpPr>
        <p:spPr>
          <a:xfrm>
            <a:off x="8872020" y="4411978"/>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 xmlns:a16="http://schemas.microsoft.com/office/drawing/2014/main" id="{CA3C6A1F-EFDA-407F-8340-8653389BF292}"/>
              </a:ext>
            </a:extLst>
          </p:cNvPr>
          <p:cNvSpPr txBox="1"/>
          <p:nvPr/>
        </p:nvSpPr>
        <p:spPr>
          <a:xfrm>
            <a:off x="8096699" y="4350315"/>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Tree>
    <p:extLst>
      <p:ext uri="{BB962C8B-B14F-4D97-AF65-F5344CB8AC3E}">
        <p14:creationId xmlns:p14="http://schemas.microsoft.com/office/powerpoint/2010/main" val="98312533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5" grpId="0" animBg="1"/>
      <p:bldP spid="16" grpId="0"/>
      <p:bldP spid="18" grpId="0" animBg="1"/>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 xmlns:a16="http://schemas.microsoft.com/office/drawing/2014/main" id="{5E1BD521-DD30-49A1-B7A7-58714892F0E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52928"/>
          <a:stretch/>
        </p:blipFill>
        <p:spPr>
          <a:xfrm>
            <a:off x="0" y="-18054"/>
            <a:ext cx="1723194" cy="1700577"/>
          </a:xfrm>
          <a:prstGeom prst="rect">
            <a:avLst/>
          </a:prstGeom>
        </p:spPr>
      </p:pic>
      <p:pic>
        <p:nvPicPr>
          <p:cNvPr id="8" name="Group 8">
            <a:extLst>
              <a:ext uri="{FF2B5EF4-FFF2-40B4-BE49-F238E27FC236}">
                <a16:creationId xmlns="" xmlns:a16="http://schemas.microsoft.com/office/drawing/2014/main" id="{7DF9189E-C183-4C81-8BDA-48B04D69C43D}"/>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6692" r="19778" b="283"/>
          <a:stretch/>
        </p:blipFill>
        <p:spPr bwMode="auto">
          <a:xfrm>
            <a:off x="1544356" y="158261"/>
            <a:ext cx="2585847" cy="107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a:extLst>
              <a:ext uri="{FF2B5EF4-FFF2-40B4-BE49-F238E27FC236}">
                <a16:creationId xmlns=""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pic>
        <p:nvPicPr>
          <p:cNvPr id="11" name="图片 10">
            <a:extLst>
              <a:ext uri="{FF2B5EF4-FFF2-40B4-BE49-F238E27FC236}">
                <a16:creationId xmlns="" xmlns:a16="http://schemas.microsoft.com/office/drawing/2014/main" id="{F64ACE2F-5A20-4AF1-85EB-F205BB26BCE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11362" y="1414565"/>
            <a:ext cx="3651833" cy="5048250"/>
          </a:xfrm>
          <a:prstGeom prst="rect">
            <a:avLst/>
          </a:prstGeom>
        </p:spPr>
      </p:pic>
      <p:sp>
        <p:nvSpPr>
          <p:cNvPr id="12" name="矩形: 圆角 11">
            <a:extLst>
              <a:ext uri="{FF2B5EF4-FFF2-40B4-BE49-F238E27FC236}">
                <a16:creationId xmlns="" xmlns:a16="http://schemas.microsoft.com/office/drawing/2014/main" id="{64BEC70C-2255-4997-8E96-A7A1634404FA}"/>
              </a:ext>
            </a:extLst>
          </p:cNvPr>
          <p:cNvSpPr/>
          <p:nvPr/>
        </p:nvSpPr>
        <p:spPr>
          <a:xfrm>
            <a:off x="6175518" y="2104776"/>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 xmlns:a16="http://schemas.microsoft.com/office/drawing/2014/main" id="{6BD0251B-5889-466A-86D9-748B958AE1D1}"/>
              </a:ext>
            </a:extLst>
          </p:cNvPr>
          <p:cNvSpPr txBox="1"/>
          <p:nvPr/>
        </p:nvSpPr>
        <p:spPr>
          <a:xfrm>
            <a:off x="5400197" y="2043113"/>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4" name="矩形: 圆角 13">
            <a:extLst>
              <a:ext uri="{FF2B5EF4-FFF2-40B4-BE49-F238E27FC236}">
                <a16:creationId xmlns="" xmlns:a16="http://schemas.microsoft.com/office/drawing/2014/main" id="{BE7C84B6-9F56-4814-94F3-C4566554C88C}"/>
              </a:ext>
            </a:extLst>
          </p:cNvPr>
          <p:cNvSpPr/>
          <p:nvPr/>
        </p:nvSpPr>
        <p:spPr>
          <a:xfrm>
            <a:off x="6209484" y="4004427"/>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 xmlns:a16="http://schemas.microsoft.com/office/drawing/2014/main" id="{69DA0AF9-10C6-4A44-8319-B8024BCDA9AC}"/>
              </a:ext>
            </a:extLst>
          </p:cNvPr>
          <p:cNvSpPr txBox="1"/>
          <p:nvPr/>
        </p:nvSpPr>
        <p:spPr>
          <a:xfrm>
            <a:off x="5434163" y="3942764"/>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6" name="矩形: 圆角 15">
            <a:extLst>
              <a:ext uri="{FF2B5EF4-FFF2-40B4-BE49-F238E27FC236}">
                <a16:creationId xmlns="" xmlns:a16="http://schemas.microsoft.com/office/drawing/2014/main" id="{C6096226-8438-418D-85D8-B0511CEC3C48}"/>
              </a:ext>
            </a:extLst>
          </p:cNvPr>
          <p:cNvSpPr/>
          <p:nvPr/>
        </p:nvSpPr>
        <p:spPr>
          <a:xfrm>
            <a:off x="9399152" y="2148782"/>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 xmlns:a16="http://schemas.microsoft.com/office/drawing/2014/main" id="{C8945779-F34A-4BB1-9C5D-93FB87EBDD4E}"/>
              </a:ext>
            </a:extLst>
          </p:cNvPr>
          <p:cNvSpPr txBox="1"/>
          <p:nvPr/>
        </p:nvSpPr>
        <p:spPr>
          <a:xfrm>
            <a:off x="8623831" y="2087119"/>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8" name="矩形: 圆角 17">
            <a:extLst>
              <a:ext uri="{FF2B5EF4-FFF2-40B4-BE49-F238E27FC236}">
                <a16:creationId xmlns="" xmlns:a16="http://schemas.microsoft.com/office/drawing/2014/main" id="{28A1DE55-DA76-4775-88A8-0CD50CA5410A}"/>
              </a:ext>
            </a:extLst>
          </p:cNvPr>
          <p:cNvSpPr/>
          <p:nvPr/>
        </p:nvSpPr>
        <p:spPr>
          <a:xfrm>
            <a:off x="9433118" y="4048433"/>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 xmlns:a16="http://schemas.microsoft.com/office/drawing/2014/main" id="{3FE0D316-4B19-4B8A-B211-054EF99CD380}"/>
              </a:ext>
            </a:extLst>
          </p:cNvPr>
          <p:cNvSpPr txBox="1"/>
          <p:nvPr/>
        </p:nvSpPr>
        <p:spPr>
          <a:xfrm>
            <a:off x="8657797" y="3986770"/>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Tree>
    <p:extLst>
      <p:ext uri="{BB962C8B-B14F-4D97-AF65-F5344CB8AC3E}">
        <p14:creationId xmlns:p14="http://schemas.microsoft.com/office/powerpoint/2010/main" val="58865681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animBg="1"/>
      <p:bldP spid="15" grpId="0"/>
      <p:bldP spid="16" grpId="0" animBg="1"/>
      <p:bldP spid="17" grpId="0"/>
      <p:bldP spid="18" grpId="0" animBg="1"/>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椭圆 627">
            <a:extLst>
              <a:ext uri="{FF2B5EF4-FFF2-40B4-BE49-F238E27FC236}">
                <a16:creationId xmlns="" xmlns:a16="http://schemas.microsoft.com/office/drawing/2014/main" id="{9B50709A-1981-4AED-BF73-751B0D766F52}"/>
              </a:ext>
            </a:extLst>
          </p:cNvPr>
          <p:cNvSpPr>
            <a:spLocks noChangeArrowheads="1"/>
          </p:cNvSpPr>
          <p:nvPr/>
        </p:nvSpPr>
        <p:spPr bwMode="auto">
          <a:xfrm>
            <a:off x="4245860" y="615061"/>
            <a:ext cx="3888414" cy="389059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9" name="椭圆 628">
            <a:extLst>
              <a:ext uri="{FF2B5EF4-FFF2-40B4-BE49-F238E27FC236}">
                <a16:creationId xmlns="" xmlns:a16="http://schemas.microsoft.com/office/drawing/2014/main" id="{276B0A67-400E-4918-A8CD-82BCE9429273}"/>
              </a:ext>
            </a:extLst>
          </p:cNvPr>
          <p:cNvSpPr>
            <a:spLocks noChangeArrowheads="1"/>
          </p:cNvSpPr>
          <p:nvPr/>
        </p:nvSpPr>
        <p:spPr bwMode="auto">
          <a:xfrm>
            <a:off x="4112510" y="481711"/>
            <a:ext cx="4254999" cy="4257182"/>
          </a:xfrm>
          <a:prstGeom prst="ellipse">
            <a:avLst/>
          </a:pr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0" name="文本框 1342">
            <a:extLst>
              <a:ext uri="{FF2B5EF4-FFF2-40B4-BE49-F238E27FC236}">
                <a16:creationId xmlns="" xmlns:a16="http://schemas.microsoft.com/office/drawing/2014/main" id="{87D51FD6-1FD5-45BF-BBDE-D3BF2D9D1AFF}"/>
              </a:ext>
            </a:extLst>
          </p:cNvPr>
          <p:cNvSpPr txBox="1">
            <a:spLocks noChangeArrowheads="1"/>
          </p:cNvSpPr>
          <p:nvPr/>
        </p:nvSpPr>
        <p:spPr bwMode="auto">
          <a:xfrm>
            <a:off x="4621739" y="1554244"/>
            <a:ext cx="326243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4800" dirty="0">
                <a:solidFill>
                  <a:srgbClr val="413B17"/>
                </a:solidFill>
                <a:latin typeface="宋体" panose="02010600030101010101" pitchFamily="2" charset="-122"/>
              </a:rPr>
              <a:t>PART THREE</a:t>
            </a:r>
            <a:endParaRPr lang="zh-CN" altLang="en-US" sz="4800" dirty="0">
              <a:solidFill>
                <a:srgbClr val="413B17"/>
              </a:solidFill>
              <a:latin typeface="宋体" panose="02010600030101010101" pitchFamily="2" charset="-122"/>
            </a:endParaRPr>
          </a:p>
        </p:txBody>
      </p:sp>
      <p:sp>
        <p:nvSpPr>
          <p:cNvPr id="11" name="文本框 10">
            <a:extLst>
              <a:ext uri="{FF2B5EF4-FFF2-40B4-BE49-F238E27FC236}">
                <a16:creationId xmlns="" xmlns:a16="http://schemas.microsoft.com/office/drawing/2014/main" id="{A0124F80-8899-4388-93EF-5A28BC7D614C}"/>
              </a:ext>
            </a:extLst>
          </p:cNvPr>
          <p:cNvSpPr txBox="1"/>
          <p:nvPr/>
        </p:nvSpPr>
        <p:spPr>
          <a:xfrm>
            <a:off x="5068209" y="2407975"/>
            <a:ext cx="2646879" cy="523220"/>
          </a:xfrm>
          <a:prstGeom prst="rect">
            <a:avLst/>
          </a:prstGeom>
          <a:noFill/>
        </p:spPr>
        <p:txBody>
          <a:bodyPr wrap="square" rtlCol="0">
            <a:spAutoFit/>
          </a:bodyPr>
          <a:lstStyle/>
          <a:p>
            <a:r>
              <a:rPr lang="zh-CN" altLang="en-US" sz="2800" dirty="0">
                <a:solidFill>
                  <a:srgbClr val="68704B"/>
                </a:solidFill>
              </a:rPr>
              <a:t>单击添加标题</a:t>
            </a:r>
          </a:p>
        </p:txBody>
      </p:sp>
      <p:pic>
        <p:nvPicPr>
          <p:cNvPr id="13" name="图片 12">
            <a:extLst>
              <a:ext uri="{FF2B5EF4-FFF2-40B4-BE49-F238E27FC236}">
                <a16:creationId xmlns="" xmlns:a16="http://schemas.microsoft.com/office/drawing/2014/main" id="{C068496B-6DF0-4A24-95BC-5229DBE5B0E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42718" y="2942187"/>
            <a:ext cx="5897859" cy="3126941"/>
          </a:xfrm>
          <a:prstGeom prst="rect">
            <a:avLst/>
          </a:prstGeom>
        </p:spPr>
      </p:pic>
    </p:spTree>
    <p:extLst>
      <p:ext uri="{BB962C8B-B14F-4D97-AF65-F5344CB8AC3E}">
        <p14:creationId xmlns:p14="http://schemas.microsoft.com/office/powerpoint/2010/main" val="421595084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heel(1)">
                                      <p:cBhvr>
                                        <p:cTn id="10" dur="2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 xmlns:a16="http://schemas.microsoft.com/office/drawing/2014/main" id="{5E1BD521-DD30-49A1-B7A7-58714892F0E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52928"/>
          <a:stretch/>
        </p:blipFill>
        <p:spPr>
          <a:xfrm>
            <a:off x="0" y="-18054"/>
            <a:ext cx="1723194" cy="1700577"/>
          </a:xfrm>
          <a:prstGeom prst="rect">
            <a:avLst/>
          </a:prstGeom>
        </p:spPr>
      </p:pic>
      <p:pic>
        <p:nvPicPr>
          <p:cNvPr id="8" name="Group 8">
            <a:extLst>
              <a:ext uri="{FF2B5EF4-FFF2-40B4-BE49-F238E27FC236}">
                <a16:creationId xmlns="" xmlns:a16="http://schemas.microsoft.com/office/drawing/2014/main" id="{7DF9189E-C183-4C81-8BDA-48B04D69C43D}"/>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6692" r="19778" b="283"/>
          <a:stretch/>
        </p:blipFill>
        <p:spPr bwMode="auto">
          <a:xfrm>
            <a:off x="1544356" y="158261"/>
            <a:ext cx="2585847" cy="107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a:extLst>
              <a:ext uri="{FF2B5EF4-FFF2-40B4-BE49-F238E27FC236}">
                <a16:creationId xmlns=""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pic>
        <p:nvPicPr>
          <p:cNvPr id="11" name="图片 10">
            <a:extLst>
              <a:ext uri="{FF2B5EF4-FFF2-40B4-BE49-F238E27FC236}">
                <a16:creationId xmlns="" xmlns:a16="http://schemas.microsoft.com/office/drawing/2014/main" id="{75D2AEE5-A389-4EEC-A90A-A2BA04B60CE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835706" y="2021628"/>
            <a:ext cx="4298996" cy="3418851"/>
          </a:xfrm>
          <a:prstGeom prst="rect">
            <a:avLst/>
          </a:prstGeom>
        </p:spPr>
      </p:pic>
      <p:sp>
        <p:nvSpPr>
          <p:cNvPr id="12" name="矩形: 圆角 11">
            <a:extLst>
              <a:ext uri="{FF2B5EF4-FFF2-40B4-BE49-F238E27FC236}">
                <a16:creationId xmlns="" xmlns:a16="http://schemas.microsoft.com/office/drawing/2014/main" id="{AE9543DE-1B25-40B0-896E-00BAD06D9916}"/>
              </a:ext>
            </a:extLst>
          </p:cNvPr>
          <p:cNvSpPr/>
          <p:nvPr/>
        </p:nvSpPr>
        <p:spPr>
          <a:xfrm>
            <a:off x="1538092" y="1999983"/>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 xmlns:a16="http://schemas.microsoft.com/office/drawing/2014/main" id="{1D77555F-FAA2-421A-B793-F029AFB3EEC8}"/>
              </a:ext>
            </a:extLst>
          </p:cNvPr>
          <p:cNvSpPr txBox="1"/>
          <p:nvPr/>
        </p:nvSpPr>
        <p:spPr>
          <a:xfrm>
            <a:off x="762771" y="1938320"/>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4" name="矩形: 圆角 13">
            <a:extLst>
              <a:ext uri="{FF2B5EF4-FFF2-40B4-BE49-F238E27FC236}">
                <a16:creationId xmlns="" xmlns:a16="http://schemas.microsoft.com/office/drawing/2014/main" id="{34496137-19CC-400C-8706-966B30FBD744}"/>
              </a:ext>
            </a:extLst>
          </p:cNvPr>
          <p:cNvSpPr/>
          <p:nvPr/>
        </p:nvSpPr>
        <p:spPr>
          <a:xfrm>
            <a:off x="9173895" y="2061646"/>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 xmlns:a16="http://schemas.microsoft.com/office/drawing/2014/main" id="{46CABA5D-4CD5-4948-ADBE-855D1537A2C7}"/>
              </a:ext>
            </a:extLst>
          </p:cNvPr>
          <p:cNvSpPr txBox="1"/>
          <p:nvPr/>
        </p:nvSpPr>
        <p:spPr>
          <a:xfrm>
            <a:off x="8398574" y="1999983"/>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6" name="矩形: 圆角 15">
            <a:extLst>
              <a:ext uri="{FF2B5EF4-FFF2-40B4-BE49-F238E27FC236}">
                <a16:creationId xmlns="" xmlns:a16="http://schemas.microsoft.com/office/drawing/2014/main" id="{A53DC27A-67B7-4FE8-B661-E96B1D74E527}"/>
              </a:ext>
            </a:extLst>
          </p:cNvPr>
          <p:cNvSpPr/>
          <p:nvPr/>
        </p:nvSpPr>
        <p:spPr>
          <a:xfrm>
            <a:off x="1599687" y="3996397"/>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 xmlns:a16="http://schemas.microsoft.com/office/drawing/2014/main" id="{559FD989-F0ED-4C5A-8A0B-20426F3CAFE3}"/>
              </a:ext>
            </a:extLst>
          </p:cNvPr>
          <p:cNvSpPr txBox="1"/>
          <p:nvPr/>
        </p:nvSpPr>
        <p:spPr>
          <a:xfrm>
            <a:off x="824366" y="3934734"/>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8" name="矩形: 圆角 17">
            <a:extLst>
              <a:ext uri="{FF2B5EF4-FFF2-40B4-BE49-F238E27FC236}">
                <a16:creationId xmlns="" xmlns:a16="http://schemas.microsoft.com/office/drawing/2014/main" id="{65E9BFE0-785D-4FA7-A05F-533981FB33F8}"/>
              </a:ext>
            </a:extLst>
          </p:cNvPr>
          <p:cNvSpPr/>
          <p:nvPr/>
        </p:nvSpPr>
        <p:spPr>
          <a:xfrm>
            <a:off x="9118693" y="3955928"/>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 xmlns:a16="http://schemas.microsoft.com/office/drawing/2014/main" id="{1C3DAFB7-E862-467E-A988-2602D0DFD738}"/>
              </a:ext>
            </a:extLst>
          </p:cNvPr>
          <p:cNvSpPr txBox="1"/>
          <p:nvPr/>
        </p:nvSpPr>
        <p:spPr>
          <a:xfrm>
            <a:off x="8343372" y="3894265"/>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Tree>
    <p:extLst>
      <p:ext uri="{BB962C8B-B14F-4D97-AF65-F5344CB8AC3E}">
        <p14:creationId xmlns:p14="http://schemas.microsoft.com/office/powerpoint/2010/main" val="219575703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animBg="1"/>
      <p:bldP spid="15" grpId="0"/>
      <p:bldP spid="16" grpId="0" animBg="1"/>
      <p:bldP spid="17" grpId="0"/>
      <p:bldP spid="18" grpId="0" animBg="1"/>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 xmlns:a16="http://schemas.microsoft.com/office/drawing/2014/main" id="{5E1BD521-DD30-49A1-B7A7-58714892F0E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52928"/>
          <a:stretch/>
        </p:blipFill>
        <p:spPr>
          <a:xfrm>
            <a:off x="0" y="-18054"/>
            <a:ext cx="1723194" cy="1700577"/>
          </a:xfrm>
          <a:prstGeom prst="rect">
            <a:avLst/>
          </a:prstGeom>
        </p:spPr>
      </p:pic>
      <p:pic>
        <p:nvPicPr>
          <p:cNvPr id="8" name="Group 8">
            <a:extLst>
              <a:ext uri="{FF2B5EF4-FFF2-40B4-BE49-F238E27FC236}">
                <a16:creationId xmlns="" xmlns:a16="http://schemas.microsoft.com/office/drawing/2014/main" id="{7DF9189E-C183-4C81-8BDA-48B04D69C43D}"/>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6692" r="19778" b="283"/>
          <a:stretch/>
        </p:blipFill>
        <p:spPr bwMode="auto">
          <a:xfrm>
            <a:off x="1544356" y="158261"/>
            <a:ext cx="2585847" cy="107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a:extLst>
              <a:ext uri="{FF2B5EF4-FFF2-40B4-BE49-F238E27FC236}">
                <a16:creationId xmlns=""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pic>
        <p:nvPicPr>
          <p:cNvPr id="11" name="图片 10">
            <a:extLst>
              <a:ext uri="{FF2B5EF4-FFF2-40B4-BE49-F238E27FC236}">
                <a16:creationId xmlns="" xmlns:a16="http://schemas.microsoft.com/office/drawing/2014/main" id="{6BC294F1-2203-4D17-91AC-77762EEB1B9E}"/>
              </a:ext>
            </a:extLst>
          </p:cNvPr>
          <p:cNvPicPr>
            <a:picLocks noChangeAspect="1"/>
          </p:cNvPicPr>
          <p:nvPr/>
        </p:nvPicPr>
        <p:blipFill rotWithShape="1">
          <a:blip r:embed="rId7">
            <a:extLst>
              <a:ext uri="{28A0092B-C50C-407E-A947-70E740481C1C}">
                <a14:useLocalDpi xmlns:a14="http://schemas.microsoft.com/office/drawing/2010/main" val="0"/>
              </a:ext>
            </a:extLst>
          </a:blip>
          <a:srcRect t="36111" r="50736"/>
          <a:stretch/>
        </p:blipFill>
        <p:spPr>
          <a:xfrm>
            <a:off x="815538" y="1695050"/>
            <a:ext cx="4864608" cy="4381500"/>
          </a:xfrm>
          <a:prstGeom prst="rect">
            <a:avLst/>
          </a:prstGeom>
        </p:spPr>
      </p:pic>
      <p:grpSp>
        <p:nvGrpSpPr>
          <p:cNvPr id="12" name="组合 2">
            <a:extLst>
              <a:ext uri="{FF2B5EF4-FFF2-40B4-BE49-F238E27FC236}">
                <a16:creationId xmlns="" xmlns:a16="http://schemas.microsoft.com/office/drawing/2014/main" id="{978886C5-5738-4C96-91DE-3B909E639037}"/>
              </a:ext>
            </a:extLst>
          </p:cNvPr>
          <p:cNvGrpSpPr>
            <a:grpSpLocks/>
          </p:cNvGrpSpPr>
          <p:nvPr/>
        </p:nvGrpSpPr>
        <p:grpSpPr bwMode="auto">
          <a:xfrm>
            <a:off x="6098336" y="2006389"/>
            <a:ext cx="4872037" cy="1542905"/>
            <a:chOff x="0" y="-76290"/>
            <a:chExt cx="4872627" cy="1541512"/>
          </a:xfrm>
        </p:grpSpPr>
        <p:sp>
          <p:nvSpPr>
            <p:cNvPr id="13" name="矩形 561">
              <a:extLst>
                <a:ext uri="{FF2B5EF4-FFF2-40B4-BE49-F238E27FC236}">
                  <a16:creationId xmlns="" xmlns:a16="http://schemas.microsoft.com/office/drawing/2014/main" id="{D0E2E047-0067-46A8-850E-17A7B02F55D3}"/>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14" name="Group 8">
              <a:extLst>
                <a:ext uri="{FF2B5EF4-FFF2-40B4-BE49-F238E27FC236}">
                  <a16:creationId xmlns="" xmlns:a16="http://schemas.microsoft.com/office/drawing/2014/main" id="{F0DFB89E-9E6A-4D4B-84EC-6C2EDF36C03E}"/>
                </a:ext>
              </a:extLst>
            </p:cNvPr>
            <p:cNvGrpSpPr>
              <a:grpSpLocks/>
            </p:cNvGrpSpPr>
            <p:nvPr/>
          </p:nvGrpSpPr>
          <p:grpSpPr bwMode="auto">
            <a:xfrm>
              <a:off x="1182778" y="267249"/>
              <a:ext cx="2507071" cy="211316"/>
              <a:chOff x="0" y="0"/>
              <a:chExt cx="2444" cy="206"/>
            </a:xfrm>
          </p:grpSpPr>
          <p:sp>
            <p:nvSpPr>
              <p:cNvPr id="16" name="Freeform 9">
                <a:extLst>
                  <a:ext uri="{FF2B5EF4-FFF2-40B4-BE49-F238E27FC236}">
                    <a16:creationId xmlns="" xmlns:a16="http://schemas.microsoft.com/office/drawing/2014/main" id="{D8F6CE73-1CA5-439F-AF5D-EF02BAE27709}"/>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10">
                <a:extLst>
                  <a:ext uri="{FF2B5EF4-FFF2-40B4-BE49-F238E27FC236}">
                    <a16:creationId xmlns="" xmlns:a16="http://schemas.microsoft.com/office/drawing/2014/main" id="{C963541A-42E4-41C9-AF07-508805697A20}"/>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11">
                <a:extLst>
                  <a:ext uri="{FF2B5EF4-FFF2-40B4-BE49-F238E27FC236}">
                    <a16:creationId xmlns="" xmlns:a16="http://schemas.microsoft.com/office/drawing/2014/main" id="{036AE6A5-8E56-43C2-8260-92ECD25EBEB0}"/>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5" name="矩形 566">
              <a:extLst>
                <a:ext uri="{FF2B5EF4-FFF2-40B4-BE49-F238E27FC236}">
                  <a16:creationId xmlns="" xmlns:a16="http://schemas.microsoft.com/office/drawing/2014/main" id="{E76ACE6B-B781-4F50-8C6E-9471DC8C8902}"/>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prstClr val="black"/>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grpSp>
        <p:nvGrpSpPr>
          <p:cNvPr id="19" name="组合 2">
            <a:extLst>
              <a:ext uri="{FF2B5EF4-FFF2-40B4-BE49-F238E27FC236}">
                <a16:creationId xmlns="" xmlns:a16="http://schemas.microsoft.com/office/drawing/2014/main" id="{E18525D2-1725-4207-8592-991A53FB084D}"/>
              </a:ext>
            </a:extLst>
          </p:cNvPr>
          <p:cNvGrpSpPr>
            <a:grpSpLocks/>
          </p:cNvGrpSpPr>
          <p:nvPr/>
        </p:nvGrpSpPr>
        <p:grpSpPr bwMode="auto">
          <a:xfrm>
            <a:off x="6287014" y="3803422"/>
            <a:ext cx="4872037" cy="1542905"/>
            <a:chOff x="0" y="-76290"/>
            <a:chExt cx="4872627" cy="1541512"/>
          </a:xfrm>
        </p:grpSpPr>
        <p:sp>
          <p:nvSpPr>
            <p:cNvPr id="20" name="矩形 561">
              <a:extLst>
                <a:ext uri="{FF2B5EF4-FFF2-40B4-BE49-F238E27FC236}">
                  <a16:creationId xmlns="" xmlns:a16="http://schemas.microsoft.com/office/drawing/2014/main" id="{9CD9855A-A040-4135-A273-E51153651B00}"/>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21" name="Group 8">
              <a:extLst>
                <a:ext uri="{FF2B5EF4-FFF2-40B4-BE49-F238E27FC236}">
                  <a16:creationId xmlns="" xmlns:a16="http://schemas.microsoft.com/office/drawing/2014/main" id="{7DEEDC31-682D-4EA5-97D8-28637C822E59}"/>
                </a:ext>
              </a:extLst>
            </p:cNvPr>
            <p:cNvGrpSpPr>
              <a:grpSpLocks/>
            </p:cNvGrpSpPr>
            <p:nvPr/>
          </p:nvGrpSpPr>
          <p:grpSpPr bwMode="auto">
            <a:xfrm>
              <a:off x="1182778" y="267249"/>
              <a:ext cx="2507071" cy="211316"/>
              <a:chOff x="0" y="0"/>
              <a:chExt cx="2444" cy="206"/>
            </a:xfrm>
          </p:grpSpPr>
          <p:sp>
            <p:nvSpPr>
              <p:cNvPr id="23" name="Freeform 9">
                <a:extLst>
                  <a:ext uri="{FF2B5EF4-FFF2-40B4-BE49-F238E27FC236}">
                    <a16:creationId xmlns="" xmlns:a16="http://schemas.microsoft.com/office/drawing/2014/main" id="{6A2C297A-9C5E-4B60-AE76-8757026FE9E3}"/>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10">
                <a:extLst>
                  <a:ext uri="{FF2B5EF4-FFF2-40B4-BE49-F238E27FC236}">
                    <a16:creationId xmlns="" xmlns:a16="http://schemas.microsoft.com/office/drawing/2014/main" id="{E6B89135-C983-4E6A-AE94-B5C2413BF735}"/>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Freeform 11">
                <a:extLst>
                  <a:ext uri="{FF2B5EF4-FFF2-40B4-BE49-F238E27FC236}">
                    <a16:creationId xmlns="" xmlns:a16="http://schemas.microsoft.com/office/drawing/2014/main" id="{69267D27-3671-4DD6-82FE-EBD55F623E21}"/>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2" name="矩形 566">
              <a:extLst>
                <a:ext uri="{FF2B5EF4-FFF2-40B4-BE49-F238E27FC236}">
                  <a16:creationId xmlns="" xmlns:a16="http://schemas.microsoft.com/office/drawing/2014/main" id="{8B787904-5D33-4BA0-8CE1-195954636BDF}"/>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prstClr val="black"/>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spTree>
    <p:extLst>
      <p:ext uri="{BB962C8B-B14F-4D97-AF65-F5344CB8AC3E}">
        <p14:creationId xmlns:p14="http://schemas.microsoft.com/office/powerpoint/2010/main" val="367477845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barn(outVertical)">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 xmlns:a16="http://schemas.microsoft.com/office/drawing/2014/main" id="{5E1BD521-DD30-49A1-B7A7-58714892F0E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52928"/>
          <a:stretch/>
        </p:blipFill>
        <p:spPr>
          <a:xfrm>
            <a:off x="0" y="-18054"/>
            <a:ext cx="1723194" cy="1700577"/>
          </a:xfrm>
          <a:prstGeom prst="rect">
            <a:avLst/>
          </a:prstGeom>
        </p:spPr>
      </p:pic>
      <p:pic>
        <p:nvPicPr>
          <p:cNvPr id="8" name="Group 8">
            <a:extLst>
              <a:ext uri="{FF2B5EF4-FFF2-40B4-BE49-F238E27FC236}">
                <a16:creationId xmlns="" xmlns:a16="http://schemas.microsoft.com/office/drawing/2014/main" id="{7DF9189E-C183-4C81-8BDA-48B04D69C43D}"/>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6692" r="19778" b="283"/>
          <a:stretch/>
        </p:blipFill>
        <p:spPr bwMode="auto">
          <a:xfrm>
            <a:off x="1544356" y="158261"/>
            <a:ext cx="2585847" cy="107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a:extLst>
              <a:ext uri="{FF2B5EF4-FFF2-40B4-BE49-F238E27FC236}">
                <a16:creationId xmlns=""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aphicFrame>
        <p:nvGraphicFramePr>
          <p:cNvPr id="10" name="图表 231">
            <a:extLst>
              <a:ext uri="{FF2B5EF4-FFF2-40B4-BE49-F238E27FC236}">
                <a16:creationId xmlns="" xmlns:a16="http://schemas.microsoft.com/office/drawing/2014/main" id="{96AE26B5-7E59-4260-A2D9-6FCD83EED3F1}"/>
              </a:ext>
            </a:extLst>
          </p:cNvPr>
          <p:cNvGraphicFramePr>
            <a:graphicFrameLocks/>
          </p:cNvGraphicFramePr>
          <p:nvPr>
            <p:extLst>
              <p:ext uri="{D42A27DB-BD31-4B8C-83A1-F6EECF244321}">
                <p14:modId xmlns:p14="http://schemas.microsoft.com/office/powerpoint/2010/main" val="1192232900"/>
              </p:ext>
            </p:extLst>
          </p:nvPr>
        </p:nvGraphicFramePr>
        <p:xfrm>
          <a:off x="904786" y="1113727"/>
          <a:ext cx="7297738" cy="5129212"/>
        </p:xfrm>
        <a:graphic>
          <a:graphicData uri="http://schemas.openxmlformats.org/presentationml/2006/ole">
            <mc:AlternateContent xmlns:mc="http://schemas.openxmlformats.org/markup-compatibility/2006">
              <mc:Choice xmlns:v="urn:schemas-microsoft-com:vml" Requires="v">
                <p:oleObj spid="_x0000_s1042" r:id="rId8" imgW="7303641" imgH="5139373" progId="Excel.Chart.8">
                  <p:embed/>
                </p:oleObj>
              </mc:Choice>
              <mc:Fallback>
                <p:oleObj r:id="rId8" imgW="7303641" imgH="5139373" progId="Excel.Chart.8">
                  <p:embed/>
                  <p:pic>
                    <p:nvPicPr>
                      <p:cNvPr id="12290" name="图表 231">
                        <a:extLst>
                          <a:ext uri="{FF2B5EF4-FFF2-40B4-BE49-F238E27FC236}">
                            <a16:creationId xmlns="" xmlns:a16="http://schemas.microsoft.com/office/drawing/2014/main" id="{48069A2E-90B1-44AD-B03C-1BD86BEEE0F4}"/>
                          </a:ext>
                        </a:extLst>
                      </p:cNvPr>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04786" y="1113727"/>
                        <a:ext cx="7297738" cy="5129212"/>
                      </a:xfrm>
                      <a:prstGeom prst="rect">
                        <a:avLst/>
                      </a:prstGeom>
                      <a:noFill/>
                      <a:ln>
                        <a:noFill/>
                      </a:ln>
                    </p:spPr>
                  </p:pic>
                </p:oleObj>
              </mc:Fallback>
            </mc:AlternateContent>
          </a:graphicData>
        </a:graphic>
      </p:graphicFrame>
      <p:grpSp>
        <p:nvGrpSpPr>
          <p:cNvPr id="11" name="Group 8">
            <a:extLst>
              <a:ext uri="{FF2B5EF4-FFF2-40B4-BE49-F238E27FC236}">
                <a16:creationId xmlns="" xmlns:a16="http://schemas.microsoft.com/office/drawing/2014/main" id="{CE8F73E3-868C-4381-93E4-E3A8A54ADE13}"/>
              </a:ext>
            </a:extLst>
          </p:cNvPr>
          <p:cNvGrpSpPr>
            <a:grpSpLocks/>
          </p:cNvGrpSpPr>
          <p:nvPr/>
        </p:nvGrpSpPr>
        <p:grpSpPr bwMode="auto">
          <a:xfrm>
            <a:off x="1287374" y="5155502"/>
            <a:ext cx="5638800" cy="288925"/>
            <a:chOff x="0" y="0"/>
            <a:chExt cx="4018" cy="206"/>
          </a:xfrm>
        </p:grpSpPr>
        <p:sp>
          <p:nvSpPr>
            <p:cNvPr id="12" name="Freeform 9">
              <a:extLst>
                <a:ext uri="{FF2B5EF4-FFF2-40B4-BE49-F238E27FC236}">
                  <a16:creationId xmlns="" xmlns:a16="http://schemas.microsoft.com/office/drawing/2014/main" id="{DB4E02DE-323F-4860-B9FF-4BAEFC2F87BA}"/>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Freeform 10">
              <a:extLst>
                <a:ext uri="{FF2B5EF4-FFF2-40B4-BE49-F238E27FC236}">
                  <a16:creationId xmlns="" xmlns:a16="http://schemas.microsoft.com/office/drawing/2014/main" id="{BA0B39BF-30DE-47C3-90C1-C56C32D73F03}"/>
                </a:ext>
              </a:extLst>
            </p:cNvPr>
            <p:cNvSpPr>
              <a:spLocks/>
            </p:cNvSpPr>
            <p:nvPr/>
          </p:nvSpPr>
          <p:spPr bwMode="auto">
            <a:xfrm>
              <a:off x="145" y="91"/>
              <a:ext cx="3729" cy="32"/>
            </a:xfrm>
            <a:custGeom>
              <a:avLst/>
              <a:gdLst>
                <a:gd name="T0" fmla="*/ 418 w 910"/>
                <a:gd name="T1" fmla="*/ 0 h 13"/>
                <a:gd name="T2" fmla="*/ 1914 w 910"/>
                <a:gd name="T3" fmla="*/ 25 h 13"/>
                <a:gd name="T4" fmla="*/ 2467 w 910"/>
                <a:gd name="T5" fmla="*/ 30 h 13"/>
                <a:gd name="T6" fmla="*/ 12494 w 910"/>
                <a:gd name="T7" fmla="*/ 30 h 13"/>
                <a:gd name="T8" fmla="*/ 14473 w 910"/>
                <a:gd name="T9" fmla="*/ 5 h 13"/>
                <a:gd name="T10" fmla="*/ 15145 w 910"/>
                <a:gd name="T11" fmla="*/ 0 h 13"/>
                <a:gd name="T12" fmla="*/ 15281 w 910"/>
                <a:gd name="T13" fmla="*/ 42 h 13"/>
                <a:gd name="T14" fmla="*/ 15145 w 910"/>
                <a:gd name="T15" fmla="*/ 79 h 13"/>
                <a:gd name="T16" fmla="*/ 13633 w 910"/>
                <a:gd name="T17" fmla="*/ 62 h 13"/>
                <a:gd name="T18" fmla="*/ 11736 w 910"/>
                <a:gd name="T19" fmla="*/ 49 h 13"/>
                <a:gd name="T20" fmla="*/ 5610 w 910"/>
                <a:gd name="T21" fmla="*/ 49 h 13"/>
                <a:gd name="T22" fmla="*/ 840 w 910"/>
                <a:gd name="T23" fmla="*/ 74 h 13"/>
                <a:gd name="T24" fmla="*/ 152 w 910"/>
                <a:gd name="T25" fmla="*/ 79 h 13"/>
                <a:gd name="T26" fmla="*/ 16 w 910"/>
                <a:gd name="T27" fmla="*/ 37 h 13"/>
                <a:gd name="T28" fmla="*/ 135 w 910"/>
                <a:gd name="T29" fmla="*/ 0 h 13"/>
                <a:gd name="T30" fmla="*/ 418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11">
              <a:extLst>
                <a:ext uri="{FF2B5EF4-FFF2-40B4-BE49-F238E27FC236}">
                  <a16:creationId xmlns="" xmlns:a16="http://schemas.microsoft.com/office/drawing/2014/main" id="{CD252174-666E-4EA9-BD56-E4847F917B3C}"/>
                </a:ext>
              </a:extLst>
            </p:cNvPr>
            <p:cNvSpPr>
              <a:spLocks/>
            </p:cNvSpPr>
            <p:nvPr/>
          </p:nvSpPr>
          <p:spPr bwMode="auto">
            <a:xfrm>
              <a:off x="3850"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5" name="矩形: 圆角 14">
            <a:extLst>
              <a:ext uri="{FF2B5EF4-FFF2-40B4-BE49-F238E27FC236}">
                <a16:creationId xmlns="" xmlns:a16="http://schemas.microsoft.com/office/drawing/2014/main" id="{80227BB3-7DEF-4CD7-A628-CCA4B506259A}"/>
              </a:ext>
            </a:extLst>
          </p:cNvPr>
          <p:cNvSpPr/>
          <p:nvPr/>
        </p:nvSpPr>
        <p:spPr>
          <a:xfrm>
            <a:off x="8708222" y="2092570"/>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 xmlns:a16="http://schemas.microsoft.com/office/drawing/2014/main" id="{3336420A-EA54-4439-8939-C844C0B0ED9C}"/>
              </a:ext>
            </a:extLst>
          </p:cNvPr>
          <p:cNvSpPr txBox="1"/>
          <p:nvPr/>
        </p:nvSpPr>
        <p:spPr>
          <a:xfrm>
            <a:off x="7932901" y="2030907"/>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7" name="矩形: 圆角 16">
            <a:extLst>
              <a:ext uri="{FF2B5EF4-FFF2-40B4-BE49-F238E27FC236}">
                <a16:creationId xmlns="" xmlns:a16="http://schemas.microsoft.com/office/drawing/2014/main" id="{CE1D6A9D-CD5D-48A8-853A-8F60935AACFF}"/>
              </a:ext>
            </a:extLst>
          </p:cNvPr>
          <p:cNvSpPr/>
          <p:nvPr/>
        </p:nvSpPr>
        <p:spPr>
          <a:xfrm>
            <a:off x="8653020" y="3986852"/>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 xmlns:a16="http://schemas.microsoft.com/office/drawing/2014/main" id="{1BB38D39-44F6-4588-87EC-C48D18CC007D}"/>
              </a:ext>
            </a:extLst>
          </p:cNvPr>
          <p:cNvSpPr txBox="1"/>
          <p:nvPr/>
        </p:nvSpPr>
        <p:spPr>
          <a:xfrm>
            <a:off x="7877699" y="3925189"/>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Tree>
    <p:extLst>
      <p:ext uri="{BB962C8B-B14F-4D97-AF65-F5344CB8AC3E}">
        <p14:creationId xmlns:p14="http://schemas.microsoft.com/office/powerpoint/2010/main" val="158100848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animBg="1"/>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椭圆 627">
            <a:extLst>
              <a:ext uri="{FF2B5EF4-FFF2-40B4-BE49-F238E27FC236}">
                <a16:creationId xmlns="" xmlns:a16="http://schemas.microsoft.com/office/drawing/2014/main" id="{9B50709A-1981-4AED-BF73-751B0D766F52}"/>
              </a:ext>
            </a:extLst>
          </p:cNvPr>
          <p:cNvSpPr>
            <a:spLocks noChangeArrowheads="1"/>
          </p:cNvSpPr>
          <p:nvPr/>
        </p:nvSpPr>
        <p:spPr bwMode="auto">
          <a:xfrm>
            <a:off x="4245860" y="615061"/>
            <a:ext cx="3888414" cy="389059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9" name="椭圆 628">
            <a:extLst>
              <a:ext uri="{FF2B5EF4-FFF2-40B4-BE49-F238E27FC236}">
                <a16:creationId xmlns="" xmlns:a16="http://schemas.microsoft.com/office/drawing/2014/main" id="{276B0A67-400E-4918-A8CD-82BCE9429273}"/>
              </a:ext>
            </a:extLst>
          </p:cNvPr>
          <p:cNvSpPr>
            <a:spLocks noChangeArrowheads="1"/>
          </p:cNvSpPr>
          <p:nvPr/>
        </p:nvSpPr>
        <p:spPr bwMode="auto">
          <a:xfrm>
            <a:off x="4112510" y="481711"/>
            <a:ext cx="4254999" cy="4257182"/>
          </a:xfrm>
          <a:prstGeom prst="ellipse">
            <a:avLst/>
          </a:pr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0" name="文本框 1342">
            <a:extLst>
              <a:ext uri="{FF2B5EF4-FFF2-40B4-BE49-F238E27FC236}">
                <a16:creationId xmlns="" xmlns:a16="http://schemas.microsoft.com/office/drawing/2014/main" id="{87D51FD6-1FD5-45BF-BBDE-D3BF2D9D1AFF}"/>
              </a:ext>
            </a:extLst>
          </p:cNvPr>
          <p:cNvSpPr txBox="1">
            <a:spLocks noChangeArrowheads="1"/>
          </p:cNvSpPr>
          <p:nvPr/>
        </p:nvSpPr>
        <p:spPr bwMode="auto">
          <a:xfrm>
            <a:off x="4712740" y="1406672"/>
            <a:ext cx="295465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4800" dirty="0">
                <a:solidFill>
                  <a:srgbClr val="413B17"/>
                </a:solidFill>
                <a:latin typeface="宋体" panose="02010600030101010101" pitchFamily="2" charset="-122"/>
              </a:rPr>
              <a:t>PART FOUR</a:t>
            </a:r>
            <a:endParaRPr lang="zh-CN" altLang="en-US" sz="4800" dirty="0">
              <a:solidFill>
                <a:srgbClr val="413B17"/>
              </a:solidFill>
              <a:latin typeface="宋体" panose="02010600030101010101" pitchFamily="2" charset="-122"/>
            </a:endParaRPr>
          </a:p>
        </p:txBody>
      </p:sp>
      <p:sp>
        <p:nvSpPr>
          <p:cNvPr id="11" name="文本框 10">
            <a:extLst>
              <a:ext uri="{FF2B5EF4-FFF2-40B4-BE49-F238E27FC236}">
                <a16:creationId xmlns="" xmlns:a16="http://schemas.microsoft.com/office/drawing/2014/main" id="{A0124F80-8899-4388-93EF-5A28BC7D614C}"/>
              </a:ext>
            </a:extLst>
          </p:cNvPr>
          <p:cNvSpPr txBox="1"/>
          <p:nvPr/>
        </p:nvSpPr>
        <p:spPr>
          <a:xfrm>
            <a:off x="5068209" y="2407975"/>
            <a:ext cx="2646879" cy="523220"/>
          </a:xfrm>
          <a:prstGeom prst="rect">
            <a:avLst/>
          </a:prstGeom>
          <a:noFill/>
        </p:spPr>
        <p:txBody>
          <a:bodyPr wrap="square" rtlCol="0">
            <a:spAutoFit/>
          </a:bodyPr>
          <a:lstStyle/>
          <a:p>
            <a:r>
              <a:rPr lang="zh-CN" altLang="en-US" sz="2800" dirty="0">
                <a:solidFill>
                  <a:srgbClr val="68704B"/>
                </a:solidFill>
              </a:rPr>
              <a:t>单击添加标题</a:t>
            </a:r>
          </a:p>
        </p:txBody>
      </p:sp>
      <p:pic>
        <p:nvPicPr>
          <p:cNvPr id="13" name="图片 12">
            <a:extLst>
              <a:ext uri="{FF2B5EF4-FFF2-40B4-BE49-F238E27FC236}">
                <a16:creationId xmlns="" xmlns:a16="http://schemas.microsoft.com/office/drawing/2014/main" id="{C068496B-6DF0-4A24-95BC-5229DBE5B0E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42718" y="2942187"/>
            <a:ext cx="5897859" cy="3126941"/>
          </a:xfrm>
          <a:prstGeom prst="rect">
            <a:avLst/>
          </a:prstGeom>
        </p:spPr>
      </p:pic>
    </p:spTree>
    <p:extLst>
      <p:ext uri="{BB962C8B-B14F-4D97-AF65-F5344CB8AC3E}">
        <p14:creationId xmlns:p14="http://schemas.microsoft.com/office/powerpoint/2010/main" val="340275337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heel(1)">
                                      <p:cBhvr>
                                        <p:cTn id="10" dur="2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 xmlns:a16="http://schemas.microsoft.com/office/drawing/2014/main" id="{5E1BD521-DD30-49A1-B7A7-58714892F0E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52928"/>
          <a:stretch/>
        </p:blipFill>
        <p:spPr>
          <a:xfrm>
            <a:off x="0" y="-18054"/>
            <a:ext cx="1723194" cy="1700577"/>
          </a:xfrm>
          <a:prstGeom prst="rect">
            <a:avLst/>
          </a:prstGeom>
        </p:spPr>
      </p:pic>
      <p:pic>
        <p:nvPicPr>
          <p:cNvPr id="8" name="Group 8">
            <a:extLst>
              <a:ext uri="{FF2B5EF4-FFF2-40B4-BE49-F238E27FC236}">
                <a16:creationId xmlns="" xmlns:a16="http://schemas.microsoft.com/office/drawing/2014/main" id="{7DF9189E-C183-4C81-8BDA-48B04D69C43D}"/>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6692" r="19778" b="283"/>
          <a:stretch/>
        </p:blipFill>
        <p:spPr bwMode="auto">
          <a:xfrm>
            <a:off x="1544356" y="158261"/>
            <a:ext cx="2585847" cy="107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a:extLst>
              <a:ext uri="{FF2B5EF4-FFF2-40B4-BE49-F238E27FC236}">
                <a16:creationId xmlns=""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pic>
        <p:nvPicPr>
          <p:cNvPr id="18" name="图片 17">
            <a:extLst>
              <a:ext uri="{FF2B5EF4-FFF2-40B4-BE49-F238E27FC236}">
                <a16:creationId xmlns="" xmlns:a16="http://schemas.microsoft.com/office/drawing/2014/main" id="{C3C6C8DF-6DB8-4D81-AA86-5BCD0B9342B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25459" y="1578189"/>
            <a:ext cx="3391144" cy="4238249"/>
          </a:xfrm>
          <a:prstGeom prst="rect">
            <a:avLst/>
          </a:prstGeom>
        </p:spPr>
      </p:pic>
      <p:grpSp>
        <p:nvGrpSpPr>
          <p:cNvPr id="19" name="组合 2">
            <a:extLst>
              <a:ext uri="{FF2B5EF4-FFF2-40B4-BE49-F238E27FC236}">
                <a16:creationId xmlns="" xmlns:a16="http://schemas.microsoft.com/office/drawing/2014/main" id="{2B2195E6-F36D-4726-A289-F86BCA37E99D}"/>
              </a:ext>
            </a:extLst>
          </p:cNvPr>
          <p:cNvGrpSpPr>
            <a:grpSpLocks/>
          </p:cNvGrpSpPr>
          <p:nvPr/>
        </p:nvGrpSpPr>
        <p:grpSpPr bwMode="auto">
          <a:xfrm>
            <a:off x="5338952" y="1849348"/>
            <a:ext cx="4872037" cy="1542905"/>
            <a:chOff x="0" y="-76290"/>
            <a:chExt cx="4872627" cy="1541512"/>
          </a:xfrm>
        </p:grpSpPr>
        <p:sp>
          <p:nvSpPr>
            <p:cNvPr id="20" name="矩形 561">
              <a:extLst>
                <a:ext uri="{FF2B5EF4-FFF2-40B4-BE49-F238E27FC236}">
                  <a16:creationId xmlns="" xmlns:a16="http://schemas.microsoft.com/office/drawing/2014/main" id="{2531F999-2F33-4010-849F-CE19376DDE85}"/>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21" name="Group 8">
              <a:extLst>
                <a:ext uri="{FF2B5EF4-FFF2-40B4-BE49-F238E27FC236}">
                  <a16:creationId xmlns="" xmlns:a16="http://schemas.microsoft.com/office/drawing/2014/main" id="{372E1E4E-4FDA-4720-9562-64F0F85870B3}"/>
                </a:ext>
              </a:extLst>
            </p:cNvPr>
            <p:cNvGrpSpPr>
              <a:grpSpLocks/>
            </p:cNvGrpSpPr>
            <p:nvPr/>
          </p:nvGrpSpPr>
          <p:grpSpPr bwMode="auto">
            <a:xfrm>
              <a:off x="1182778" y="267249"/>
              <a:ext cx="2507071" cy="211316"/>
              <a:chOff x="0" y="0"/>
              <a:chExt cx="2444" cy="206"/>
            </a:xfrm>
          </p:grpSpPr>
          <p:sp>
            <p:nvSpPr>
              <p:cNvPr id="23" name="Freeform 9">
                <a:extLst>
                  <a:ext uri="{FF2B5EF4-FFF2-40B4-BE49-F238E27FC236}">
                    <a16:creationId xmlns="" xmlns:a16="http://schemas.microsoft.com/office/drawing/2014/main" id="{8D318827-91FA-48C4-AF73-E8DA9B64032E}"/>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10">
                <a:extLst>
                  <a:ext uri="{FF2B5EF4-FFF2-40B4-BE49-F238E27FC236}">
                    <a16:creationId xmlns="" xmlns:a16="http://schemas.microsoft.com/office/drawing/2014/main" id="{44552813-5700-4FDC-A2A3-05D061495B19}"/>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Freeform 11">
                <a:extLst>
                  <a:ext uri="{FF2B5EF4-FFF2-40B4-BE49-F238E27FC236}">
                    <a16:creationId xmlns="" xmlns:a16="http://schemas.microsoft.com/office/drawing/2014/main" id="{C423B05E-A192-4A4F-BBB7-AE56E2F8A63B}"/>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2" name="矩形 566">
              <a:extLst>
                <a:ext uri="{FF2B5EF4-FFF2-40B4-BE49-F238E27FC236}">
                  <a16:creationId xmlns="" xmlns:a16="http://schemas.microsoft.com/office/drawing/2014/main" id="{E6417C9F-D171-41B9-97A5-6E4A298E1986}"/>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prstClr val="black"/>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grpSp>
        <p:nvGrpSpPr>
          <p:cNvPr id="26" name="组合 2">
            <a:extLst>
              <a:ext uri="{FF2B5EF4-FFF2-40B4-BE49-F238E27FC236}">
                <a16:creationId xmlns="" xmlns:a16="http://schemas.microsoft.com/office/drawing/2014/main" id="{1D896EB4-7A9D-4C0F-BECA-CC7F1CFD901C}"/>
              </a:ext>
            </a:extLst>
          </p:cNvPr>
          <p:cNvGrpSpPr>
            <a:grpSpLocks/>
          </p:cNvGrpSpPr>
          <p:nvPr/>
        </p:nvGrpSpPr>
        <p:grpSpPr bwMode="auto">
          <a:xfrm>
            <a:off x="5527630" y="3646381"/>
            <a:ext cx="4872037" cy="1542905"/>
            <a:chOff x="0" y="-76290"/>
            <a:chExt cx="4872627" cy="1541512"/>
          </a:xfrm>
        </p:grpSpPr>
        <p:sp>
          <p:nvSpPr>
            <p:cNvPr id="27" name="矩形 561">
              <a:extLst>
                <a:ext uri="{FF2B5EF4-FFF2-40B4-BE49-F238E27FC236}">
                  <a16:creationId xmlns="" xmlns:a16="http://schemas.microsoft.com/office/drawing/2014/main" id="{C59E794E-A285-40B2-9E3F-CCA391F6BE35}"/>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28" name="Group 8">
              <a:extLst>
                <a:ext uri="{FF2B5EF4-FFF2-40B4-BE49-F238E27FC236}">
                  <a16:creationId xmlns="" xmlns:a16="http://schemas.microsoft.com/office/drawing/2014/main" id="{848D05B5-2196-4FEB-AF50-C5319EE8C6F4}"/>
                </a:ext>
              </a:extLst>
            </p:cNvPr>
            <p:cNvGrpSpPr>
              <a:grpSpLocks/>
            </p:cNvGrpSpPr>
            <p:nvPr/>
          </p:nvGrpSpPr>
          <p:grpSpPr bwMode="auto">
            <a:xfrm>
              <a:off x="1182778" y="267249"/>
              <a:ext cx="2507071" cy="211316"/>
              <a:chOff x="0" y="0"/>
              <a:chExt cx="2444" cy="206"/>
            </a:xfrm>
          </p:grpSpPr>
          <p:sp>
            <p:nvSpPr>
              <p:cNvPr id="30" name="Freeform 9">
                <a:extLst>
                  <a:ext uri="{FF2B5EF4-FFF2-40B4-BE49-F238E27FC236}">
                    <a16:creationId xmlns="" xmlns:a16="http://schemas.microsoft.com/office/drawing/2014/main" id="{CA3EDE7D-833B-482C-80C4-717D804E877C}"/>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 name="Freeform 10">
                <a:extLst>
                  <a:ext uri="{FF2B5EF4-FFF2-40B4-BE49-F238E27FC236}">
                    <a16:creationId xmlns="" xmlns:a16="http://schemas.microsoft.com/office/drawing/2014/main" id="{F0724008-32A6-44C5-83C2-0E3C22E0BE53}"/>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 name="Freeform 11">
                <a:extLst>
                  <a:ext uri="{FF2B5EF4-FFF2-40B4-BE49-F238E27FC236}">
                    <a16:creationId xmlns="" xmlns:a16="http://schemas.microsoft.com/office/drawing/2014/main" id="{AD79685E-B3F6-4E27-A545-6212EB02AB5F}"/>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9" name="矩形 566">
              <a:extLst>
                <a:ext uri="{FF2B5EF4-FFF2-40B4-BE49-F238E27FC236}">
                  <a16:creationId xmlns="" xmlns:a16="http://schemas.microsoft.com/office/drawing/2014/main" id="{A2466546-A9CB-41A6-9BF9-F7BCA919B1D5}"/>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prstClr val="black"/>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spTree>
    <p:extLst>
      <p:ext uri="{BB962C8B-B14F-4D97-AF65-F5344CB8AC3E}">
        <p14:creationId xmlns:p14="http://schemas.microsoft.com/office/powerpoint/2010/main" val="60576893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barn(outVertical)">
                                      <p:cBhvr>
                                        <p:cTn id="13" dur="500"/>
                                        <p:tgtEl>
                                          <p:spTgt spid="19"/>
                                        </p:tgtEl>
                                      </p:cBhvr>
                                    </p:animEffect>
                                  </p:childTnLst>
                                </p:cTn>
                              </p:par>
                            </p:childTnLst>
                          </p:cTn>
                        </p:par>
                        <p:par>
                          <p:cTn id="14" fill="hold">
                            <p:stCondLst>
                              <p:cond delay="1500"/>
                            </p:stCondLst>
                            <p:childTnLst>
                              <p:par>
                                <p:cTn id="15" presetID="16" presetClass="entr" presetSubtype="37"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arn(outVertical)">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 xmlns:a16="http://schemas.microsoft.com/office/drawing/2014/main" id="{5E1BD521-DD30-49A1-B7A7-58714892F0E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52928"/>
          <a:stretch/>
        </p:blipFill>
        <p:spPr>
          <a:xfrm>
            <a:off x="0" y="-18054"/>
            <a:ext cx="1723194" cy="1700577"/>
          </a:xfrm>
          <a:prstGeom prst="rect">
            <a:avLst/>
          </a:prstGeom>
        </p:spPr>
      </p:pic>
      <p:pic>
        <p:nvPicPr>
          <p:cNvPr id="8" name="Group 8">
            <a:extLst>
              <a:ext uri="{FF2B5EF4-FFF2-40B4-BE49-F238E27FC236}">
                <a16:creationId xmlns="" xmlns:a16="http://schemas.microsoft.com/office/drawing/2014/main" id="{7DF9189E-C183-4C81-8BDA-48B04D69C43D}"/>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6692" r="19778" b="283"/>
          <a:stretch/>
        </p:blipFill>
        <p:spPr bwMode="auto">
          <a:xfrm>
            <a:off x="1544356" y="158261"/>
            <a:ext cx="2585847" cy="107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a:extLst>
              <a:ext uri="{FF2B5EF4-FFF2-40B4-BE49-F238E27FC236}">
                <a16:creationId xmlns=""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10" name="Group 8">
            <a:extLst>
              <a:ext uri="{FF2B5EF4-FFF2-40B4-BE49-F238E27FC236}">
                <a16:creationId xmlns="" xmlns:a16="http://schemas.microsoft.com/office/drawing/2014/main" id="{33376DD2-1D26-45CF-AD86-A29BA787A4DC}"/>
              </a:ext>
            </a:extLst>
          </p:cNvPr>
          <p:cNvGrpSpPr>
            <a:grpSpLocks/>
          </p:cNvGrpSpPr>
          <p:nvPr/>
        </p:nvGrpSpPr>
        <p:grpSpPr bwMode="auto">
          <a:xfrm>
            <a:off x="7314285" y="2658591"/>
            <a:ext cx="2359025" cy="204787"/>
            <a:chOff x="0" y="0"/>
            <a:chExt cx="2299" cy="199"/>
          </a:xfrm>
        </p:grpSpPr>
        <p:sp>
          <p:nvSpPr>
            <p:cNvPr id="11" name="Freeform 10">
              <a:extLst>
                <a:ext uri="{FF2B5EF4-FFF2-40B4-BE49-F238E27FC236}">
                  <a16:creationId xmlns="" xmlns:a16="http://schemas.microsoft.com/office/drawing/2014/main" id="{8F398AE5-0FCA-461E-A338-706A3B34F97A}"/>
                </a:ext>
              </a:extLst>
            </p:cNvPr>
            <p:cNvSpPr>
              <a:spLocks/>
            </p:cNvSpPr>
            <p:nvPr/>
          </p:nvSpPr>
          <p:spPr bwMode="auto">
            <a:xfrm>
              <a:off x="0" y="84"/>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 name="Freeform 11">
              <a:extLst>
                <a:ext uri="{FF2B5EF4-FFF2-40B4-BE49-F238E27FC236}">
                  <a16:creationId xmlns="" xmlns:a16="http://schemas.microsoft.com/office/drawing/2014/main" id="{B1F40315-7A23-42AA-A52C-AEC99461E0E5}"/>
                </a:ext>
              </a:extLst>
            </p:cNvPr>
            <p:cNvSpPr>
              <a:spLocks/>
            </p:cNvSpPr>
            <p:nvPr/>
          </p:nvSpPr>
          <p:spPr bwMode="auto">
            <a:xfrm>
              <a:off x="2131" y="0"/>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 name="Group 8">
            <a:extLst>
              <a:ext uri="{FF2B5EF4-FFF2-40B4-BE49-F238E27FC236}">
                <a16:creationId xmlns="" xmlns:a16="http://schemas.microsoft.com/office/drawing/2014/main" id="{51E708B5-15AA-490F-AEC2-5C8265312A0F}"/>
              </a:ext>
            </a:extLst>
          </p:cNvPr>
          <p:cNvGrpSpPr>
            <a:grpSpLocks/>
          </p:cNvGrpSpPr>
          <p:nvPr/>
        </p:nvGrpSpPr>
        <p:grpSpPr bwMode="auto">
          <a:xfrm>
            <a:off x="4547273" y="2658591"/>
            <a:ext cx="2359025" cy="204787"/>
            <a:chOff x="0" y="0"/>
            <a:chExt cx="2299" cy="199"/>
          </a:xfrm>
        </p:grpSpPr>
        <p:sp>
          <p:nvSpPr>
            <p:cNvPr id="14" name="Freeform 10">
              <a:extLst>
                <a:ext uri="{FF2B5EF4-FFF2-40B4-BE49-F238E27FC236}">
                  <a16:creationId xmlns="" xmlns:a16="http://schemas.microsoft.com/office/drawing/2014/main" id="{1C9ED3FE-64EA-4084-9BFA-47EBD1389D71}"/>
                </a:ext>
              </a:extLst>
            </p:cNvPr>
            <p:cNvSpPr>
              <a:spLocks/>
            </p:cNvSpPr>
            <p:nvPr/>
          </p:nvSpPr>
          <p:spPr bwMode="auto">
            <a:xfrm>
              <a:off x="0" y="84"/>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11">
              <a:extLst>
                <a:ext uri="{FF2B5EF4-FFF2-40B4-BE49-F238E27FC236}">
                  <a16:creationId xmlns="" xmlns:a16="http://schemas.microsoft.com/office/drawing/2014/main" id="{F0269FAC-5688-4744-B08F-99927692E384}"/>
                </a:ext>
              </a:extLst>
            </p:cNvPr>
            <p:cNvSpPr>
              <a:spLocks/>
            </p:cNvSpPr>
            <p:nvPr/>
          </p:nvSpPr>
          <p:spPr bwMode="auto">
            <a:xfrm>
              <a:off x="2131" y="0"/>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6" name="Group 8">
            <a:extLst>
              <a:ext uri="{FF2B5EF4-FFF2-40B4-BE49-F238E27FC236}">
                <a16:creationId xmlns="" xmlns:a16="http://schemas.microsoft.com/office/drawing/2014/main" id="{155CF507-14BC-4FE1-837A-94DF3CECDC2F}"/>
              </a:ext>
            </a:extLst>
          </p:cNvPr>
          <p:cNvGrpSpPr>
            <a:grpSpLocks/>
          </p:cNvGrpSpPr>
          <p:nvPr/>
        </p:nvGrpSpPr>
        <p:grpSpPr bwMode="auto">
          <a:xfrm>
            <a:off x="1629448" y="2658591"/>
            <a:ext cx="2359025" cy="204787"/>
            <a:chOff x="0" y="0"/>
            <a:chExt cx="2299" cy="199"/>
          </a:xfrm>
        </p:grpSpPr>
        <p:sp>
          <p:nvSpPr>
            <p:cNvPr id="17" name="Freeform 10">
              <a:extLst>
                <a:ext uri="{FF2B5EF4-FFF2-40B4-BE49-F238E27FC236}">
                  <a16:creationId xmlns="" xmlns:a16="http://schemas.microsoft.com/office/drawing/2014/main" id="{CBA2F4F5-9792-409A-80D6-8ED5877F68BF}"/>
                </a:ext>
              </a:extLst>
            </p:cNvPr>
            <p:cNvSpPr>
              <a:spLocks/>
            </p:cNvSpPr>
            <p:nvPr/>
          </p:nvSpPr>
          <p:spPr bwMode="auto">
            <a:xfrm>
              <a:off x="0" y="84"/>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11">
              <a:extLst>
                <a:ext uri="{FF2B5EF4-FFF2-40B4-BE49-F238E27FC236}">
                  <a16:creationId xmlns="" xmlns:a16="http://schemas.microsoft.com/office/drawing/2014/main" id="{3E69C054-BDDE-405C-BCC5-5A05C7DCCD20}"/>
                </a:ext>
              </a:extLst>
            </p:cNvPr>
            <p:cNvSpPr>
              <a:spLocks/>
            </p:cNvSpPr>
            <p:nvPr/>
          </p:nvSpPr>
          <p:spPr bwMode="auto">
            <a:xfrm>
              <a:off x="2131" y="0"/>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9" name="组合 91">
            <a:extLst>
              <a:ext uri="{FF2B5EF4-FFF2-40B4-BE49-F238E27FC236}">
                <a16:creationId xmlns="" xmlns:a16="http://schemas.microsoft.com/office/drawing/2014/main" id="{BD72C5DA-2E1D-482E-A6ED-82AE4E9B0E84}"/>
              </a:ext>
            </a:extLst>
          </p:cNvPr>
          <p:cNvGrpSpPr>
            <a:grpSpLocks/>
          </p:cNvGrpSpPr>
          <p:nvPr/>
        </p:nvGrpSpPr>
        <p:grpSpPr bwMode="auto">
          <a:xfrm>
            <a:off x="1018260" y="2058516"/>
            <a:ext cx="1530350" cy="1320800"/>
            <a:chOff x="0" y="0"/>
            <a:chExt cx="1529611" cy="1319708"/>
          </a:xfrm>
        </p:grpSpPr>
        <p:sp>
          <p:nvSpPr>
            <p:cNvPr id="20" name="椭圆 5">
              <a:extLst>
                <a:ext uri="{FF2B5EF4-FFF2-40B4-BE49-F238E27FC236}">
                  <a16:creationId xmlns="" xmlns:a16="http://schemas.microsoft.com/office/drawing/2014/main" id="{3AE24B16-C694-4BA1-AD5A-8203D629ED8E}"/>
                </a:ext>
              </a:extLst>
            </p:cNvPr>
            <p:cNvSpPr>
              <a:spLocks noChangeArrowheads="1"/>
            </p:cNvSpPr>
            <p:nvPr/>
          </p:nvSpPr>
          <p:spPr bwMode="auto">
            <a:xfrm>
              <a:off x="0" y="0"/>
              <a:ext cx="1320162" cy="131970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pic>
          <p:nvPicPr>
            <p:cNvPr id="21" name="图片 23">
              <a:extLst>
                <a:ext uri="{FF2B5EF4-FFF2-40B4-BE49-F238E27FC236}">
                  <a16:creationId xmlns="" xmlns:a16="http://schemas.microsoft.com/office/drawing/2014/main" id="{0EF3C8C3-B48E-4788-812C-7C99CF75D18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927176">
              <a:off x="72572" y="106198"/>
              <a:ext cx="1457039" cy="10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 name="组合 92">
            <a:extLst>
              <a:ext uri="{FF2B5EF4-FFF2-40B4-BE49-F238E27FC236}">
                <a16:creationId xmlns="" xmlns:a16="http://schemas.microsoft.com/office/drawing/2014/main" id="{53FFB329-C97E-4AAA-A05A-AEE6FD8869D0}"/>
              </a:ext>
            </a:extLst>
          </p:cNvPr>
          <p:cNvGrpSpPr>
            <a:grpSpLocks/>
          </p:cNvGrpSpPr>
          <p:nvPr/>
        </p:nvGrpSpPr>
        <p:grpSpPr bwMode="auto">
          <a:xfrm>
            <a:off x="4002760" y="2058516"/>
            <a:ext cx="1443038" cy="1320800"/>
            <a:chOff x="0" y="0"/>
            <a:chExt cx="1443475" cy="1319708"/>
          </a:xfrm>
        </p:grpSpPr>
        <p:sp>
          <p:nvSpPr>
            <p:cNvPr id="23" name="椭圆 33">
              <a:extLst>
                <a:ext uri="{FF2B5EF4-FFF2-40B4-BE49-F238E27FC236}">
                  <a16:creationId xmlns="" xmlns:a16="http://schemas.microsoft.com/office/drawing/2014/main" id="{FD3D624A-48DC-4EC5-B772-E654A1EA6089}"/>
                </a:ext>
              </a:extLst>
            </p:cNvPr>
            <p:cNvSpPr>
              <a:spLocks noChangeArrowheads="1"/>
            </p:cNvSpPr>
            <p:nvPr/>
          </p:nvSpPr>
          <p:spPr bwMode="auto">
            <a:xfrm>
              <a:off x="0" y="0"/>
              <a:ext cx="1319613" cy="131970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pic>
          <p:nvPicPr>
            <p:cNvPr id="24" name="图片 22">
              <a:extLst>
                <a:ext uri="{FF2B5EF4-FFF2-40B4-BE49-F238E27FC236}">
                  <a16:creationId xmlns="" xmlns:a16="http://schemas.microsoft.com/office/drawing/2014/main" id="{249BD06B-EF7A-4F0F-9267-89680F0074F6}"/>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b="-464"/>
            <a:stretch>
              <a:fillRect/>
            </a:stretch>
          </p:blipFill>
          <p:spPr bwMode="auto">
            <a:xfrm rot="19170724" flipH="1">
              <a:off x="136769" y="191586"/>
              <a:ext cx="1306706" cy="105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5" name="组合 93">
            <a:extLst>
              <a:ext uri="{FF2B5EF4-FFF2-40B4-BE49-F238E27FC236}">
                <a16:creationId xmlns="" xmlns:a16="http://schemas.microsoft.com/office/drawing/2014/main" id="{BE5B5271-0250-4765-84D0-CC389D64C04E}"/>
              </a:ext>
            </a:extLst>
          </p:cNvPr>
          <p:cNvGrpSpPr>
            <a:grpSpLocks/>
          </p:cNvGrpSpPr>
          <p:nvPr/>
        </p:nvGrpSpPr>
        <p:grpSpPr bwMode="auto">
          <a:xfrm>
            <a:off x="6901535" y="2058516"/>
            <a:ext cx="1319213" cy="1320800"/>
            <a:chOff x="0" y="0"/>
            <a:chExt cx="1319708" cy="1319708"/>
          </a:xfrm>
        </p:grpSpPr>
        <p:sp>
          <p:nvSpPr>
            <p:cNvPr id="26" name="椭圆 37">
              <a:extLst>
                <a:ext uri="{FF2B5EF4-FFF2-40B4-BE49-F238E27FC236}">
                  <a16:creationId xmlns="" xmlns:a16="http://schemas.microsoft.com/office/drawing/2014/main" id="{6E9F9596-E911-4AA1-AD24-7585BD7ACD0F}"/>
                </a:ext>
              </a:extLst>
            </p:cNvPr>
            <p:cNvSpPr>
              <a:spLocks noChangeArrowheads="1"/>
            </p:cNvSpPr>
            <p:nvPr/>
          </p:nvSpPr>
          <p:spPr bwMode="auto">
            <a:xfrm>
              <a:off x="0" y="0"/>
              <a:ext cx="1319708" cy="131970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grpSp>
          <p:nvGrpSpPr>
            <p:cNvPr id="27" name="组合 6">
              <a:extLst>
                <a:ext uri="{FF2B5EF4-FFF2-40B4-BE49-F238E27FC236}">
                  <a16:creationId xmlns="" xmlns:a16="http://schemas.microsoft.com/office/drawing/2014/main" id="{8FC8C6AB-E2E5-4CFE-94A5-91DEC844A1F9}"/>
                </a:ext>
              </a:extLst>
            </p:cNvPr>
            <p:cNvGrpSpPr>
              <a:grpSpLocks noChangeAspect="1"/>
            </p:cNvGrpSpPr>
            <p:nvPr/>
          </p:nvGrpSpPr>
          <p:grpSpPr bwMode="auto">
            <a:xfrm>
              <a:off x="109886" y="57443"/>
              <a:ext cx="1120556" cy="1132459"/>
              <a:chOff x="0" y="0"/>
              <a:chExt cx="1351949" cy="1366310"/>
            </a:xfrm>
          </p:grpSpPr>
          <p:pic>
            <p:nvPicPr>
              <p:cNvPr id="28" name="图片 39">
                <a:extLst>
                  <a:ext uri="{FF2B5EF4-FFF2-40B4-BE49-F238E27FC236}">
                    <a16:creationId xmlns="" xmlns:a16="http://schemas.microsoft.com/office/drawing/2014/main" id="{048080F5-3091-4E89-B520-7B258FAE15A0}"/>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r="46722" b="35516"/>
              <a:stretch>
                <a:fillRect/>
              </a:stretch>
            </p:blipFill>
            <p:spPr bwMode="auto">
              <a:xfrm rot="-635907">
                <a:off x="0" y="0"/>
                <a:ext cx="985088" cy="84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图片 40">
                <a:extLst>
                  <a:ext uri="{FF2B5EF4-FFF2-40B4-BE49-F238E27FC236}">
                    <a16:creationId xmlns="" xmlns:a16="http://schemas.microsoft.com/office/drawing/2014/main" id="{BCD94576-5427-48A3-8A32-5DC420FB7C5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r="46722" b="35516"/>
              <a:stretch>
                <a:fillRect/>
              </a:stretch>
            </p:blipFill>
            <p:spPr bwMode="auto">
              <a:xfrm rot="3627353">
                <a:off x="370684" y="69519"/>
                <a:ext cx="985088" cy="84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图片 41">
                <a:extLst>
                  <a:ext uri="{FF2B5EF4-FFF2-40B4-BE49-F238E27FC236}">
                    <a16:creationId xmlns="" xmlns:a16="http://schemas.microsoft.com/office/drawing/2014/main" id="{11A827ED-D400-4533-9C16-8A687CFA4E0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r="46722" b="35516"/>
              <a:stretch>
                <a:fillRect/>
              </a:stretch>
            </p:blipFill>
            <p:spPr bwMode="auto">
              <a:xfrm rot="7367371">
                <a:off x="435955" y="447571"/>
                <a:ext cx="985088" cy="84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图片 42">
                <a:extLst>
                  <a:ext uri="{FF2B5EF4-FFF2-40B4-BE49-F238E27FC236}">
                    <a16:creationId xmlns="" xmlns:a16="http://schemas.microsoft.com/office/drawing/2014/main" id="{052B2B27-A30E-4155-AF3A-5C5143F2F42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r="38329" b="35516"/>
              <a:stretch>
                <a:fillRect/>
              </a:stretch>
            </p:blipFill>
            <p:spPr bwMode="auto">
              <a:xfrm rot="-6317383">
                <a:off x="-98060" y="372719"/>
                <a:ext cx="1140281" cy="84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32" name="组合 94">
            <a:extLst>
              <a:ext uri="{FF2B5EF4-FFF2-40B4-BE49-F238E27FC236}">
                <a16:creationId xmlns="" xmlns:a16="http://schemas.microsoft.com/office/drawing/2014/main" id="{E27471AC-89F3-4ACC-8A27-72107F4BDC8F}"/>
              </a:ext>
            </a:extLst>
          </p:cNvPr>
          <p:cNvGrpSpPr>
            <a:grpSpLocks/>
          </p:cNvGrpSpPr>
          <p:nvPr/>
        </p:nvGrpSpPr>
        <p:grpSpPr bwMode="auto">
          <a:xfrm>
            <a:off x="9687598" y="1837853"/>
            <a:ext cx="1331912" cy="1735138"/>
            <a:chOff x="0" y="0"/>
            <a:chExt cx="1331648" cy="1735364"/>
          </a:xfrm>
        </p:grpSpPr>
        <p:sp>
          <p:nvSpPr>
            <p:cNvPr id="33" name="椭圆 75">
              <a:extLst>
                <a:ext uri="{FF2B5EF4-FFF2-40B4-BE49-F238E27FC236}">
                  <a16:creationId xmlns="" xmlns:a16="http://schemas.microsoft.com/office/drawing/2014/main" id="{9641DC8F-43B6-4F5E-9221-91CF5B9D9621}"/>
                </a:ext>
              </a:extLst>
            </p:cNvPr>
            <p:cNvSpPr>
              <a:spLocks noChangeArrowheads="1"/>
            </p:cNvSpPr>
            <p:nvPr/>
          </p:nvSpPr>
          <p:spPr bwMode="auto">
            <a:xfrm>
              <a:off x="0" y="220692"/>
              <a:ext cx="1318951" cy="132097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pic>
          <p:nvPicPr>
            <p:cNvPr id="34" name="图片 86">
              <a:extLst>
                <a:ext uri="{FF2B5EF4-FFF2-40B4-BE49-F238E27FC236}">
                  <a16:creationId xmlns="" xmlns:a16="http://schemas.microsoft.com/office/drawing/2014/main" id="{BEC210AA-3872-4E5C-95B7-F14C14A37CB0}"/>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1658" y="0"/>
              <a:ext cx="1219990" cy="1735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3" name="矩形: 圆角 82">
            <a:extLst>
              <a:ext uri="{FF2B5EF4-FFF2-40B4-BE49-F238E27FC236}">
                <a16:creationId xmlns="" xmlns:a16="http://schemas.microsoft.com/office/drawing/2014/main" id="{6E7F874B-17FA-4B98-92C0-8C05326D6E57}"/>
              </a:ext>
            </a:extLst>
          </p:cNvPr>
          <p:cNvSpPr/>
          <p:nvPr/>
        </p:nvSpPr>
        <p:spPr>
          <a:xfrm>
            <a:off x="1128117" y="3983628"/>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文本框 83">
            <a:extLst>
              <a:ext uri="{FF2B5EF4-FFF2-40B4-BE49-F238E27FC236}">
                <a16:creationId xmlns="" xmlns:a16="http://schemas.microsoft.com/office/drawing/2014/main" id="{571AC726-14DA-442F-B55C-47568C34FCCB}"/>
              </a:ext>
            </a:extLst>
          </p:cNvPr>
          <p:cNvSpPr txBox="1"/>
          <p:nvPr/>
        </p:nvSpPr>
        <p:spPr>
          <a:xfrm>
            <a:off x="352796" y="3921965"/>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85" name="矩形: 圆角 84">
            <a:extLst>
              <a:ext uri="{FF2B5EF4-FFF2-40B4-BE49-F238E27FC236}">
                <a16:creationId xmlns="" xmlns:a16="http://schemas.microsoft.com/office/drawing/2014/main" id="{F01A96C8-E8EF-4D61-AEA2-61B29F8275BA}"/>
              </a:ext>
            </a:extLst>
          </p:cNvPr>
          <p:cNvSpPr/>
          <p:nvPr/>
        </p:nvSpPr>
        <p:spPr>
          <a:xfrm>
            <a:off x="4195546" y="3965867"/>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文本框 85">
            <a:extLst>
              <a:ext uri="{FF2B5EF4-FFF2-40B4-BE49-F238E27FC236}">
                <a16:creationId xmlns="" xmlns:a16="http://schemas.microsoft.com/office/drawing/2014/main" id="{1E3FC158-2B6C-40B0-AC70-AAACAFE46C35}"/>
              </a:ext>
            </a:extLst>
          </p:cNvPr>
          <p:cNvSpPr txBox="1"/>
          <p:nvPr/>
        </p:nvSpPr>
        <p:spPr>
          <a:xfrm>
            <a:off x="3420225" y="3904204"/>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87" name="矩形: 圆角 86">
            <a:extLst>
              <a:ext uri="{FF2B5EF4-FFF2-40B4-BE49-F238E27FC236}">
                <a16:creationId xmlns="" xmlns:a16="http://schemas.microsoft.com/office/drawing/2014/main" id="{22836446-DC4B-4345-BA18-216A5ECFDA30}"/>
              </a:ext>
            </a:extLst>
          </p:cNvPr>
          <p:cNvSpPr/>
          <p:nvPr/>
        </p:nvSpPr>
        <p:spPr>
          <a:xfrm>
            <a:off x="7092177" y="3997620"/>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文本框 87">
            <a:extLst>
              <a:ext uri="{FF2B5EF4-FFF2-40B4-BE49-F238E27FC236}">
                <a16:creationId xmlns="" xmlns:a16="http://schemas.microsoft.com/office/drawing/2014/main" id="{937CFD81-D687-4CBF-91C9-10CE88F9D376}"/>
              </a:ext>
            </a:extLst>
          </p:cNvPr>
          <p:cNvSpPr txBox="1"/>
          <p:nvPr/>
        </p:nvSpPr>
        <p:spPr>
          <a:xfrm>
            <a:off x="6316856" y="3935957"/>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89" name="矩形: 圆角 88">
            <a:extLst>
              <a:ext uri="{FF2B5EF4-FFF2-40B4-BE49-F238E27FC236}">
                <a16:creationId xmlns="" xmlns:a16="http://schemas.microsoft.com/office/drawing/2014/main" id="{AD320E8D-2AFD-4170-A843-4A144B1C0B4E}"/>
              </a:ext>
            </a:extLst>
          </p:cNvPr>
          <p:cNvSpPr/>
          <p:nvPr/>
        </p:nvSpPr>
        <p:spPr>
          <a:xfrm>
            <a:off x="9862019" y="3998881"/>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 xmlns:a16="http://schemas.microsoft.com/office/drawing/2014/main" id="{D9859FC5-076D-4EAF-AEF5-61303846E340}"/>
              </a:ext>
            </a:extLst>
          </p:cNvPr>
          <p:cNvSpPr txBox="1"/>
          <p:nvPr/>
        </p:nvSpPr>
        <p:spPr>
          <a:xfrm>
            <a:off x="9086698" y="3937218"/>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Tree>
    <p:extLst>
      <p:ext uri="{BB962C8B-B14F-4D97-AF65-F5344CB8AC3E}">
        <p14:creationId xmlns:p14="http://schemas.microsoft.com/office/powerpoint/2010/main" val="175324667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84"/>
                                        </p:tgtEl>
                                        <p:attrNameLst>
                                          <p:attrName>style.visibility</p:attrName>
                                        </p:attrNameLst>
                                      </p:cBhvr>
                                      <p:to>
                                        <p:strVal val="visible"/>
                                      </p:to>
                                    </p:set>
                                    <p:animEffect transition="in" filter="fade">
                                      <p:cBhvr>
                                        <p:cTn id="36" dur="500"/>
                                        <p:tgtEl>
                                          <p:spTgt spid="8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3"/>
                                        </p:tgtEl>
                                        <p:attrNameLst>
                                          <p:attrName>style.visibility</p:attrName>
                                        </p:attrNameLst>
                                      </p:cBhvr>
                                      <p:to>
                                        <p:strVal val="visible"/>
                                      </p:to>
                                    </p:set>
                                    <p:animEffect transition="in" filter="fade">
                                      <p:cBhvr>
                                        <p:cTn id="39" dur="500"/>
                                        <p:tgtEl>
                                          <p:spTgt spid="83"/>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86"/>
                                        </p:tgtEl>
                                        <p:attrNameLst>
                                          <p:attrName>style.visibility</p:attrName>
                                        </p:attrNameLst>
                                      </p:cBhvr>
                                      <p:to>
                                        <p:strVal val="visible"/>
                                      </p:to>
                                    </p:set>
                                    <p:animEffect transition="in" filter="fade">
                                      <p:cBhvr>
                                        <p:cTn id="44" dur="500"/>
                                        <p:tgtEl>
                                          <p:spTgt spid="8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85"/>
                                        </p:tgtEl>
                                        <p:attrNameLst>
                                          <p:attrName>style.visibility</p:attrName>
                                        </p:attrNameLst>
                                      </p:cBhvr>
                                      <p:to>
                                        <p:strVal val="visible"/>
                                      </p:to>
                                    </p:set>
                                    <p:animEffect transition="in" filter="fade">
                                      <p:cBhvr>
                                        <p:cTn id="47" dur="500"/>
                                        <p:tgtEl>
                                          <p:spTgt spid="85"/>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88"/>
                                        </p:tgtEl>
                                        <p:attrNameLst>
                                          <p:attrName>style.visibility</p:attrName>
                                        </p:attrNameLst>
                                      </p:cBhvr>
                                      <p:to>
                                        <p:strVal val="visible"/>
                                      </p:to>
                                    </p:set>
                                    <p:animEffect transition="in" filter="fade">
                                      <p:cBhvr>
                                        <p:cTn id="52" dur="500"/>
                                        <p:tgtEl>
                                          <p:spTgt spid="8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87"/>
                                        </p:tgtEl>
                                        <p:attrNameLst>
                                          <p:attrName>style.visibility</p:attrName>
                                        </p:attrNameLst>
                                      </p:cBhvr>
                                      <p:to>
                                        <p:strVal val="visible"/>
                                      </p:to>
                                    </p:set>
                                    <p:animEffect transition="in" filter="fade">
                                      <p:cBhvr>
                                        <p:cTn id="55" dur="500"/>
                                        <p:tgtEl>
                                          <p:spTgt spid="87"/>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90"/>
                                        </p:tgtEl>
                                        <p:attrNameLst>
                                          <p:attrName>style.visibility</p:attrName>
                                        </p:attrNameLst>
                                      </p:cBhvr>
                                      <p:to>
                                        <p:strVal val="visible"/>
                                      </p:to>
                                    </p:set>
                                    <p:animEffect transition="in" filter="fade">
                                      <p:cBhvr>
                                        <p:cTn id="60" dur="500"/>
                                        <p:tgtEl>
                                          <p:spTgt spid="90"/>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89"/>
                                        </p:tgtEl>
                                        <p:attrNameLst>
                                          <p:attrName>style.visibility</p:attrName>
                                        </p:attrNameLst>
                                      </p:cBhvr>
                                      <p:to>
                                        <p:strVal val="visible"/>
                                      </p:to>
                                    </p:set>
                                    <p:animEffect transition="in" filter="fade">
                                      <p:cBhvr>
                                        <p:cTn id="63"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p:bldP spid="85" grpId="0" animBg="1"/>
      <p:bldP spid="86" grpId="0"/>
      <p:bldP spid="87" grpId="0" animBg="1"/>
      <p:bldP spid="88" grpId="0"/>
      <p:bldP spid="89" grpId="0" animBg="1"/>
      <p:bldP spid="9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8" name="图片 7">
            <a:extLst>
              <a:ext uri="{FF2B5EF4-FFF2-40B4-BE49-F238E27FC236}">
                <a16:creationId xmlns="" xmlns:a16="http://schemas.microsoft.com/office/drawing/2014/main" id="{15465C67-375E-4079-9E7B-5DAA3DC8BBF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4755" y="908298"/>
            <a:ext cx="5041402" cy="5041402"/>
          </a:xfrm>
          <a:prstGeom prst="rect">
            <a:avLst/>
          </a:prstGeom>
        </p:spPr>
      </p:pic>
      <p:sp>
        <p:nvSpPr>
          <p:cNvPr id="9" name="椭圆 627">
            <a:extLst>
              <a:ext uri="{FF2B5EF4-FFF2-40B4-BE49-F238E27FC236}">
                <a16:creationId xmlns="" xmlns:a16="http://schemas.microsoft.com/office/drawing/2014/main" id="{01D38704-F5AF-4B5D-A930-233ED0D1E1C9}"/>
              </a:ext>
            </a:extLst>
          </p:cNvPr>
          <p:cNvSpPr>
            <a:spLocks noChangeArrowheads="1"/>
          </p:cNvSpPr>
          <p:nvPr/>
        </p:nvSpPr>
        <p:spPr bwMode="auto">
          <a:xfrm>
            <a:off x="1983047" y="1592377"/>
            <a:ext cx="2828925" cy="28305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0" name="椭圆 628">
            <a:extLst>
              <a:ext uri="{FF2B5EF4-FFF2-40B4-BE49-F238E27FC236}">
                <a16:creationId xmlns="" xmlns:a16="http://schemas.microsoft.com/office/drawing/2014/main" id="{093BCAEC-38AC-4D96-95B6-EEFBAA1F50A8}"/>
              </a:ext>
            </a:extLst>
          </p:cNvPr>
          <p:cNvSpPr>
            <a:spLocks noChangeArrowheads="1"/>
          </p:cNvSpPr>
          <p:nvPr/>
        </p:nvSpPr>
        <p:spPr bwMode="auto">
          <a:xfrm>
            <a:off x="1849697" y="1459027"/>
            <a:ext cx="3095625" cy="3097213"/>
          </a:xfrm>
          <a:prstGeom prst="ellipse">
            <a:avLst/>
          </a:pr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25" name="文本框 1342">
            <a:extLst>
              <a:ext uri="{FF2B5EF4-FFF2-40B4-BE49-F238E27FC236}">
                <a16:creationId xmlns="" xmlns:a16="http://schemas.microsoft.com/office/drawing/2014/main" id="{528B5D8A-283F-4E81-9A3A-72A4093DD756}"/>
              </a:ext>
            </a:extLst>
          </p:cNvPr>
          <p:cNvSpPr txBox="1">
            <a:spLocks noChangeArrowheads="1"/>
          </p:cNvSpPr>
          <p:nvPr/>
        </p:nvSpPr>
        <p:spPr bwMode="auto">
          <a:xfrm>
            <a:off x="2556273" y="2348845"/>
            <a:ext cx="14157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4800" dirty="0">
                <a:solidFill>
                  <a:srgbClr val="413B17"/>
                </a:solidFill>
                <a:latin typeface="宋体" panose="02010600030101010101" pitchFamily="2" charset="-122"/>
              </a:rPr>
              <a:t>目录</a:t>
            </a:r>
          </a:p>
        </p:txBody>
      </p:sp>
      <p:sp>
        <p:nvSpPr>
          <p:cNvPr id="26" name="文本框 25">
            <a:extLst>
              <a:ext uri="{FF2B5EF4-FFF2-40B4-BE49-F238E27FC236}">
                <a16:creationId xmlns="" xmlns:a16="http://schemas.microsoft.com/office/drawing/2014/main" id="{A08B9AE9-61E6-4C65-AB81-E7946F60446F}"/>
              </a:ext>
            </a:extLst>
          </p:cNvPr>
          <p:cNvSpPr txBox="1"/>
          <p:nvPr/>
        </p:nvSpPr>
        <p:spPr>
          <a:xfrm>
            <a:off x="2400300" y="3211469"/>
            <a:ext cx="1866900" cy="523220"/>
          </a:xfrm>
          <a:prstGeom prst="rect">
            <a:avLst/>
          </a:prstGeom>
          <a:noFill/>
        </p:spPr>
        <p:txBody>
          <a:bodyPr wrap="square" rtlCol="0">
            <a:spAutoFit/>
          </a:bodyPr>
          <a:lstStyle/>
          <a:p>
            <a:r>
              <a:rPr lang="en-US" altLang="zh-CN" sz="2800" dirty="0">
                <a:solidFill>
                  <a:srgbClr val="68704B"/>
                </a:solidFill>
              </a:rPr>
              <a:t>CONTENTS</a:t>
            </a:r>
            <a:endParaRPr lang="zh-CN" altLang="en-US" sz="2800" dirty="0">
              <a:solidFill>
                <a:srgbClr val="68704B"/>
              </a:solidFill>
            </a:endParaRPr>
          </a:p>
        </p:txBody>
      </p:sp>
      <p:pic>
        <p:nvPicPr>
          <p:cNvPr id="29" name="Group 8">
            <a:extLst>
              <a:ext uri="{FF2B5EF4-FFF2-40B4-BE49-F238E27FC236}">
                <a16:creationId xmlns="" xmlns:a16="http://schemas.microsoft.com/office/drawing/2014/main" id="{A190A834-6CDC-4F56-AF40-DDC195F49E2D}"/>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6692" r="19778" b="283"/>
          <a:stretch/>
        </p:blipFill>
        <p:spPr bwMode="auto">
          <a:xfrm>
            <a:off x="6509907" y="199536"/>
            <a:ext cx="3390507" cy="1416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文本框 29">
            <a:extLst>
              <a:ext uri="{FF2B5EF4-FFF2-40B4-BE49-F238E27FC236}">
                <a16:creationId xmlns="" xmlns:a16="http://schemas.microsoft.com/office/drawing/2014/main" id="{7B3B6E21-0B0F-4035-8302-D7AC21991324}"/>
              </a:ext>
            </a:extLst>
          </p:cNvPr>
          <p:cNvSpPr txBox="1"/>
          <p:nvPr/>
        </p:nvSpPr>
        <p:spPr>
          <a:xfrm>
            <a:off x="6561663" y="715187"/>
            <a:ext cx="3847435" cy="461665"/>
          </a:xfrm>
          <a:prstGeom prst="rect">
            <a:avLst/>
          </a:prstGeom>
          <a:noFill/>
        </p:spPr>
        <p:txBody>
          <a:bodyPr wrap="square" rtlCol="0">
            <a:spAutoFit/>
          </a:bodyPr>
          <a:lstStyle/>
          <a:p>
            <a:r>
              <a:rPr lang="zh-CN" altLang="en-US" sz="2400" dirty="0">
                <a:solidFill>
                  <a:srgbClr val="68704B"/>
                </a:solidFill>
                <a:latin typeface="微软雅黑" panose="020B0503020204020204" pitchFamily="34" charset="-122"/>
                <a:ea typeface="微软雅黑" panose="020B0503020204020204" pitchFamily="34" charset="-122"/>
              </a:rPr>
              <a:t>一、单击此处添加标题</a:t>
            </a:r>
          </a:p>
        </p:txBody>
      </p:sp>
      <p:pic>
        <p:nvPicPr>
          <p:cNvPr id="31" name="Group 8">
            <a:extLst>
              <a:ext uri="{FF2B5EF4-FFF2-40B4-BE49-F238E27FC236}">
                <a16:creationId xmlns="" xmlns:a16="http://schemas.microsoft.com/office/drawing/2014/main" id="{07E52008-AD14-453C-A201-DC56F15BFD04}"/>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6692" r="19778" b="283"/>
          <a:stretch/>
        </p:blipFill>
        <p:spPr bwMode="auto">
          <a:xfrm>
            <a:off x="6493483" y="1890277"/>
            <a:ext cx="3390507" cy="1416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文本框 31">
            <a:extLst>
              <a:ext uri="{FF2B5EF4-FFF2-40B4-BE49-F238E27FC236}">
                <a16:creationId xmlns="" xmlns:a16="http://schemas.microsoft.com/office/drawing/2014/main" id="{3D7F52C4-A124-4168-92CC-C75DA7D22B8C}"/>
              </a:ext>
            </a:extLst>
          </p:cNvPr>
          <p:cNvSpPr txBox="1"/>
          <p:nvPr/>
        </p:nvSpPr>
        <p:spPr>
          <a:xfrm>
            <a:off x="6545239" y="2405928"/>
            <a:ext cx="3847435" cy="461665"/>
          </a:xfrm>
          <a:prstGeom prst="rect">
            <a:avLst/>
          </a:prstGeom>
          <a:noFill/>
        </p:spPr>
        <p:txBody>
          <a:bodyPr wrap="square" rtlCol="0">
            <a:spAutoFit/>
          </a:bodyPr>
          <a:lstStyle/>
          <a:p>
            <a:r>
              <a:rPr lang="zh-CN" altLang="en-US" sz="2400" dirty="0">
                <a:solidFill>
                  <a:srgbClr val="68704B"/>
                </a:solidFill>
                <a:latin typeface="微软雅黑" panose="020B0503020204020204" pitchFamily="34" charset="-122"/>
                <a:ea typeface="微软雅黑" panose="020B0503020204020204" pitchFamily="34" charset="-122"/>
              </a:rPr>
              <a:t>二、单击此处添加标题</a:t>
            </a:r>
          </a:p>
        </p:txBody>
      </p:sp>
      <p:pic>
        <p:nvPicPr>
          <p:cNvPr id="33" name="Group 8">
            <a:extLst>
              <a:ext uri="{FF2B5EF4-FFF2-40B4-BE49-F238E27FC236}">
                <a16:creationId xmlns="" xmlns:a16="http://schemas.microsoft.com/office/drawing/2014/main" id="{BDB093EB-0250-4F6C-B1BB-4166B8FD459C}"/>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6692" r="19778" b="283"/>
          <a:stretch/>
        </p:blipFill>
        <p:spPr bwMode="auto">
          <a:xfrm>
            <a:off x="6477360" y="3468121"/>
            <a:ext cx="3390507" cy="1416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文本框 33">
            <a:extLst>
              <a:ext uri="{FF2B5EF4-FFF2-40B4-BE49-F238E27FC236}">
                <a16:creationId xmlns="" xmlns:a16="http://schemas.microsoft.com/office/drawing/2014/main" id="{EED297E6-8E23-4B03-8173-66C71E698684}"/>
              </a:ext>
            </a:extLst>
          </p:cNvPr>
          <p:cNvSpPr txBox="1"/>
          <p:nvPr/>
        </p:nvSpPr>
        <p:spPr>
          <a:xfrm>
            <a:off x="6529116" y="3983772"/>
            <a:ext cx="3847435" cy="461665"/>
          </a:xfrm>
          <a:prstGeom prst="rect">
            <a:avLst/>
          </a:prstGeom>
          <a:noFill/>
        </p:spPr>
        <p:txBody>
          <a:bodyPr wrap="square" rtlCol="0">
            <a:spAutoFit/>
          </a:bodyPr>
          <a:lstStyle/>
          <a:p>
            <a:r>
              <a:rPr lang="zh-CN" altLang="en-US" sz="2400" dirty="0">
                <a:solidFill>
                  <a:srgbClr val="68704B"/>
                </a:solidFill>
                <a:latin typeface="微软雅黑" panose="020B0503020204020204" pitchFamily="34" charset="-122"/>
                <a:ea typeface="微软雅黑" panose="020B0503020204020204" pitchFamily="34" charset="-122"/>
              </a:rPr>
              <a:t>三、单击此处添加标题</a:t>
            </a:r>
          </a:p>
        </p:txBody>
      </p:sp>
      <p:pic>
        <p:nvPicPr>
          <p:cNvPr id="35" name="Group 8">
            <a:extLst>
              <a:ext uri="{FF2B5EF4-FFF2-40B4-BE49-F238E27FC236}">
                <a16:creationId xmlns="" xmlns:a16="http://schemas.microsoft.com/office/drawing/2014/main" id="{B601A208-5C93-4624-8EBB-F4A4444D07F5}"/>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6692" r="19778" b="283"/>
          <a:stretch/>
        </p:blipFill>
        <p:spPr bwMode="auto">
          <a:xfrm>
            <a:off x="6529116" y="5094342"/>
            <a:ext cx="3390507" cy="1416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文本框 35">
            <a:extLst>
              <a:ext uri="{FF2B5EF4-FFF2-40B4-BE49-F238E27FC236}">
                <a16:creationId xmlns="" xmlns:a16="http://schemas.microsoft.com/office/drawing/2014/main" id="{E07BFC39-3813-46FF-9FBD-82E83D8E64E9}"/>
              </a:ext>
            </a:extLst>
          </p:cNvPr>
          <p:cNvSpPr txBox="1"/>
          <p:nvPr/>
        </p:nvSpPr>
        <p:spPr>
          <a:xfrm>
            <a:off x="6580872" y="5609993"/>
            <a:ext cx="3847435" cy="461665"/>
          </a:xfrm>
          <a:prstGeom prst="rect">
            <a:avLst/>
          </a:prstGeom>
          <a:noFill/>
        </p:spPr>
        <p:txBody>
          <a:bodyPr wrap="square" rtlCol="0">
            <a:spAutoFit/>
          </a:bodyPr>
          <a:lstStyle/>
          <a:p>
            <a:r>
              <a:rPr lang="zh-CN" altLang="en-US" sz="2400" dirty="0">
                <a:solidFill>
                  <a:srgbClr val="68704B"/>
                </a:solidFill>
                <a:latin typeface="微软雅黑" panose="020B0503020204020204" pitchFamily="34" charset="-122"/>
                <a:ea typeface="微软雅黑" panose="020B0503020204020204" pitchFamily="34" charset="-122"/>
              </a:rPr>
              <a:t>四、单击此处添加标题</a:t>
            </a:r>
          </a:p>
        </p:txBody>
      </p:sp>
    </p:spTree>
    <p:extLst>
      <p:ext uri="{BB962C8B-B14F-4D97-AF65-F5344CB8AC3E}">
        <p14:creationId xmlns:p14="http://schemas.microsoft.com/office/powerpoint/2010/main" val="226153883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500"/>
                                        <p:tgtEl>
                                          <p:spTgt spid="2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500"/>
                                        <p:tgtEl>
                                          <p:spTgt spid="3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500"/>
                                        <p:tgtEl>
                                          <p:spTgt spid="34"/>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500"/>
                                        <p:tgtEl>
                                          <p:spTgt spid="3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fade">
                                      <p:cBhvr>
                                        <p:cTn id="5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25" grpId="0"/>
      <p:bldP spid="26" grpId="0"/>
      <p:bldP spid="30" grpId="0"/>
      <p:bldP spid="32" grpId="0"/>
      <p:bldP spid="34" grpId="0"/>
      <p:bldP spid="3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 xmlns:a16="http://schemas.microsoft.com/office/drawing/2014/main" id="{5E1BD521-DD30-49A1-B7A7-58714892F0E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52928"/>
          <a:stretch/>
        </p:blipFill>
        <p:spPr>
          <a:xfrm>
            <a:off x="0" y="-18054"/>
            <a:ext cx="1723194" cy="1700577"/>
          </a:xfrm>
          <a:prstGeom prst="rect">
            <a:avLst/>
          </a:prstGeom>
        </p:spPr>
      </p:pic>
      <p:pic>
        <p:nvPicPr>
          <p:cNvPr id="8" name="Group 8">
            <a:extLst>
              <a:ext uri="{FF2B5EF4-FFF2-40B4-BE49-F238E27FC236}">
                <a16:creationId xmlns="" xmlns:a16="http://schemas.microsoft.com/office/drawing/2014/main" id="{7DF9189E-C183-4C81-8BDA-48B04D69C43D}"/>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6692" r="19778" b="283"/>
          <a:stretch/>
        </p:blipFill>
        <p:spPr bwMode="auto">
          <a:xfrm>
            <a:off x="1544356" y="158261"/>
            <a:ext cx="2585847" cy="107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a:extLst>
              <a:ext uri="{FF2B5EF4-FFF2-40B4-BE49-F238E27FC236}">
                <a16:creationId xmlns=""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sp>
        <p:nvSpPr>
          <p:cNvPr id="12" name="Freeform 7">
            <a:extLst>
              <a:ext uri="{FF2B5EF4-FFF2-40B4-BE49-F238E27FC236}">
                <a16:creationId xmlns="" xmlns:a16="http://schemas.microsoft.com/office/drawing/2014/main" id="{971D9DF7-87DF-4061-90F5-EB3078BFC238}"/>
              </a:ext>
            </a:extLst>
          </p:cNvPr>
          <p:cNvSpPr>
            <a:spLocks/>
          </p:cNvSpPr>
          <p:nvPr/>
        </p:nvSpPr>
        <p:spPr bwMode="auto">
          <a:xfrm>
            <a:off x="4323563" y="1942724"/>
            <a:ext cx="6316426" cy="3493511"/>
          </a:xfrm>
          <a:custGeom>
            <a:avLst/>
            <a:gdLst>
              <a:gd name="T0" fmla="*/ 2741 w 2586"/>
              <a:gd name="T1" fmla="*/ 1704 h 2173"/>
              <a:gd name="T2" fmla="*/ 2687 w 2586"/>
              <a:gd name="T3" fmla="*/ 1759 h 2173"/>
              <a:gd name="T4" fmla="*/ 2585 w 2586"/>
              <a:gd name="T5" fmla="*/ 1766 h 2173"/>
              <a:gd name="T6" fmla="*/ 2573 w 2586"/>
              <a:gd name="T7" fmla="*/ 1766 h 2173"/>
              <a:gd name="T8" fmla="*/ 1508 w 2586"/>
              <a:gd name="T9" fmla="*/ 1899 h 2173"/>
              <a:gd name="T10" fmla="*/ 286 w 2586"/>
              <a:gd name="T11" fmla="*/ 3636 h 2173"/>
              <a:gd name="T12" fmla="*/ 286 w 2586"/>
              <a:gd name="T13" fmla="*/ 3664 h 2173"/>
              <a:gd name="T14" fmla="*/ 380 w 2586"/>
              <a:gd name="T15" fmla="*/ 4405 h 2173"/>
              <a:gd name="T16" fmla="*/ 451 w 2586"/>
              <a:gd name="T17" fmla="*/ 4988 h 2173"/>
              <a:gd name="T18" fmla="*/ 357 w 2586"/>
              <a:gd name="T19" fmla="*/ 5475 h 2173"/>
              <a:gd name="T20" fmla="*/ 0 w 2586"/>
              <a:gd name="T21" fmla="*/ 5946 h 2173"/>
              <a:gd name="T22" fmla="*/ 357 w 2586"/>
              <a:gd name="T23" fmla="*/ 6415 h 2173"/>
              <a:gd name="T24" fmla="*/ 451 w 2586"/>
              <a:gd name="T25" fmla="*/ 6903 h 2173"/>
              <a:gd name="T26" fmla="*/ 380 w 2586"/>
              <a:gd name="T27" fmla="*/ 7488 h 2173"/>
              <a:gd name="T28" fmla="*/ 286 w 2586"/>
              <a:gd name="T29" fmla="*/ 8226 h 2173"/>
              <a:gd name="T30" fmla="*/ 286 w 2586"/>
              <a:gd name="T31" fmla="*/ 8259 h 2173"/>
              <a:gd name="T32" fmla="*/ 1508 w 2586"/>
              <a:gd name="T33" fmla="*/ 9992 h 2173"/>
              <a:gd name="T34" fmla="*/ 2328 w 2586"/>
              <a:gd name="T35" fmla="*/ 10120 h 2173"/>
              <a:gd name="T36" fmla="*/ 2425 w 2586"/>
              <a:gd name="T37" fmla="*/ 10127 h 2173"/>
              <a:gd name="T38" fmla="*/ 2491 w 2586"/>
              <a:gd name="T39" fmla="*/ 10198 h 2173"/>
              <a:gd name="T40" fmla="*/ 7165 w 2586"/>
              <a:gd name="T41" fmla="*/ 12177 h 2173"/>
              <a:gd name="T42" fmla="*/ 11839 w 2586"/>
              <a:gd name="T43" fmla="*/ 10205 h 2173"/>
              <a:gd name="T44" fmla="*/ 11905 w 2586"/>
              <a:gd name="T45" fmla="*/ 10127 h 2173"/>
              <a:gd name="T46" fmla="*/ 12007 w 2586"/>
              <a:gd name="T47" fmla="*/ 10127 h 2173"/>
              <a:gd name="T48" fmla="*/ 12933 w 2586"/>
              <a:gd name="T49" fmla="*/ 9992 h 2173"/>
              <a:gd name="T50" fmla="*/ 14155 w 2586"/>
              <a:gd name="T51" fmla="*/ 8259 h 2173"/>
              <a:gd name="T52" fmla="*/ 14155 w 2586"/>
              <a:gd name="T53" fmla="*/ 8226 h 2173"/>
              <a:gd name="T54" fmla="*/ 14060 w 2586"/>
              <a:gd name="T55" fmla="*/ 7488 h 2173"/>
              <a:gd name="T56" fmla="*/ 13990 w 2586"/>
              <a:gd name="T57" fmla="*/ 6903 h 2173"/>
              <a:gd name="T58" fmla="*/ 14084 w 2586"/>
              <a:gd name="T59" fmla="*/ 6415 h 2173"/>
              <a:gd name="T60" fmla="*/ 14441 w 2586"/>
              <a:gd name="T61" fmla="*/ 5946 h 2173"/>
              <a:gd name="T62" fmla="*/ 14084 w 2586"/>
              <a:gd name="T63" fmla="*/ 5475 h 2173"/>
              <a:gd name="T64" fmla="*/ 13990 w 2586"/>
              <a:gd name="T65" fmla="*/ 4988 h 2173"/>
              <a:gd name="T66" fmla="*/ 14060 w 2586"/>
              <a:gd name="T67" fmla="*/ 4405 h 2173"/>
              <a:gd name="T68" fmla="*/ 14155 w 2586"/>
              <a:gd name="T69" fmla="*/ 3664 h 2173"/>
              <a:gd name="T70" fmla="*/ 14155 w 2586"/>
              <a:gd name="T71" fmla="*/ 3636 h 2173"/>
              <a:gd name="T72" fmla="*/ 12933 w 2586"/>
              <a:gd name="T73" fmla="*/ 1899 h 2173"/>
              <a:gd name="T74" fmla="*/ 11766 w 2586"/>
              <a:gd name="T75" fmla="*/ 1771 h 2173"/>
              <a:gd name="T76" fmla="*/ 11667 w 2586"/>
              <a:gd name="T77" fmla="*/ 1775 h 2173"/>
              <a:gd name="T78" fmla="*/ 11593 w 2586"/>
              <a:gd name="T79" fmla="*/ 1709 h 2173"/>
              <a:gd name="T80" fmla="*/ 7165 w 2586"/>
              <a:gd name="T81" fmla="*/ 0 h 2173"/>
              <a:gd name="T82" fmla="*/ 2741 w 2586"/>
              <a:gd name="T83" fmla="*/ 1704 h 21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86" h="2173">
                <a:moveTo>
                  <a:pt x="491" y="304"/>
                </a:moveTo>
                <a:cubicBezTo>
                  <a:pt x="481" y="314"/>
                  <a:pt x="481" y="314"/>
                  <a:pt x="481" y="314"/>
                </a:cubicBezTo>
                <a:cubicBezTo>
                  <a:pt x="463" y="315"/>
                  <a:pt x="463" y="315"/>
                  <a:pt x="463" y="315"/>
                </a:cubicBezTo>
                <a:cubicBezTo>
                  <a:pt x="461" y="315"/>
                  <a:pt x="461" y="315"/>
                  <a:pt x="461" y="315"/>
                </a:cubicBezTo>
                <a:cubicBezTo>
                  <a:pt x="390" y="313"/>
                  <a:pt x="328" y="321"/>
                  <a:pt x="270" y="339"/>
                </a:cubicBezTo>
                <a:cubicBezTo>
                  <a:pt x="109" y="389"/>
                  <a:pt x="51" y="532"/>
                  <a:pt x="51" y="649"/>
                </a:cubicBezTo>
                <a:cubicBezTo>
                  <a:pt x="51" y="654"/>
                  <a:pt x="51" y="654"/>
                  <a:pt x="51" y="654"/>
                </a:cubicBezTo>
                <a:cubicBezTo>
                  <a:pt x="52" y="704"/>
                  <a:pt x="61" y="748"/>
                  <a:pt x="68" y="786"/>
                </a:cubicBezTo>
                <a:cubicBezTo>
                  <a:pt x="75" y="822"/>
                  <a:pt x="81" y="856"/>
                  <a:pt x="81" y="890"/>
                </a:cubicBezTo>
                <a:cubicBezTo>
                  <a:pt x="81" y="921"/>
                  <a:pt x="75" y="950"/>
                  <a:pt x="64" y="977"/>
                </a:cubicBezTo>
                <a:cubicBezTo>
                  <a:pt x="49" y="1011"/>
                  <a:pt x="27" y="1039"/>
                  <a:pt x="0" y="1061"/>
                </a:cubicBezTo>
                <a:cubicBezTo>
                  <a:pt x="27" y="1083"/>
                  <a:pt x="49" y="1111"/>
                  <a:pt x="64" y="1145"/>
                </a:cubicBezTo>
                <a:cubicBezTo>
                  <a:pt x="75" y="1172"/>
                  <a:pt x="81" y="1201"/>
                  <a:pt x="81" y="1232"/>
                </a:cubicBezTo>
                <a:cubicBezTo>
                  <a:pt x="81" y="1266"/>
                  <a:pt x="75" y="1300"/>
                  <a:pt x="68" y="1336"/>
                </a:cubicBezTo>
                <a:cubicBezTo>
                  <a:pt x="61" y="1375"/>
                  <a:pt x="52" y="1418"/>
                  <a:pt x="51" y="1468"/>
                </a:cubicBezTo>
                <a:cubicBezTo>
                  <a:pt x="51" y="1474"/>
                  <a:pt x="51" y="1474"/>
                  <a:pt x="51" y="1474"/>
                </a:cubicBezTo>
                <a:cubicBezTo>
                  <a:pt x="51" y="1590"/>
                  <a:pt x="109" y="1733"/>
                  <a:pt x="270" y="1783"/>
                </a:cubicBezTo>
                <a:cubicBezTo>
                  <a:pt x="314" y="1797"/>
                  <a:pt x="362" y="1805"/>
                  <a:pt x="417" y="1806"/>
                </a:cubicBezTo>
                <a:cubicBezTo>
                  <a:pt x="434" y="1807"/>
                  <a:pt x="434" y="1807"/>
                  <a:pt x="434" y="1807"/>
                </a:cubicBezTo>
                <a:cubicBezTo>
                  <a:pt x="446" y="1820"/>
                  <a:pt x="446" y="1820"/>
                  <a:pt x="446" y="1820"/>
                </a:cubicBezTo>
                <a:cubicBezTo>
                  <a:pt x="636" y="2041"/>
                  <a:pt x="949" y="2173"/>
                  <a:pt x="1283" y="2173"/>
                </a:cubicBezTo>
                <a:cubicBezTo>
                  <a:pt x="1617" y="2173"/>
                  <a:pt x="1930" y="2041"/>
                  <a:pt x="2120" y="1821"/>
                </a:cubicBezTo>
                <a:cubicBezTo>
                  <a:pt x="2132" y="1807"/>
                  <a:pt x="2132" y="1807"/>
                  <a:pt x="2132" y="1807"/>
                </a:cubicBezTo>
                <a:cubicBezTo>
                  <a:pt x="2150" y="1807"/>
                  <a:pt x="2150" y="1807"/>
                  <a:pt x="2150" y="1807"/>
                </a:cubicBezTo>
                <a:cubicBezTo>
                  <a:pt x="2210" y="1807"/>
                  <a:pt x="2265" y="1799"/>
                  <a:pt x="2316" y="1783"/>
                </a:cubicBezTo>
                <a:cubicBezTo>
                  <a:pt x="2477" y="1733"/>
                  <a:pt x="2535" y="1590"/>
                  <a:pt x="2535" y="1474"/>
                </a:cubicBezTo>
                <a:cubicBezTo>
                  <a:pt x="2535" y="1468"/>
                  <a:pt x="2535" y="1468"/>
                  <a:pt x="2535" y="1468"/>
                </a:cubicBezTo>
                <a:cubicBezTo>
                  <a:pt x="2534" y="1418"/>
                  <a:pt x="2525" y="1375"/>
                  <a:pt x="2518" y="1336"/>
                </a:cubicBezTo>
                <a:cubicBezTo>
                  <a:pt x="2511" y="1300"/>
                  <a:pt x="2505" y="1266"/>
                  <a:pt x="2505" y="1232"/>
                </a:cubicBezTo>
                <a:cubicBezTo>
                  <a:pt x="2505" y="1201"/>
                  <a:pt x="2510" y="1172"/>
                  <a:pt x="2522" y="1145"/>
                </a:cubicBezTo>
                <a:cubicBezTo>
                  <a:pt x="2537" y="1111"/>
                  <a:pt x="2558" y="1083"/>
                  <a:pt x="2586" y="1061"/>
                </a:cubicBezTo>
                <a:cubicBezTo>
                  <a:pt x="2558" y="1039"/>
                  <a:pt x="2537" y="1011"/>
                  <a:pt x="2522" y="977"/>
                </a:cubicBezTo>
                <a:cubicBezTo>
                  <a:pt x="2510" y="950"/>
                  <a:pt x="2505" y="921"/>
                  <a:pt x="2505" y="890"/>
                </a:cubicBezTo>
                <a:cubicBezTo>
                  <a:pt x="2505" y="856"/>
                  <a:pt x="2511" y="822"/>
                  <a:pt x="2518" y="786"/>
                </a:cubicBezTo>
                <a:cubicBezTo>
                  <a:pt x="2525" y="748"/>
                  <a:pt x="2534" y="704"/>
                  <a:pt x="2535" y="654"/>
                </a:cubicBezTo>
                <a:cubicBezTo>
                  <a:pt x="2535" y="649"/>
                  <a:pt x="2535" y="649"/>
                  <a:pt x="2535" y="649"/>
                </a:cubicBezTo>
                <a:cubicBezTo>
                  <a:pt x="2535" y="532"/>
                  <a:pt x="2477" y="389"/>
                  <a:pt x="2316" y="339"/>
                </a:cubicBezTo>
                <a:cubicBezTo>
                  <a:pt x="2253" y="319"/>
                  <a:pt x="2185" y="312"/>
                  <a:pt x="2107" y="316"/>
                </a:cubicBezTo>
                <a:cubicBezTo>
                  <a:pt x="2089" y="317"/>
                  <a:pt x="2089" y="317"/>
                  <a:pt x="2089" y="317"/>
                </a:cubicBezTo>
                <a:cubicBezTo>
                  <a:pt x="2076" y="305"/>
                  <a:pt x="2076" y="305"/>
                  <a:pt x="2076" y="305"/>
                </a:cubicBezTo>
                <a:cubicBezTo>
                  <a:pt x="1882" y="111"/>
                  <a:pt x="1593" y="0"/>
                  <a:pt x="1283" y="0"/>
                </a:cubicBezTo>
                <a:cubicBezTo>
                  <a:pt x="974" y="0"/>
                  <a:pt x="686" y="110"/>
                  <a:pt x="491" y="304"/>
                </a:cubicBezTo>
                <a:close/>
              </a:path>
            </a:pathLst>
          </a:custGeom>
          <a:solidFill>
            <a:srgbClr val="68704B">
              <a:alpha val="76000"/>
            </a:srgbClr>
          </a:solidFill>
          <a:ln>
            <a:noFill/>
          </a:ln>
        </p:spPr>
        <p:txBody>
          <a:bodyPr/>
          <a:lstStyle/>
          <a:p>
            <a:endParaRPr lang="zh-CN" altLang="en-US"/>
          </a:p>
        </p:txBody>
      </p:sp>
      <p:pic>
        <p:nvPicPr>
          <p:cNvPr id="11" name="图片 10">
            <a:extLst>
              <a:ext uri="{FF2B5EF4-FFF2-40B4-BE49-F238E27FC236}">
                <a16:creationId xmlns="" xmlns:a16="http://schemas.microsoft.com/office/drawing/2014/main" id="{E3FFD881-C735-4BDF-922F-AF68DA2F9ED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61587" y="1575699"/>
            <a:ext cx="4267007" cy="4381500"/>
          </a:xfrm>
          <a:prstGeom prst="rect">
            <a:avLst/>
          </a:prstGeom>
        </p:spPr>
      </p:pic>
      <p:grpSp>
        <p:nvGrpSpPr>
          <p:cNvPr id="13" name="组合 2">
            <a:extLst>
              <a:ext uri="{FF2B5EF4-FFF2-40B4-BE49-F238E27FC236}">
                <a16:creationId xmlns="" xmlns:a16="http://schemas.microsoft.com/office/drawing/2014/main" id="{3AF0A711-8C1F-4B2D-B55C-9BA18C40413A}"/>
              </a:ext>
            </a:extLst>
          </p:cNvPr>
          <p:cNvGrpSpPr>
            <a:grpSpLocks/>
          </p:cNvGrpSpPr>
          <p:nvPr/>
        </p:nvGrpSpPr>
        <p:grpSpPr bwMode="auto">
          <a:xfrm>
            <a:off x="5233383" y="2713815"/>
            <a:ext cx="4872037" cy="1542905"/>
            <a:chOff x="0" y="-76290"/>
            <a:chExt cx="4872627" cy="1541512"/>
          </a:xfrm>
        </p:grpSpPr>
        <p:sp>
          <p:nvSpPr>
            <p:cNvPr id="14" name="矩形 561">
              <a:extLst>
                <a:ext uri="{FF2B5EF4-FFF2-40B4-BE49-F238E27FC236}">
                  <a16:creationId xmlns="" xmlns:a16="http://schemas.microsoft.com/office/drawing/2014/main" id="{98A66ABC-738E-415B-A285-A35C6B841DA0}"/>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chemeClr val="bg1"/>
                  </a:solidFill>
                  <a:latin typeface="微软雅黑" panose="020B0503020204020204" pitchFamily="34" charset="-122"/>
                  <a:ea typeface="微软雅黑" panose="020B0503020204020204" pitchFamily="34" charset="-122"/>
                </a:rPr>
                <a:t>单击此处添加标题</a:t>
              </a:r>
            </a:p>
          </p:txBody>
        </p:sp>
        <p:grpSp>
          <p:nvGrpSpPr>
            <p:cNvPr id="15" name="Group 8">
              <a:extLst>
                <a:ext uri="{FF2B5EF4-FFF2-40B4-BE49-F238E27FC236}">
                  <a16:creationId xmlns="" xmlns:a16="http://schemas.microsoft.com/office/drawing/2014/main" id="{A4E8E0FF-801C-44D8-BDE8-9B8C16FD3F9C}"/>
                </a:ext>
              </a:extLst>
            </p:cNvPr>
            <p:cNvGrpSpPr>
              <a:grpSpLocks/>
            </p:cNvGrpSpPr>
            <p:nvPr/>
          </p:nvGrpSpPr>
          <p:grpSpPr bwMode="auto">
            <a:xfrm>
              <a:off x="1182778" y="267249"/>
              <a:ext cx="2507071" cy="211316"/>
              <a:chOff x="0" y="0"/>
              <a:chExt cx="2444" cy="206"/>
            </a:xfrm>
          </p:grpSpPr>
          <p:sp>
            <p:nvSpPr>
              <p:cNvPr id="17" name="Freeform 9">
                <a:extLst>
                  <a:ext uri="{FF2B5EF4-FFF2-40B4-BE49-F238E27FC236}">
                    <a16:creationId xmlns="" xmlns:a16="http://schemas.microsoft.com/office/drawing/2014/main" id="{7E6E8199-366A-44CA-9E2B-7CC7556F1EBA}"/>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10">
                <a:extLst>
                  <a:ext uri="{FF2B5EF4-FFF2-40B4-BE49-F238E27FC236}">
                    <a16:creationId xmlns="" xmlns:a16="http://schemas.microsoft.com/office/drawing/2014/main" id="{81E4C1D9-13AC-42CB-BE14-2729824A31E4}"/>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11">
                <a:extLst>
                  <a:ext uri="{FF2B5EF4-FFF2-40B4-BE49-F238E27FC236}">
                    <a16:creationId xmlns="" xmlns:a16="http://schemas.microsoft.com/office/drawing/2014/main" id="{B9F45F8B-089B-4688-930B-CC443727A7F6}"/>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6" name="矩形 566">
              <a:extLst>
                <a:ext uri="{FF2B5EF4-FFF2-40B4-BE49-F238E27FC236}">
                  <a16:creationId xmlns="" xmlns:a16="http://schemas.microsoft.com/office/drawing/2014/main" id="{BBE19751-C60C-407C-9469-3FB5640675A9}"/>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schemeClr val="bg1"/>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spTree>
    <p:extLst>
      <p:ext uri="{BB962C8B-B14F-4D97-AF65-F5344CB8AC3E}">
        <p14:creationId xmlns:p14="http://schemas.microsoft.com/office/powerpoint/2010/main" val="362920209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6" presetClass="entr" presetSubtype="37"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outVertical)">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45B8F856-71B5-4B70-B8E4-27EA872A78A3}"/>
              </a:ext>
            </a:extLst>
          </p:cNvPr>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5">
            <a:extLst>
              <a:ext uri="{FF2B5EF4-FFF2-40B4-BE49-F238E27FC236}">
                <a16:creationId xmlns="" xmlns:a16="http://schemas.microsoft.com/office/drawing/2014/main" id="{4D0DDEB9-F8FA-4DA0-B7DB-9326060AC059}"/>
              </a:ext>
            </a:extLst>
          </p:cNvPr>
          <p:cNvGrpSpPr>
            <a:grpSpLocks/>
          </p:cNvGrpSpPr>
          <p:nvPr/>
        </p:nvGrpSpPr>
        <p:grpSpPr bwMode="auto">
          <a:xfrm>
            <a:off x="567269" y="347599"/>
            <a:ext cx="11152188" cy="6983413"/>
            <a:chOff x="0" y="0"/>
            <a:chExt cx="11151065" cy="6983832"/>
          </a:xfrm>
        </p:grpSpPr>
        <p:sp>
          <p:nvSpPr>
            <p:cNvPr id="5" name="Freeform 1224">
              <a:extLst>
                <a:ext uri="{FF2B5EF4-FFF2-40B4-BE49-F238E27FC236}">
                  <a16:creationId xmlns="" xmlns:a16="http://schemas.microsoft.com/office/drawing/2014/main" id="{1FF6806C-DFD5-4268-992F-83BEF0FF027F}"/>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6" name="组合 1337">
              <a:extLst>
                <a:ext uri="{FF2B5EF4-FFF2-40B4-BE49-F238E27FC236}">
                  <a16:creationId xmlns="" xmlns:a16="http://schemas.microsoft.com/office/drawing/2014/main" id="{41AD654E-6682-4783-9551-E0ECEF4C7A37}"/>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组合 521">
              <a:extLst>
                <a:ext uri="{FF2B5EF4-FFF2-40B4-BE49-F238E27FC236}">
                  <a16:creationId xmlns="" xmlns:a16="http://schemas.microsoft.com/office/drawing/2014/main" id="{390BDDF3-FF54-4DDE-8E03-1F5045F7D5AB}"/>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椭圆 1338">
            <a:extLst>
              <a:ext uri="{FF2B5EF4-FFF2-40B4-BE49-F238E27FC236}">
                <a16:creationId xmlns="" xmlns:a16="http://schemas.microsoft.com/office/drawing/2014/main" id="{AA80EAD7-B0D9-496B-BD7B-6BDA8ECB30F8}"/>
              </a:ext>
            </a:extLst>
          </p:cNvPr>
          <p:cNvSpPr>
            <a:spLocks noChangeArrowheads="1"/>
          </p:cNvSpPr>
          <p:nvPr/>
        </p:nvSpPr>
        <p:spPr bwMode="auto">
          <a:xfrm>
            <a:off x="3481785" y="578869"/>
            <a:ext cx="5581650" cy="558006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2" name="椭圆 1339">
            <a:extLst>
              <a:ext uri="{FF2B5EF4-FFF2-40B4-BE49-F238E27FC236}">
                <a16:creationId xmlns="" xmlns:a16="http://schemas.microsoft.com/office/drawing/2014/main" id="{195C4C53-94A1-4F7C-B7A8-68C59187E2AE}"/>
              </a:ext>
            </a:extLst>
          </p:cNvPr>
          <p:cNvSpPr>
            <a:spLocks noChangeArrowheads="1"/>
          </p:cNvSpPr>
          <p:nvPr/>
        </p:nvSpPr>
        <p:spPr bwMode="auto">
          <a:xfrm>
            <a:off x="3362722" y="459807"/>
            <a:ext cx="5819775" cy="5818187"/>
          </a:xfrm>
          <a:prstGeom prst="ellipse">
            <a:avLst/>
          </a:prstGeom>
          <a:noFill/>
          <a:ln w="190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pic>
        <p:nvPicPr>
          <p:cNvPr id="13" name="组合 1366">
            <a:extLst>
              <a:ext uri="{FF2B5EF4-FFF2-40B4-BE49-F238E27FC236}">
                <a16:creationId xmlns="" xmlns:a16="http://schemas.microsoft.com/office/drawing/2014/main" id="{78F8E711-DA52-410F-A6BC-7261CA43C335}"/>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7594" y="1945505"/>
            <a:ext cx="4408488" cy="307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1342">
            <a:extLst>
              <a:ext uri="{FF2B5EF4-FFF2-40B4-BE49-F238E27FC236}">
                <a16:creationId xmlns="" xmlns:a16="http://schemas.microsoft.com/office/drawing/2014/main" id="{AB081B4B-52F9-4759-9586-B915A6A8D6BB}"/>
              </a:ext>
            </a:extLst>
          </p:cNvPr>
          <p:cNvSpPr txBox="1">
            <a:spLocks noChangeArrowheads="1"/>
          </p:cNvSpPr>
          <p:nvPr/>
        </p:nvSpPr>
        <p:spPr bwMode="auto">
          <a:xfrm>
            <a:off x="4933685" y="2706916"/>
            <a:ext cx="264687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4800" dirty="0">
                <a:solidFill>
                  <a:srgbClr val="413B17"/>
                </a:solidFill>
                <a:latin typeface="宋体" panose="02010600030101010101" pitchFamily="2" charset="-122"/>
              </a:rPr>
              <a:t>谢谢聆听</a:t>
            </a:r>
          </a:p>
        </p:txBody>
      </p:sp>
      <p:sp>
        <p:nvSpPr>
          <p:cNvPr id="17" name="文本框 1345">
            <a:extLst>
              <a:ext uri="{FF2B5EF4-FFF2-40B4-BE49-F238E27FC236}">
                <a16:creationId xmlns="" xmlns:a16="http://schemas.microsoft.com/office/drawing/2014/main" id="{DE467AB2-6F82-457B-B58C-A7D428B67B50}"/>
              </a:ext>
            </a:extLst>
          </p:cNvPr>
          <p:cNvSpPr txBox="1">
            <a:spLocks noChangeArrowheads="1"/>
          </p:cNvSpPr>
          <p:nvPr/>
        </p:nvSpPr>
        <p:spPr bwMode="auto">
          <a:xfrm>
            <a:off x="4249018" y="3839459"/>
            <a:ext cx="2185215" cy="40011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000" dirty="0">
                <a:solidFill>
                  <a:srgbClr val="413B17"/>
                </a:solidFill>
                <a:latin typeface="微软雅黑" panose="020B0503020204020204" pitchFamily="34" charset="-122"/>
                <a:ea typeface="微软雅黑" panose="020B0503020204020204" pitchFamily="34" charset="-122"/>
              </a:rPr>
              <a:t>演讲人</a:t>
            </a:r>
            <a:r>
              <a:rPr lang="zh-CN" altLang="en-US" sz="2000" dirty="0" smtClean="0">
                <a:solidFill>
                  <a:srgbClr val="413B17"/>
                </a:solidFill>
                <a:latin typeface="微软雅黑" panose="020B0503020204020204" pitchFamily="34" charset="-122"/>
                <a:ea typeface="微软雅黑" panose="020B0503020204020204" pitchFamily="34" charset="-122"/>
              </a:rPr>
              <a:t>：</a:t>
            </a:r>
            <a:r>
              <a:rPr lang="zh-CN" altLang="en-US" sz="2000" dirty="0">
                <a:solidFill>
                  <a:srgbClr val="413B17"/>
                </a:solidFill>
                <a:latin typeface="微软雅黑" panose="020B0503020204020204" pitchFamily="34" charset="-122"/>
                <a:ea typeface="微软雅黑" panose="020B0503020204020204" pitchFamily="34" charset="-122"/>
              </a:rPr>
              <a:t>优</a:t>
            </a:r>
            <a:r>
              <a:rPr lang="zh-CN" altLang="en-US" sz="2000" dirty="0" smtClean="0">
                <a:solidFill>
                  <a:srgbClr val="413B17"/>
                </a:solidFill>
                <a:latin typeface="微软雅黑" panose="020B0503020204020204" pitchFamily="34" charset="-122"/>
                <a:ea typeface="微软雅黑" panose="020B0503020204020204" pitchFamily="34" charset="-122"/>
              </a:rPr>
              <a:t>品</a:t>
            </a:r>
            <a:r>
              <a:rPr lang="en-US" altLang="zh-CN" sz="2000" dirty="0" smtClean="0">
                <a:solidFill>
                  <a:srgbClr val="413B17"/>
                </a:solidFill>
                <a:latin typeface="微软雅黑" panose="020B0503020204020204" pitchFamily="34" charset="-122"/>
                <a:ea typeface="微软雅黑" panose="020B0503020204020204" pitchFamily="34" charset="-122"/>
              </a:rPr>
              <a:t>PPT</a:t>
            </a:r>
            <a:endParaRPr lang="zh-CN" altLang="en-US" sz="2000" dirty="0">
              <a:solidFill>
                <a:srgbClr val="413B17"/>
              </a:solidFill>
              <a:latin typeface="微软雅黑" panose="020B0503020204020204" pitchFamily="34" charset="-122"/>
              <a:ea typeface="微软雅黑" panose="020B0503020204020204" pitchFamily="34" charset="-122"/>
            </a:endParaRPr>
          </a:p>
        </p:txBody>
      </p:sp>
      <p:sp>
        <p:nvSpPr>
          <p:cNvPr id="18" name="文本框 1345">
            <a:extLst>
              <a:ext uri="{FF2B5EF4-FFF2-40B4-BE49-F238E27FC236}">
                <a16:creationId xmlns="" xmlns:a16="http://schemas.microsoft.com/office/drawing/2014/main" id="{3EE779B6-19E5-4AF6-82DE-6D8DA17ACDFF}"/>
              </a:ext>
            </a:extLst>
          </p:cNvPr>
          <p:cNvSpPr txBox="1">
            <a:spLocks noChangeArrowheads="1"/>
          </p:cNvSpPr>
          <p:nvPr/>
        </p:nvSpPr>
        <p:spPr bwMode="auto">
          <a:xfrm>
            <a:off x="6654624" y="3839459"/>
            <a:ext cx="1920719" cy="40011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000" dirty="0">
                <a:solidFill>
                  <a:srgbClr val="413B17"/>
                </a:solidFill>
                <a:latin typeface="微软雅黑" panose="020B0503020204020204" pitchFamily="34" charset="-122"/>
                <a:ea typeface="微软雅黑" panose="020B0503020204020204" pitchFamily="34" charset="-122"/>
              </a:rPr>
              <a:t>时间：</a:t>
            </a:r>
            <a:r>
              <a:rPr lang="en-US" altLang="zh-CN" sz="2000" dirty="0" smtClean="0">
                <a:solidFill>
                  <a:srgbClr val="413B17"/>
                </a:solidFill>
                <a:latin typeface="微软雅黑" panose="020B0503020204020204" pitchFamily="34" charset="-122"/>
                <a:ea typeface="微软雅黑" panose="020B0503020204020204" pitchFamily="34" charset="-122"/>
              </a:rPr>
              <a:t>2018.05</a:t>
            </a:r>
            <a:endParaRPr lang="zh-CN" altLang="en-US" sz="2000" dirty="0">
              <a:solidFill>
                <a:srgbClr val="413B17"/>
              </a:solidFill>
              <a:latin typeface="微软雅黑" panose="020B0503020204020204" pitchFamily="34" charset="-122"/>
              <a:ea typeface="微软雅黑" panose="020B0503020204020204" pitchFamily="34" charset="-122"/>
            </a:endParaRPr>
          </a:p>
        </p:txBody>
      </p:sp>
      <p:pic>
        <p:nvPicPr>
          <p:cNvPr id="22" name="图片 21">
            <a:extLst>
              <a:ext uri="{FF2B5EF4-FFF2-40B4-BE49-F238E27FC236}">
                <a16:creationId xmlns="" xmlns:a16="http://schemas.microsoft.com/office/drawing/2014/main" id="{4DC0EC2A-0BD4-4BF8-8906-DE84612215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64580" y="-1"/>
            <a:ext cx="4564856" cy="6858000"/>
          </a:xfrm>
          <a:prstGeom prst="rect">
            <a:avLst/>
          </a:prstGeom>
        </p:spPr>
      </p:pic>
      <p:pic>
        <p:nvPicPr>
          <p:cNvPr id="23" name="图片 22">
            <a:extLst>
              <a:ext uri="{FF2B5EF4-FFF2-40B4-BE49-F238E27FC236}">
                <a16:creationId xmlns="" xmlns:a16="http://schemas.microsoft.com/office/drawing/2014/main" id="{CA9BD4F3-DA8A-4A42-8F4B-4C6D1B6BEB6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3687" y="-1"/>
            <a:ext cx="4564856" cy="6858000"/>
          </a:xfrm>
          <a:prstGeom prst="rect">
            <a:avLst/>
          </a:prstGeom>
        </p:spPr>
      </p:pic>
    </p:spTree>
    <p:extLst>
      <p:ext uri="{BB962C8B-B14F-4D97-AF65-F5344CB8AC3E}">
        <p14:creationId xmlns:p14="http://schemas.microsoft.com/office/powerpoint/2010/main" val="344305433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heel(1)">
                                      <p:cBhvr>
                                        <p:cTn id="24" dur="2000"/>
                                        <p:tgtEl>
                                          <p:spTgt spid="11"/>
                                        </p:tgtEl>
                                      </p:cBhvr>
                                    </p:animEffect>
                                  </p:childTnLst>
                                </p:cTn>
                              </p:par>
                              <p:par>
                                <p:cTn id="25" presetID="21" presetClass="entr" presetSubtype="1"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heel(1)">
                                      <p:cBhvr>
                                        <p:cTn id="27" dur="20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67411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椭圆 627">
            <a:extLst>
              <a:ext uri="{FF2B5EF4-FFF2-40B4-BE49-F238E27FC236}">
                <a16:creationId xmlns="" xmlns:a16="http://schemas.microsoft.com/office/drawing/2014/main" id="{9B50709A-1981-4AED-BF73-751B0D766F52}"/>
              </a:ext>
            </a:extLst>
          </p:cNvPr>
          <p:cNvSpPr>
            <a:spLocks noChangeArrowheads="1"/>
          </p:cNvSpPr>
          <p:nvPr/>
        </p:nvSpPr>
        <p:spPr bwMode="auto">
          <a:xfrm>
            <a:off x="4245860" y="615061"/>
            <a:ext cx="3888414" cy="389059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9" name="椭圆 628">
            <a:extLst>
              <a:ext uri="{FF2B5EF4-FFF2-40B4-BE49-F238E27FC236}">
                <a16:creationId xmlns="" xmlns:a16="http://schemas.microsoft.com/office/drawing/2014/main" id="{276B0A67-400E-4918-A8CD-82BCE9429273}"/>
              </a:ext>
            </a:extLst>
          </p:cNvPr>
          <p:cNvSpPr>
            <a:spLocks noChangeArrowheads="1"/>
          </p:cNvSpPr>
          <p:nvPr/>
        </p:nvSpPr>
        <p:spPr bwMode="auto">
          <a:xfrm>
            <a:off x="4112510" y="481711"/>
            <a:ext cx="4254999" cy="4257182"/>
          </a:xfrm>
          <a:prstGeom prst="ellipse">
            <a:avLst/>
          </a:pr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0" name="文本框 1342">
            <a:extLst>
              <a:ext uri="{FF2B5EF4-FFF2-40B4-BE49-F238E27FC236}">
                <a16:creationId xmlns="" xmlns:a16="http://schemas.microsoft.com/office/drawing/2014/main" id="{87D51FD6-1FD5-45BF-BBDE-D3BF2D9D1AFF}"/>
              </a:ext>
            </a:extLst>
          </p:cNvPr>
          <p:cNvSpPr txBox="1">
            <a:spLocks noChangeArrowheads="1"/>
          </p:cNvSpPr>
          <p:nvPr/>
        </p:nvSpPr>
        <p:spPr bwMode="auto">
          <a:xfrm>
            <a:off x="4866627" y="1406672"/>
            <a:ext cx="26468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4800" dirty="0">
                <a:solidFill>
                  <a:srgbClr val="413B17"/>
                </a:solidFill>
                <a:latin typeface="宋体" panose="02010600030101010101" pitchFamily="2" charset="-122"/>
              </a:rPr>
              <a:t>PART ONE</a:t>
            </a:r>
            <a:endParaRPr lang="zh-CN" altLang="en-US" sz="4800" dirty="0">
              <a:solidFill>
                <a:srgbClr val="413B17"/>
              </a:solidFill>
              <a:latin typeface="宋体" panose="02010600030101010101" pitchFamily="2" charset="-122"/>
            </a:endParaRPr>
          </a:p>
        </p:txBody>
      </p:sp>
      <p:sp>
        <p:nvSpPr>
          <p:cNvPr id="11" name="文本框 10">
            <a:extLst>
              <a:ext uri="{FF2B5EF4-FFF2-40B4-BE49-F238E27FC236}">
                <a16:creationId xmlns="" xmlns:a16="http://schemas.microsoft.com/office/drawing/2014/main" id="{A0124F80-8899-4388-93EF-5A28BC7D614C}"/>
              </a:ext>
            </a:extLst>
          </p:cNvPr>
          <p:cNvSpPr txBox="1"/>
          <p:nvPr/>
        </p:nvSpPr>
        <p:spPr>
          <a:xfrm>
            <a:off x="5068209" y="2407975"/>
            <a:ext cx="2646879" cy="523220"/>
          </a:xfrm>
          <a:prstGeom prst="rect">
            <a:avLst/>
          </a:prstGeom>
          <a:noFill/>
        </p:spPr>
        <p:txBody>
          <a:bodyPr wrap="square" rtlCol="0">
            <a:spAutoFit/>
          </a:bodyPr>
          <a:lstStyle/>
          <a:p>
            <a:r>
              <a:rPr lang="zh-CN" altLang="en-US" sz="2800" dirty="0">
                <a:solidFill>
                  <a:srgbClr val="68704B"/>
                </a:solidFill>
              </a:rPr>
              <a:t>单击添加标题</a:t>
            </a:r>
          </a:p>
        </p:txBody>
      </p:sp>
      <p:pic>
        <p:nvPicPr>
          <p:cNvPr id="13" name="图片 12">
            <a:extLst>
              <a:ext uri="{FF2B5EF4-FFF2-40B4-BE49-F238E27FC236}">
                <a16:creationId xmlns="" xmlns:a16="http://schemas.microsoft.com/office/drawing/2014/main" id="{C068496B-6DF0-4A24-95BC-5229DBE5B0E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42718" y="2942187"/>
            <a:ext cx="5897859" cy="3126941"/>
          </a:xfrm>
          <a:prstGeom prst="rect">
            <a:avLst/>
          </a:prstGeom>
        </p:spPr>
      </p:pic>
    </p:spTree>
    <p:extLst>
      <p:ext uri="{BB962C8B-B14F-4D97-AF65-F5344CB8AC3E}">
        <p14:creationId xmlns:p14="http://schemas.microsoft.com/office/powerpoint/2010/main" val="375552497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heel(1)">
                                      <p:cBhvr>
                                        <p:cTn id="10" dur="2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 name="图片 9">
            <a:extLst>
              <a:ext uri="{FF2B5EF4-FFF2-40B4-BE49-F238E27FC236}">
                <a16:creationId xmlns="" xmlns:a16="http://schemas.microsoft.com/office/drawing/2014/main" id="{2F6D5498-FEEE-489F-A266-7A3960B7905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52928"/>
          <a:stretch/>
        </p:blipFill>
        <p:spPr>
          <a:xfrm>
            <a:off x="0" y="-18054"/>
            <a:ext cx="1723194" cy="1700577"/>
          </a:xfrm>
          <a:prstGeom prst="rect">
            <a:avLst/>
          </a:prstGeom>
        </p:spPr>
      </p:pic>
      <p:pic>
        <p:nvPicPr>
          <p:cNvPr id="14" name="Group 8">
            <a:extLst>
              <a:ext uri="{FF2B5EF4-FFF2-40B4-BE49-F238E27FC236}">
                <a16:creationId xmlns="" xmlns:a16="http://schemas.microsoft.com/office/drawing/2014/main" id="{BE5D6A66-645D-4724-B4BB-1EFBB72C969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6692" r="19778" b="283"/>
          <a:stretch/>
        </p:blipFill>
        <p:spPr bwMode="auto">
          <a:xfrm>
            <a:off x="1544356" y="158261"/>
            <a:ext cx="2585847" cy="107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15">
            <a:extLst>
              <a:ext uri="{FF2B5EF4-FFF2-40B4-BE49-F238E27FC236}">
                <a16:creationId xmlns="" xmlns:a16="http://schemas.microsoft.com/office/drawing/2014/main" id="{ADAB3731-2888-43C7-8F62-9858F6FDDC3E}"/>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pic>
        <p:nvPicPr>
          <p:cNvPr id="20" name="图片 19">
            <a:extLst>
              <a:ext uri="{FF2B5EF4-FFF2-40B4-BE49-F238E27FC236}">
                <a16:creationId xmlns="" xmlns:a16="http://schemas.microsoft.com/office/drawing/2014/main" id="{F77F9813-1726-4D30-AD11-0236EDAB0D62}"/>
              </a:ext>
            </a:extLst>
          </p:cNvPr>
          <p:cNvPicPr>
            <a:picLocks noChangeAspect="1"/>
          </p:cNvPicPr>
          <p:nvPr/>
        </p:nvPicPr>
        <p:blipFill rotWithShape="1">
          <a:blip r:embed="rId7">
            <a:extLst>
              <a:ext uri="{28A0092B-C50C-407E-A947-70E740481C1C}">
                <a14:useLocalDpi xmlns:a14="http://schemas.microsoft.com/office/drawing/2010/main" val="0"/>
              </a:ext>
            </a:extLst>
          </a:blip>
          <a:srcRect l="71115" t="-1" r="7560" b="84697"/>
          <a:stretch/>
        </p:blipFill>
        <p:spPr>
          <a:xfrm>
            <a:off x="1061588" y="1713668"/>
            <a:ext cx="2470624" cy="1700577"/>
          </a:xfrm>
          <a:prstGeom prst="rect">
            <a:avLst/>
          </a:prstGeom>
        </p:spPr>
      </p:pic>
      <p:sp>
        <p:nvSpPr>
          <p:cNvPr id="22" name="椭圆 5">
            <a:extLst>
              <a:ext uri="{FF2B5EF4-FFF2-40B4-BE49-F238E27FC236}">
                <a16:creationId xmlns="" xmlns:a16="http://schemas.microsoft.com/office/drawing/2014/main" id="{F87E53D0-3C6B-4801-8975-F9F6221ABF24}"/>
              </a:ext>
            </a:extLst>
          </p:cNvPr>
          <p:cNvSpPr>
            <a:spLocks noChangeArrowheads="1"/>
          </p:cNvSpPr>
          <p:nvPr/>
        </p:nvSpPr>
        <p:spPr bwMode="auto">
          <a:xfrm>
            <a:off x="2095506" y="1935584"/>
            <a:ext cx="1700577" cy="170057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24" name="矩形: 圆角 23">
            <a:extLst>
              <a:ext uri="{FF2B5EF4-FFF2-40B4-BE49-F238E27FC236}">
                <a16:creationId xmlns="" xmlns:a16="http://schemas.microsoft.com/office/drawing/2014/main" id="{F027A044-3ABA-4F1F-AAD1-2E68EFC40BC0}"/>
              </a:ext>
            </a:extLst>
          </p:cNvPr>
          <p:cNvSpPr/>
          <p:nvPr/>
        </p:nvSpPr>
        <p:spPr>
          <a:xfrm>
            <a:off x="2319142" y="4101651"/>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 xmlns:a16="http://schemas.microsoft.com/office/drawing/2014/main" id="{49C80DA7-85A6-4F12-8940-312AC927DDE6}"/>
              </a:ext>
            </a:extLst>
          </p:cNvPr>
          <p:cNvSpPr txBox="1"/>
          <p:nvPr/>
        </p:nvSpPr>
        <p:spPr>
          <a:xfrm>
            <a:off x="1543821" y="4039988"/>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26" name="文本框 25">
            <a:extLst>
              <a:ext uri="{FF2B5EF4-FFF2-40B4-BE49-F238E27FC236}">
                <a16:creationId xmlns="" xmlns:a16="http://schemas.microsoft.com/office/drawing/2014/main" id="{34433FD6-13C3-4E23-A222-3DD41F742B12}"/>
              </a:ext>
            </a:extLst>
          </p:cNvPr>
          <p:cNvSpPr txBox="1"/>
          <p:nvPr/>
        </p:nvSpPr>
        <p:spPr>
          <a:xfrm>
            <a:off x="2527812" y="2303567"/>
            <a:ext cx="1213070" cy="830997"/>
          </a:xfrm>
          <a:prstGeom prst="rect">
            <a:avLst/>
          </a:prstGeom>
          <a:noFill/>
        </p:spPr>
        <p:txBody>
          <a:bodyPr wrap="square" rtlCol="0">
            <a:spAutoFit/>
          </a:bodyPr>
          <a:lstStyle/>
          <a:p>
            <a:r>
              <a:rPr lang="en-US" altLang="zh-CN" sz="4800" dirty="0">
                <a:latin typeface="Algerian" panose="04020705040A02060702" pitchFamily="82" charset="0"/>
              </a:rPr>
              <a:t>01</a:t>
            </a:r>
            <a:endParaRPr lang="zh-CN" altLang="en-US" sz="4800" dirty="0">
              <a:latin typeface="Algerian" panose="04020705040A02060702" pitchFamily="82" charset="0"/>
            </a:endParaRPr>
          </a:p>
        </p:txBody>
      </p:sp>
      <p:pic>
        <p:nvPicPr>
          <p:cNvPr id="27" name="图片 26">
            <a:extLst>
              <a:ext uri="{FF2B5EF4-FFF2-40B4-BE49-F238E27FC236}">
                <a16:creationId xmlns="" xmlns:a16="http://schemas.microsoft.com/office/drawing/2014/main" id="{BA4833F5-EEC3-4F80-A809-3D53834BB455}"/>
              </a:ext>
            </a:extLst>
          </p:cNvPr>
          <p:cNvPicPr>
            <a:picLocks noChangeAspect="1"/>
          </p:cNvPicPr>
          <p:nvPr/>
        </p:nvPicPr>
        <p:blipFill rotWithShape="1">
          <a:blip r:embed="rId7">
            <a:extLst>
              <a:ext uri="{28A0092B-C50C-407E-A947-70E740481C1C}">
                <a14:useLocalDpi xmlns:a14="http://schemas.microsoft.com/office/drawing/2010/main" val="0"/>
              </a:ext>
            </a:extLst>
          </a:blip>
          <a:srcRect l="71115" t="-1" r="7560" b="84697"/>
          <a:stretch/>
        </p:blipFill>
        <p:spPr>
          <a:xfrm>
            <a:off x="4624703" y="1713668"/>
            <a:ext cx="2470624" cy="1700577"/>
          </a:xfrm>
          <a:prstGeom prst="rect">
            <a:avLst/>
          </a:prstGeom>
        </p:spPr>
      </p:pic>
      <p:sp>
        <p:nvSpPr>
          <p:cNvPr id="28" name="椭圆 5">
            <a:extLst>
              <a:ext uri="{FF2B5EF4-FFF2-40B4-BE49-F238E27FC236}">
                <a16:creationId xmlns="" xmlns:a16="http://schemas.microsoft.com/office/drawing/2014/main" id="{804C9007-9042-4E33-A819-03B0EDE09ACE}"/>
              </a:ext>
            </a:extLst>
          </p:cNvPr>
          <p:cNvSpPr>
            <a:spLocks noChangeArrowheads="1"/>
          </p:cNvSpPr>
          <p:nvPr/>
        </p:nvSpPr>
        <p:spPr bwMode="auto">
          <a:xfrm>
            <a:off x="5658621" y="1935584"/>
            <a:ext cx="1700577" cy="170057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29" name="矩形: 圆角 28">
            <a:extLst>
              <a:ext uri="{FF2B5EF4-FFF2-40B4-BE49-F238E27FC236}">
                <a16:creationId xmlns="" xmlns:a16="http://schemas.microsoft.com/office/drawing/2014/main" id="{9218E1D4-AA39-4A8C-92F6-AF23FFCBD0CF}"/>
              </a:ext>
            </a:extLst>
          </p:cNvPr>
          <p:cNvSpPr/>
          <p:nvPr/>
        </p:nvSpPr>
        <p:spPr>
          <a:xfrm>
            <a:off x="5882257" y="4101651"/>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 xmlns:a16="http://schemas.microsoft.com/office/drawing/2014/main" id="{A54E9FA7-105A-434A-B0D2-5393585017CC}"/>
              </a:ext>
            </a:extLst>
          </p:cNvPr>
          <p:cNvSpPr txBox="1"/>
          <p:nvPr/>
        </p:nvSpPr>
        <p:spPr>
          <a:xfrm>
            <a:off x="5106936" y="4039988"/>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31" name="文本框 30">
            <a:extLst>
              <a:ext uri="{FF2B5EF4-FFF2-40B4-BE49-F238E27FC236}">
                <a16:creationId xmlns="" xmlns:a16="http://schemas.microsoft.com/office/drawing/2014/main" id="{641943EE-0AF2-4DEC-A82D-3D16A2BB1B41}"/>
              </a:ext>
            </a:extLst>
          </p:cNvPr>
          <p:cNvSpPr txBox="1"/>
          <p:nvPr/>
        </p:nvSpPr>
        <p:spPr>
          <a:xfrm>
            <a:off x="6090927" y="2303567"/>
            <a:ext cx="1213070" cy="830997"/>
          </a:xfrm>
          <a:prstGeom prst="rect">
            <a:avLst/>
          </a:prstGeom>
          <a:noFill/>
        </p:spPr>
        <p:txBody>
          <a:bodyPr wrap="square" rtlCol="0">
            <a:spAutoFit/>
          </a:bodyPr>
          <a:lstStyle/>
          <a:p>
            <a:r>
              <a:rPr lang="en-US" altLang="zh-CN" sz="4800" dirty="0">
                <a:latin typeface="Algerian" panose="04020705040A02060702" pitchFamily="82" charset="0"/>
              </a:rPr>
              <a:t>02</a:t>
            </a:r>
            <a:endParaRPr lang="zh-CN" altLang="en-US" sz="4800" dirty="0">
              <a:latin typeface="Algerian" panose="04020705040A02060702" pitchFamily="82" charset="0"/>
            </a:endParaRPr>
          </a:p>
        </p:txBody>
      </p:sp>
      <p:pic>
        <p:nvPicPr>
          <p:cNvPr id="32" name="图片 31">
            <a:extLst>
              <a:ext uri="{FF2B5EF4-FFF2-40B4-BE49-F238E27FC236}">
                <a16:creationId xmlns="" xmlns:a16="http://schemas.microsoft.com/office/drawing/2014/main" id="{4F2FFF43-3C66-47A2-AC60-FF68F2385073}"/>
              </a:ext>
            </a:extLst>
          </p:cNvPr>
          <p:cNvPicPr>
            <a:picLocks noChangeAspect="1"/>
          </p:cNvPicPr>
          <p:nvPr/>
        </p:nvPicPr>
        <p:blipFill rotWithShape="1">
          <a:blip r:embed="rId7">
            <a:extLst>
              <a:ext uri="{28A0092B-C50C-407E-A947-70E740481C1C}">
                <a14:useLocalDpi xmlns:a14="http://schemas.microsoft.com/office/drawing/2010/main" val="0"/>
              </a:ext>
            </a:extLst>
          </a:blip>
          <a:srcRect l="71115" t="-1" r="7560" b="84697"/>
          <a:stretch/>
        </p:blipFill>
        <p:spPr>
          <a:xfrm>
            <a:off x="8114876" y="1655130"/>
            <a:ext cx="2470624" cy="1700577"/>
          </a:xfrm>
          <a:prstGeom prst="rect">
            <a:avLst/>
          </a:prstGeom>
        </p:spPr>
      </p:pic>
      <p:sp>
        <p:nvSpPr>
          <p:cNvPr id="33" name="椭圆 5">
            <a:extLst>
              <a:ext uri="{FF2B5EF4-FFF2-40B4-BE49-F238E27FC236}">
                <a16:creationId xmlns="" xmlns:a16="http://schemas.microsoft.com/office/drawing/2014/main" id="{8B6A68D3-D488-431A-A81F-D158F812D67C}"/>
              </a:ext>
            </a:extLst>
          </p:cNvPr>
          <p:cNvSpPr>
            <a:spLocks noChangeArrowheads="1"/>
          </p:cNvSpPr>
          <p:nvPr/>
        </p:nvSpPr>
        <p:spPr bwMode="auto">
          <a:xfrm>
            <a:off x="9148794" y="1877046"/>
            <a:ext cx="1700577" cy="170057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34" name="矩形: 圆角 33">
            <a:extLst>
              <a:ext uri="{FF2B5EF4-FFF2-40B4-BE49-F238E27FC236}">
                <a16:creationId xmlns="" xmlns:a16="http://schemas.microsoft.com/office/drawing/2014/main" id="{3DF79DE3-F7C5-4820-BA3F-8B36BEE2FEE6}"/>
              </a:ext>
            </a:extLst>
          </p:cNvPr>
          <p:cNvSpPr/>
          <p:nvPr/>
        </p:nvSpPr>
        <p:spPr>
          <a:xfrm>
            <a:off x="9372430" y="4043113"/>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 xmlns:a16="http://schemas.microsoft.com/office/drawing/2014/main" id="{3A0431D3-C4F8-4860-BD22-797677A9D99C}"/>
              </a:ext>
            </a:extLst>
          </p:cNvPr>
          <p:cNvSpPr txBox="1"/>
          <p:nvPr/>
        </p:nvSpPr>
        <p:spPr>
          <a:xfrm>
            <a:off x="8597109" y="3981450"/>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36" name="文本框 35">
            <a:extLst>
              <a:ext uri="{FF2B5EF4-FFF2-40B4-BE49-F238E27FC236}">
                <a16:creationId xmlns="" xmlns:a16="http://schemas.microsoft.com/office/drawing/2014/main" id="{93BA0CE2-8C76-4E5F-B2F6-9FBD9B0CC012}"/>
              </a:ext>
            </a:extLst>
          </p:cNvPr>
          <p:cNvSpPr txBox="1"/>
          <p:nvPr/>
        </p:nvSpPr>
        <p:spPr>
          <a:xfrm>
            <a:off x="9581100" y="2245029"/>
            <a:ext cx="1213070" cy="830997"/>
          </a:xfrm>
          <a:prstGeom prst="rect">
            <a:avLst/>
          </a:prstGeom>
          <a:noFill/>
        </p:spPr>
        <p:txBody>
          <a:bodyPr wrap="square" rtlCol="0">
            <a:spAutoFit/>
          </a:bodyPr>
          <a:lstStyle/>
          <a:p>
            <a:r>
              <a:rPr lang="en-US" altLang="zh-CN" sz="4800" dirty="0">
                <a:latin typeface="Algerian" panose="04020705040A02060702" pitchFamily="82" charset="0"/>
              </a:rPr>
              <a:t>03</a:t>
            </a:r>
            <a:endParaRPr lang="zh-CN" altLang="en-US" sz="4800" dirty="0">
              <a:latin typeface="Algerian" panose="04020705040A02060702" pitchFamily="82" charset="0"/>
            </a:endParaRPr>
          </a:p>
        </p:txBody>
      </p:sp>
    </p:spTree>
    <p:extLst>
      <p:ext uri="{BB962C8B-B14F-4D97-AF65-F5344CB8AC3E}">
        <p14:creationId xmlns:p14="http://schemas.microsoft.com/office/powerpoint/2010/main" val="388880002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1000"/>
                                        <p:tgtEl>
                                          <p:spTgt spid="27"/>
                                        </p:tgtEl>
                                      </p:cBhvr>
                                    </p:animEffect>
                                    <p:anim calcmode="lin" valueType="num">
                                      <p:cBhvr>
                                        <p:cTn id="33" dur="1000" fill="hold"/>
                                        <p:tgtEl>
                                          <p:spTgt spid="27"/>
                                        </p:tgtEl>
                                        <p:attrNameLst>
                                          <p:attrName>ppt_x</p:attrName>
                                        </p:attrNameLst>
                                      </p:cBhvr>
                                      <p:tavLst>
                                        <p:tav tm="0">
                                          <p:val>
                                            <p:strVal val="#ppt_x"/>
                                          </p:val>
                                        </p:tav>
                                        <p:tav tm="100000">
                                          <p:val>
                                            <p:strVal val="#ppt_x"/>
                                          </p:val>
                                        </p:tav>
                                      </p:tavLst>
                                    </p:anim>
                                    <p:anim calcmode="lin" valueType="num">
                                      <p:cBhvr>
                                        <p:cTn id="34" dur="1000" fill="hold"/>
                                        <p:tgtEl>
                                          <p:spTgt spid="2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500"/>
                                        <p:tgtEl>
                                          <p:spTgt spid="3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1000"/>
                                        <p:tgtEl>
                                          <p:spTgt spid="32"/>
                                        </p:tgtEl>
                                      </p:cBhvr>
                                    </p:animEffect>
                                    <p:anim calcmode="lin" valueType="num">
                                      <p:cBhvr>
                                        <p:cTn id="58" dur="1000" fill="hold"/>
                                        <p:tgtEl>
                                          <p:spTgt spid="32"/>
                                        </p:tgtEl>
                                        <p:attrNameLst>
                                          <p:attrName>ppt_x</p:attrName>
                                        </p:attrNameLst>
                                      </p:cBhvr>
                                      <p:tavLst>
                                        <p:tav tm="0">
                                          <p:val>
                                            <p:strVal val="#ppt_x"/>
                                          </p:val>
                                        </p:tav>
                                        <p:tav tm="100000">
                                          <p:val>
                                            <p:strVal val="#ppt_x"/>
                                          </p:val>
                                        </p:tav>
                                      </p:tavLst>
                                    </p:anim>
                                    <p:anim calcmode="lin" valueType="num">
                                      <p:cBhvr>
                                        <p:cTn id="59" dur="1000" fill="hold"/>
                                        <p:tgtEl>
                                          <p:spTgt spid="3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1000"/>
                                        <p:tgtEl>
                                          <p:spTgt spid="33"/>
                                        </p:tgtEl>
                                      </p:cBhvr>
                                    </p:animEffect>
                                    <p:anim calcmode="lin" valueType="num">
                                      <p:cBhvr>
                                        <p:cTn id="63" dur="1000" fill="hold"/>
                                        <p:tgtEl>
                                          <p:spTgt spid="33"/>
                                        </p:tgtEl>
                                        <p:attrNameLst>
                                          <p:attrName>ppt_x</p:attrName>
                                        </p:attrNameLst>
                                      </p:cBhvr>
                                      <p:tavLst>
                                        <p:tav tm="0">
                                          <p:val>
                                            <p:strVal val="#ppt_x"/>
                                          </p:val>
                                        </p:tav>
                                        <p:tav tm="100000">
                                          <p:val>
                                            <p:strVal val="#ppt_x"/>
                                          </p:val>
                                        </p:tav>
                                      </p:tavLst>
                                    </p:anim>
                                    <p:anim calcmode="lin" valueType="num">
                                      <p:cBhvr>
                                        <p:cTn id="64" dur="1000" fill="hold"/>
                                        <p:tgtEl>
                                          <p:spTgt spid="33"/>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1000"/>
                                        <p:tgtEl>
                                          <p:spTgt spid="36"/>
                                        </p:tgtEl>
                                      </p:cBhvr>
                                    </p:animEffect>
                                    <p:anim calcmode="lin" valueType="num">
                                      <p:cBhvr>
                                        <p:cTn id="68" dur="1000" fill="hold"/>
                                        <p:tgtEl>
                                          <p:spTgt spid="36"/>
                                        </p:tgtEl>
                                        <p:attrNameLst>
                                          <p:attrName>ppt_x</p:attrName>
                                        </p:attrNameLst>
                                      </p:cBhvr>
                                      <p:tavLst>
                                        <p:tav tm="0">
                                          <p:val>
                                            <p:strVal val="#ppt_x"/>
                                          </p:val>
                                        </p:tav>
                                        <p:tav tm="100000">
                                          <p:val>
                                            <p:strVal val="#ppt_x"/>
                                          </p:val>
                                        </p:tav>
                                      </p:tavLst>
                                    </p:anim>
                                    <p:anim calcmode="lin" valueType="num">
                                      <p:cBhvr>
                                        <p:cTn id="6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35"/>
                                        </p:tgtEl>
                                        <p:attrNameLst>
                                          <p:attrName>style.visibility</p:attrName>
                                        </p:attrNameLst>
                                      </p:cBhvr>
                                      <p:to>
                                        <p:strVal val="visible"/>
                                      </p:to>
                                    </p:set>
                                    <p:animEffect transition="in" filter="fade">
                                      <p:cBhvr>
                                        <p:cTn id="74" dur="500"/>
                                        <p:tgtEl>
                                          <p:spTgt spid="35"/>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animBg="1"/>
      <p:bldP spid="25" grpId="0"/>
      <p:bldP spid="26" grpId="0"/>
      <p:bldP spid="28" grpId="0" animBg="1"/>
      <p:bldP spid="29" grpId="0" animBg="1"/>
      <p:bldP spid="30" grpId="0"/>
      <p:bldP spid="31" grpId="0"/>
      <p:bldP spid="33" grpId="0" animBg="1"/>
      <p:bldP spid="34" grpId="0" animBg="1"/>
      <p:bldP spid="35" grpId="0"/>
      <p:bldP spid="3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 xmlns:a16="http://schemas.microsoft.com/office/drawing/2014/main" id="{5E1BD521-DD30-49A1-B7A7-58714892F0E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52928"/>
          <a:stretch/>
        </p:blipFill>
        <p:spPr>
          <a:xfrm>
            <a:off x="0" y="-18054"/>
            <a:ext cx="1723194" cy="1700577"/>
          </a:xfrm>
          <a:prstGeom prst="rect">
            <a:avLst/>
          </a:prstGeom>
        </p:spPr>
      </p:pic>
      <p:pic>
        <p:nvPicPr>
          <p:cNvPr id="8" name="Group 8">
            <a:extLst>
              <a:ext uri="{FF2B5EF4-FFF2-40B4-BE49-F238E27FC236}">
                <a16:creationId xmlns="" xmlns:a16="http://schemas.microsoft.com/office/drawing/2014/main" id="{7DF9189E-C183-4C81-8BDA-48B04D69C43D}"/>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6692" r="19778" b="283"/>
          <a:stretch/>
        </p:blipFill>
        <p:spPr bwMode="auto">
          <a:xfrm>
            <a:off x="1544356" y="158261"/>
            <a:ext cx="2585847" cy="107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a:extLst>
              <a:ext uri="{FF2B5EF4-FFF2-40B4-BE49-F238E27FC236}">
                <a16:creationId xmlns=""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sp>
        <p:nvSpPr>
          <p:cNvPr id="10" name="椭圆 28">
            <a:extLst>
              <a:ext uri="{FF2B5EF4-FFF2-40B4-BE49-F238E27FC236}">
                <a16:creationId xmlns="" xmlns:a16="http://schemas.microsoft.com/office/drawing/2014/main" id="{9387CBB5-9D39-4561-AFA7-3E23723305EF}"/>
              </a:ext>
            </a:extLst>
          </p:cNvPr>
          <p:cNvSpPr>
            <a:spLocks noChangeArrowheads="1"/>
          </p:cNvSpPr>
          <p:nvPr/>
        </p:nvSpPr>
        <p:spPr bwMode="auto">
          <a:xfrm>
            <a:off x="1638300" y="2043113"/>
            <a:ext cx="3106738" cy="31067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1" name="椭圆 29">
            <a:extLst>
              <a:ext uri="{FF2B5EF4-FFF2-40B4-BE49-F238E27FC236}">
                <a16:creationId xmlns="" xmlns:a16="http://schemas.microsoft.com/office/drawing/2014/main" id="{026F34F1-0CD1-47EE-BB5F-318461F28A91}"/>
              </a:ext>
            </a:extLst>
          </p:cNvPr>
          <p:cNvSpPr>
            <a:spLocks noChangeArrowheads="1"/>
          </p:cNvSpPr>
          <p:nvPr/>
        </p:nvSpPr>
        <p:spPr bwMode="auto">
          <a:xfrm>
            <a:off x="1492250" y="1897063"/>
            <a:ext cx="3398838" cy="3398837"/>
          </a:xfrm>
          <a:prstGeom prst="ellipse">
            <a:avLst/>
          </a:pr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pic>
        <p:nvPicPr>
          <p:cNvPr id="13" name="图片 12">
            <a:extLst>
              <a:ext uri="{FF2B5EF4-FFF2-40B4-BE49-F238E27FC236}">
                <a16:creationId xmlns="" xmlns:a16="http://schemas.microsoft.com/office/drawing/2014/main" id="{8516AC27-3F3E-47A3-8C53-8EAC734F093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63800" t="25530" b="14302"/>
          <a:stretch/>
        </p:blipFill>
        <p:spPr>
          <a:xfrm>
            <a:off x="790425" y="2893011"/>
            <a:ext cx="3543598" cy="2736010"/>
          </a:xfrm>
          <a:prstGeom prst="rect">
            <a:avLst/>
          </a:prstGeom>
        </p:spPr>
      </p:pic>
      <p:sp>
        <p:nvSpPr>
          <p:cNvPr id="14" name="矩形: 圆角 13">
            <a:extLst>
              <a:ext uri="{FF2B5EF4-FFF2-40B4-BE49-F238E27FC236}">
                <a16:creationId xmlns="" xmlns:a16="http://schemas.microsoft.com/office/drawing/2014/main" id="{8E0AE5FF-4156-462C-A356-1E5D693830DB}"/>
              </a:ext>
            </a:extLst>
          </p:cNvPr>
          <p:cNvSpPr/>
          <p:nvPr/>
        </p:nvSpPr>
        <p:spPr>
          <a:xfrm>
            <a:off x="6114273" y="2104776"/>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 xmlns:a16="http://schemas.microsoft.com/office/drawing/2014/main" id="{05D0B57F-D889-4E6D-9795-E4C376021A3B}"/>
              </a:ext>
            </a:extLst>
          </p:cNvPr>
          <p:cNvSpPr txBox="1"/>
          <p:nvPr/>
        </p:nvSpPr>
        <p:spPr>
          <a:xfrm>
            <a:off x="5338952" y="2043113"/>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6" name="矩形: 圆角 15">
            <a:extLst>
              <a:ext uri="{FF2B5EF4-FFF2-40B4-BE49-F238E27FC236}">
                <a16:creationId xmlns="" xmlns:a16="http://schemas.microsoft.com/office/drawing/2014/main" id="{8BDF8155-1D10-46D2-A0C5-AF3EAA1A4DDD}"/>
              </a:ext>
            </a:extLst>
          </p:cNvPr>
          <p:cNvSpPr/>
          <p:nvPr/>
        </p:nvSpPr>
        <p:spPr>
          <a:xfrm>
            <a:off x="6148239" y="4004427"/>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 xmlns:a16="http://schemas.microsoft.com/office/drawing/2014/main" id="{4C34EBB0-3932-4C1A-9EB0-B02D26C78B6A}"/>
              </a:ext>
            </a:extLst>
          </p:cNvPr>
          <p:cNvSpPr txBox="1"/>
          <p:nvPr/>
        </p:nvSpPr>
        <p:spPr>
          <a:xfrm>
            <a:off x="5372918" y="3942764"/>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8" name="矩形: 圆角 17">
            <a:extLst>
              <a:ext uri="{FF2B5EF4-FFF2-40B4-BE49-F238E27FC236}">
                <a16:creationId xmlns="" xmlns:a16="http://schemas.microsoft.com/office/drawing/2014/main" id="{DC566C8A-B513-4047-830B-336C97549EB2}"/>
              </a:ext>
            </a:extLst>
          </p:cNvPr>
          <p:cNvSpPr/>
          <p:nvPr/>
        </p:nvSpPr>
        <p:spPr>
          <a:xfrm>
            <a:off x="9388607" y="2105335"/>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 xmlns:a16="http://schemas.microsoft.com/office/drawing/2014/main" id="{AE93DD7B-7071-40D4-94D0-ADF5AB4B8BFF}"/>
              </a:ext>
            </a:extLst>
          </p:cNvPr>
          <p:cNvSpPr txBox="1"/>
          <p:nvPr/>
        </p:nvSpPr>
        <p:spPr>
          <a:xfrm>
            <a:off x="8613286" y="2043672"/>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20" name="矩形: 圆角 19">
            <a:extLst>
              <a:ext uri="{FF2B5EF4-FFF2-40B4-BE49-F238E27FC236}">
                <a16:creationId xmlns="" xmlns:a16="http://schemas.microsoft.com/office/drawing/2014/main" id="{AD6E1E7C-D7F8-4850-863D-E3418D443049}"/>
              </a:ext>
            </a:extLst>
          </p:cNvPr>
          <p:cNvSpPr/>
          <p:nvPr/>
        </p:nvSpPr>
        <p:spPr>
          <a:xfrm>
            <a:off x="9456457" y="4058255"/>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 xmlns:a16="http://schemas.microsoft.com/office/drawing/2014/main" id="{C5BDC0D8-1A61-40C6-BBEE-31C3239C11AF}"/>
              </a:ext>
            </a:extLst>
          </p:cNvPr>
          <p:cNvSpPr txBox="1"/>
          <p:nvPr/>
        </p:nvSpPr>
        <p:spPr>
          <a:xfrm>
            <a:off x="8681136" y="3996592"/>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Tree>
    <p:extLst>
      <p:ext uri="{BB962C8B-B14F-4D97-AF65-F5344CB8AC3E}">
        <p14:creationId xmlns:p14="http://schemas.microsoft.com/office/powerpoint/2010/main" val="154233207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4" grpId="0" animBg="1"/>
      <p:bldP spid="15" grpId="0"/>
      <p:bldP spid="16" grpId="0" animBg="1"/>
      <p:bldP spid="17" grpId="0"/>
      <p:bldP spid="18" grpId="0" animBg="1"/>
      <p:bldP spid="19" grpId="0"/>
      <p:bldP spid="20" grpId="0" animBg="1"/>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 xmlns:a16="http://schemas.microsoft.com/office/drawing/2014/main" id="{5E1BD521-DD30-49A1-B7A7-58714892F0E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52928"/>
          <a:stretch/>
        </p:blipFill>
        <p:spPr>
          <a:xfrm>
            <a:off x="0" y="-18054"/>
            <a:ext cx="1723194" cy="1700577"/>
          </a:xfrm>
          <a:prstGeom prst="rect">
            <a:avLst/>
          </a:prstGeom>
        </p:spPr>
      </p:pic>
      <p:pic>
        <p:nvPicPr>
          <p:cNvPr id="8" name="Group 8">
            <a:extLst>
              <a:ext uri="{FF2B5EF4-FFF2-40B4-BE49-F238E27FC236}">
                <a16:creationId xmlns="" xmlns:a16="http://schemas.microsoft.com/office/drawing/2014/main" id="{7DF9189E-C183-4C81-8BDA-48B04D69C43D}"/>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6692" r="19778" b="283"/>
          <a:stretch/>
        </p:blipFill>
        <p:spPr bwMode="auto">
          <a:xfrm>
            <a:off x="1544356" y="158261"/>
            <a:ext cx="2585847" cy="107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a:extLst>
              <a:ext uri="{FF2B5EF4-FFF2-40B4-BE49-F238E27FC236}">
                <a16:creationId xmlns=""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pic>
        <p:nvPicPr>
          <p:cNvPr id="11" name="图片 10">
            <a:extLst>
              <a:ext uri="{FF2B5EF4-FFF2-40B4-BE49-F238E27FC236}">
                <a16:creationId xmlns="" xmlns:a16="http://schemas.microsoft.com/office/drawing/2014/main" id="{271A4C89-17DD-4B9B-AA3A-B73648BE8EF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70426" y="832234"/>
            <a:ext cx="4157663" cy="5543550"/>
          </a:xfrm>
          <a:prstGeom prst="rect">
            <a:avLst/>
          </a:prstGeom>
        </p:spPr>
      </p:pic>
      <p:grpSp>
        <p:nvGrpSpPr>
          <p:cNvPr id="12" name="组合 2">
            <a:extLst>
              <a:ext uri="{FF2B5EF4-FFF2-40B4-BE49-F238E27FC236}">
                <a16:creationId xmlns="" xmlns:a16="http://schemas.microsoft.com/office/drawing/2014/main" id="{F711732D-ABB1-4AC4-A1D2-BAB0E9FFEDAF}"/>
              </a:ext>
            </a:extLst>
          </p:cNvPr>
          <p:cNvGrpSpPr>
            <a:grpSpLocks/>
          </p:cNvGrpSpPr>
          <p:nvPr/>
        </p:nvGrpSpPr>
        <p:grpSpPr bwMode="auto">
          <a:xfrm>
            <a:off x="1718667" y="1911968"/>
            <a:ext cx="4872037" cy="1542905"/>
            <a:chOff x="0" y="-76290"/>
            <a:chExt cx="4872627" cy="1541512"/>
          </a:xfrm>
        </p:grpSpPr>
        <p:sp>
          <p:nvSpPr>
            <p:cNvPr id="13" name="矩形 561">
              <a:extLst>
                <a:ext uri="{FF2B5EF4-FFF2-40B4-BE49-F238E27FC236}">
                  <a16:creationId xmlns="" xmlns:a16="http://schemas.microsoft.com/office/drawing/2014/main" id="{58A6CB1E-08CD-4316-996C-A0C8F905314E}"/>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14" name="Group 8">
              <a:extLst>
                <a:ext uri="{FF2B5EF4-FFF2-40B4-BE49-F238E27FC236}">
                  <a16:creationId xmlns="" xmlns:a16="http://schemas.microsoft.com/office/drawing/2014/main" id="{452A4636-20AB-47C0-8882-E9314BA33ED3}"/>
                </a:ext>
              </a:extLst>
            </p:cNvPr>
            <p:cNvGrpSpPr>
              <a:grpSpLocks/>
            </p:cNvGrpSpPr>
            <p:nvPr/>
          </p:nvGrpSpPr>
          <p:grpSpPr bwMode="auto">
            <a:xfrm>
              <a:off x="1182778" y="267249"/>
              <a:ext cx="2507071" cy="211316"/>
              <a:chOff x="0" y="0"/>
              <a:chExt cx="2444" cy="206"/>
            </a:xfrm>
          </p:grpSpPr>
          <p:sp>
            <p:nvSpPr>
              <p:cNvPr id="16" name="Freeform 9">
                <a:extLst>
                  <a:ext uri="{FF2B5EF4-FFF2-40B4-BE49-F238E27FC236}">
                    <a16:creationId xmlns="" xmlns:a16="http://schemas.microsoft.com/office/drawing/2014/main" id="{2364725A-C3C4-4A2E-876B-CF3FBC731CA0}"/>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10">
                <a:extLst>
                  <a:ext uri="{FF2B5EF4-FFF2-40B4-BE49-F238E27FC236}">
                    <a16:creationId xmlns="" xmlns:a16="http://schemas.microsoft.com/office/drawing/2014/main" id="{D76E2A93-7265-41F9-AC10-4EE326981A1E}"/>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11">
                <a:extLst>
                  <a:ext uri="{FF2B5EF4-FFF2-40B4-BE49-F238E27FC236}">
                    <a16:creationId xmlns="" xmlns:a16="http://schemas.microsoft.com/office/drawing/2014/main" id="{EEC37152-B89A-4CE9-9079-2AAE84513127}"/>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5" name="矩形 566">
              <a:extLst>
                <a:ext uri="{FF2B5EF4-FFF2-40B4-BE49-F238E27FC236}">
                  <a16:creationId xmlns="" xmlns:a16="http://schemas.microsoft.com/office/drawing/2014/main" id="{2CB8F031-168F-4013-9C63-65B40942E6F9}"/>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prstClr val="black"/>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grpSp>
        <p:nvGrpSpPr>
          <p:cNvPr id="19" name="组合 2">
            <a:extLst>
              <a:ext uri="{FF2B5EF4-FFF2-40B4-BE49-F238E27FC236}">
                <a16:creationId xmlns="" xmlns:a16="http://schemas.microsoft.com/office/drawing/2014/main" id="{D23B728D-835F-4FB5-A412-D6FE91FE3F5A}"/>
              </a:ext>
            </a:extLst>
          </p:cNvPr>
          <p:cNvGrpSpPr>
            <a:grpSpLocks/>
          </p:cNvGrpSpPr>
          <p:nvPr/>
        </p:nvGrpSpPr>
        <p:grpSpPr bwMode="auto">
          <a:xfrm>
            <a:off x="1907345" y="3709001"/>
            <a:ext cx="4872037" cy="1542905"/>
            <a:chOff x="0" y="-76290"/>
            <a:chExt cx="4872627" cy="1541512"/>
          </a:xfrm>
        </p:grpSpPr>
        <p:sp>
          <p:nvSpPr>
            <p:cNvPr id="20" name="矩形 561">
              <a:extLst>
                <a:ext uri="{FF2B5EF4-FFF2-40B4-BE49-F238E27FC236}">
                  <a16:creationId xmlns="" xmlns:a16="http://schemas.microsoft.com/office/drawing/2014/main" id="{C1C26BD5-1FAA-4446-88D0-CB9B0EBBA002}"/>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21" name="Group 8">
              <a:extLst>
                <a:ext uri="{FF2B5EF4-FFF2-40B4-BE49-F238E27FC236}">
                  <a16:creationId xmlns="" xmlns:a16="http://schemas.microsoft.com/office/drawing/2014/main" id="{3B94C0FB-F012-4AF2-AC67-4AD5505F3FB0}"/>
                </a:ext>
              </a:extLst>
            </p:cNvPr>
            <p:cNvGrpSpPr>
              <a:grpSpLocks/>
            </p:cNvGrpSpPr>
            <p:nvPr/>
          </p:nvGrpSpPr>
          <p:grpSpPr bwMode="auto">
            <a:xfrm>
              <a:off x="1182778" y="267249"/>
              <a:ext cx="2507071" cy="211316"/>
              <a:chOff x="0" y="0"/>
              <a:chExt cx="2444" cy="206"/>
            </a:xfrm>
          </p:grpSpPr>
          <p:sp>
            <p:nvSpPr>
              <p:cNvPr id="23" name="Freeform 9">
                <a:extLst>
                  <a:ext uri="{FF2B5EF4-FFF2-40B4-BE49-F238E27FC236}">
                    <a16:creationId xmlns="" xmlns:a16="http://schemas.microsoft.com/office/drawing/2014/main" id="{48253957-9A17-4786-BB6C-5985746B7B38}"/>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10">
                <a:extLst>
                  <a:ext uri="{FF2B5EF4-FFF2-40B4-BE49-F238E27FC236}">
                    <a16:creationId xmlns="" xmlns:a16="http://schemas.microsoft.com/office/drawing/2014/main" id="{361653AB-7B1A-4235-B7E2-30F538B78EFD}"/>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Freeform 11">
                <a:extLst>
                  <a:ext uri="{FF2B5EF4-FFF2-40B4-BE49-F238E27FC236}">
                    <a16:creationId xmlns="" xmlns:a16="http://schemas.microsoft.com/office/drawing/2014/main" id="{578ACF72-9DDB-419A-9E57-78A988E20B4D}"/>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2" name="矩形 566">
              <a:extLst>
                <a:ext uri="{FF2B5EF4-FFF2-40B4-BE49-F238E27FC236}">
                  <a16:creationId xmlns="" xmlns:a16="http://schemas.microsoft.com/office/drawing/2014/main" id="{65F1355C-0E6D-4F68-9CD8-0995C65138CF}"/>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prstClr val="black"/>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spTree>
    <p:extLst>
      <p:ext uri="{BB962C8B-B14F-4D97-AF65-F5344CB8AC3E}">
        <p14:creationId xmlns:p14="http://schemas.microsoft.com/office/powerpoint/2010/main" val="240303229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outVertical)">
                                      <p:cBhvr>
                                        <p:cTn id="13" dur="500"/>
                                        <p:tgtEl>
                                          <p:spTgt spid="12"/>
                                        </p:tgtEl>
                                      </p:cBhvr>
                                    </p:animEffect>
                                  </p:childTnLst>
                                </p:cTn>
                              </p:par>
                            </p:childTnLst>
                          </p:cTn>
                        </p:par>
                        <p:par>
                          <p:cTn id="14" fill="hold">
                            <p:stCondLst>
                              <p:cond delay="1500"/>
                            </p:stCondLst>
                            <p:childTnLst>
                              <p:par>
                                <p:cTn id="15" presetID="16" presetClass="entr" presetSubtype="37"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arn(outVertical)">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 xmlns:a16="http://schemas.microsoft.com/office/drawing/2014/main" id="{5E1BD521-DD30-49A1-B7A7-58714892F0E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52928"/>
          <a:stretch/>
        </p:blipFill>
        <p:spPr>
          <a:xfrm>
            <a:off x="0" y="-18054"/>
            <a:ext cx="1723194" cy="1700577"/>
          </a:xfrm>
          <a:prstGeom prst="rect">
            <a:avLst/>
          </a:prstGeom>
        </p:spPr>
      </p:pic>
      <p:pic>
        <p:nvPicPr>
          <p:cNvPr id="8" name="Group 8">
            <a:extLst>
              <a:ext uri="{FF2B5EF4-FFF2-40B4-BE49-F238E27FC236}">
                <a16:creationId xmlns="" xmlns:a16="http://schemas.microsoft.com/office/drawing/2014/main" id="{7DF9189E-C183-4C81-8BDA-48B04D69C43D}"/>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6692" r="19778" b="283"/>
          <a:stretch/>
        </p:blipFill>
        <p:spPr bwMode="auto">
          <a:xfrm>
            <a:off x="1544356" y="158261"/>
            <a:ext cx="2585847" cy="107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a:extLst>
              <a:ext uri="{FF2B5EF4-FFF2-40B4-BE49-F238E27FC236}">
                <a16:creationId xmlns=""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pic>
        <p:nvPicPr>
          <p:cNvPr id="11" name="图片 10">
            <a:extLst>
              <a:ext uri="{FF2B5EF4-FFF2-40B4-BE49-F238E27FC236}">
                <a16:creationId xmlns="" xmlns:a16="http://schemas.microsoft.com/office/drawing/2014/main" id="{D2E109A1-D377-4C6B-AAC7-2D8D6F52B10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97465" y="1478113"/>
            <a:ext cx="3231407" cy="4599686"/>
          </a:xfrm>
          <a:prstGeom prst="rect">
            <a:avLst/>
          </a:prstGeom>
        </p:spPr>
      </p:pic>
      <p:grpSp>
        <p:nvGrpSpPr>
          <p:cNvPr id="12" name="组合 2">
            <a:extLst>
              <a:ext uri="{FF2B5EF4-FFF2-40B4-BE49-F238E27FC236}">
                <a16:creationId xmlns="" xmlns:a16="http://schemas.microsoft.com/office/drawing/2014/main" id="{19D4DB79-8FF3-4290-A035-1A1C787A153E}"/>
              </a:ext>
            </a:extLst>
          </p:cNvPr>
          <p:cNvGrpSpPr>
            <a:grpSpLocks/>
          </p:cNvGrpSpPr>
          <p:nvPr/>
        </p:nvGrpSpPr>
        <p:grpSpPr bwMode="auto">
          <a:xfrm>
            <a:off x="5299605" y="1969416"/>
            <a:ext cx="4872037" cy="1542905"/>
            <a:chOff x="0" y="-76290"/>
            <a:chExt cx="4872627" cy="1541512"/>
          </a:xfrm>
        </p:grpSpPr>
        <p:sp>
          <p:nvSpPr>
            <p:cNvPr id="13" name="矩形 561">
              <a:extLst>
                <a:ext uri="{FF2B5EF4-FFF2-40B4-BE49-F238E27FC236}">
                  <a16:creationId xmlns="" xmlns:a16="http://schemas.microsoft.com/office/drawing/2014/main" id="{C5355DC8-11C9-4980-A5F7-FA957E8DB17D}"/>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14" name="Group 8">
              <a:extLst>
                <a:ext uri="{FF2B5EF4-FFF2-40B4-BE49-F238E27FC236}">
                  <a16:creationId xmlns="" xmlns:a16="http://schemas.microsoft.com/office/drawing/2014/main" id="{E9672A59-2B34-4B75-A364-357DF8BA6993}"/>
                </a:ext>
              </a:extLst>
            </p:cNvPr>
            <p:cNvGrpSpPr>
              <a:grpSpLocks/>
            </p:cNvGrpSpPr>
            <p:nvPr/>
          </p:nvGrpSpPr>
          <p:grpSpPr bwMode="auto">
            <a:xfrm>
              <a:off x="1182778" y="267249"/>
              <a:ext cx="2507071" cy="211316"/>
              <a:chOff x="0" y="0"/>
              <a:chExt cx="2444" cy="206"/>
            </a:xfrm>
          </p:grpSpPr>
          <p:sp>
            <p:nvSpPr>
              <p:cNvPr id="16" name="Freeform 9">
                <a:extLst>
                  <a:ext uri="{FF2B5EF4-FFF2-40B4-BE49-F238E27FC236}">
                    <a16:creationId xmlns="" xmlns:a16="http://schemas.microsoft.com/office/drawing/2014/main" id="{165CC631-EB6F-4C8F-BFA9-8EEFCD0A09A4}"/>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10">
                <a:extLst>
                  <a:ext uri="{FF2B5EF4-FFF2-40B4-BE49-F238E27FC236}">
                    <a16:creationId xmlns="" xmlns:a16="http://schemas.microsoft.com/office/drawing/2014/main" id="{51D01BF9-3798-4B39-8350-6E76240791FD}"/>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11">
                <a:extLst>
                  <a:ext uri="{FF2B5EF4-FFF2-40B4-BE49-F238E27FC236}">
                    <a16:creationId xmlns="" xmlns:a16="http://schemas.microsoft.com/office/drawing/2014/main" id="{D0826B65-900A-4B8A-9DD8-5BD164462426}"/>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5" name="矩形 566">
              <a:extLst>
                <a:ext uri="{FF2B5EF4-FFF2-40B4-BE49-F238E27FC236}">
                  <a16:creationId xmlns="" xmlns:a16="http://schemas.microsoft.com/office/drawing/2014/main" id="{2B5CDAB1-8BC0-4BBB-AD98-8187F5ACDA50}"/>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prstClr val="black"/>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grpSp>
        <p:nvGrpSpPr>
          <p:cNvPr id="19" name="组合 2">
            <a:extLst>
              <a:ext uri="{FF2B5EF4-FFF2-40B4-BE49-F238E27FC236}">
                <a16:creationId xmlns="" xmlns:a16="http://schemas.microsoft.com/office/drawing/2014/main" id="{88A1D035-2963-4629-A310-FB112F9003A1}"/>
              </a:ext>
            </a:extLst>
          </p:cNvPr>
          <p:cNvGrpSpPr>
            <a:grpSpLocks/>
          </p:cNvGrpSpPr>
          <p:nvPr/>
        </p:nvGrpSpPr>
        <p:grpSpPr bwMode="auto">
          <a:xfrm>
            <a:off x="5488283" y="3766449"/>
            <a:ext cx="4872037" cy="1542905"/>
            <a:chOff x="0" y="-76290"/>
            <a:chExt cx="4872627" cy="1541512"/>
          </a:xfrm>
        </p:grpSpPr>
        <p:sp>
          <p:nvSpPr>
            <p:cNvPr id="20" name="矩形 561">
              <a:extLst>
                <a:ext uri="{FF2B5EF4-FFF2-40B4-BE49-F238E27FC236}">
                  <a16:creationId xmlns="" xmlns:a16="http://schemas.microsoft.com/office/drawing/2014/main" id="{6D08A094-786C-4526-B566-8165DFEF6405}"/>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21" name="Group 8">
              <a:extLst>
                <a:ext uri="{FF2B5EF4-FFF2-40B4-BE49-F238E27FC236}">
                  <a16:creationId xmlns="" xmlns:a16="http://schemas.microsoft.com/office/drawing/2014/main" id="{D9BD7A2A-69D5-4D52-8554-9EF31D470A78}"/>
                </a:ext>
              </a:extLst>
            </p:cNvPr>
            <p:cNvGrpSpPr>
              <a:grpSpLocks/>
            </p:cNvGrpSpPr>
            <p:nvPr/>
          </p:nvGrpSpPr>
          <p:grpSpPr bwMode="auto">
            <a:xfrm>
              <a:off x="1182778" y="267249"/>
              <a:ext cx="2507071" cy="211316"/>
              <a:chOff x="0" y="0"/>
              <a:chExt cx="2444" cy="206"/>
            </a:xfrm>
          </p:grpSpPr>
          <p:sp>
            <p:nvSpPr>
              <p:cNvPr id="23" name="Freeform 9">
                <a:extLst>
                  <a:ext uri="{FF2B5EF4-FFF2-40B4-BE49-F238E27FC236}">
                    <a16:creationId xmlns="" xmlns:a16="http://schemas.microsoft.com/office/drawing/2014/main" id="{7CB849DB-2171-491A-873C-EF70A1501286}"/>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10">
                <a:extLst>
                  <a:ext uri="{FF2B5EF4-FFF2-40B4-BE49-F238E27FC236}">
                    <a16:creationId xmlns="" xmlns:a16="http://schemas.microsoft.com/office/drawing/2014/main" id="{06E36DA5-C197-4641-B2BE-8033228D08A7}"/>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Freeform 11">
                <a:extLst>
                  <a:ext uri="{FF2B5EF4-FFF2-40B4-BE49-F238E27FC236}">
                    <a16:creationId xmlns="" xmlns:a16="http://schemas.microsoft.com/office/drawing/2014/main" id="{9447F54E-594D-472E-9758-625E9562BD66}"/>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2" name="矩形 566">
              <a:extLst>
                <a:ext uri="{FF2B5EF4-FFF2-40B4-BE49-F238E27FC236}">
                  <a16:creationId xmlns="" xmlns:a16="http://schemas.microsoft.com/office/drawing/2014/main" id="{2D8556B4-612C-42F2-AC92-152B026D013E}"/>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prstClr val="black"/>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spTree>
    <p:extLst>
      <p:ext uri="{BB962C8B-B14F-4D97-AF65-F5344CB8AC3E}">
        <p14:creationId xmlns:p14="http://schemas.microsoft.com/office/powerpoint/2010/main" val="83697320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outVertical)">
                                      <p:cBhvr>
                                        <p:cTn id="13" dur="500"/>
                                        <p:tgtEl>
                                          <p:spTgt spid="12"/>
                                        </p:tgtEl>
                                      </p:cBhvr>
                                    </p:animEffect>
                                  </p:childTnLst>
                                </p:cTn>
                              </p:par>
                            </p:childTnLst>
                          </p:cTn>
                        </p:par>
                        <p:par>
                          <p:cTn id="14" fill="hold">
                            <p:stCondLst>
                              <p:cond delay="1500"/>
                            </p:stCondLst>
                            <p:childTnLst>
                              <p:par>
                                <p:cTn id="15" presetID="16" presetClass="entr" presetSubtype="37"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arn(outVertical)">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椭圆 627">
            <a:extLst>
              <a:ext uri="{FF2B5EF4-FFF2-40B4-BE49-F238E27FC236}">
                <a16:creationId xmlns="" xmlns:a16="http://schemas.microsoft.com/office/drawing/2014/main" id="{9B50709A-1981-4AED-BF73-751B0D766F52}"/>
              </a:ext>
            </a:extLst>
          </p:cNvPr>
          <p:cNvSpPr>
            <a:spLocks noChangeArrowheads="1"/>
          </p:cNvSpPr>
          <p:nvPr/>
        </p:nvSpPr>
        <p:spPr bwMode="auto">
          <a:xfrm>
            <a:off x="4245860" y="615061"/>
            <a:ext cx="3888414" cy="389059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9" name="椭圆 628">
            <a:extLst>
              <a:ext uri="{FF2B5EF4-FFF2-40B4-BE49-F238E27FC236}">
                <a16:creationId xmlns="" xmlns:a16="http://schemas.microsoft.com/office/drawing/2014/main" id="{276B0A67-400E-4918-A8CD-82BCE9429273}"/>
              </a:ext>
            </a:extLst>
          </p:cNvPr>
          <p:cNvSpPr>
            <a:spLocks noChangeArrowheads="1"/>
          </p:cNvSpPr>
          <p:nvPr/>
        </p:nvSpPr>
        <p:spPr bwMode="auto">
          <a:xfrm>
            <a:off x="4112510" y="481711"/>
            <a:ext cx="4254999" cy="4257182"/>
          </a:xfrm>
          <a:prstGeom prst="ellipse">
            <a:avLst/>
          </a:pr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0" name="文本框 1342">
            <a:extLst>
              <a:ext uri="{FF2B5EF4-FFF2-40B4-BE49-F238E27FC236}">
                <a16:creationId xmlns="" xmlns:a16="http://schemas.microsoft.com/office/drawing/2014/main" id="{87D51FD6-1FD5-45BF-BBDE-D3BF2D9D1AFF}"/>
              </a:ext>
            </a:extLst>
          </p:cNvPr>
          <p:cNvSpPr txBox="1">
            <a:spLocks noChangeArrowheads="1"/>
          </p:cNvSpPr>
          <p:nvPr/>
        </p:nvSpPr>
        <p:spPr bwMode="auto">
          <a:xfrm>
            <a:off x="4866628" y="1406672"/>
            <a:ext cx="26468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4800" dirty="0">
                <a:solidFill>
                  <a:srgbClr val="413B17"/>
                </a:solidFill>
                <a:latin typeface="宋体" panose="02010600030101010101" pitchFamily="2" charset="-122"/>
              </a:rPr>
              <a:t>PART TWO</a:t>
            </a:r>
            <a:endParaRPr lang="zh-CN" altLang="en-US" sz="4800" dirty="0">
              <a:solidFill>
                <a:srgbClr val="413B17"/>
              </a:solidFill>
              <a:latin typeface="宋体" panose="02010600030101010101" pitchFamily="2" charset="-122"/>
            </a:endParaRPr>
          </a:p>
        </p:txBody>
      </p:sp>
      <p:sp>
        <p:nvSpPr>
          <p:cNvPr id="11" name="文本框 10">
            <a:extLst>
              <a:ext uri="{FF2B5EF4-FFF2-40B4-BE49-F238E27FC236}">
                <a16:creationId xmlns="" xmlns:a16="http://schemas.microsoft.com/office/drawing/2014/main" id="{A0124F80-8899-4388-93EF-5A28BC7D614C}"/>
              </a:ext>
            </a:extLst>
          </p:cNvPr>
          <p:cNvSpPr txBox="1"/>
          <p:nvPr/>
        </p:nvSpPr>
        <p:spPr>
          <a:xfrm>
            <a:off x="5068209" y="2407975"/>
            <a:ext cx="2646879" cy="523220"/>
          </a:xfrm>
          <a:prstGeom prst="rect">
            <a:avLst/>
          </a:prstGeom>
          <a:noFill/>
        </p:spPr>
        <p:txBody>
          <a:bodyPr wrap="square" rtlCol="0">
            <a:spAutoFit/>
          </a:bodyPr>
          <a:lstStyle/>
          <a:p>
            <a:r>
              <a:rPr lang="zh-CN" altLang="en-US" sz="2800" dirty="0">
                <a:solidFill>
                  <a:srgbClr val="68704B"/>
                </a:solidFill>
              </a:rPr>
              <a:t>单击添加标题</a:t>
            </a:r>
          </a:p>
        </p:txBody>
      </p:sp>
      <p:pic>
        <p:nvPicPr>
          <p:cNvPr id="13" name="图片 12">
            <a:extLst>
              <a:ext uri="{FF2B5EF4-FFF2-40B4-BE49-F238E27FC236}">
                <a16:creationId xmlns="" xmlns:a16="http://schemas.microsoft.com/office/drawing/2014/main" id="{C068496B-6DF0-4A24-95BC-5229DBE5B0E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42718" y="2942187"/>
            <a:ext cx="5897859" cy="3126941"/>
          </a:xfrm>
          <a:prstGeom prst="rect">
            <a:avLst/>
          </a:prstGeom>
        </p:spPr>
      </p:pic>
    </p:spTree>
    <p:extLst>
      <p:ext uri="{BB962C8B-B14F-4D97-AF65-F5344CB8AC3E}">
        <p14:creationId xmlns:p14="http://schemas.microsoft.com/office/powerpoint/2010/main" val="206881317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heel(1)">
                                      <p:cBhvr>
                                        <p:cTn id="10" dur="2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 xmlns:a16="http://schemas.microsoft.com/office/drawing/2014/main" id="{5E1BD521-DD30-49A1-B7A7-58714892F0E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52928"/>
          <a:stretch/>
        </p:blipFill>
        <p:spPr>
          <a:xfrm>
            <a:off x="0" y="-18054"/>
            <a:ext cx="1723194" cy="1700577"/>
          </a:xfrm>
          <a:prstGeom prst="rect">
            <a:avLst/>
          </a:prstGeom>
        </p:spPr>
      </p:pic>
      <p:pic>
        <p:nvPicPr>
          <p:cNvPr id="8" name="Group 8">
            <a:extLst>
              <a:ext uri="{FF2B5EF4-FFF2-40B4-BE49-F238E27FC236}">
                <a16:creationId xmlns="" xmlns:a16="http://schemas.microsoft.com/office/drawing/2014/main" id="{7DF9189E-C183-4C81-8BDA-48B04D69C43D}"/>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6692" r="19778" b="283"/>
          <a:stretch/>
        </p:blipFill>
        <p:spPr bwMode="auto">
          <a:xfrm>
            <a:off x="1544356" y="158261"/>
            <a:ext cx="2585847" cy="107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a:extLst>
              <a:ext uri="{FF2B5EF4-FFF2-40B4-BE49-F238E27FC236}">
                <a16:creationId xmlns=""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pic>
        <p:nvPicPr>
          <p:cNvPr id="13" name="图片 12">
            <a:extLst>
              <a:ext uri="{FF2B5EF4-FFF2-40B4-BE49-F238E27FC236}">
                <a16:creationId xmlns="" xmlns:a16="http://schemas.microsoft.com/office/drawing/2014/main" id="{AEA7A6FD-74C3-42B9-AA14-8E7B737C761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45507" y="1387749"/>
            <a:ext cx="4122942" cy="4774767"/>
          </a:xfrm>
          <a:prstGeom prst="rect">
            <a:avLst/>
          </a:prstGeom>
        </p:spPr>
      </p:pic>
      <p:sp>
        <p:nvSpPr>
          <p:cNvPr id="14" name="矩形: 圆角 13">
            <a:extLst>
              <a:ext uri="{FF2B5EF4-FFF2-40B4-BE49-F238E27FC236}">
                <a16:creationId xmlns="" xmlns:a16="http://schemas.microsoft.com/office/drawing/2014/main" id="{D27AD172-8BC0-41FD-9AA1-EB9618FC9989}"/>
              </a:ext>
            </a:extLst>
          </p:cNvPr>
          <p:cNvSpPr/>
          <p:nvPr/>
        </p:nvSpPr>
        <p:spPr>
          <a:xfrm>
            <a:off x="2494603" y="2125819"/>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 xmlns:a16="http://schemas.microsoft.com/office/drawing/2014/main" id="{02BBE020-FAB2-4BB3-B6BF-CA41D70EAE1B}"/>
              </a:ext>
            </a:extLst>
          </p:cNvPr>
          <p:cNvSpPr txBox="1"/>
          <p:nvPr/>
        </p:nvSpPr>
        <p:spPr>
          <a:xfrm>
            <a:off x="1719282" y="2064156"/>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6" name="矩形: 圆角 15">
            <a:extLst>
              <a:ext uri="{FF2B5EF4-FFF2-40B4-BE49-F238E27FC236}">
                <a16:creationId xmlns="" xmlns:a16="http://schemas.microsoft.com/office/drawing/2014/main" id="{6E194318-A575-459F-AD8C-93417BDB784B}"/>
              </a:ext>
            </a:extLst>
          </p:cNvPr>
          <p:cNvSpPr/>
          <p:nvPr/>
        </p:nvSpPr>
        <p:spPr>
          <a:xfrm>
            <a:off x="2528569" y="4025470"/>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 xmlns:a16="http://schemas.microsoft.com/office/drawing/2014/main" id="{AE123051-D59B-4FAF-9136-A4F59C90F294}"/>
              </a:ext>
            </a:extLst>
          </p:cNvPr>
          <p:cNvSpPr txBox="1"/>
          <p:nvPr/>
        </p:nvSpPr>
        <p:spPr>
          <a:xfrm>
            <a:off x="1753248" y="3963807"/>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8" name="矩形: 圆角 17">
            <a:extLst>
              <a:ext uri="{FF2B5EF4-FFF2-40B4-BE49-F238E27FC236}">
                <a16:creationId xmlns="" xmlns:a16="http://schemas.microsoft.com/office/drawing/2014/main" id="{CB7FB8AE-D05C-434D-A50C-79BA270D0BA6}"/>
              </a:ext>
            </a:extLst>
          </p:cNvPr>
          <p:cNvSpPr/>
          <p:nvPr/>
        </p:nvSpPr>
        <p:spPr>
          <a:xfrm>
            <a:off x="9009804" y="2175167"/>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 xmlns:a16="http://schemas.microsoft.com/office/drawing/2014/main" id="{C29890D4-E333-41B6-9142-F882FB5EC328}"/>
              </a:ext>
            </a:extLst>
          </p:cNvPr>
          <p:cNvSpPr txBox="1"/>
          <p:nvPr/>
        </p:nvSpPr>
        <p:spPr>
          <a:xfrm>
            <a:off x="8234483" y="2113504"/>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20" name="矩形: 圆角 19">
            <a:extLst>
              <a:ext uri="{FF2B5EF4-FFF2-40B4-BE49-F238E27FC236}">
                <a16:creationId xmlns="" xmlns:a16="http://schemas.microsoft.com/office/drawing/2014/main" id="{024DB42F-6822-44BE-83F3-01AF39629BCE}"/>
              </a:ext>
            </a:extLst>
          </p:cNvPr>
          <p:cNvSpPr/>
          <p:nvPr/>
        </p:nvSpPr>
        <p:spPr>
          <a:xfrm>
            <a:off x="9043770" y="4074818"/>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 xmlns:a16="http://schemas.microsoft.com/office/drawing/2014/main" id="{80FDDA02-1F9D-49AF-9692-9446D7DDC8B2}"/>
              </a:ext>
            </a:extLst>
          </p:cNvPr>
          <p:cNvSpPr txBox="1"/>
          <p:nvPr/>
        </p:nvSpPr>
        <p:spPr>
          <a:xfrm>
            <a:off x="8268449" y="4013155"/>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Tree>
    <p:extLst>
      <p:ext uri="{BB962C8B-B14F-4D97-AF65-F5344CB8AC3E}">
        <p14:creationId xmlns:p14="http://schemas.microsoft.com/office/powerpoint/2010/main" val="89936697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animBg="1"/>
      <p:bldP spid="17" grpId="0"/>
      <p:bldP spid="18" grpId="0" animBg="1"/>
      <p:bldP spid="19" grpId="0"/>
      <p:bldP spid="20" grpId="0" animBg="1"/>
      <p:bldP spid="2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6CBA46AC-B0A8-432B-A3EA-B8E1B87D0097"/>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OeJc0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DniXN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OeJc0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54lz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54lz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aWGe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aWGe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aWGe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amGeSyTg/xfEDAAAYxkAABcAAAB1bml2ZXJzYWwvdW5pdmVyc2FsLnBuZ+1XaVxT55o/isVOLSBqCrI7ttJFxKgBFJO4AOIom4QisouWyy7IIQYI0UtbBEXa3lvwgiESLAHCTkMwAUJF4NYYUFnCYqSCISSHJGAgIWSbg/bOb2a+zefhw/md8/zf9z3P+n/Oc/L9fU+ZfGT1EQAAJqe9Pc4BgBECADbe/NAYRox/4u+Gbxuunjt1AmgYsBHDwqbY4z7HAaC5aIs2+gNY/rcr3iFXAcC0Z+3a0J9SfQkALFdOexzHXYuQCs7QLwnH+1/rz+YA2GNVJ4ynP3Xbnr8b8bEH7vElhy83eVSctvmi4HNfj022f9n/1/s3HbYN52/e+mLgqGeNq0pJnKAFT4EThvAJ9uqFKwHshPqgoISRaCynNojtXFclLkvpCiEqx2Ppfhj1m8eb7bNhc648NK+1qLWeFafhshd7LaRPYOzMiFnMkfyCMyX7GFs2AkBdoG3qNsQUyUBkw4vdLiPbLSR3q5P3/PmMWZ2rzPiXwNoJb2Fvg0NyzAMHP5oHbAAADw/Y8a3m6+A6uA6ug+vgOrgOroPr4Dq4Dv4/BPdla6TMrwDg+tD/8UfhDS5gcZkf2RiRoxaOzBRhuzLnKvK+xk8RVShacrCgi0UGs9hSAIjqJDzlFzIHbrF0wu8sIsYSws5zR4/E6GQtgzCUZ2Mht0VEwu+QvMqSJ6XMM2qTUwSy5CwAaJ+gUXIyeV2Ee9Wp0UmhTF7rhdmOQgI+QCXeN8lp7KycFtMoySl/MBqS8Ux0jYhC0nu4poj9SKtDkr/5YR5KtCS9gkLn6KQpjvrFIlIYitJDMOhUznJNcARBWEBQ6M5xeYpvQEqhsGtVQv9qtlCB74zko70Gpo+0OalKONrLMxlVs3j2wHTJ3/12bzClvbqN7rtvqderOMxJNP0yCyw6LmDG6r7XvApIjbhVv2ZHvtU9wZUeE0cjRrL+RT3zVeYIAfEpmGMSxZXnqNh/GxKm2XhJNQX5EyL8y9R+YVP1DU278xM5yaBhHD8PjcTVh3ILCcvt1TcyedbYQSiD1f/PkLD+KmF8KPQWag5TiJYHnlRgX9dxlXGfdo9Xu8bbEd78qFxW3k2fxECjh/eA9hRhWVrWKU985cCt5CxfunE0qp0+ZPUA5D6NPzZhsiIhiwkOwSUMrvBHug5j9gwKX/0of5VweKHhep2mNqdhq41q/OZPzWFouz7HYJQ3BRvUvthnPbl/5yjayzfLlmEyI/LhjrgU9SsqqNP8lW8V/hSvjWEpku1/yEDl2HsrXMBI/GSOFXX6733R/872OmbyH6Ibr49galaWh4ktHfL4hXAad4xO6ad9iFqwz121uld0+cm1o8PXieqak7qsISJbhkybgKopUCor6aG5hYIQK13TtPW9pvMaGUppCU5i1zQtsxV1XZG7vjwRc53PKxtx/03h3ku2+ucdfM/hDlmXdUCzTRR/kHuDsJNrNnOALWSaTMAJfgGNgQ+TmM7P0fZmFexkICMw75GNQvV5MYu4H36pF2iJY+o02xAVyG5ollecywox+TSh6/4KCKoEKTsRAqFFQDNbxtowxkOSkA+HpLkhzIHmWmzZpDSXeLPgmeUfoOL7Iw8uCw4gdoB7s/B70XlBeft5u1xJNOqAfZ7bz2p3ROuFHBsMrk9lK+lIDempkuMSM28/4DdDadSNf6wuj4amMBrp/XWTZq3J5BiljC1v00QHc0Jwe2nhos9Y0tPSbQjEx5AeF2uC67e4lCeMKuqp1oXlQqlTw0TkowpjKcjBLRUuWP8YQItZQDcGlhw0G01wwDa22owNtsGJvGq73P5S1BaWELAooTe2iVIyfeYarK/zTHUWqw1Bgq67IGTTuuT8RUGBv8mzvqgksrDCscdtPi5uUpiaER/Jf+152ePx3WAjNbIRY2spGowctvsNWVwmZ5sDYA452aqJr3tFjoTrBfzHblzGQ6eyR3tG0Pb8GgtGEVZ/TXqVJFD/Agfe5Yw+O7Fzw69Lw4F+4eWRnNBZgnPn0gtJvmP5efTqXGWoM+2oZr61xLkyp5z/BRiCavQtUbSJlb11obFlLCdGoYIw4zKaMcxJcJdMkUsjNY055aqYGm69AlK96Rh4Eafs/SGbcwIHbOaj7d2XT6zwXKe0hoMGCf879a9D4a4ANNK8JIDEDaM+MVHhjRBUZYZZiYKEw2VnUSRt8vkc6lu1iEK5hzWe18wp+9e0InlGGqu5QVGh6wCrZjb4yghu8mgbc2NlVTPWxQckMp7GkZUaBHWjW7tM7ZZYWszl0chwqcwRV17nSRPEmHgrI8E5JJLiSr1oN/c1EMZKF7/RmhuheCWtSwPu8nt7D5I+8odGcdFIZzY9mfKUBbbtDEyacksJx91Wk5t9k/Df9d6svXy0UMeOmyJ7oV1YxJb8asC0IQtjWlaF5LhL0/kmx+R79ROBPtwN0pWl+zkyKrUD5rCjqOhGhk+Zcd+MQHPYwas7Pc9TSp10hCssaTYuURFHpd7WuRVHynrSqqur+72Yfi7miO7fwMH+6KFDs/j3XoCNlZraGmMOqt1p9ycS8nIp1iwzwT+smHubK64iOKAxAsupfstcmXBXAFui/H0tYKVw62obUY44boGoFw879UR9i/NRONq3nvT0FCt/30O9mAs3vym6IyX77ZsNSLoiPoJpeoXxLnh9Wtm7LHXKwPRIqGrxsxnknO1x/0CTNkizA1VV6kwbaPxtMVG/4+Jjb/IoCzXy+niMvotFPACNjldVsQQx7AR3vmdvB/mXtoSuOnUTrRQ7aO3Ra/iTRWLc/uHc5SKSdkbSSNJBkuZ+O/ajXDNMO0vaNulbbG7RFK7KtnHxicnBT4hhdrwK0crHUTwK7vYNxX7jzpntecjuCNP7CRMu+8s53UdNiRf03z0gpmsujda3+vjEuPepjkmmUIXEg3p0I7/GoSZu07iW+FP0/FTrnYLMRHjf9oDmBYpBGwuKyPjyb0+i/fkPry1O/36AkVg/FP7JQuv/rKBO/Sr0roImDt0P9/LcmefkZFgd2mc0o95eBOZtkta+z2W81SSS9MJ/CBMQQHk2jOMOIFGmOitTBGJ5bO5dvCsw+e2i8qyJH+aGWxi++JDuQZYoJrYjF1VFeLWiclurn+7MNZpqMln0UheTv7CrLfP2jRwynkCBeVgn56zsEwFDb4fuEEFNzDtPFUkNzdN3iwOQKTP+z/01NKVnDSWB3CxAXJpp4e6iUu22C/RjXrizEqy+tqe0+HUTz4n5siVzsdciWN6pshM9vTqIxqfdtYZGtoSpssdPqbLDaBEO/e7uAi0oKoFdPy+HGjmYZQvyGZNvXE1kEN7bqVW7xQfl3aA4lTg8CD2FRhyyYJK+pI1Ii+Be7AKyizWVprm1in7axyhSYs85p0DNg5wIO9mhfbS+8pmOZtJQt5Wk2b8oP5mUuPvLPcsfzK+a9h6wkgwQFTxXv+FBrtrs6EK3pEsjS9hcH6Zh3TgULCl31syVF5UN37rQ6Z2hcOncsxaob2IXDUH3Tr3vmGx4/GEKLNgrPOo081nS4LxyMgVLKEk3/b72sdDh14GykhpYY5d6ll48kz1n/DysJqtrvjILY3cCLwASVW+5zsz/1vWXhvyYcNenXkyD6pkR5lt+sf62WJjmKkgPZNvwu5K38n5mibgYlmhm15ohye8GAcbyeVATNVp/tU7SiCYrm2jHcWc9epdrrD2u/iJTtxTJ1Nc+FIBGTWXOHO2B1Zxewp8fr1VY2SSxySwAKTYl1cr9926u4MqD3LTibOhPM2f4K58F8Z/DbGTTYyRs/ljMcJKhLlRk2Ql/raRK+Rk4v349GZHDOVIGf5/ZMUgk1K5SM3Rx44T7T9TPTagPz63l1pY2jnYcPJe593MAq0FFtDZ+IGgbZIF3eCF62Uv3Lweg/ovsjlvqNT5eAhi3v0/SL+Rh68oJs//I6H7CkEqZU13xAO9nGQtqUML+nCQ9iCgJf2eW5ozBUJAg2GeIWQrRFs3wW4b0pB3QvC1CxIjAOzVjDerBUIOrNMQpFEov+UBLvcM/+ti5hvW01e2THdcjbTSqrzJ2WtgpHF3yrh1Mlle7FZm1EDNexlKIGW8FBRo5h1N48/V07y1H7nvWAIAoqDP66u3oZqh94XxPbZt4a0qf1BYh9Je72T2Ke9Vb510tDx6OtgdZHxfk2eesvGn6odTxc+B6DFjel80ew4dd60wxYHwRCP4tfiRJ94ZzvRGLcn/f/wAgLOV/zd8/boFH63B3I3iiLpPkb8FqF066b/+XoFsK/C+BbvDB1MMHlEG2AUOnccNLUwY9M3wrvFqzGn22pJJaZU/Spi7rVFPMr+CRHueMc9UeqP/asNk8bFOh9WHvr+GzwGlPX4+GE1F//U9QSwMEFAACAAgAamGeS3Br3rpLAAAAagAAABsAAAB1bml2ZXJzYWwvdW5pdmVyc2FsLnBuZy54bWyzsa/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sCAACwCAAAFAAAAAAAAAABAAAAAAC9EQAAdW5pdmVyc2FsL3BsYXllci54bWxQSwECAAAUAAIACABpYZ5LsIcj9GwBAAD3AgAAKQAAAAAAAAABAAAAAADqFAAAdW5pdmVyc2FsL3NraW5fY3VzdG9taXphdGlvbl9zZXR0aW5ncy54bWxQSwECAAAUAAIACABqYZ5LJOD/F8QMAABjGQAAFwAAAAAAAAAAAAAAAACdFgAAdW5pdmVyc2FsL3VuaXZlcnNhbC5wbmdQSwECAAAUAAIACABqYZ5LcGveuksAAABqAAAAGwAAAAAAAAABAAAAAACWIwAAdW5pdmVyc2FsL3VuaXZlcnNhbC5wbmcueG1sUEsFBgAAAAALAAsASQMAABokAAAAAA=="/>
  <p:tag name="ISPRING_PRESENTATION_TITLE" val="01.21.01"/>
</p:tagLst>
</file>

<file path=ppt/theme/theme1.xml><?xml version="1.0" encoding="utf-8"?>
<a:theme xmlns:a="http://schemas.openxmlformats.org/drawingml/2006/main" name="Office Theme">
  <a:themeElements>
    <a:clrScheme name="自定义 9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81</TotalTime>
  <Words>1592</Words>
  <Application>Microsoft Office PowerPoint</Application>
  <PresentationFormat>宽屏</PresentationFormat>
  <Paragraphs>144</Paragraphs>
  <Slides>22</Slides>
  <Notes>22</Notes>
  <HiddenSlides>0</HiddenSlides>
  <MMClips>0</MMClips>
  <ScaleCrop>false</ScaleCrop>
  <HeadingPairs>
    <vt:vector size="8" baseType="variant">
      <vt:variant>
        <vt:lpstr>已用的字体</vt:lpstr>
      </vt:variant>
      <vt:variant>
        <vt:i4>8</vt:i4>
      </vt:variant>
      <vt:variant>
        <vt:lpstr>主题</vt:lpstr>
      </vt:variant>
      <vt:variant>
        <vt:i4>2</vt:i4>
      </vt:variant>
      <vt:variant>
        <vt:lpstr>嵌入 OLE 服务器</vt:lpstr>
      </vt:variant>
      <vt:variant>
        <vt:i4>1</vt:i4>
      </vt:variant>
      <vt:variant>
        <vt:lpstr>幻灯片标题</vt:lpstr>
      </vt:variant>
      <vt:variant>
        <vt:i4>22</vt:i4>
      </vt:variant>
    </vt:vector>
  </HeadingPairs>
  <TitlesOfParts>
    <vt:vector size="33" baseType="lpstr">
      <vt:lpstr>Meiryo</vt:lpstr>
      <vt:lpstr>等线</vt:lpstr>
      <vt:lpstr>宋体</vt:lpstr>
      <vt:lpstr>微软雅黑</vt:lpstr>
      <vt:lpstr>Algerian</vt:lpstr>
      <vt:lpstr>Arial</vt:lpstr>
      <vt:lpstr>Calibri</vt:lpstr>
      <vt:lpstr>Calibri Light</vt:lpstr>
      <vt:lpstr>Office Theme</vt:lpstr>
      <vt:lpstr>1_Office Theme</vt:lpstr>
      <vt:lpstr>Microsoft Excel 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121</cp:revision>
  <dcterms:created xsi:type="dcterms:W3CDTF">2017-08-18T03:02:00Z</dcterms:created>
  <dcterms:modified xsi:type="dcterms:W3CDTF">2018-05-10T02:10:23Z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