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82" r:id="rId4"/>
    <p:sldId id="257" r:id="rId5"/>
    <p:sldId id="258" r:id="rId6"/>
    <p:sldId id="263" r:id="rId7"/>
    <p:sldId id="266" r:id="rId8"/>
    <p:sldId id="265" r:id="rId9"/>
    <p:sldId id="264" r:id="rId10"/>
    <p:sldId id="259" r:id="rId11"/>
    <p:sldId id="267" r:id="rId12"/>
    <p:sldId id="270" r:id="rId13"/>
    <p:sldId id="269" r:id="rId14"/>
    <p:sldId id="268" r:id="rId15"/>
    <p:sldId id="260" r:id="rId16"/>
    <p:sldId id="271" r:id="rId17"/>
    <p:sldId id="274" r:id="rId18"/>
    <p:sldId id="273" r:id="rId19"/>
    <p:sldId id="272" r:id="rId20"/>
    <p:sldId id="261" r:id="rId21"/>
    <p:sldId id="275" r:id="rId22"/>
    <p:sldId id="279" r:id="rId23"/>
    <p:sldId id="278" r:id="rId24"/>
    <p:sldId id="277" r:id="rId25"/>
    <p:sldId id="276" r:id="rId26"/>
    <p:sldId id="283" r:id="rId27"/>
    <p:sldId id="285" r:id="rId28"/>
    <p:sldId id="28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2273A4"/>
    <a:srgbClr val="08324B"/>
    <a:srgbClr val="206A8E"/>
    <a:srgbClr val="3C9ADD"/>
    <a:srgbClr val="E23A48"/>
    <a:srgbClr val="2CA6A8"/>
    <a:srgbClr val="3D4048"/>
    <a:srgbClr val="37D5DE"/>
    <a:srgbClr val="97C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750" autoAdjust="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7A431-7073-4350-B682-7ECD0B257AD1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41984-7D2B-4B5D-ADB3-1F96236196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44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19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09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741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389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62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926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24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38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04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86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9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62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70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26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500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86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38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032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84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63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82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47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77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31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41984-7D2B-4B5D-ADB3-1F96236196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219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475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869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90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90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13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470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689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89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2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095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87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377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46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382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98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18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168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307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24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097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082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2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2102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031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946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42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561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319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35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629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1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08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2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060A0-294A-4BCA-AFC6-92E7A4C597DA}" type="datetimeFigureOut">
              <a:rPr lang="zh-CN" altLang="en-US" smtClean="0"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53122-1892-45C8-8537-3AE29B3FB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02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4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slide" Target="slide8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" Target="slide3.xml"/><Relationship Id="rId2" Type="http://schemas.openxmlformats.org/officeDocument/2006/relationships/tags" Target="../tags/tag5.xml"/><Relationship Id="rId16" Type="http://schemas.openxmlformats.org/officeDocument/2006/relationships/notesSlide" Target="../notesSlides/notesSlide2.xml"/><Relationship Id="rId20" Type="http://schemas.openxmlformats.org/officeDocument/2006/relationships/slide" Target="slide18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3.xml"/><Relationship Id="rId19" Type="http://schemas.openxmlformats.org/officeDocument/2006/relationships/slide" Target="slide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7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notesSlide" Target="../notesSlides/notesSlide23.xml"/><Relationship Id="rId2" Type="http://schemas.openxmlformats.org/officeDocument/2006/relationships/tags" Target="../tags/tag43.xml"/><Relationship Id="rId1" Type="http://schemas.openxmlformats.org/officeDocument/2006/relationships/themeOverride" Target="../theme/themeOverride23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6.xml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1.png"/><Relationship Id="rId2" Type="http://schemas.openxmlformats.org/officeDocument/2006/relationships/tags" Target="../tags/tag52.xml"/><Relationship Id="rId1" Type="http://schemas.openxmlformats.org/officeDocument/2006/relationships/themeOverride" Target="../theme/themeOverride24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114040" y="609600"/>
            <a:ext cx="5969000" cy="5638800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文本框 2"/>
          <p:cNvSpPr txBox="1"/>
          <p:nvPr>
            <p:custDataLst>
              <p:tags r:id="rId2"/>
            </p:custDataLst>
          </p:nvPr>
        </p:nvSpPr>
        <p:spPr>
          <a:xfrm>
            <a:off x="3720698" y="2267506"/>
            <a:ext cx="475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300" dirty="0" smtClean="0">
                <a:solidFill>
                  <a:srgbClr val="2273A4"/>
                </a:solidFill>
                <a:cs typeface="+mn-ea"/>
                <a:sym typeface="+mn-lt"/>
              </a:rPr>
              <a:t>BUSINESS REPORT</a:t>
            </a:r>
            <a:endParaRPr lang="zh-CN" altLang="en-US" sz="3600" spc="300" dirty="0">
              <a:solidFill>
                <a:srgbClr val="2273A4"/>
              </a:solidFill>
              <a:cs typeface="+mn-ea"/>
              <a:sym typeface="+mn-lt"/>
            </a:endParaRPr>
          </a:p>
        </p:txBody>
      </p:sp>
      <p:sp>
        <p:nvSpPr>
          <p:cNvPr id="14" name="PA_文本框 4"/>
          <p:cNvSpPr txBox="1"/>
          <p:nvPr>
            <p:custDataLst>
              <p:tags r:id="rId3"/>
            </p:custDataLst>
          </p:nvPr>
        </p:nvSpPr>
        <p:spPr>
          <a:xfrm>
            <a:off x="3293978" y="3043775"/>
            <a:ext cx="5610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cs typeface="+mn-ea"/>
                <a:sym typeface="+mn-lt"/>
              </a:rPr>
              <a:t>简约述职报告</a:t>
            </a:r>
            <a:endParaRPr lang="zh-CN" altLang="en-US" sz="5400" spc="6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1098" y="4731192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cs typeface="+mn-ea"/>
                <a:sym typeface="+mn-lt"/>
              </a:rPr>
              <a:t>Designed by </a:t>
            </a:r>
            <a:r>
              <a:rPr lang="zh-CN" altLang="en-US" sz="1600" dirty="0">
                <a:cs typeface="+mn-ea"/>
                <a:sym typeface="+mn-lt"/>
              </a:rPr>
              <a:t>优</a:t>
            </a:r>
            <a:r>
              <a:rPr lang="zh-CN" altLang="en-US" sz="1600" dirty="0" smtClean="0">
                <a:cs typeface="+mn-ea"/>
                <a:sym typeface="+mn-lt"/>
              </a:rPr>
              <a:t>品</a:t>
            </a:r>
            <a:r>
              <a:rPr lang="en-US" altLang="zh-CN" sz="1600" dirty="0" smtClean="0">
                <a:cs typeface="+mn-ea"/>
                <a:sym typeface="+mn-lt"/>
              </a:rPr>
              <a:t>PPT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9658" y="4257646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PA_文本框 1"/>
          <p:cNvSpPr txBox="1"/>
          <p:nvPr>
            <p:custDataLst>
              <p:tags r:id="rId4"/>
            </p:custDataLst>
          </p:nvPr>
        </p:nvSpPr>
        <p:spPr>
          <a:xfrm>
            <a:off x="4899258" y="1251843"/>
            <a:ext cx="2396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cs typeface="+mn-ea"/>
                <a:sym typeface="+mn-lt"/>
              </a:rPr>
              <a:t>2018</a:t>
            </a:r>
            <a:endParaRPr lang="zh-CN" altLang="en-US" sz="60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640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自 我 评 </a:t>
            </a:r>
            <a:r>
              <a:rPr lang="zh-CN" altLang="en-US" sz="2800" b="1" dirty="0" smtClean="0">
                <a:cs typeface="+mn-ea"/>
                <a:sym typeface="+mn-lt"/>
              </a:rPr>
              <a:t>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Self-evaluation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7" name="22e26f2d-35b2-4758-87e4-99e3bc08fc93">
            <a:extLst>
              <a:ext uri="{FF2B5EF4-FFF2-40B4-BE49-F238E27FC236}">
                <a16:creationId xmlns:a16="http://schemas.microsoft.com/office/drawing/2014/main" xmlns="" id="{34EDD4F0-D24D-47C5-A6A6-B4611C66475C}"/>
              </a:ext>
            </a:extLst>
          </p:cNvPr>
          <p:cNvGrpSpPr>
            <a:grpSpLocks noChangeAspect="1"/>
          </p:cNvGrpSpPr>
          <p:nvPr/>
        </p:nvGrpSpPr>
        <p:grpSpPr>
          <a:xfrm>
            <a:off x="1071532" y="2829212"/>
            <a:ext cx="10253953" cy="3362026"/>
            <a:chOff x="1071532" y="2582635"/>
            <a:chExt cx="10253953" cy="3362026"/>
          </a:xfrm>
        </p:grpSpPr>
        <p:sp>
          <p:nvSpPr>
            <p:cNvPr id="8" name="箭头: 圆角右 1">
              <a:extLst>
                <a:ext uri="{FF2B5EF4-FFF2-40B4-BE49-F238E27FC236}">
                  <a16:creationId xmlns:a16="http://schemas.microsoft.com/office/drawing/2014/main" xmlns="" id="{9F14554E-1A4F-4FCA-8CF8-A2CF8C5BCE36}"/>
                </a:ext>
              </a:extLst>
            </p:cNvPr>
            <p:cNvSpPr/>
            <p:nvPr/>
          </p:nvSpPr>
          <p:spPr>
            <a:xfrm>
              <a:off x="8896593" y="2582635"/>
              <a:ext cx="2428892" cy="1550916"/>
            </a:xfrm>
            <a:prstGeom prst="ben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箭头: 圆角右 2">
              <a:extLst>
                <a:ext uri="{FF2B5EF4-FFF2-40B4-BE49-F238E27FC236}">
                  <a16:creationId xmlns:a16="http://schemas.microsoft.com/office/drawing/2014/main" xmlns="" id="{1D3AAECA-2AEC-458F-9BF5-8C6B90328968}"/>
                </a:ext>
              </a:extLst>
            </p:cNvPr>
            <p:cNvSpPr/>
            <p:nvPr/>
          </p:nvSpPr>
          <p:spPr>
            <a:xfrm>
              <a:off x="1071532" y="4133551"/>
              <a:ext cx="2428892" cy="1550916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箭头: 圆角右 3">
              <a:extLst>
                <a:ext uri="{FF2B5EF4-FFF2-40B4-BE49-F238E27FC236}">
                  <a16:creationId xmlns:a16="http://schemas.microsoft.com/office/drawing/2014/main" xmlns="" id="{4799671D-B5D2-4EC6-A775-F8D04A69543C}"/>
                </a:ext>
              </a:extLst>
            </p:cNvPr>
            <p:cNvSpPr/>
            <p:nvPr/>
          </p:nvSpPr>
          <p:spPr>
            <a:xfrm>
              <a:off x="6331404" y="3185768"/>
              <a:ext cx="2428892" cy="1550916"/>
            </a:xfrm>
            <a:prstGeom prst="ben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箭头: 圆角右 4">
              <a:extLst>
                <a:ext uri="{FF2B5EF4-FFF2-40B4-BE49-F238E27FC236}">
                  <a16:creationId xmlns:a16="http://schemas.microsoft.com/office/drawing/2014/main" xmlns="" id="{43FF896F-D765-4A32-8E3E-6FF30AF6D1EE}"/>
                </a:ext>
              </a:extLst>
            </p:cNvPr>
            <p:cNvSpPr/>
            <p:nvPr/>
          </p:nvSpPr>
          <p:spPr>
            <a:xfrm>
              <a:off x="3693062" y="3616579"/>
              <a:ext cx="2428892" cy="1550916"/>
            </a:xfrm>
            <a:prstGeom prst="ben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B4795C91-D055-4CEF-AD33-7950CBAEE3E0}"/>
                </a:ext>
              </a:extLst>
            </p:cNvPr>
            <p:cNvGrpSpPr/>
            <p:nvPr/>
          </p:nvGrpSpPr>
          <p:grpSpPr>
            <a:xfrm>
              <a:off x="1498339" y="4927621"/>
              <a:ext cx="1575278" cy="1017040"/>
              <a:chOff x="1531670" y="2415703"/>
              <a:chExt cx="1575278" cy="1017040"/>
            </a:xfrm>
          </p:grpSpPr>
          <p:sp>
            <p:nvSpPr>
              <p:cNvPr id="22" name="任意多边形: 形状 6">
                <a:extLst>
                  <a:ext uri="{FF2B5EF4-FFF2-40B4-BE49-F238E27FC236}">
                    <a16:creationId xmlns:a16="http://schemas.microsoft.com/office/drawing/2014/main" xmlns="" id="{6A7C55AF-04DB-4433-86A3-6D53754F1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389" y="2415703"/>
                <a:ext cx="405841" cy="38704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文本框 7">
                <a:extLst>
                  <a:ext uri="{FF2B5EF4-FFF2-40B4-BE49-F238E27FC236}">
                    <a16:creationId xmlns:a16="http://schemas.microsoft.com/office/drawing/2014/main" xmlns="" id="{40036414-5C5D-4EB6-A3E2-B6ABCF47BDA9}"/>
                  </a:ext>
                </a:extLst>
              </p:cNvPr>
              <p:cNvSpPr txBox="1"/>
              <p:nvPr/>
            </p:nvSpPr>
            <p:spPr>
              <a:xfrm>
                <a:off x="1531670" y="268459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关键词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0C43497-051E-4FAA-935C-4B1BCC2C5D30}"/>
                </a:ext>
              </a:extLst>
            </p:cNvPr>
            <p:cNvGrpSpPr/>
            <p:nvPr/>
          </p:nvGrpSpPr>
          <p:grpSpPr>
            <a:xfrm>
              <a:off x="4119869" y="4420147"/>
              <a:ext cx="1575278" cy="1026154"/>
              <a:chOff x="4229828" y="2406589"/>
              <a:chExt cx="1575278" cy="1026154"/>
            </a:xfrm>
          </p:grpSpPr>
          <p:sp>
            <p:nvSpPr>
              <p:cNvPr id="20" name="任意多边形: 形状 9">
                <a:extLst>
                  <a:ext uri="{FF2B5EF4-FFF2-40B4-BE49-F238E27FC236}">
                    <a16:creationId xmlns:a16="http://schemas.microsoft.com/office/drawing/2014/main" xmlns="" id="{0E6196C3-B6C7-481E-9A73-A18390606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547" y="2406589"/>
                <a:ext cx="405841" cy="405275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文本框 10">
                <a:extLst>
                  <a:ext uri="{FF2B5EF4-FFF2-40B4-BE49-F238E27FC236}">
                    <a16:creationId xmlns:a16="http://schemas.microsoft.com/office/drawing/2014/main" xmlns="" id="{EEB2DA01-1380-43F6-B8C0-6AD1DC1DE086}"/>
                  </a:ext>
                </a:extLst>
              </p:cNvPr>
              <p:cNvSpPr txBox="1"/>
              <p:nvPr/>
            </p:nvSpPr>
            <p:spPr>
              <a:xfrm>
                <a:off x="4229828" y="268459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关键词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4D042202-A3B7-4989-8249-C30D6C363FCE}"/>
                </a:ext>
              </a:extLst>
            </p:cNvPr>
            <p:cNvGrpSpPr/>
            <p:nvPr/>
          </p:nvGrpSpPr>
          <p:grpSpPr>
            <a:xfrm>
              <a:off x="6758211" y="3984962"/>
              <a:ext cx="1575278" cy="1007041"/>
              <a:chOff x="6425339" y="2425702"/>
              <a:chExt cx="1575278" cy="1007041"/>
            </a:xfrm>
          </p:grpSpPr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xmlns="" id="{687AAF91-7754-4F55-BE2E-9B59EB734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058" y="2425702"/>
                <a:ext cx="405841" cy="367048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文本框 13">
                <a:extLst>
                  <a:ext uri="{FF2B5EF4-FFF2-40B4-BE49-F238E27FC236}">
                    <a16:creationId xmlns:a16="http://schemas.microsoft.com/office/drawing/2014/main" xmlns="" id="{27BDC4CC-65A3-49E2-8326-245179D3255F}"/>
                  </a:ext>
                </a:extLst>
              </p:cNvPr>
              <p:cNvSpPr txBox="1"/>
              <p:nvPr/>
            </p:nvSpPr>
            <p:spPr>
              <a:xfrm>
                <a:off x="6425339" y="268459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关键词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D36DA44-12D4-4AF5-9002-9EE8F470198F}"/>
                </a:ext>
              </a:extLst>
            </p:cNvPr>
            <p:cNvGrpSpPr/>
            <p:nvPr/>
          </p:nvGrpSpPr>
          <p:grpSpPr>
            <a:xfrm>
              <a:off x="9323400" y="3429000"/>
              <a:ext cx="1575278" cy="1026437"/>
              <a:chOff x="8592850" y="2406306"/>
              <a:chExt cx="1575278" cy="1026437"/>
            </a:xfrm>
          </p:grpSpPr>
          <p:sp>
            <p:nvSpPr>
              <p:cNvPr id="16" name="任意多边形: 形状 17">
                <a:extLst>
                  <a:ext uri="{FF2B5EF4-FFF2-40B4-BE49-F238E27FC236}">
                    <a16:creationId xmlns:a16="http://schemas.microsoft.com/office/drawing/2014/main" xmlns="" id="{C518C1F0-D6E4-42B6-AF9F-9893CEC4E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1517" y="2406306"/>
                <a:ext cx="357945" cy="405841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文本框 18">
                <a:extLst>
                  <a:ext uri="{FF2B5EF4-FFF2-40B4-BE49-F238E27FC236}">
                    <a16:creationId xmlns:a16="http://schemas.microsoft.com/office/drawing/2014/main" xmlns="" id="{CAB560D5-01EA-49EF-902A-61057D6AE173}"/>
                  </a:ext>
                </a:extLst>
              </p:cNvPr>
              <p:cNvSpPr txBox="1"/>
              <p:nvPr/>
            </p:nvSpPr>
            <p:spPr>
              <a:xfrm>
                <a:off x="8592850" y="268459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2400">
                    <a:cs typeface="+mn-ea"/>
                    <a:sym typeface="+mn-lt"/>
                  </a:rPr>
                  <a:t>关键词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145011" y="3189171"/>
            <a:ext cx="2928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6499" y="2644987"/>
            <a:ext cx="2928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95147" y="2179464"/>
            <a:ext cx="2928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33489" y="1676329"/>
            <a:ext cx="2928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2014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自 我 评 </a:t>
            </a:r>
            <a:r>
              <a:rPr lang="zh-CN" altLang="en-US" sz="2800" b="1" dirty="0" smtClean="0">
                <a:cs typeface="+mn-ea"/>
                <a:sym typeface="+mn-lt"/>
              </a:rPr>
              <a:t>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Self-evaluation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F81CF49-AEFD-40CE-B9BD-B8069DE09C0F}"/>
              </a:ext>
            </a:extLst>
          </p:cNvPr>
          <p:cNvGrpSpPr/>
          <p:nvPr/>
        </p:nvGrpSpPr>
        <p:grpSpPr>
          <a:xfrm>
            <a:off x="2818159" y="2464310"/>
            <a:ext cx="815507" cy="815507"/>
            <a:chOff x="1078239" y="3542244"/>
            <a:chExt cx="504056" cy="504056"/>
          </a:xfrm>
        </p:grpSpPr>
        <p:sp>
          <p:nvSpPr>
            <p:cNvPr id="17" name="矩形: 圆角 42">
              <a:extLst>
                <a:ext uri="{FF2B5EF4-FFF2-40B4-BE49-F238E27FC236}">
                  <a16:creationId xmlns:a16="http://schemas.microsoft.com/office/drawing/2014/main" xmlns="" id="{6511C809-5FB3-43D1-AD39-32748A62F6BE}"/>
                </a:ext>
              </a:extLst>
            </p:cNvPr>
            <p:cNvSpPr/>
            <p:nvPr/>
          </p:nvSpPr>
          <p:spPr bwMode="auto">
            <a:xfrm>
              <a:off x="1078239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1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43">
              <a:extLst>
                <a:ext uri="{FF2B5EF4-FFF2-40B4-BE49-F238E27FC236}">
                  <a16:creationId xmlns:a16="http://schemas.microsoft.com/office/drawing/2014/main" xmlns="" id="{ECB5F8C2-03B2-4BAA-8DE3-A49DFED2C2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3633589"/>
              <a:ext cx="336969" cy="32136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E5A6C30-0345-4675-A576-F44F8C353AF2}"/>
              </a:ext>
            </a:extLst>
          </p:cNvPr>
          <p:cNvGrpSpPr/>
          <p:nvPr/>
        </p:nvGrpSpPr>
        <p:grpSpPr>
          <a:xfrm>
            <a:off x="2818159" y="4411726"/>
            <a:ext cx="815507" cy="815507"/>
            <a:chOff x="1078239" y="4862394"/>
            <a:chExt cx="504056" cy="504056"/>
          </a:xfrm>
          <a:solidFill>
            <a:srgbClr val="9DC3E6"/>
          </a:solidFill>
        </p:grpSpPr>
        <p:sp>
          <p:nvSpPr>
            <p:cNvPr id="20" name="矩形: 圆角 54">
              <a:extLst>
                <a:ext uri="{FF2B5EF4-FFF2-40B4-BE49-F238E27FC236}">
                  <a16:creationId xmlns:a16="http://schemas.microsoft.com/office/drawing/2014/main" xmlns="" id="{1865D763-D0D7-428C-A6FB-3D859302FC3F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4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55">
              <a:extLst>
                <a:ext uri="{FF2B5EF4-FFF2-40B4-BE49-F238E27FC236}">
                  <a16:creationId xmlns:a16="http://schemas.microsoft.com/office/drawing/2014/main" xmlns="" id="{2BF189B5-C948-4204-8DB6-23DE8F0C87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81667" y="4945937"/>
              <a:ext cx="297201" cy="33696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24133C6-B5A7-442C-98FE-F2643CF5EF76}"/>
              </a:ext>
            </a:extLst>
          </p:cNvPr>
          <p:cNvGrpSpPr/>
          <p:nvPr/>
        </p:nvGrpSpPr>
        <p:grpSpPr>
          <a:xfrm>
            <a:off x="8572332" y="2464310"/>
            <a:ext cx="815507" cy="815507"/>
            <a:chOff x="4269913" y="3542244"/>
            <a:chExt cx="504056" cy="504056"/>
          </a:xfrm>
        </p:grpSpPr>
        <p:sp>
          <p:nvSpPr>
            <p:cNvPr id="23" name="矩形: 圆角 48">
              <a:extLst>
                <a:ext uri="{FF2B5EF4-FFF2-40B4-BE49-F238E27FC236}">
                  <a16:creationId xmlns:a16="http://schemas.microsoft.com/office/drawing/2014/main" xmlns="" id="{40ABF049-E486-4B7C-8B39-E58BC24D2DF5}"/>
                </a:ext>
              </a:extLst>
            </p:cNvPr>
            <p:cNvSpPr/>
            <p:nvPr/>
          </p:nvSpPr>
          <p:spPr bwMode="auto">
            <a:xfrm>
              <a:off x="4269913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2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49">
              <a:extLst>
                <a:ext uri="{FF2B5EF4-FFF2-40B4-BE49-F238E27FC236}">
                  <a16:creationId xmlns:a16="http://schemas.microsoft.com/office/drawing/2014/main" xmlns="" id="{D24C4388-9148-45EC-B6F3-5D0D8DFCDE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53457" y="3626022"/>
              <a:ext cx="336969" cy="336499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12507E4-D5FF-4CFC-A55D-0B3465DA8789}"/>
              </a:ext>
            </a:extLst>
          </p:cNvPr>
          <p:cNvGrpSpPr/>
          <p:nvPr/>
        </p:nvGrpSpPr>
        <p:grpSpPr>
          <a:xfrm>
            <a:off x="8572332" y="4413944"/>
            <a:ext cx="815507" cy="815507"/>
            <a:chOff x="1078239" y="4862394"/>
            <a:chExt cx="504056" cy="504056"/>
          </a:xfrm>
          <a:solidFill>
            <a:srgbClr val="9DC3E6"/>
          </a:solidFill>
        </p:grpSpPr>
        <p:sp>
          <p:nvSpPr>
            <p:cNvPr id="26" name="矩形: 圆角 60">
              <a:extLst>
                <a:ext uri="{FF2B5EF4-FFF2-40B4-BE49-F238E27FC236}">
                  <a16:creationId xmlns:a16="http://schemas.microsoft.com/office/drawing/2014/main" xmlns="" id="{F33BD241-B934-4331-B8F6-04B4E1C25F2E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3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61">
              <a:extLst>
                <a:ext uri="{FF2B5EF4-FFF2-40B4-BE49-F238E27FC236}">
                  <a16:creationId xmlns:a16="http://schemas.microsoft.com/office/drawing/2014/main" xmlns="" id="{DAFF5C9C-15CD-4A99-AB90-A9EE8D5925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4962041"/>
              <a:ext cx="336969" cy="30476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9523004" y="2271897"/>
            <a:ext cx="2329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523004" y="4219313"/>
            <a:ext cx="2329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2899" y="2271896"/>
            <a:ext cx="2329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2899" y="4219312"/>
            <a:ext cx="2329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62904" y="2337418"/>
            <a:ext cx="2880189" cy="2881902"/>
            <a:chOff x="4654193" y="1990618"/>
            <a:chExt cx="2880189" cy="2881902"/>
          </a:xfrm>
          <a:scene3d>
            <a:camera prst="perspectiveFront" fov="2700000">
              <a:rot lat="600000" lon="600000" rev="0"/>
            </a:camera>
            <a:lightRig rig="threePt" dir="t"/>
          </a:scene3d>
        </p:grpSpPr>
        <p:sp>
          <p:nvSpPr>
            <p:cNvPr id="32" name="直角三角形 31"/>
            <p:cNvSpPr/>
            <p:nvPr/>
          </p:nvSpPr>
          <p:spPr>
            <a:xfrm>
              <a:off x="6092575" y="1993187"/>
              <a:ext cx="1438382" cy="143838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sp3d z="2304151">
              <a:bevelT w="1440094" h="2304151" prst="angle"/>
              <a:bevelB w="1440094" h="2304151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D4048"/>
                </a:solidFill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6096000" y="3429001"/>
              <a:ext cx="1438382" cy="143838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sp3d z="2304151">
              <a:bevelT w="1440094" h="2304151" prst="angle"/>
              <a:bevelB w="1440094" h="2304151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16200000">
              <a:off x="4654193" y="1990618"/>
              <a:ext cx="1438382" cy="1438382"/>
            </a:xfrm>
            <a:prstGeom prst="rtTriangle">
              <a:avLst/>
            </a:prstGeom>
            <a:ln>
              <a:noFill/>
            </a:ln>
            <a:sp3d z="2304151">
              <a:bevelT w="1440094" h="2304151" prst="angle"/>
              <a:bevelB w="1440094" h="2304151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rot="16200000" flipH="1">
              <a:off x="4657660" y="3434138"/>
              <a:ext cx="1438382" cy="143838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sp3d z="2304151">
              <a:bevelT w="1440094" h="2304151" prst="angle"/>
              <a:bevelB w="1440094" h="2304151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243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自 我 评 </a:t>
            </a:r>
            <a:r>
              <a:rPr lang="zh-CN" altLang="en-US" sz="2800" b="1" dirty="0" smtClean="0">
                <a:cs typeface="+mn-ea"/>
                <a:sym typeface="+mn-lt"/>
              </a:rPr>
              <a:t>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Self-evaluation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7" name="15c58f3c-2a52-43f8-9930-70ccd083cf6a"/>
          <p:cNvGrpSpPr>
            <a:grpSpLocks noChangeAspect="1"/>
          </p:cNvGrpSpPr>
          <p:nvPr/>
        </p:nvGrpSpPr>
        <p:grpSpPr>
          <a:xfrm>
            <a:off x="4168477" y="1191483"/>
            <a:ext cx="4084562" cy="5220580"/>
            <a:chOff x="4090611" y="1088740"/>
            <a:chExt cx="4084562" cy="5220580"/>
          </a:xfrm>
        </p:grpSpPr>
        <p:sp>
          <p:nvSpPr>
            <p:cNvPr id="8" name="Rectangle 51"/>
            <p:cNvSpPr/>
            <p:nvPr/>
          </p:nvSpPr>
          <p:spPr>
            <a:xfrm>
              <a:off x="5987988" y="1088740"/>
              <a:ext cx="45719" cy="5220580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36"/>
            <p:cNvGrpSpPr/>
            <p:nvPr/>
          </p:nvGrpSpPr>
          <p:grpSpPr>
            <a:xfrm>
              <a:off x="5531344" y="2564845"/>
              <a:ext cx="971272" cy="971272"/>
              <a:chOff x="4876779" y="2512148"/>
              <a:chExt cx="971272" cy="971272"/>
            </a:xfrm>
          </p:grpSpPr>
          <p:sp>
            <p:nvSpPr>
              <p:cNvPr id="30" name="Oval 8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0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24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41"/>
            <p:cNvSpPr/>
            <p:nvPr/>
          </p:nvSpPr>
          <p:spPr>
            <a:xfrm>
              <a:off x="4090611" y="2604662"/>
              <a:ext cx="1440734" cy="323165"/>
            </a:xfrm>
            <a:prstGeom prst="rect">
              <a:avLst/>
            </a:prstGeom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1" name="Group 35"/>
            <p:cNvGrpSpPr/>
            <p:nvPr/>
          </p:nvGrpSpPr>
          <p:grpSpPr>
            <a:xfrm>
              <a:off x="5545059" y="1322260"/>
              <a:ext cx="971272" cy="971272"/>
              <a:chOff x="3703843" y="1419388"/>
              <a:chExt cx="971272" cy="971272"/>
            </a:xfrm>
          </p:grpSpPr>
          <p:sp>
            <p:nvSpPr>
              <p:cNvPr id="27" name="Oval 4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Oval 6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3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Rectangle 44"/>
            <p:cNvSpPr/>
            <p:nvPr/>
          </p:nvSpPr>
          <p:spPr>
            <a:xfrm>
              <a:off x="6516330" y="1359793"/>
              <a:ext cx="1658843" cy="323165"/>
            </a:xfrm>
            <a:prstGeom prst="rect">
              <a:avLst/>
            </a:prstGeom>
          </p:spPr>
          <p:txBody>
            <a:bodyPr wrap="none" lIns="360000" tIns="0" rIns="216000" bIns="0" anchor="ctr" anchorCtr="0">
              <a:norm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3" name="Group 38"/>
            <p:cNvGrpSpPr/>
            <p:nvPr/>
          </p:nvGrpSpPr>
          <p:grpSpPr>
            <a:xfrm>
              <a:off x="5531344" y="5050016"/>
              <a:ext cx="971272" cy="971272"/>
              <a:chOff x="7301044" y="4844782"/>
              <a:chExt cx="971272" cy="971272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2" name="Group 25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3" name="Freeform: Shape 26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" fmla="*/ 0 w 999747"/>
                    <a:gd name="connsiteY0" fmla="*/ 8964 h 1614801"/>
                    <a:gd name="connsiteX1" fmla="*/ 999747 w 999747"/>
                    <a:gd name="connsiteY1" fmla="*/ 8964 h 1614801"/>
                    <a:gd name="connsiteX2" fmla="*/ 703911 w 999747"/>
                    <a:gd name="connsiteY2" fmla="*/ 0 h 1614801"/>
                    <a:gd name="connsiteX3" fmla="*/ 0 w 999747"/>
                    <a:gd name="connsiteY3" fmla="*/ 8964 h 1614801"/>
                    <a:gd name="connsiteX4" fmla="*/ 0 w 999747"/>
                    <a:gd name="connsiteY4" fmla="*/ 1614801 h 1614801"/>
                    <a:gd name="connsiteX5" fmla="*/ 0 w 999747"/>
                    <a:gd name="connsiteY5" fmla="*/ 1614801 h 1614801"/>
                    <a:gd name="connsiteX6" fmla="*/ 0 w 999747"/>
                    <a:gd name="connsiteY6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0 h 1605837"/>
                    <a:gd name="connsiteX1" fmla="*/ 703911 w 703911"/>
                    <a:gd name="connsiteY1" fmla="*/ 8965 h 1605837"/>
                    <a:gd name="connsiteX2" fmla="*/ 0 w 703911"/>
                    <a:gd name="connsiteY2" fmla="*/ 0 h 1605837"/>
                    <a:gd name="connsiteX3" fmla="*/ 0 w 703911"/>
                    <a:gd name="connsiteY3" fmla="*/ 1605837 h 1605837"/>
                    <a:gd name="connsiteX4" fmla="*/ 0 w 703911"/>
                    <a:gd name="connsiteY4" fmla="*/ 1605837 h 1605837"/>
                    <a:gd name="connsiteX5" fmla="*/ 0 w 703911"/>
                    <a:gd name="connsiteY5" fmla="*/ 0 h 1605837"/>
                    <a:gd name="connsiteX0" fmla="*/ 0 w 506687"/>
                    <a:gd name="connsiteY0" fmla="*/ 0 h 1605837"/>
                    <a:gd name="connsiteX1" fmla="*/ 506687 w 506687"/>
                    <a:gd name="connsiteY1" fmla="*/ 1 h 1605837"/>
                    <a:gd name="connsiteX2" fmla="*/ 0 w 506687"/>
                    <a:gd name="connsiteY2" fmla="*/ 0 h 1605837"/>
                    <a:gd name="connsiteX3" fmla="*/ 0 w 506687"/>
                    <a:gd name="connsiteY3" fmla="*/ 1605837 h 1605837"/>
                    <a:gd name="connsiteX4" fmla="*/ 0 w 506687"/>
                    <a:gd name="connsiteY4" fmla="*/ 1605837 h 1605837"/>
                    <a:gd name="connsiteX5" fmla="*/ 0 w 506687"/>
                    <a:gd name="connsiteY5" fmla="*/ 0 h 160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lowchart: Process 27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lowchart: Process 28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lowchart: Process 29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" name="Rectangle 47"/>
            <p:cNvSpPr/>
            <p:nvPr/>
          </p:nvSpPr>
          <p:spPr>
            <a:xfrm>
              <a:off x="4090611" y="4945997"/>
              <a:ext cx="1440734" cy="323165"/>
            </a:xfrm>
            <a:prstGeom prst="rect">
              <a:avLst/>
            </a:prstGeom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5" name="Group 37"/>
            <p:cNvGrpSpPr/>
            <p:nvPr/>
          </p:nvGrpSpPr>
          <p:grpSpPr>
            <a:xfrm>
              <a:off x="5545059" y="3807430"/>
              <a:ext cx="971272" cy="971272"/>
              <a:chOff x="6017505" y="3607058"/>
              <a:chExt cx="971272" cy="971272"/>
            </a:xfrm>
          </p:grpSpPr>
          <p:sp>
            <p:nvSpPr>
              <p:cNvPr id="17" name="Oval 12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Oval 14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34"/>
              <p:cNvSpPr>
                <a:spLocks/>
              </p:cNvSpPr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Rectangle 50"/>
            <p:cNvSpPr/>
            <p:nvPr/>
          </p:nvSpPr>
          <p:spPr>
            <a:xfrm>
              <a:off x="6516330" y="3844963"/>
              <a:ext cx="1658843" cy="323165"/>
            </a:xfrm>
            <a:prstGeom prst="rect">
              <a:avLst/>
            </a:prstGeom>
          </p:spPr>
          <p:txBody>
            <a:bodyPr wrap="none" lIns="360000" tIns="0" rIns="216000" bIns="0" anchor="ctr" anchorCtr="0">
              <a:normAutofit/>
            </a:bodyPr>
            <a:lstStyle/>
            <a:p>
              <a:r>
                <a:rPr lang="zh-CN" altLang="en-US" sz="2000" b="1"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2393296" y="3090037"/>
            <a:ext cx="27904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90390" y="5404388"/>
            <a:ext cx="27933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75763" y="1750949"/>
            <a:ext cx="28547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75763" y="4214977"/>
            <a:ext cx="2823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906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MH_Others_3"/>
          <p:cNvSpPr txBox="1"/>
          <p:nvPr>
            <p:custDataLst>
              <p:tags r:id="rId3"/>
            </p:custDataLst>
          </p:nvPr>
        </p:nvSpPr>
        <p:spPr>
          <a:xfrm>
            <a:off x="10314453" y="996884"/>
            <a:ext cx="744546" cy="350609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4000" spc="200" dirty="0">
                <a:solidFill>
                  <a:schemeClr val="accent4"/>
                </a:solidFill>
                <a:cs typeface="+mn-ea"/>
                <a:sym typeface="+mn-lt"/>
              </a:rPr>
              <a:t>C</a:t>
            </a:r>
            <a:r>
              <a:rPr lang="en-US" altLang="zh-CN" sz="2800" spc="200" dirty="0">
                <a:solidFill>
                  <a:schemeClr val="accent4"/>
                </a:solidFill>
                <a:cs typeface="+mn-ea"/>
                <a:sym typeface="+mn-lt"/>
              </a:rPr>
              <a:t>hapter</a:t>
            </a:r>
            <a:endParaRPr lang="zh-CN" altLang="en-US" sz="2800" spc="2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PA_MH_Others_4"/>
          <p:cNvSpPr txBox="1"/>
          <p:nvPr>
            <p:custDataLst>
              <p:tags r:id="rId4"/>
            </p:custDataLst>
          </p:nvPr>
        </p:nvSpPr>
        <p:spPr>
          <a:xfrm>
            <a:off x="10843244" y="560418"/>
            <a:ext cx="1015663" cy="1653988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5400" dirty="0">
                <a:solidFill>
                  <a:srgbClr val="3D4048"/>
                </a:solidFill>
                <a:cs typeface="+mn-ea"/>
                <a:sym typeface="+mn-lt"/>
              </a:rPr>
              <a:t>章节</a:t>
            </a:r>
          </a:p>
        </p:txBody>
      </p:sp>
      <p:sp>
        <p:nvSpPr>
          <p:cNvPr id="8" name="MH_Number"/>
          <p:cNvSpPr/>
          <p:nvPr>
            <p:custDataLst>
              <p:tags r:id="rId5"/>
            </p:custDataLst>
          </p:nvPr>
        </p:nvSpPr>
        <p:spPr>
          <a:xfrm>
            <a:off x="9514547" y="2214407"/>
            <a:ext cx="882105" cy="882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80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Title"/>
          <p:cNvSpPr txBox="1"/>
          <p:nvPr>
            <p:custDataLst>
              <p:tags r:id="rId6"/>
            </p:custDataLst>
          </p:nvPr>
        </p:nvSpPr>
        <p:spPr>
          <a:xfrm>
            <a:off x="5504925" y="2635486"/>
            <a:ext cx="3922984" cy="247372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600" dirty="0" smtClean="0">
                <a:cs typeface="+mn-ea"/>
                <a:sym typeface="+mn-lt"/>
              </a:rPr>
              <a:t>工作体会</a:t>
            </a:r>
            <a:endParaRPr lang="en-US" altLang="zh-CN" sz="3200" spc="600" dirty="0" smtClean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点击此处更换文本点击此处更换</a:t>
            </a:r>
            <a:endParaRPr lang="zh-CN" altLang="en-US" sz="2800" spc="2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7" y="1363837"/>
            <a:ext cx="3651924" cy="413032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399908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3444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体 </a:t>
            </a:r>
            <a:r>
              <a:rPr lang="zh-CN" altLang="en-US" sz="2800" b="1" dirty="0" smtClean="0">
                <a:cs typeface="+mn-ea"/>
                <a:sym typeface="+mn-lt"/>
              </a:rPr>
              <a:t>会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Working </a:t>
            </a:r>
            <a:r>
              <a:rPr lang="en-US" altLang="zh-CN" sz="2400" dirty="0">
                <a:cs typeface="+mn-ea"/>
                <a:sym typeface="+mn-lt"/>
              </a:rPr>
              <a:t>Experience</a:t>
            </a:r>
            <a:endParaRPr lang="en-US" altLang="zh-CN" sz="2800" dirty="0">
              <a:cs typeface="+mn-ea"/>
              <a:sym typeface="+mn-lt"/>
            </a:endParaRPr>
          </a:p>
        </p:txBody>
      </p:sp>
      <p:grpSp>
        <p:nvGrpSpPr>
          <p:cNvPr id="8" name="15ce9144-2a0b-414e-a8c4-460eec62b747"/>
          <p:cNvGrpSpPr>
            <a:grpSpLocks noChangeAspect="1"/>
          </p:cNvGrpSpPr>
          <p:nvPr/>
        </p:nvGrpSpPr>
        <p:grpSpPr>
          <a:xfrm>
            <a:off x="1164493" y="1876105"/>
            <a:ext cx="9874419" cy="3905237"/>
            <a:chOff x="1226137" y="1814461"/>
            <a:chExt cx="9874419" cy="3905237"/>
          </a:xfrm>
        </p:grpSpPr>
        <p:grpSp>
          <p:nvGrpSpPr>
            <p:cNvPr id="9" name="Group 3"/>
            <p:cNvGrpSpPr/>
            <p:nvPr/>
          </p:nvGrpSpPr>
          <p:grpSpPr>
            <a:xfrm>
              <a:off x="1226137" y="1871300"/>
              <a:ext cx="3559875" cy="3848398"/>
              <a:chOff x="4316062" y="1899009"/>
              <a:chExt cx="3559875" cy="3848398"/>
            </a:xfrm>
          </p:grpSpPr>
          <p:sp>
            <p:nvSpPr>
              <p:cNvPr id="22" name="Freeform: Shape 4"/>
              <p:cNvSpPr>
                <a:spLocks/>
              </p:cNvSpPr>
              <p:nvPr/>
            </p:nvSpPr>
            <p:spPr bwMode="auto">
              <a:xfrm>
                <a:off x="5137082" y="1899009"/>
                <a:ext cx="1474442" cy="1071357"/>
              </a:xfrm>
              <a:custGeom>
                <a:avLst/>
                <a:gdLst>
                  <a:gd name="T0" fmla="*/ 190 w 293"/>
                  <a:gd name="T1" fmla="*/ 0 h 213"/>
                  <a:gd name="T2" fmla="*/ 293 w 293"/>
                  <a:gd name="T3" fmla="*/ 82 h 213"/>
                  <a:gd name="T4" fmla="*/ 101 w 293"/>
                  <a:gd name="T5" fmla="*/ 213 h 213"/>
                  <a:gd name="T6" fmla="*/ 0 w 293"/>
                  <a:gd name="T7" fmla="*/ 121 h 213"/>
                  <a:gd name="T8" fmla="*/ 190 w 293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213">
                    <a:moveTo>
                      <a:pt x="190" y="0"/>
                    </a:moveTo>
                    <a:cubicBezTo>
                      <a:pt x="293" y="82"/>
                      <a:pt x="293" y="82"/>
                      <a:pt x="293" y="82"/>
                    </a:cubicBezTo>
                    <a:cubicBezTo>
                      <a:pt x="101" y="213"/>
                      <a:pt x="101" y="213"/>
                      <a:pt x="101" y="2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2" y="119"/>
                      <a:pt x="189" y="1"/>
                      <a:pt x="19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57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5"/>
              <p:cNvSpPr>
                <a:spLocks/>
              </p:cNvSpPr>
              <p:nvPr/>
            </p:nvSpPr>
            <p:spPr bwMode="auto">
              <a:xfrm>
                <a:off x="5646242" y="2312701"/>
                <a:ext cx="965282" cy="697973"/>
              </a:xfrm>
              <a:custGeom>
                <a:avLst/>
                <a:gdLst>
                  <a:gd name="T0" fmla="*/ 182 w 192"/>
                  <a:gd name="T1" fmla="*/ 14 h 139"/>
                  <a:gd name="T2" fmla="*/ 191 w 192"/>
                  <a:gd name="T3" fmla="*/ 8 h 139"/>
                  <a:gd name="T4" fmla="*/ 192 w 192"/>
                  <a:gd name="T5" fmla="*/ 0 h 139"/>
                  <a:gd name="T6" fmla="*/ 0 w 192"/>
                  <a:gd name="T7" fmla="*/ 131 h 139"/>
                  <a:gd name="T8" fmla="*/ 0 w 192"/>
                  <a:gd name="T9" fmla="*/ 138 h 139"/>
                  <a:gd name="T10" fmla="*/ 67 w 192"/>
                  <a:gd name="T11" fmla="*/ 93 h 139"/>
                  <a:gd name="T12" fmla="*/ 67 w 192"/>
                  <a:gd name="T13" fmla="*/ 93 h 139"/>
                  <a:gd name="T14" fmla="*/ 182 w 192"/>
                  <a:gd name="T15" fmla="*/ 1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39">
                    <a:moveTo>
                      <a:pt x="182" y="14"/>
                    </a:moveTo>
                    <a:cubicBezTo>
                      <a:pt x="191" y="8"/>
                      <a:pt x="191" y="8"/>
                      <a:pt x="191" y="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9"/>
                      <a:pt x="67" y="93"/>
                      <a:pt x="67" y="93"/>
                    </a:cubicBezTo>
                    <a:cubicBezTo>
                      <a:pt x="67" y="93"/>
                      <a:pt x="67" y="93"/>
                      <a:pt x="67" y="93"/>
                    </a:cubicBezTo>
                    <a:lnTo>
                      <a:pt x="182" y="14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6"/>
              <p:cNvSpPr>
                <a:spLocks/>
              </p:cNvSpPr>
              <p:nvPr/>
            </p:nvSpPr>
            <p:spPr bwMode="auto">
              <a:xfrm>
                <a:off x="5983560" y="2382711"/>
                <a:ext cx="784955" cy="572805"/>
              </a:xfrm>
              <a:custGeom>
                <a:avLst/>
                <a:gdLst>
                  <a:gd name="T0" fmla="*/ 115 w 156"/>
                  <a:gd name="T1" fmla="*/ 0 h 114"/>
                  <a:gd name="T2" fmla="*/ 156 w 156"/>
                  <a:gd name="T3" fmla="*/ 33 h 114"/>
                  <a:gd name="T4" fmla="*/ 42 w 156"/>
                  <a:gd name="T5" fmla="*/ 114 h 114"/>
                  <a:gd name="T6" fmla="*/ 0 w 156"/>
                  <a:gd name="T7" fmla="*/ 79 h 114"/>
                  <a:gd name="T8" fmla="*/ 115 w 156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4">
                    <a:moveTo>
                      <a:pt x="115" y="0"/>
                    </a:moveTo>
                    <a:cubicBezTo>
                      <a:pt x="156" y="33"/>
                      <a:pt x="156" y="33"/>
                      <a:pt x="156" y="33"/>
                    </a:cubicBezTo>
                    <a:cubicBezTo>
                      <a:pt x="135" y="48"/>
                      <a:pt x="44" y="113"/>
                      <a:pt x="42" y="114"/>
                    </a:cubicBezTo>
                    <a:cubicBezTo>
                      <a:pt x="0" y="79"/>
                      <a:pt x="0" y="79"/>
                      <a:pt x="0" y="79"/>
                    </a:cubicBezTo>
                    <a:lnTo>
                      <a:pt x="1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57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7"/>
              <p:cNvSpPr>
                <a:spLocks/>
              </p:cNvSpPr>
              <p:nvPr/>
            </p:nvSpPr>
            <p:spPr bwMode="auto">
              <a:xfrm>
                <a:off x="6189345" y="2548187"/>
                <a:ext cx="579169" cy="447636"/>
              </a:xfrm>
              <a:custGeom>
                <a:avLst/>
                <a:gdLst>
                  <a:gd name="T0" fmla="*/ 115 w 115"/>
                  <a:gd name="T1" fmla="*/ 0 h 89"/>
                  <a:gd name="T2" fmla="*/ 115 w 115"/>
                  <a:gd name="T3" fmla="*/ 8 h 89"/>
                  <a:gd name="T4" fmla="*/ 106 w 115"/>
                  <a:gd name="T5" fmla="*/ 14 h 89"/>
                  <a:gd name="T6" fmla="*/ 0 w 115"/>
                  <a:gd name="T7" fmla="*/ 89 h 89"/>
                  <a:gd name="T8" fmla="*/ 1 w 115"/>
                  <a:gd name="T9" fmla="*/ 81 h 89"/>
                  <a:gd name="T10" fmla="*/ 115 w 115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89">
                    <a:moveTo>
                      <a:pt x="115" y="0"/>
                    </a:moveTo>
                    <a:cubicBezTo>
                      <a:pt x="115" y="8"/>
                      <a:pt x="115" y="8"/>
                      <a:pt x="115" y="8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5" y="14"/>
                      <a:pt x="1" y="88"/>
                      <a:pt x="0" y="89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3" y="80"/>
                      <a:pt x="93" y="16"/>
                      <a:pt x="115" y="0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8"/>
              <p:cNvSpPr>
                <a:spLocks/>
              </p:cNvSpPr>
              <p:nvPr/>
            </p:nvSpPr>
            <p:spPr bwMode="auto">
              <a:xfrm>
                <a:off x="5137082" y="2507879"/>
                <a:ext cx="509160" cy="498552"/>
              </a:xfrm>
              <a:custGeom>
                <a:avLst/>
                <a:gdLst>
                  <a:gd name="T0" fmla="*/ 2 w 101"/>
                  <a:gd name="T1" fmla="*/ 7 h 99"/>
                  <a:gd name="T2" fmla="*/ 0 w 101"/>
                  <a:gd name="T3" fmla="*/ 0 h 99"/>
                  <a:gd name="T4" fmla="*/ 101 w 101"/>
                  <a:gd name="T5" fmla="*/ 92 h 99"/>
                  <a:gd name="T6" fmla="*/ 101 w 101"/>
                  <a:gd name="T7" fmla="*/ 99 h 99"/>
                  <a:gd name="T8" fmla="*/ 2 w 101"/>
                  <a:gd name="T9" fmla="*/ 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9">
                    <a:moveTo>
                      <a:pt x="2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9"/>
                      <a:pt x="101" y="99"/>
                      <a:pt x="101" y="99"/>
                    </a:cubicBezTo>
                    <a:cubicBezTo>
                      <a:pt x="30" y="33"/>
                      <a:pt x="60" y="61"/>
                      <a:pt x="2" y="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9"/>
              <p:cNvSpPr>
                <a:spLocks/>
              </p:cNvSpPr>
              <p:nvPr/>
            </p:nvSpPr>
            <p:spPr bwMode="auto">
              <a:xfrm>
                <a:off x="5983560" y="2779431"/>
                <a:ext cx="210028" cy="216393"/>
              </a:xfrm>
              <a:custGeom>
                <a:avLst/>
                <a:gdLst>
                  <a:gd name="T0" fmla="*/ 0 w 42"/>
                  <a:gd name="T1" fmla="*/ 0 h 43"/>
                  <a:gd name="T2" fmla="*/ 0 w 42"/>
                  <a:gd name="T3" fmla="*/ 0 h 43"/>
                  <a:gd name="T4" fmla="*/ 1 w 42"/>
                  <a:gd name="T5" fmla="*/ 6 h 43"/>
                  <a:gd name="T6" fmla="*/ 40 w 42"/>
                  <a:gd name="T7" fmla="*/ 42 h 43"/>
                  <a:gd name="T8" fmla="*/ 41 w 42"/>
                  <a:gd name="T9" fmla="*/ 42 h 43"/>
                  <a:gd name="T10" fmla="*/ 41 w 42"/>
                  <a:gd name="T11" fmla="*/ 43 h 43"/>
                  <a:gd name="T12" fmla="*/ 42 w 42"/>
                  <a:gd name="T13" fmla="*/ 35 h 43"/>
                  <a:gd name="T14" fmla="*/ 0 w 42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39" y="41"/>
                      <a:pt x="40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35"/>
                      <a:pt x="42" y="35"/>
                      <a:pt x="42" y="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0"/>
              <p:cNvSpPr>
                <a:spLocks/>
              </p:cNvSpPr>
              <p:nvPr/>
            </p:nvSpPr>
            <p:spPr bwMode="auto">
              <a:xfrm>
                <a:off x="6149037" y="3017039"/>
                <a:ext cx="212150" cy="216393"/>
              </a:xfrm>
              <a:custGeom>
                <a:avLst/>
                <a:gdLst>
                  <a:gd name="T0" fmla="*/ 100 w 100"/>
                  <a:gd name="T1" fmla="*/ 87 h 102"/>
                  <a:gd name="T2" fmla="*/ 0 w 100"/>
                  <a:gd name="T3" fmla="*/ 0 h 102"/>
                  <a:gd name="T4" fmla="*/ 2 w 100"/>
                  <a:gd name="T5" fmla="*/ 16 h 102"/>
                  <a:gd name="T6" fmla="*/ 95 w 100"/>
                  <a:gd name="T7" fmla="*/ 99 h 102"/>
                  <a:gd name="T8" fmla="*/ 100 w 100"/>
                  <a:gd name="T9" fmla="*/ 102 h 102"/>
                  <a:gd name="T10" fmla="*/ 100 w 100"/>
                  <a:gd name="T11" fmla="*/ 8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02">
                    <a:moveTo>
                      <a:pt x="100" y="87"/>
                    </a:moveTo>
                    <a:lnTo>
                      <a:pt x="0" y="0"/>
                    </a:lnTo>
                    <a:lnTo>
                      <a:pt x="2" y="16"/>
                    </a:lnTo>
                    <a:lnTo>
                      <a:pt x="95" y="99"/>
                    </a:lnTo>
                    <a:lnTo>
                      <a:pt x="100" y="102"/>
                    </a:lnTo>
                    <a:lnTo>
                      <a:pt x="100" y="87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1"/>
              <p:cNvSpPr>
                <a:spLocks/>
              </p:cNvSpPr>
              <p:nvPr/>
            </p:nvSpPr>
            <p:spPr bwMode="auto">
              <a:xfrm>
                <a:off x="6149037" y="2618197"/>
                <a:ext cx="780712" cy="615235"/>
              </a:xfrm>
              <a:custGeom>
                <a:avLst/>
                <a:gdLst>
                  <a:gd name="T0" fmla="*/ 114 w 155"/>
                  <a:gd name="T1" fmla="*/ 0 h 122"/>
                  <a:gd name="T2" fmla="*/ 155 w 155"/>
                  <a:gd name="T3" fmla="*/ 33 h 122"/>
                  <a:gd name="T4" fmla="*/ 42 w 155"/>
                  <a:gd name="T5" fmla="*/ 116 h 122"/>
                  <a:gd name="T6" fmla="*/ 0 w 155"/>
                  <a:gd name="T7" fmla="*/ 79 h 122"/>
                  <a:gd name="T8" fmla="*/ 7 w 155"/>
                  <a:gd name="T9" fmla="*/ 74 h 122"/>
                  <a:gd name="T10" fmla="*/ 8 w 155"/>
                  <a:gd name="T11" fmla="*/ 74 h 122"/>
                  <a:gd name="T12" fmla="*/ 8 w 155"/>
                  <a:gd name="T13" fmla="*/ 75 h 122"/>
                  <a:gd name="T14" fmla="*/ 114 w 155"/>
                  <a:gd name="T1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122">
                    <a:moveTo>
                      <a:pt x="114" y="0"/>
                    </a:moveTo>
                    <a:cubicBezTo>
                      <a:pt x="155" y="33"/>
                      <a:pt x="155" y="33"/>
                      <a:pt x="155" y="33"/>
                    </a:cubicBezTo>
                    <a:cubicBezTo>
                      <a:pt x="34" y="122"/>
                      <a:pt x="50" y="110"/>
                      <a:pt x="42" y="11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9" y="74"/>
                      <a:pt x="113" y="0"/>
                      <a:pt x="11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57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2"/>
              <p:cNvSpPr>
                <a:spLocks/>
              </p:cNvSpPr>
              <p:nvPr/>
            </p:nvSpPr>
            <p:spPr bwMode="auto">
              <a:xfrm>
                <a:off x="6325121" y="2783674"/>
                <a:ext cx="604627" cy="449758"/>
              </a:xfrm>
              <a:custGeom>
                <a:avLst/>
                <a:gdLst>
                  <a:gd name="T0" fmla="*/ 119 w 120"/>
                  <a:gd name="T1" fmla="*/ 7 h 89"/>
                  <a:gd name="T2" fmla="*/ 111 w 120"/>
                  <a:gd name="T3" fmla="*/ 13 h 89"/>
                  <a:gd name="T4" fmla="*/ 7 w 120"/>
                  <a:gd name="T5" fmla="*/ 89 h 89"/>
                  <a:gd name="T6" fmla="*/ 7 w 120"/>
                  <a:gd name="T7" fmla="*/ 83 h 89"/>
                  <a:gd name="T8" fmla="*/ 120 w 120"/>
                  <a:gd name="T9" fmla="*/ 0 h 89"/>
                  <a:gd name="T10" fmla="*/ 119 w 120"/>
                  <a:gd name="T11" fmla="*/ 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89">
                    <a:moveTo>
                      <a:pt x="119" y="7"/>
                    </a:moveTo>
                    <a:cubicBezTo>
                      <a:pt x="111" y="13"/>
                      <a:pt x="111" y="13"/>
                      <a:pt x="111" y="13"/>
                    </a:cubicBezTo>
                    <a:cubicBezTo>
                      <a:pt x="110" y="14"/>
                      <a:pt x="8" y="89"/>
                      <a:pt x="7" y="89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4" y="78"/>
                      <a:pt x="0" y="88"/>
                      <a:pt x="120" y="0"/>
                    </a:cubicBezTo>
                    <a:lnTo>
                      <a:pt x="119" y="7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3"/>
              <p:cNvSpPr>
                <a:spLocks/>
              </p:cNvSpPr>
              <p:nvPr/>
            </p:nvSpPr>
            <p:spPr bwMode="auto">
              <a:xfrm>
                <a:off x="6314514" y="3252525"/>
                <a:ext cx="212150" cy="220636"/>
              </a:xfrm>
              <a:custGeom>
                <a:avLst/>
                <a:gdLst>
                  <a:gd name="T0" fmla="*/ 0 w 42"/>
                  <a:gd name="T1" fmla="*/ 7 h 44"/>
                  <a:gd name="T2" fmla="*/ 0 w 42"/>
                  <a:gd name="T3" fmla="*/ 0 h 44"/>
                  <a:gd name="T4" fmla="*/ 42 w 42"/>
                  <a:gd name="T5" fmla="*/ 38 h 44"/>
                  <a:gd name="T6" fmla="*/ 41 w 42"/>
                  <a:gd name="T7" fmla="*/ 44 h 44"/>
                  <a:gd name="T8" fmla="*/ 0 w 42"/>
                  <a:gd name="T9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0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11" y="17"/>
                      <a:pt x="38" y="41"/>
                      <a:pt x="0" y="7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4"/>
              <p:cNvSpPr>
                <a:spLocks/>
              </p:cNvSpPr>
              <p:nvPr/>
            </p:nvSpPr>
            <p:spPr bwMode="auto">
              <a:xfrm>
                <a:off x="6314514" y="2849440"/>
                <a:ext cx="770104" cy="594020"/>
              </a:xfrm>
              <a:custGeom>
                <a:avLst/>
                <a:gdLst>
                  <a:gd name="T0" fmla="*/ 153 w 153"/>
                  <a:gd name="T1" fmla="*/ 33 h 118"/>
                  <a:gd name="T2" fmla="*/ 113 w 153"/>
                  <a:gd name="T3" fmla="*/ 0 h 118"/>
                  <a:gd name="T4" fmla="*/ 9 w 153"/>
                  <a:gd name="T5" fmla="*/ 76 h 118"/>
                  <a:gd name="T6" fmla="*/ 7 w 153"/>
                  <a:gd name="T7" fmla="*/ 75 h 118"/>
                  <a:gd name="T8" fmla="*/ 0 w 153"/>
                  <a:gd name="T9" fmla="*/ 80 h 118"/>
                  <a:gd name="T10" fmla="*/ 42 w 153"/>
                  <a:gd name="T11" fmla="*/ 118 h 118"/>
                  <a:gd name="T12" fmla="*/ 153 w 153"/>
                  <a:gd name="T13" fmla="*/ 3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18">
                    <a:moveTo>
                      <a:pt x="153" y="33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1"/>
                      <a:pt x="10" y="76"/>
                      <a:pt x="9" y="76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153" y="33"/>
                      <a:pt x="153" y="33"/>
                      <a:pt x="153" y="3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57000">
                    <a:schemeClr val="accent4">
                      <a:lumMod val="60000"/>
                      <a:lumOff val="40000"/>
                    </a:schemeClr>
                  </a:gs>
                  <a:gs pos="83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5"/>
              <p:cNvSpPr>
                <a:spLocks/>
              </p:cNvSpPr>
              <p:nvPr/>
            </p:nvSpPr>
            <p:spPr bwMode="auto">
              <a:xfrm>
                <a:off x="6522421" y="3017039"/>
                <a:ext cx="562197" cy="456122"/>
              </a:xfrm>
              <a:custGeom>
                <a:avLst/>
                <a:gdLst>
                  <a:gd name="T0" fmla="*/ 111 w 112"/>
                  <a:gd name="T1" fmla="*/ 7 h 91"/>
                  <a:gd name="T2" fmla="*/ 112 w 112"/>
                  <a:gd name="T3" fmla="*/ 0 h 91"/>
                  <a:gd name="T4" fmla="*/ 1 w 112"/>
                  <a:gd name="T5" fmla="*/ 85 h 91"/>
                  <a:gd name="T6" fmla="*/ 0 w 112"/>
                  <a:gd name="T7" fmla="*/ 91 h 91"/>
                  <a:gd name="T8" fmla="*/ 104 w 112"/>
                  <a:gd name="T9" fmla="*/ 12 h 91"/>
                  <a:gd name="T10" fmla="*/ 111 w 112"/>
                  <a:gd name="T11" fmla="*/ 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91">
                    <a:moveTo>
                      <a:pt x="111" y="7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11" y="7"/>
                      <a:pt x="109" y="9"/>
                      <a:pt x="111" y="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6"/>
              <p:cNvSpPr>
                <a:spLocks/>
              </p:cNvSpPr>
              <p:nvPr/>
            </p:nvSpPr>
            <p:spPr bwMode="auto">
              <a:xfrm>
                <a:off x="6409981" y="3076441"/>
                <a:ext cx="1465956" cy="1166824"/>
              </a:xfrm>
              <a:custGeom>
                <a:avLst/>
                <a:gdLst>
                  <a:gd name="T0" fmla="*/ 5 w 291"/>
                  <a:gd name="T1" fmla="*/ 64 h 232"/>
                  <a:gd name="T2" fmla="*/ 5 w 291"/>
                  <a:gd name="T3" fmla="*/ 64 h 232"/>
                  <a:gd name="T4" fmla="*/ 0 w 291"/>
                  <a:gd name="T5" fmla="*/ 67 h 232"/>
                  <a:gd name="T6" fmla="*/ 182 w 291"/>
                  <a:gd name="T7" fmla="*/ 232 h 232"/>
                  <a:gd name="T8" fmla="*/ 291 w 291"/>
                  <a:gd name="T9" fmla="*/ 138 h 232"/>
                  <a:gd name="T10" fmla="*/ 126 w 291"/>
                  <a:gd name="T11" fmla="*/ 0 h 232"/>
                  <a:gd name="T12" fmla="*/ 22 w 291"/>
                  <a:gd name="T13" fmla="*/ 79 h 232"/>
                  <a:gd name="T14" fmla="*/ 5 w 291"/>
                  <a:gd name="T15" fmla="*/ 6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1" h="232">
                    <a:moveTo>
                      <a:pt x="5" y="6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82" y="232"/>
                      <a:pt x="182" y="232"/>
                      <a:pt x="182" y="232"/>
                    </a:cubicBezTo>
                    <a:cubicBezTo>
                      <a:pt x="185" y="229"/>
                      <a:pt x="288" y="140"/>
                      <a:pt x="291" y="138"/>
                    </a:cubicBezTo>
                    <a:cubicBezTo>
                      <a:pt x="290" y="137"/>
                      <a:pt x="127" y="1"/>
                      <a:pt x="126" y="0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5" y="64"/>
                      <a:pt x="5" y="64"/>
                      <a:pt x="5" y="64"/>
                    </a:cubicBezTo>
                  </a:path>
                </a:pathLst>
              </a:custGeom>
              <a:solidFill>
                <a:srgbClr val="33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7"/>
              <p:cNvSpPr>
                <a:spLocks/>
              </p:cNvSpPr>
              <p:nvPr/>
            </p:nvSpPr>
            <p:spPr bwMode="auto">
              <a:xfrm>
                <a:off x="6409981" y="3076441"/>
                <a:ext cx="1465956" cy="1166824"/>
              </a:xfrm>
              <a:custGeom>
                <a:avLst/>
                <a:gdLst>
                  <a:gd name="T0" fmla="*/ 126 w 291"/>
                  <a:gd name="T1" fmla="*/ 0 h 232"/>
                  <a:gd name="T2" fmla="*/ 22 w 291"/>
                  <a:gd name="T3" fmla="*/ 79 h 232"/>
                  <a:gd name="T4" fmla="*/ 5 w 291"/>
                  <a:gd name="T5" fmla="*/ 64 h 232"/>
                  <a:gd name="T6" fmla="*/ 5 w 291"/>
                  <a:gd name="T7" fmla="*/ 64 h 232"/>
                  <a:gd name="T8" fmla="*/ 5 w 291"/>
                  <a:gd name="T9" fmla="*/ 64 h 232"/>
                  <a:gd name="T10" fmla="*/ 0 w 291"/>
                  <a:gd name="T11" fmla="*/ 67 h 232"/>
                  <a:gd name="T12" fmla="*/ 182 w 291"/>
                  <a:gd name="T13" fmla="*/ 232 h 232"/>
                  <a:gd name="T14" fmla="*/ 291 w 291"/>
                  <a:gd name="T15" fmla="*/ 138 h 232"/>
                  <a:gd name="T16" fmla="*/ 126 w 291"/>
                  <a:gd name="T17" fmla="*/ 0 h 232"/>
                  <a:gd name="T18" fmla="*/ 126 w 291"/>
                  <a:gd name="T1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232">
                    <a:moveTo>
                      <a:pt x="126" y="0"/>
                    </a:moveTo>
                    <a:cubicBezTo>
                      <a:pt x="22" y="79"/>
                      <a:pt x="22" y="79"/>
                      <a:pt x="22" y="79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82" y="232"/>
                      <a:pt x="182" y="232"/>
                      <a:pt x="182" y="232"/>
                    </a:cubicBezTo>
                    <a:cubicBezTo>
                      <a:pt x="185" y="229"/>
                      <a:pt x="288" y="140"/>
                      <a:pt x="291" y="138"/>
                    </a:cubicBezTo>
                    <a:cubicBezTo>
                      <a:pt x="290" y="137"/>
                      <a:pt x="127" y="1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7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8"/>
              <p:cNvSpPr>
                <a:spLocks/>
              </p:cNvSpPr>
              <p:nvPr/>
            </p:nvSpPr>
            <p:spPr bwMode="auto">
              <a:xfrm>
                <a:off x="5272858" y="3594086"/>
                <a:ext cx="524010" cy="549468"/>
              </a:xfrm>
              <a:custGeom>
                <a:avLst/>
                <a:gdLst>
                  <a:gd name="T0" fmla="*/ 0 w 247"/>
                  <a:gd name="T1" fmla="*/ 43 h 259"/>
                  <a:gd name="T2" fmla="*/ 57 w 247"/>
                  <a:gd name="T3" fmla="*/ 0 h 259"/>
                  <a:gd name="T4" fmla="*/ 247 w 247"/>
                  <a:gd name="T5" fmla="*/ 190 h 259"/>
                  <a:gd name="T6" fmla="*/ 154 w 247"/>
                  <a:gd name="T7" fmla="*/ 259 h 259"/>
                  <a:gd name="T8" fmla="*/ 145 w 247"/>
                  <a:gd name="T9" fmla="*/ 247 h 259"/>
                  <a:gd name="T10" fmla="*/ 171 w 247"/>
                  <a:gd name="T11" fmla="*/ 228 h 259"/>
                  <a:gd name="T12" fmla="*/ 169 w 247"/>
                  <a:gd name="T13" fmla="*/ 216 h 259"/>
                  <a:gd name="T14" fmla="*/ 0 w 247"/>
                  <a:gd name="T15" fmla="*/ 4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7" h="259">
                    <a:moveTo>
                      <a:pt x="0" y="43"/>
                    </a:moveTo>
                    <a:lnTo>
                      <a:pt x="57" y="0"/>
                    </a:lnTo>
                    <a:lnTo>
                      <a:pt x="247" y="190"/>
                    </a:lnTo>
                    <a:lnTo>
                      <a:pt x="154" y="259"/>
                    </a:lnTo>
                    <a:lnTo>
                      <a:pt x="145" y="247"/>
                    </a:lnTo>
                    <a:lnTo>
                      <a:pt x="171" y="228"/>
                    </a:lnTo>
                    <a:lnTo>
                      <a:pt x="169" y="216"/>
                    </a:lnTo>
                    <a:lnTo>
                      <a:pt x="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7000">
                    <a:schemeClr val="accent1"/>
                  </a:gs>
                  <a:gs pos="83000">
                    <a:schemeClr val="accent1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9"/>
              <p:cNvSpPr>
                <a:spLocks/>
              </p:cNvSpPr>
              <p:nvPr/>
            </p:nvSpPr>
            <p:spPr bwMode="auto">
              <a:xfrm>
                <a:off x="5096774" y="3640759"/>
                <a:ext cx="534618" cy="562197"/>
              </a:xfrm>
              <a:custGeom>
                <a:avLst/>
                <a:gdLst>
                  <a:gd name="T0" fmla="*/ 106 w 106"/>
                  <a:gd name="T1" fmla="*/ 82 h 112"/>
                  <a:gd name="T2" fmla="*/ 68 w 106"/>
                  <a:gd name="T3" fmla="*/ 112 h 112"/>
                  <a:gd name="T4" fmla="*/ 67 w 106"/>
                  <a:gd name="T5" fmla="*/ 112 h 112"/>
                  <a:gd name="T6" fmla="*/ 62 w 106"/>
                  <a:gd name="T7" fmla="*/ 108 h 112"/>
                  <a:gd name="T8" fmla="*/ 73 w 106"/>
                  <a:gd name="T9" fmla="*/ 99 h 112"/>
                  <a:gd name="T10" fmla="*/ 72 w 106"/>
                  <a:gd name="T11" fmla="*/ 95 h 112"/>
                  <a:gd name="T12" fmla="*/ 0 w 106"/>
                  <a:gd name="T13" fmla="*/ 19 h 112"/>
                  <a:gd name="T14" fmla="*/ 26 w 106"/>
                  <a:gd name="T15" fmla="*/ 0 h 112"/>
                  <a:gd name="T16" fmla="*/ 35 w 106"/>
                  <a:gd name="T17" fmla="*/ 9 h 112"/>
                  <a:gd name="T18" fmla="*/ 106 w 106"/>
                  <a:gd name="T19" fmla="*/ 8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112">
                    <a:moveTo>
                      <a:pt x="106" y="82"/>
                    </a:moveTo>
                    <a:cubicBezTo>
                      <a:pt x="68" y="112"/>
                      <a:pt x="68" y="112"/>
                      <a:pt x="68" y="112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62" y="108"/>
                      <a:pt x="62" y="108"/>
                      <a:pt x="62" y="108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7"/>
                      <a:pt x="72" y="94"/>
                      <a:pt x="72" y="95"/>
                    </a:cubicBezTo>
                    <a:cubicBezTo>
                      <a:pt x="65" y="87"/>
                      <a:pt x="7" y="27"/>
                      <a:pt x="0" y="1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106" y="82"/>
                      <a:pt x="106" y="82"/>
                      <a:pt x="106" y="82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7000">
                    <a:schemeClr val="accent1"/>
                  </a:gs>
                  <a:gs pos="83000">
                    <a:schemeClr val="accent1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20"/>
              <p:cNvSpPr>
                <a:spLocks/>
              </p:cNvSpPr>
              <p:nvPr/>
            </p:nvSpPr>
            <p:spPr bwMode="auto">
              <a:xfrm>
                <a:off x="6409981" y="3413759"/>
                <a:ext cx="916487" cy="854964"/>
              </a:xfrm>
              <a:custGeom>
                <a:avLst/>
                <a:gdLst>
                  <a:gd name="T0" fmla="*/ 167 w 432"/>
                  <a:gd name="T1" fmla="*/ 166 h 403"/>
                  <a:gd name="T2" fmla="*/ 0 w 432"/>
                  <a:gd name="T3" fmla="*/ 16 h 403"/>
                  <a:gd name="T4" fmla="*/ 0 w 432"/>
                  <a:gd name="T5" fmla="*/ 0 h 403"/>
                  <a:gd name="T6" fmla="*/ 432 w 432"/>
                  <a:gd name="T7" fmla="*/ 391 h 403"/>
                  <a:gd name="T8" fmla="*/ 428 w 432"/>
                  <a:gd name="T9" fmla="*/ 401 h 403"/>
                  <a:gd name="T10" fmla="*/ 428 w 432"/>
                  <a:gd name="T11" fmla="*/ 403 h 403"/>
                  <a:gd name="T12" fmla="*/ 167 w 432"/>
                  <a:gd name="T13" fmla="*/ 166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2" h="403">
                    <a:moveTo>
                      <a:pt x="167" y="16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432" y="391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167" y="1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1"/>
              <p:cNvSpPr>
                <a:spLocks/>
              </p:cNvSpPr>
              <p:nvPr/>
            </p:nvSpPr>
            <p:spPr bwMode="auto">
              <a:xfrm>
                <a:off x="4916446" y="3689554"/>
                <a:ext cx="543104" cy="528253"/>
              </a:xfrm>
              <a:custGeom>
                <a:avLst/>
                <a:gdLst>
                  <a:gd name="T0" fmla="*/ 0 w 108"/>
                  <a:gd name="T1" fmla="*/ 20 h 105"/>
                  <a:gd name="T2" fmla="*/ 27 w 108"/>
                  <a:gd name="T3" fmla="*/ 0 h 105"/>
                  <a:gd name="T4" fmla="*/ 108 w 108"/>
                  <a:gd name="T5" fmla="*/ 85 h 105"/>
                  <a:gd name="T6" fmla="*/ 80 w 108"/>
                  <a:gd name="T7" fmla="*/ 105 h 105"/>
                  <a:gd name="T8" fmla="*/ 0 w 108"/>
                  <a:gd name="T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5">
                    <a:moveTo>
                      <a:pt x="0" y="2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2" y="15"/>
                      <a:pt x="105" y="81"/>
                      <a:pt x="108" y="8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7000">
                    <a:schemeClr val="accent1"/>
                  </a:gs>
                  <a:gs pos="83000">
                    <a:schemeClr val="accent1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2"/>
              <p:cNvSpPr>
                <a:spLocks/>
              </p:cNvSpPr>
              <p:nvPr/>
            </p:nvSpPr>
            <p:spPr bwMode="auto">
              <a:xfrm>
                <a:off x="6552122" y="3765928"/>
                <a:ext cx="795562" cy="704337"/>
              </a:xfrm>
              <a:custGeom>
                <a:avLst/>
                <a:gdLst>
                  <a:gd name="T0" fmla="*/ 0 w 158"/>
                  <a:gd name="T1" fmla="*/ 33 h 140"/>
                  <a:gd name="T2" fmla="*/ 42 w 158"/>
                  <a:gd name="T3" fmla="*/ 0 h 140"/>
                  <a:gd name="T4" fmla="*/ 152 w 158"/>
                  <a:gd name="T5" fmla="*/ 100 h 140"/>
                  <a:gd name="T6" fmla="*/ 154 w 158"/>
                  <a:gd name="T7" fmla="*/ 98 h 140"/>
                  <a:gd name="T8" fmla="*/ 158 w 158"/>
                  <a:gd name="T9" fmla="*/ 101 h 140"/>
                  <a:gd name="T10" fmla="*/ 114 w 158"/>
                  <a:gd name="T11" fmla="*/ 140 h 140"/>
                  <a:gd name="T12" fmla="*/ 0 w 158"/>
                  <a:gd name="T13" fmla="*/ 3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40">
                    <a:moveTo>
                      <a:pt x="0" y="3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52" y="100"/>
                      <a:pt x="152" y="100"/>
                      <a:pt x="152" y="100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20" y="134"/>
                      <a:pt x="116" y="138"/>
                      <a:pt x="114" y="140"/>
                    </a:cubicBezTo>
                    <a:lnTo>
                      <a:pt x="0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7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3"/>
              <p:cNvSpPr>
                <a:spLocks/>
              </p:cNvSpPr>
              <p:nvPr/>
            </p:nvSpPr>
            <p:spPr bwMode="auto">
              <a:xfrm>
                <a:off x="6547879" y="3931404"/>
                <a:ext cx="577048" cy="564319"/>
              </a:xfrm>
              <a:custGeom>
                <a:avLst/>
                <a:gdLst>
                  <a:gd name="T0" fmla="*/ 11 w 272"/>
                  <a:gd name="T1" fmla="*/ 24 h 266"/>
                  <a:gd name="T2" fmla="*/ 0 w 272"/>
                  <a:gd name="T3" fmla="*/ 14 h 266"/>
                  <a:gd name="T4" fmla="*/ 2 w 272"/>
                  <a:gd name="T5" fmla="*/ 0 h 266"/>
                  <a:gd name="T6" fmla="*/ 272 w 272"/>
                  <a:gd name="T7" fmla="*/ 254 h 266"/>
                  <a:gd name="T8" fmla="*/ 268 w 272"/>
                  <a:gd name="T9" fmla="*/ 266 h 266"/>
                  <a:gd name="T10" fmla="*/ 11 w 272"/>
                  <a:gd name="T11" fmla="*/ 2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266">
                    <a:moveTo>
                      <a:pt x="11" y="24"/>
                    </a:moveTo>
                    <a:lnTo>
                      <a:pt x="0" y="14"/>
                    </a:lnTo>
                    <a:lnTo>
                      <a:pt x="2" y="0"/>
                    </a:lnTo>
                    <a:lnTo>
                      <a:pt x="272" y="254"/>
                    </a:lnTo>
                    <a:lnTo>
                      <a:pt x="268" y="266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24"/>
              <p:cNvSpPr>
                <a:spLocks/>
              </p:cNvSpPr>
              <p:nvPr/>
            </p:nvSpPr>
            <p:spPr bwMode="auto">
              <a:xfrm>
                <a:off x="5419241" y="4052330"/>
                <a:ext cx="216393" cy="171841"/>
              </a:xfrm>
              <a:custGeom>
                <a:avLst/>
                <a:gdLst>
                  <a:gd name="T0" fmla="*/ 43 w 43"/>
                  <a:gd name="T1" fmla="*/ 5 h 34"/>
                  <a:gd name="T2" fmla="*/ 42 w 43"/>
                  <a:gd name="T3" fmla="*/ 0 h 34"/>
                  <a:gd name="T4" fmla="*/ 3 w 43"/>
                  <a:gd name="T5" fmla="*/ 30 h 34"/>
                  <a:gd name="T6" fmla="*/ 3 w 43"/>
                  <a:gd name="T7" fmla="*/ 34 h 34"/>
                  <a:gd name="T8" fmla="*/ 43 w 43"/>
                  <a:gd name="T9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5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32"/>
                      <a:pt x="4" y="29"/>
                      <a:pt x="3" y="3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4" y="34"/>
                      <a:pt x="42" y="5"/>
                      <a:pt x="43" y="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5"/>
              <p:cNvSpPr>
                <a:spLocks/>
              </p:cNvSpPr>
              <p:nvPr/>
            </p:nvSpPr>
            <p:spPr bwMode="auto">
              <a:xfrm>
                <a:off x="5599569" y="3997171"/>
                <a:ext cx="197299" cy="165477"/>
              </a:xfrm>
              <a:custGeom>
                <a:avLst/>
                <a:gdLst>
                  <a:gd name="T0" fmla="*/ 0 w 93"/>
                  <a:gd name="T1" fmla="*/ 69 h 78"/>
                  <a:gd name="T2" fmla="*/ 93 w 93"/>
                  <a:gd name="T3" fmla="*/ 0 h 78"/>
                  <a:gd name="T4" fmla="*/ 93 w 93"/>
                  <a:gd name="T5" fmla="*/ 9 h 78"/>
                  <a:gd name="T6" fmla="*/ 3 w 93"/>
                  <a:gd name="T7" fmla="*/ 78 h 78"/>
                  <a:gd name="T8" fmla="*/ 0 w 93"/>
                  <a:gd name="T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8">
                    <a:moveTo>
                      <a:pt x="0" y="69"/>
                    </a:moveTo>
                    <a:lnTo>
                      <a:pt x="93" y="0"/>
                    </a:lnTo>
                    <a:lnTo>
                      <a:pt x="93" y="9"/>
                    </a:lnTo>
                    <a:lnTo>
                      <a:pt x="3" y="78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26"/>
              <p:cNvSpPr>
                <a:spLocks/>
              </p:cNvSpPr>
              <p:nvPr/>
            </p:nvSpPr>
            <p:spPr bwMode="auto">
              <a:xfrm>
                <a:off x="5569868" y="4118096"/>
                <a:ext cx="36065" cy="44551"/>
              </a:xfrm>
              <a:custGeom>
                <a:avLst/>
                <a:gdLst>
                  <a:gd name="T0" fmla="*/ 5 w 17"/>
                  <a:gd name="T1" fmla="*/ 0 h 21"/>
                  <a:gd name="T2" fmla="*/ 0 w 17"/>
                  <a:gd name="T3" fmla="*/ 5 h 21"/>
                  <a:gd name="T4" fmla="*/ 17 w 17"/>
                  <a:gd name="T5" fmla="*/ 21 h 21"/>
                  <a:gd name="T6" fmla="*/ 14 w 17"/>
                  <a:gd name="T7" fmla="*/ 12 h 21"/>
                  <a:gd name="T8" fmla="*/ 5 w 1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5" y="0"/>
                    </a:moveTo>
                    <a:lnTo>
                      <a:pt x="0" y="5"/>
                    </a:lnTo>
                    <a:lnTo>
                      <a:pt x="17" y="21"/>
                    </a:lnTo>
                    <a:lnTo>
                      <a:pt x="14" y="1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7"/>
              <p:cNvSpPr>
                <a:spLocks/>
              </p:cNvSpPr>
              <p:nvPr/>
            </p:nvSpPr>
            <p:spPr bwMode="auto">
              <a:xfrm>
                <a:off x="4316062" y="3740470"/>
                <a:ext cx="1143488" cy="1162581"/>
              </a:xfrm>
              <a:custGeom>
                <a:avLst/>
                <a:gdLst>
                  <a:gd name="T0" fmla="*/ 110 w 227"/>
                  <a:gd name="T1" fmla="*/ 0 h 231"/>
                  <a:gd name="T2" fmla="*/ 227 w 227"/>
                  <a:gd name="T3" fmla="*/ 125 h 231"/>
                  <a:gd name="T4" fmla="*/ 118 w 227"/>
                  <a:gd name="T5" fmla="*/ 209 h 231"/>
                  <a:gd name="T6" fmla="*/ 118 w 227"/>
                  <a:gd name="T7" fmla="*/ 209 h 231"/>
                  <a:gd name="T8" fmla="*/ 118 w 227"/>
                  <a:gd name="T9" fmla="*/ 209 h 231"/>
                  <a:gd name="T10" fmla="*/ 120 w 227"/>
                  <a:gd name="T11" fmla="*/ 213 h 231"/>
                  <a:gd name="T12" fmla="*/ 134 w 227"/>
                  <a:gd name="T13" fmla="*/ 229 h 231"/>
                  <a:gd name="T14" fmla="*/ 131 w 227"/>
                  <a:gd name="T15" fmla="*/ 231 h 231"/>
                  <a:gd name="T16" fmla="*/ 0 w 227"/>
                  <a:gd name="T17" fmla="*/ 78 h 231"/>
                  <a:gd name="T18" fmla="*/ 110 w 227"/>
                  <a:gd name="T1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31">
                    <a:moveTo>
                      <a:pt x="110" y="0"/>
                    </a:moveTo>
                    <a:cubicBezTo>
                      <a:pt x="126" y="18"/>
                      <a:pt x="225" y="122"/>
                      <a:pt x="227" y="125"/>
                    </a:cubicBezTo>
                    <a:cubicBezTo>
                      <a:pt x="114" y="212"/>
                      <a:pt x="132" y="199"/>
                      <a:pt x="118" y="209"/>
                    </a:cubicBezTo>
                    <a:cubicBezTo>
                      <a:pt x="118" y="209"/>
                      <a:pt x="118" y="209"/>
                      <a:pt x="118" y="209"/>
                    </a:cubicBezTo>
                    <a:cubicBezTo>
                      <a:pt x="118" y="209"/>
                      <a:pt x="118" y="209"/>
                      <a:pt x="118" y="209"/>
                    </a:cubicBezTo>
                    <a:cubicBezTo>
                      <a:pt x="120" y="213"/>
                      <a:pt x="120" y="213"/>
                      <a:pt x="120" y="213"/>
                    </a:cubicBezTo>
                    <a:cubicBezTo>
                      <a:pt x="134" y="229"/>
                      <a:pt x="134" y="229"/>
                      <a:pt x="134" y="229"/>
                    </a:cubicBezTo>
                    <a:cubicBezTo>
                      <a:pt x="131" y="231"/>
                      <a:pt x="131" y="231"/>
                      <a:pt x="131" y="23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7000">
                    <a:schemeClr val="accent1"/>
                  </a:gs>
                  <a:gs pos="83000">
                    <a:schemeClr val="accent1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8"/>
              <p:cNvSpPr>
                <a:spLocks/>
              </p:cNvSpPr>
              <p:nvPr/>
            </p:nvSpPr>
            <p:spPr bwMode="auto">
              <a:xfrm>
                <a:off x="6365430" y="3982320"/>
                <a:ext cx="784955" cy="708580"/>
              </a:xfrm>
              <a:custGeom>
                <a:avLst/>
                <a:gdLst>
                  <a:gd name="T0" fmla="*/ 0 w 156"/>
                  <a:gd name="T1" fmla="*/ 34 h 141"/>
                  <a:gd name="T2" fmla="*/ 41 w 156"/>
                  <a:gd name="T3" fmla="*/ 0 h 141"/>
                  <a:gd name="T4" fmla="*/ 149 w 156"/>
                  <a:gd name="T5" fmla="*/ 102 h 141"/>
                  <a:gd name="T6" fmla="*/ 152 w 156"/>
                  <a:gd name="T7" fmla="*/ 99 h 141"/>
                  <a:gd name="T8" fmla="*/ 156 w 156"/>
                  <a:gd name="T9" fmla="*/ 102 h 141"/>
                  <a:gd name="T10" fmla="*/ 111 w 156"/>
                  <a:gd name="T11" fmla="*/ 141 h 141"/>
                  <a:gd name="T12" fmla="*/ 0 w 156"/>
                  <a:gd name="T13" fmla="*/ 3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41">
                    <a:moveTo>
                      <a:pt x="0" y="34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52" y="99"/>
                      <a:pt x="152" y="99"/>
                      <a:pt x="152" y="99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6" y="102"/>
                      <a:pt x="117" y="137"/>
                      <a:pt x="111" y="141"/>
                    </a:cubicBez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7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29"/>
              <p:cNvSpPr>
                <a:spLocks/>
              </p:cNvSpPr>
              <p:nvPr/>
            </p:nvSpPr>
            <p:spPr bwMode="auto">
              <a:xfrm>
                <a:off x="5319531" y="4118096"/>
                <a:ext cx="144262" cy="120925"/>
              </a:xfrm>
              <a:custGeom>
                <a:avLst/>
                <a:gdLst>
                  <a:gd name="T0" fmla="*/ 29 w 29"/>
                  <a:gd name="T1" fmla="*/ 4 h 24"/>
                  <a:gd name="T2" fmla="*/ 28 w 29"/>
                  <a:gd name="T3" fmla="*/ 0 h 24"/>
                  <a:gd name="T4" fmla="*/ 0 w 29"/>
                  <a:gd name="T5" fmla="*/ 20 h 24"/>
                  <a:gd name="T6" fmla="*/ 3 w 29"/>
                  <a:gd name="T7" fmla="*/ 24 h 24"/>
                  <a:gd name="T8" fmla="*/ 29 w 29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29" y="4"/>
                    </a:moveTo>
                    <a:cubicBezTo>
                      <a:pt x="29" y="3"/>
                      <a:pt x="29" y="4"/>
                      <a:pt x="2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9" y="4"/>
                      <a:pt x="29" y="4"/>
                      <a:pt x="29" y="4"/>
                    </a:cubicBezTo>
                  </a:path>
                </a:pathLst>
              </a:custGeom>
              <a:solidFill>
                <a:srgbClr val="33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0"/>
              <p:cNvSpPr>
                <a:spLocks/>
              </p:cNvSpPr>
              <p:nvPr/>
            </p:nvSpPr>
            <p:spPr bwMode="auto">
              <a:xfrm>
                <a:off x="5319531" y="4118096"/>
                <a:ext cx="144262" cy="120925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0 w 29"/>
                  <a:gd name="T5" fmla="*/ 20 h 24"/>
                  <a:gd name="T6" fmla="*/ 3 w 29"/>
                  <a:gd name="T7" fmla="*/ 24 h 24"/>
                  <a:gd name="T8" fmla="*/ 29 w 29"/>
                  <a:gd name="T9" fmla="*/ 4 h 24"/>
                  <a:gd name="T10" fmla="*/ 29 w 29"/>
                  <a:gd name="T11" fmla="*/ 3 h 24"/>
                  <a:gd name="T12" fmla="*/ 29 w 29"/>
                  <a:gd name="T13" fmla="*/ 2 h 24"/>
                  <a:gd name="T14" fmla="*/ 28 w 29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3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29" y="1"/>
                      <a:pt x="29" y="1"/>
                      <a:pt x="28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1"/>
              <p:cNvSpPr>
                <a:spLocks/>
              </p:cNvSpPr>
              <p:nvPr/>
            </p:nvSpPr>
            <p:spPr bwMode="auto">
              <a:xfrm>
                <a:off x="5400148" y="4183863"/>
                <a:ext cx="33944" cy="40308"/>
              </a:xfrm>
              <a:custGeom>
                <a:avLst/>
                <a:gdLst>
                  <a:gd name="T0" fmla="*/ 4 w 16"/>
                  <a:gd name="T1" fmla="*/ 0 h 19"/>
                  <a:gd name="T2" fmla="*/ 0 w 16"/>
                  <a:gd name="T3" fmla="*/ 2 h 19"/>
                  <a:gd name="T4" fmla="*/ 16 w 16"/>
                  <a:gd name="T5" fmla="*/ 19 h 19"/>
                  <a:gd name="T6" fmla="*/ 16 w 16"/>
                  <a:gd name="T7" fmla="*/ 9 h 19"/>
                  <a:gd name="T8" fmla="*/ 4 w 1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4" y="0"/>
                    </a:moveTo>
                    <a:lnTo>
                      <a:pt x="0" y="2"/>
                    </a:lnTo>
                    <a:lnTo>
                      <a:pt x="16" y="19"/>
                    </a:lnTo>
                    <a:lnTo>
                      <a:pt x="16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2"/>
              <p:cNvSpPr>
                <a:spLocks/>
              </p:cNvSpPr>
              <p:nvPr/>
            </p:nvSpPr>
            <p:spPr bwMode="auto">
              <a:xfrm>
                <a:off x="6361187" y="4152040"/>
                <a:ext cx="564319" cy="564319"/>
              </a:xfrm>
              <a:custGeom>
                <a:avLst/>
                <a:gdLst>
                  <a:gd name="T0" fmla="*/ 12 w 266"/>
                  <a:gd name="T1" fmla="*/ 22 h 266"/>
                  <a:gd name="T2" fmla="*/ 0 w 266"/>
                  <a:gd name="T3" fmla="*/ 12 h 266"/>
                  <a:gd name="T4" fmla="*/ 2 w 266"/>
                  <a:gd name="T5" fmla="*/ 0 h 266"/>
                  <a:gd name="T6" fmla="*/ 266 w 266"/>
                  <a:gd name="T7" fmla="*/ 254 h 266"/>
                  <a:gd name="T8" fmla="*/ 263 w 266"/>
                  <a:gd name="T9" fmla="*/ 266 h 266"/>
                  <a:gd name="T10" fmla="*/ 12 w 266"/>
                  <a:gd name="T11" fmla="*/ 22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6" h="266">
                    <a:moveTo>
                      <a:pt x="12" y="22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266" y="254"/>
                    </a:lnTo>
                    <a:lnTo>
                      <a:pt x="263" y="266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3"/>
              <p:cNvSpPr>
                <a:spLocks/>
              </p:cNvSpPr>
              <p:nvPr/>
            </p:nvSpPr>
            <p:spPr bwMode="auto">
              <a:xfrm>
                <a:off x="7317983" y="3770171"/>
                <a:ext cx="557954" cy="498552"/>
              </a:xfrm>
              <a:custGeom>
                <a:avLst/>
                <a:gdLst>
                  <a:gd name="T0" fmla="*/ 2 w 111"/>
                  <a:gd name="T1" fmla="*/ 94 h 99"/>
                  <a:gd name="T2" fmla="*/ 111 w 111"/>
                  <a:gd name="T3" fmla="*/ 0 h 99"/>
                  <a:gd name="T4" fmla="*/ 108 w 111"/>
                  <a:gd name="T5" fmla="*/ 6 h 99"/>
                  <a:gd name="T6" fmla="*/ 2 w 111"/>
                  <a:gd name="T7" fmla="*/ 97 h 99"/>
                  <a:gd name="T8" fmla="*/ 0 w 111"/>
                  <a:gd name="T9" fmla="*/ 99 h 99"/>
                  <a:gd name="T10" fmla="*/ 0 w 111"/>
                  <a:gd name="T11" fmla="*/ 98 h 99"/>
                  <a:gd name="T12" fmla="*/ 2 w 111"/>
                  <a:gd name="T13" fmla="*/ 9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99">
                    <a:moveTo>
                      <a:pt x="2" y="94"/>
                    </a:moveTo>
                    <a:cubicBezTo>
                      <a:pt x="5" y="91"/>
                      <a:pt x="108" y="2"/>
                      <a:pt x="111" y="0"/>
                    </a:cubicBezTo>
                    <a:cubicBezTo>
                      <a:pt x="110" y="1"/>
                      <a:pt x="109" y="5"/>
                      <a:pt x="108" y="6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8"/>
                      <a:pt x="0" y="98"/>
                      <a:pt x="0" y="98"/>
                    </a:cubicBezTo>
                    <a:lnTo>
                      <a:pt x="2" y="9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4"/>
              <p:cNvSpPr>
                <a:spLocks/>
              </p:cNvSpPr>
              <p:nvPr/>
            </p:nvSpPr>
            <p:spPr bwMode="auto">
              <a:xfrm>
                <a:off x="6919141" y="4495723"/>
                <a:ext cx="231243" cy="220636"/>
              </a:xfrm>
              <a:custGeom>
                <a:avLst/>
                <a:gdLst>
                  <a:gd name="T0" fmla="*/ 1 w 46"/>
                  <a:gd name="T1" fmla="*/ 39 h 44"/>
                  <a:gd name="T2" fmla="*/ 46 w 46"/>
                  <a:gd name="T3" fmla="*/ 0 h 44"/>
                  <a:gd name="T4" fmla="*/ 44 w 46"/>
                  <a:gd name="T5" fmla="*/ 5 h 44"/>
                  <a:gd name="T6" fmla="*/ 0 w 46"/>
                  <a:gd name="T7" fmla="*/ 44 h 44"/>
                  <a:gd name="T8" fmla="*/ 1 w 46"/>
                  <a:gd name="T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4">
                    <a:moveTo>
                      <a:pt x="1" y="39"/>
                    </a:moveTo>
                    <a:cubicBezTo>
                      <a:pt x="7" y="35"/>
                      <a:pt x="0" y="40"/>
                      <a:pt x="46" y="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6"/>
                      <a:pt x="0" y="44"/>
                      <a:pt x="0" y="44"/>
                    </a:cubicBezTo>
                    <a:lnTo>
                      <a:pt x="1" y="3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35"/>
              <p:cNvSpPr>
                <a:spLocks/>
              </p:cNvSpPr>
              <p:nvPr/>
            </p:nvSpPr>
            <p:spPr bwMode="auto">
              <a:xfrm>
                <a:off x="6723963" y="4716359"/>
                <a:ext cx="231243" cy="220636"/>
              </a:xfrm>
              <a:custGeom>
                <a:avLst/>
                <a:gdLst>
                  <a:gd name="T0" fmla="*/ 14 w 46"/>
                  <a:gd name="T1" fmla="*/ 32 h 44"/>
                  <a:gd name="T2" fmla="*/ 45 w 46"/>
                  <a:gd name="T3" fmla="*/ 5 h 44"/>
                  <a:gd name="T4" fmla="*/ 46 w 46"/>
                  <a:gd name="T5" fmla="*/ 0 h 44"/>
                  <a:gd name="T6" fmla="*/ 1 w 46"/>
                  <a:gd name="T7" fmla="*/ 39 h 44"/>
                  <a:gd name="T8" fmla="*/ 0 w 46"/>
                  <a:gd name="T9" fmla="*/ 43 h 44"/>
                  <a:gd name="T10" fmla="*/ 0 w 46"/>
                  <a:gd name="T11" fmla="*/ 44 h 44"/>
                  <a:gd name="T12" fmla="*/ 14 w 46"/>
                  <a:gd name="T13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4">
                    <a:moveTo>
                      <a:pt x="14" y="32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9" y="33"/>
                      <a:pt x="1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" y="43"/>
                      <a:pt x="12" y="33"/>
                      <a:pt x="14" y="3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36"/>
              <p:cNvSpPr>
                <a:spLocks/>
              </p:cNvSpPr>
              <p:nvPr/>
            </p:nvSpPr>
            <p:spPr bwMode="auto">
              <a:xfrm>
                <a:off x="6178738" y="4198713"/>
                <a:ext cx="776469" cy="712823"/>
              </a:xfrm>
              <a:custGeom>
                <a:avLst/>
                <a:gdLst>
                  <a:gd name="T0" fmla="*/ 0 w 154"/>
                  <a:gd name="T1" fmla="*/ 33 h 142"/>
                  <a:gd name="T2" fmla="*/ 41 w 154"/>
                  <a:gd name="T3" fmla="*/ 0 h 142"/>
                  <a:gd name="T4" fmla="*/ 147 w 154"/>
                  <a:gd name="T5" fmla="*/ 103 h 142"/>
                  <a:gd name="T6" fmla="*/ 151 w 154"/>
                  <a:gd name="T7" fmla="*/ 100 h 142"/>
                  <a:gd name="T8" fmla="*/ 154 w 154"/>
                  <a:gd name="T9" fmla="*/ 103 h 142"/>
                  <a:gd name="T10" fmla="*/ 109 w 154"/>
                  <a:gd name="T11" fmla="*/ 142 h 142"/>
                  <a:gd name="T12" fmla="*/ 0 w 154"/>
                  <a:gd name="T13" fmla="*/ 3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42">
                    <a:moveTo>
                      <a:pt x="0" y="33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51" y="100"/>
                      <a:pt x="151" y="100"/>
                      <a:pt x="151" y="100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09" y="142"/>
                      <a:pt x="117" y="136"/>
                      <a:pt x="109" y="142"/>
                    </a:cubicBezTo>
                    <a:lnTo>
                      <a:pt x="0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7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37"/>
              <p:cNvSpPr>
                <a:spLocks/>
              </p:cNvSpPr>
              <p:nvPr/>
            </p:nvSpPr>
            <p:spPr bwMode="auto">
              <a:xfrm>
                <a:off x="4910082" y="4349340"/>
                <a:ext cx="685244" cy="642814"/>
              </a:xfrm>
              <a:custGeom>
                <a:avLst/>
                <a:gdLst>
                  <a:gd name="T0" fmla="*/ 115 w 136"/>
                  <a:gd name="T1" fmla="*/ 0 h 128"/>
                  <a:gd name="T2" fmla="*/ 136 w 136"/>
                  <a:gd name="T3" fmla="*/ 22 h 128"/>
                  <a:gd name="T4" fmla="*/ 24 w 136"/>
                  <a:gd name="T5" fmla="*/ 110 h 128"/>
                  <a:gd name="T6" fmla="*/ 26 w 136"/>
                  <a:gd name="T7" fmla="*/ 114 h 128"/>
                  <a:gd name="T8" fmla="*/ 37 w 136"/>
                  <a:gd name="T9" fmla="*/ 127 h 128"/>
                  <a:gd name="T10" fmla="*/ 35 w 136"/>
                  <a:gd name="T11" fmla="*/ 128 h 128"/>
                  <a:gd name="T12" fmla="*/ 0 w 136"/>
                  <a:gd name="T13" fmla="*/ 88 h 128"/>
                  <a:gd name="T14" fmla="*/ 0 w 136"/>
                  <a:gd name="T15" fmla="*/ 88 h 128"/>
                  <a:gd name="T16" fmla="*/ 0 w 136"/>
                  <a:gd name="T17" fmla="*/ 88 h 128"/>
                  <a:gd name="T18" fmla="*/ 115 w 136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28">
                    <a:moveTo>
                      <a:pt x="115" y="0"/>
                    </a:moveTo>
                    <a:cubicBezTo>
                      <a:pt x="136" y="22"/>
                      <a:pt x="136" y="22"/>
                      <a:pt x="136" y="22"/>
                    </a:cubicBezTo>
                    <a:cubicBezTo>
                      <a:pt x="72" y="73"/>
                      <a:pt x="113" y="40"/>
                      <a:pt x="24" y="110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20" y="72"/>
                      <a:pt x="82" y="25"/>
                      <a:pt x="11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7000">
                    <a:schemeClr val="accent2"/>
                  </a:gs>
                  <a:gs pos="83000">
                    <a:schemeClr val="accent2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38"/>
              <p:cNvSpPr>
                <a:spLocks/>
              </p:cNvSpPr>
              <p:nvPr/>
            </p:nvSpPr>
            <p:spPr bwMode="auto">
              <a:xfrm>
                <a:off x="6178738" y="4364190"/>
                <a:ext cx="549468" cy="568562"/>
              </a:xfrm>
              <a:custGeom>
                <a:avLst/>
                <a:gdLst>
                  <a:gd name="T0" fmla="*/ 0 w 109"/>
                  <a:gd name="T1" fmla="*/ 5 h 113"/>
                  <a:gd name="T2" fmla="*/ 0 w 109"/>
                  <a:gd name="T3" fmla="*/ 0 h 113"/>
                  <a:gd name="T4" fmla="*/ 109 w 109"/>
                  <a:gd name="T5" fmla="*/ 109 h 113"/>
                  <a:gd name="T6" fmla="*/ 108 w 109"/>
                  <a:gd name="T7" fmla="*/ 113 h 113"/>
                  <a:gd name="T8" fmla="*/ 0 w 109"/>
                  <a:gd name="T9" fmla="*/ 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13">
                    <a:moveTo>
                      <a:pt x="0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7" y="112"/>
                      <a:pt x="6" y="11"/>
                      <a:pt x="0" y="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39"/>
              <p:cNvSpPr>
                <a:spLocks/>
              </p:cNvSpPr>
              <p:nvPr/>
            </p:nvSpPr>
            <p:spPr bwMode="auto">
              <a:xfrm>
                <a:off x="5031007" y="4440564"/>
                <a:ext cx="831628" cy="672515"/>
              </a:xfrm>
              <a:custGeom>
                <a:avLst/>
                <a:gdLst>
                  <a:gd name="T0" fmla="*/ 0 w 165"/>
                  <a:gd name="T1" fmla="*/ 92 h 134"/>
                  <a:gd name="T2" fmla="*/ 37 w 165"/>
                  <a:gd name="T3" fmla="*/ 134 h 134"/>
                  <a:gd name="T4" fmla="*/ 39 w 165"/>
                  <a:gd name="T5" fmla="*/ 132 h 134"/>
                  <a:gd name="T6" fmla="*/ 27 w 165"/>
                  <a:gd name="T7" fmla="*/ 119 h 134"/>
                  <a:gd name="T8" fmla="*/ 26 w 165"/>
                  <a:gd name="T9" fmla="*/ 115 h 134"/>
                  <a:gd name="T10" fmla="*/ 140 w 165"/>
                  <a:gd name="T11" fmla="*/ 24 h 134"/>
                  <a:gd name="T12" fmla="*/ 118 w 165"/>
                  <a:gd name="T13" fmla="*/ 0 h 134"/>
                  <a:gd name="T14" fmla="*/ 0 w 165"/>
                  <a:gd name="T15" fmla="*/ 9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34">
                    <a:moveTo>
                      <a:pt x="0" y="92"/>
                    </a:moveTo>
                    <a:cubicBezTo>
                      <a:pt x="37" y="134"/>
                      <a:pt x="37" y="134"/>
                      <a:pt x="37" y="134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165" y="4"/>
                      <a:pt x="27" y="114"/>
                      <a:pt x="140" y="24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84" y="26"/>
                      <a:pt x="30" y="68"/>
                      <a:pt x="0" y="9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7000">
                    <a:schemeClr val="accent2"/>
                  </a:gs>
                  <a:gs pos="83000">
                    <a:schemeClr val="accent2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40"/>
              <p:cNvSpPr>
                <a:spLocks/>
              </p:cNvSpPr>
              <p:nvPr/>
            </p:nvSpPr>
            <p:spPr bwMode="auto">
              <a:xfrm>
                <a:off x="7116440" y="4272966"/>
                <a:ext cx="231243" cy="222757"/>
              </a:xfrm>
              <a:custGeom>
                <a:avLst/>
                <a:gdLst>
                  <a:gd name="T0" fmla="*/ 2 w 46"/>
                  <a:gd name="T1" fmla="*/ 39 h 44"/>
                  <a:gd name="T2" fmla="*/ 46 w 46"/>
                  <a:gd name="T3" fmla="*/ 0 h 44"/>
                  <a:gd name="T4" fmla="*/ 44 w 46"/>
                  <a:gd name="T5" fmla="*/ 6 h 44"/>
                  <a:gd name="T6" fmla="*/ 0 w 46"/>
                  <a:gd name="T7" fmla="*/ 44 h 44"/>
                  <a:gd name="T8" fmla="*/ 2 w 46"/>
                  <a:gd name="T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4">
                    <a:moveTo>
                      <a:pt x="2" y="39"/>
                    </a:moveTo>
                    <a:cubicBezTo>
                      <a:pt x="4" y="37"/>
                      <a:pt x="8" y="33"/>
                      <a:pt x="46" y="0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7"/>
                      <a:pt x="1" y="44"/>
                      <a:pt x="0" y="44"/>
                    </a:cubicBezTo>
                    <a:lnTo>
                      <a:pt x="2" y="3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41"/>
              <p:cNvSpPr>
                <a:spLocks/>
              </p:cNvSpPr>
              <p:nvPr/>
            </p:nvSpPr>
            <p:spPr bwMode="auto">
              <a:xfrm>
                <a:off x="5162540" y="4540274"/>
                <a:ext cx="729796" cy="700094"/>
              </a:xfrm>
              <a:custGeom>
                <a:avLst/>
                <a:gdLst>
                  <a:gd name="T0" fmla="*/ 120 w 145"/>
                  <a:gd name="T1" fmla="*/ 0 h 139"/>
                  <a:gd name="T2" fmla="*/ 144 w 145"/>
                  <a:gd name="T3" fmla="*/ 25 h 139"/>
                  <a:gd name="T4" fmla="*/ 144 w 145"/>
                  <a:gd name="T5" fmla="*/ 25 h 139"/>
                  <a:gd name="T6" fmla="*/ 27 w 145"/>
                  <a:gd name="T7" fmla="*/ 120 h 139"/>
                  <a:gd name="T8" fmla="*/ 28 w 145"/>
                  <a:gd name="T9" fmla="*/ 124 h 139"/>
                  <a:gd name="T10" fmla="*/ 40 w 145"/>
                  <a:gd name="T11" fmla="*/ 137 h 139"/>
                  <a:gd name="T12" fmla="*/ 38 w 145"/>
                  <a:gd name="T13" fmla="*/ 139 h 139"/>
                  <a:gd name="T14" fmla="*/ 0 w 145"/>
                  <a:gd name="T15" fmla="*/ 95 h 139"/>
                  <a:gd name="T16" fmla="*/ 120 w 145"/>
                  <a:gd name="T1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39">
                    <a:moveTo>
                      <a:pt x="120" y="0"/>
                    </a:move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55" y="97"/>
                      <a:pt x="145" y="24"/>
                      <a:pt x="27" y="120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38" y="139"/>
                      <a:pt x="38" y="139"/>
                      <a:pt x="38" y="139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2" y="77"/>
                      <a:pt x="99" y="16"/>
                      <a:pt x="12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7000">
                    <a:schemeClr val="accent2"/>
                  </a:gs>
                  <a:gs pos="83000">
                    <a:schemeClr val="accent2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42"/>
              <p:cNvSpPr>
                <a:spLocks/>
              </p:cNvSpPr>
              <p:nvPr/>
            </p:nvSpPr>
            <p:spPr bwMode="auto">
              <a:xfrm>
                <a:off x="5298316" y="4408742"/>
                <a:ext cx="1506264" cy="1323815"/>
              </a:xfrm>
              <a:custGeom>
                <a:avLst/>
                <a:gdLst>
                  <a:gd name="T0" fmla="*/ 180 w 299"/>
                  <a:gd name="T1" fmla="*/ 1 h 263"/>
                  <a:gd name="T2" fmla="*/ 283 w 299"/>
                  <a:gd name="T3" fmla="*/ 104 h 263"/>
                  <a:gd name="T4" fmla="*/ 283 w 299"/>
                  <a:gd name="T5" fmla="*/ 105 h 263"/>
                  <a:gd name="T6" fmla="*/ 297 w 299"/>
                  <a:gd name="T7" fmla="*/ 93 h 263"/>
                  <a:gd name="T8" fmla="*/ 299 w 299"/>
                  <a:gd name="T9" fmla="*/ 96 h 263"/>
                  <a:gd name="T10" fmla="*/ 299 w 299"/>
                  <a:gd name="T11" fmla="*/ 96 h 263"/>
                  <a:gd name="T12" fmla="*/ 108 w 299"/>
                  <a:gd name="T13" fmla="*/ 263 h 263"/>
                  <a:gd name="T14" fmla="*/ 0 w 299"/>
                  <a:gd name="T15" fmla="*/ 146 h 263"/>
                  <a:gd name="T16" fmla="*/ 180 w 299"/>
                  <a:gd name="T17" fmla="*/ 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63">
                    <a:moveTo>
                      <a:pt x="180" y="1"/>
                    </a:moveTo>
                    <a:cubicBezTo>
                      <a:pt x="282" y="103"/>
                      <a:pt x="283" y="104"/>
                      <a:pt x="283" y="104"/>
                    </a:cubicBezTo>
                    <a:cubicBezTo>
                      <a:pt x="283" y="105"/>
                      <a:pt x="283" y="105"/>
                      <a:pt x="283" y="105"/>
                    </a:cubicBezTo>
                    <a:cubicBezTo>
                      <a:pt x="285" y="104"/>
                      <a:pt x="295" y="94"/>
                      <a:pt x="297" y="93"/>
                    </a:cubicBezTo>
                    <a:cubicBezTo>
                      <a:pt x="299" y="96"/>
                      <a:pt x="299" y="96"/>
                      <a:pt x="299" y="96"/>
                    </a:cubicBezTo>
                    <a:cubicBezTo>
                      <a:pt x="299" y="96"/>
                      <a:pt x="299" y="96"/>
                      <a:pt x="299" y="96"/>
                    </a:cubicBezTo>
                    <a:cubicBezTo>
                      <a:pt x="277" y="116"/>
                      <a:pt x="116" y="256"/>
                      <a:pt x="108" y="263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93" y="70"/>
                      <a:pt x="180" y="0"/>
                      <a:pt x="18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7000">
                    <a:schemeClr val="accent2"/>
                  </a:gs>
                  <a:gs pos="83000">
                    <a:schemeClr val="accent2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43"/>
              <p:cNvSpPr>
                <a:spLocks/>
              </p:cNvSpPr>
              <p:nvPr/>
            </p:nvSpPr>
            <p:spPr bwMode="auto">
              <a:xfrm>
                <a:off x="4910082" y="4792733"/>
                <a:ext cx="182449" cy="220636"/>
              </a:xfrm>
              <a:custGeom>
                <a:avLst/>
                <a:gdLst>
                  <a:gd name="T0" fmla="*/ 2 w 36"/>
                  <a:gd name="T1" fmla="*/ 4 h 44"/>
                  <a:gd name="T2" fmla="*/ 0 w 36"/>
                  <a:gd name="T3" fmla="*/ 0 h 44"/>
                  <a:gd name="T4" fmla="*/ 35 w 36"/>
                  <a:gd name="T5" fmla="*/ 40 h 44"/>
                  <a:gd name="T6" fmla="*/ 36 w 36"/>
                  <a:gd name="T7" fmla="*/ 44 h 44"/>
                  <a:gd name="T8" fmla="*/ 2 w 36"/>
                  <a:gd name="T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4">
                    <a:moveTo>
                      <a:pt x="2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20" y="25"/>
                      <a:pt x="14" y="18"/>
                      <a:pt x="2" y="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4"/>
              <p:cNvSpPr>
                <a:spLocks/>
              </p:cNvSpPr>
              <p:nvPr/>
            </p:nvSpPr>
            <p:spPr bwMode="auto">
              <a:xfrm>
                <a:off x="5031007" y="4903051"/>
                <a:ext cx="190935" cy="231243"/>
              </a:xfrm>
              <a:custGeom>
                <a:avLst/>
                <a:gdLst>
                  <a:gd name="T0" fmla="*/ 2 w 38"/>
                  <a:gd name="T1" fmla="*/ 4 h 46"/>
                  <a:gd name="T2" fmla="*/ 0 w 38"/>
                  <a:gd name="T3" fmla="*/ 0 h 46"/>
                  <a:gd name="T4" fmla="*/ 37 w 38"/>
                  <a:gd name="T5" fmla="*/ 42 h 46"/>
                  <a:gd name="T6" fmla="*/ 38 w 38"/>
                  <a:gd name="T7" fmla="*/ 46 h 46"/>
                  <a:gd name="T8" fmla="*/ 2 w 38"/>
                  <a:gd name="T9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6">
                    <a:moveTo>
                      <a:pt x="2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9" y="12"/>
                      <a:pt x="21" y="27"/>
                      <a:pt x="2" y="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5"/>
              <p:cNvSpPr>
                <a:spLocks/>
              </p:cNvSpPr>
              <p:nvPr/>
            </p:nvSpPr>
            <p:spPr bwMode="auto">
              <a:xfrm>
                <a:off x="4316062" y="4132947"/>
                <a:ext cx="670394" cy="784954"/>
              </a:xfrm>
              <a:custGeom>
                <a:avLst/>
                <a:gdLst>
                  <a:gd name="T0" fmla="*/ 311 w 316"/>
                  <a:gd name="T1" fmla="*/ 363 h 370"/>
                  <a:gd name="T2" fmla="*/ 0 w 316"/>
                  <a:gd name="T3" fmla="*/ 0 h 370"/>
                  <a:gd name="T4" fmla="*/ 5 w 316"/>
                  <a:gd name="T5" fmla="*/ 12 h 370"/>
                  <a:gd name="T6" fmla="*/ 316 w 316"/>
                  <a:gd name="T7" fmla="*/ 370 h 370"/>
                  <a:gd name="T8" fmla="*/ 311 w 316"/>
                  <a:gd name="T9" fmla="*/ 363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70">
                    <a:moveTo>
                      <a:pt x="311" y="363"/>
                    </a:moveTo>
                    <a:lnTo>
                      <a:pt x="0" y="0"/>
                    </a:lnTo>
                    <a:lnTo>
                      <a:pt x="5" y="12"/>
                    </a:lnTo>
                    <a:lnTo>
                      <a:pt x="316" y="370"/>
                    </a:lnTo>
                    <a:lnTo>
                      <a:pt x="311" y="36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46"/>
              <p:cNvSpPr>
                <a:spLocks/>
              </p:cNvSpPr>
              <p:nvPr/>
            </p:nvSpPr>
            <p:spPr bwMode="auto">
              <a:xfrm>
                <a:off x="4975848" y="4892443"/>
                <a:ext cx="25458" cy="29701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5 h 14"/>
                  <a:gd name="T4" fmla="*/ 5 w 12"/>
                  <a:gd name="T5" fmla="*/ 12 h 14"/>
                  <a:gd name="T6" fmla="*/ 5 w 12"/>
                  <a:gd name="T7" fmla="*/ 14 h 14"/>
                  <a:gd name="T8" fmla="*/ 12 w 12"/>
                  <a:gd name="T9" fmla="*/ 7 h 14"/>
                  <a:gd name="T10" fmla="*/ 7 w 12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lnTo>
                      <a:pt x="0" y="5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12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47"/>
              <p:cNvSpPr>
                <a:spLocks/>
              </p:cNvSpPr>
              <p:nvPr/>
            </p:nvSpPr>
            <p:spPr bwMode="auto">
              <a:xfrm>
                <a:off x="5086166" y="4987911"/>
                <a:ext cx="25458" cy="25458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3 h 5"/>
                  <a:gd name="T4" fmla="*/ 1 w 5"/>
                  <a:gd name="T5" fmla="*/ 5 h 5"/>
                  <a:gd name="T6" fmla="*/ 0 w 5"/>
                  <a:gd name="T7" fmla="*/ 1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2" y="1"/>
                      <a:pt x="4" y="3"/>
                      <a:pt x="5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48"/>
              <p:cNvSpPr>
                <a:spLocks/>
              </p:cNvSpPr>
              <p:nvPr/>
            </p:nvSpPr>
            <p:spPr bwMode="auto">
              <a:xfrm>
                <a:off x="5162540" y="5017612"/>
                <a:ext cx="197299" cy="241851"/>
              </a:xfrm>
              <a:custGeom>
                <a:avLst/>
                <a:gdLst>
                  <a:gd name="T0" fmla="*/ 1 w 39"/>
                  <a:gd name="T1" fmla="*/ 4 h 48"/>
                  <a:gd name="T2" fmla="*/ 39 w 39"/>
                  <a:gd name="T3" fmla="*/ 48 h 48"/>
                  <a:gd name="T4" fmla="*/ 38 w 39"/>
                  <a:gd name="T5" fmla="*/ 44 h 48"/>
                  <a:gd name="T6" fmla="*/ 0 w 39"/>
                  <a:gd name="T7" fmla="*/ 0 h 48"/>
                  <a:gd name="T8" fmla="*/ 1 w 39"/>
                  <a:gd name="T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8">
                    <a:moveTo>
                      <a:pt x="1" y="4"/>
                    </a:moveTo>
                    <a:cubicBezTo>
                      <a:pt x="5" y="9"/>
                      <a:pt x="35" y="43"/>
                      <a:pt x="39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49"/>
              <p:cNvSpPr>
                <a:spLocks/>
              </p:cNvSpPr>
              <p:nvPr/>
            </p:nvSpPr>
            <p:spPr bwMode="auto">
              <a:xfrm>
                <a:off x="5217699" y="5104593"/>
                <a:ext cx="21215" cy="29701"/>
              </a:xfrm>
              <a:custGeom>
                <a:avLst/>
                <a:gdLst>
                  <a:gd name="T0" fmla="*/ 5 w 10"/>
                  <a:gd name="T1" fmla="*/ 0 h 14"/>
                  <a:gd name="T2" fmla="*/ 0 w 10"/>
                  <a:gd name="T3" fmla="*/ 4 h 14"/>
                  <a:gd name="T4" fmla="*/ 2 w 10"/>
                  <a:gd name="T5" fmla="*/ 14 h 14"/>
                  <a:gd name="T6" fmla="*/ 10 w 10"/>
                  <a:gd name="T7" fmla="*/ 7 h 14"/>
                  <a:gd name="T8" fmla="*/ 5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5" y="0"/>
                    </a:moveTo>
                    <a:lnTo>
                      <a:pt x="0" y="4"/>
                    </a:lnTo>
                    <a:lnTo>
                      <a:pt x="2" y="14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50"/>
              <p:cNvSpPr>
                <a:spLocks/>
              </p:cNvSpPr>
              <p:nvPr/>
            </p:nvSpPr>
            <p:spPr bwMode="auto">
              <a:xfrm>
                <a:off x="5298316" y="5144901"/>
                <a:ext cx="543104" cy="602506"/>
              </a:xfrm>
              <a:custGeom>
                <a:avLst/>
                <a:gdLst>
                  <a:gd name="T0" fmla="*/ 2 w 256"/>
                  <a:gd name="T1" fmla="*/ 9 h 284"/>
                  <a:gd name="T2" fmla="*/ 0 w 256"/>
                  <a:gd name="T3" fmla="*/ 0 h 284"/>
                  <a:gd name="T4" fmla="*/ 256 w 256"/>
                  <a:gd name="T5" fmla="*/ 277 h 284"/>
                  <a:gd name="T6" fmla="*/ 256 w 256"/>
                  <a:gd name="T7" fmla="*/ 284 h 284"/>
                  <a:gd name="T8" fmla="*/ 2 w 256"/>
                  <a:gd name="T9" fmla="*/ 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84">
                    <a:moveTo>
                      <a:pt x="2" y="9"/>
                    </a:moveTo>
                    <a:lnTo>
                      <a:pt x="0" y="0"/>
                    </a:lnTo>
                    <a:lnTo>
                      <a:pt x="256" y="277"/>
                    </a:lnTo>
                    <a:lnTo>
                      <a:pt x="256" y="284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51"/>
              <p:cNvSpPr>
                <a:spLocks/>
              </p:cNvSpPr>
              <p:nvPr/>
            </p:nvSpPr>
            <p:spPr bwMode="auto">
              <a:xfrm>
                <a:off x="5353475" y="5229761"/>
                <a:ext cx="25458" cy="29701"/>
              </a:xfrm>
              <a:custGeom>
                <a:avLst/>
                <a:gdLst>
                  <a:gd name="T0" fmla="*/ 5 w 12"/>
                  <a:gd name="T1" fmla="*/ 0 h 14"/>
                  <a:gd name="T2" fmla="*/ 0 w 12"/>
                  <a:gd name="T3" fmla="*/ 5 h 14"/>
                  <a:gd name="T4" fmla="*/ 3 w 12"/>
                  <a:gd name="T5" fmla="*/ 14 h 14"/>
                  <a:gd name="T6" fmla="*/ 12 w 12"/>
                  <a:gd name="T7" fmla="*/ 7 h 14"/>
                  <a:gd name="T8" fmla="*/ 5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0"/>
                    </a:moveTo>
                    <a:lnTo>
                      <a:pt x="0" y="5"/>
                    </a:lnTo>
                    <a:lnTo>
                      <a:pt x="3" y="14"/>
                    </a:lnTo>
                    <a:lnTo>
                      <a:pt x="12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52"/>
              <p:cNvSpPr>
                <a:spLocks/>
              </p:cNvSpPr>
              <p:nvPr/>
            </p:nvSpPr>
            <p:spPr bwMode="auto">
              <a:xfrm>
                <a:off x="5841420" y="4892443"/>
                <a:ext cx="963160" cy="854964"/>
              </a:xfrm>
              <a:custGeom>
                <a:avLst/>
                <a:gdLst>
                  <a:gd name="T0" fmla="*/ 0 w 191"/>
                  <a:gd name="T1" fmla="*/ 167 h 170"/>
                  <a:gd name="T2" fmla="*/ 191 w 191"/>
                  <a:gd name="T3" fmla="*/ 0 h 170"/>
                  <a:gd name="T4" fmla="*/ 190 w 191"/>
                  <a:gd name="T5" fmla="*/ 4 h 170"/>
                  <a:gd name="T6" fmla="*/ 0 w 191"/>
                  <a:gd name="T7" fmla="*/ 170 h 170"/>
                  <a:gd name="T8" fmla="*/ 0 w 191"/>
                  <a:gd name="T9" fmla="*/ 16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70">
                    <a:moveTo>
                      <a:pt x="0" y="167"/>
                    </a:moveTo>
                    <a:cubicBezTo>
                      <a:pt x="8" y="160"/>
                      <a:pt x="171" y="18"/>
                      <a:pt x="191" y="0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90" y="5"/>
                      <a:pt x="1" y="170"/>
                      <a:pt x="0" y="170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53"/>
            <p:cNvSpPr txBox="1"/>
            <p:nvPr/>
          </p:nvSpPr>
          <p:spPr>
            <a:xfrm rot="2914667">
              <a:off x="1505954" y="3935923"/>
              <a:ext cx="601410" cy="52320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TextBox 54"/>
            <p:cNvSpPr txBox="1"/>
            <p:nvPr/>
          </p:nvSpPr>
          <p:spPr>
            <a:xfrm rot="19197881">
              <a:off x="2643089" y="4736584"/>
              <a:ext cx="662325" cy="584757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en-US" sz="32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TextBox 55"/>
            <p:cNvSpPr txBox="1"/>
            <p:nvPr/>
          </p:nvSpPr>
          <p:spPr>
            <a:xfrm rot="2492360">
              <a:off x="3755745" y="3317499"/>
              <a:ext cx="662325" cy="584757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en-US" sz="32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3" name="TextBox 56"/>
            <p:cNvSpPr txBox="1"/>
            <p:nvPr/>
          </p:nvSpPr>
          <p:spPr>
            <a:xfrm rot="19507174">
              <a:off x="2434749" y="2113539"/>
              <a:ext cx="662325" cy="584757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4" name="Freeform: Shape 65"/>
            <p:cNvSpPr>
              <a:spLocks noChangeAspect="1"/>
            </p:cNvSpPr>
            <p:nvPr/>
          </p:nvSpPr>
          <p:spPr bwMode="auto">
            <a:xfrm>
              <a:off x="6031625" y="4895916"/>
              <a:ext cx="511397" cy="662956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rgbClr val="C0392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66"/>
            <p:cNvSpPr>
              <a:spLocks noChangeAspect="1"/>
            </p:cNvSpPr>
            <p:nvPr/>
          </p:nvSpPr>
          <p:spPr bwMode="auto">
            <a:xfrm>
              <a:off x="6031625" y="1908555"/>
              <a:ext cx="555172" cy="480467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67"/>
            <p:cNvSpPr>
              <a:spLocks noChangeAspect="1"/>
            </p:cNvSpPr>
            <p:nvPr/>
          </p:nvSpPr>
          <p:spPr bwMode="auto">
            <a:xfrm>
              <a:off x="6031625" y="2939946"/>
              <a:ext cx="513189" cy="376998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68"/>
            <p:cNvSpPr>
              <a:spLocks noChangeAspect="1"/>
            </p:cNvSpPr>
            <p:nvPr/>
          </p:nvSpPr>
          <p:spPr bwMode="auto">
            <a:xfrm>
              <a:off x="6031625" y="3947042"/>
              <a:ext cx="626606" cy="485329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69"/>
            <p:cNvSpPr txBox="1"/>
            <p:nvPr/>
          </p:nvSpPr>
          <p:spPr>
            <a:xfrm>
              <a:off x="6658232" y="1814461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20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73"/>
            <p:cNvSpPr txBox="1"/>
            <p:nvPr/>
          </p:nvSpPr>
          <p:spPr>
            <a:xfrm>
              <a:off x="6658232" y="2821731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20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6658232" y="3845861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20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79"/>
            <p:cNvSpPr txBox="1"/>
            <p:nvPr/>
          </p:nvSpPr>
          <p:spPr>
            <a:xfrm>
              <a:off x="6658232" y="4905043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6914803" y="2169792"/>
            <a:ext cx="485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14803" y="3177338"/>
            <a:ext cx="485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914803" y="4184884"/>
            <a:ext cx="485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914803" y="5192430"/>
            <a:ext cx="485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8418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3444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体 </a:t>
            </a:r>
            <a:r>
              <a:rPr lang="zh-CN" altLang="en-US" sz="2800" b="1" dirty="0" smtClean="0">
                <a:cs typeface="+mn-ea"/>
                <a:sym typeface="+mn-lt"/>
              </a:rPr>
              <a:t>会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Working </a:t>
            </a:r>
            <a:r>
              <a:rPr lang="en-US" altLang="zh-CN" sz="2400" dirty="0">
                <a:cs typeface="+mn-ea"/>
                <a:sym typeface="+mn-lt"/>
              </a:rPr>
              <a:t>Experience</a:t>
            </a:r>
            <a:endParaRPr lang="en-US" altLang="zh-CN" sz="2800" dirty="0">
              <a:cs typeface="+mn-ea"/>
              <a:sym typeface="+mn-lt"/>
            </a:endParaRPr>
          </a:p>
        </p:txBody>
      </p:sp>
      <p:grpSp>
        <p:nvGrpSpPr>
          <p:cNvPr id="6" name="0d626416-39af-47a5-8149-d69eaff81ad1"/>
          <p:cNvGrpSpPr>
            <a:grpSpLocks noChangeAspect="1"/>
          </p:cNvGrpSpPr>
          <p:nvPr/>
        </p:nvGrpSpPr>
        <p:grpSpPr>
          <a:xfrm>
            <a:off x="901700" y="1922066"/>
            <a:ext cx="10388600" cy="1958699"/>
            <a:chOff x="901700" y="2278744"/>
            <a:chExt cx="10388600" cy="1958699"/>
          </a:xfrm>
        </p:grpSpPr>
        <p:sp>
          <p:nvSpPr>
            <p:cNvPr id="8" name="对角圆角矩形 7"/>
            <p:cNvSpPr/>
            <p:nvPr/>
          </p:nvSpPr>
          <p:spPr>
            <a:xfrm>
              <a:off x="901700" y="2278744"/>
              <a:ext cx="2057400" cy="1474292"/>
            </a:xfrm>
            <a:prstGeom prst="round2Diag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对角圆角矩形 8"/>
            <p:cNvSpPr/>
            <p:nvPr/>
          </p:nvSpPr>
          <p:spPr>
            <a:xfrm>
              <a:off x="3678767" y="2278744"/>
              <a:ext cx="2057400" cy="1474292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对角圆角矩形 9"/>
            <p:cNvSpPr/>
            <p:nvPr/>
          </p:nvSpPr>
          <p:spPr>
            <a:xfrm>
              <a:off x="6455834" y="2278744"/>
              <a:ext cx="2057400" cy="1474292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9232900" y="2278744"/>
              <a:ext cx="2057400" cy="1474292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5"/>
            <p:cNvSpPr txBox="1"/>
            <p:nvPr/>
          </p:nvSpPr>
          <p:spPr>
            <a:xfrm>
              <a:off x="1453346" y="3213390"/>
              <a:ext cx="954107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4238590" y="3213390"/>
              <a:ext cx="954107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7"/>
            <p:cNvSpPr txBox="1"/>
            <p:nvPr/>
          </p:nvSpPr>
          <p:spPr>
            <a:xfrm>
              <a:off x="7004536" y="3213390"/>
              <a:ext cx="954107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9784548" y="3213390"/>
              <a:ext cx="954107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901701" y="3898889"/>
              <a:ext cx="2039342" cy="33855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spc="600" dirty="0" smtClean="0">
                  <a:cs typeface="+mn-ea"/>
                  <a:sym typeface="+mn-lt"/>
                </a:rPr>
                <a:t>标题文本</a:t>
              </a:r>
              <a:endParaRPr lang="zh-CN" altLang="en-US" sz="2000" b="1" spc="600" dirty="0"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/>
            <p:nvPr/>
          </p:nvSpPr>
          <p:spPr>
            <a:xfrm>
              <a:off x="3678767" y="3898889"/>
              <a:ext cx="2039342" cy="33855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spc="600" dirty="0" smtClean="0">
                  <a:cs typeface="+mn-ea"/>
                  <a:sym typeface="+mn-lt"/>
                </a:rPr>
                <a:t>标题文本</a:t>
              </a:r>
              <a:endParaRPr lang="zh-CN" altLang="en-US" sz="2000" b="1" spc="600" dirty="0">
                <a:cs typeface="+mn-ea"/>
                <a:sym typeface="+mn-lt"/>
              </a:endParaRPr>
            </a:p>
          </p:txBody>
        </p:sp>
        <p:sp>
          <p:nvSpPr>
            <p:cNvPr id="18" name="文本框 16"/>
            <p:cNvSpPr txBox="1"/>
            <p:nvPr/>
          </p:nvSpPr>
          <p:spPr>
            <a:xfrm>
              <a:off x="6455832" y="3898889"/>
              <a:ext cx="2039342" cy="33855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spc="600" dirty="0" smtClean="0">
                  <a:cs typeface="+mn-ea"/>
                  <a:sym typeface="+mn-lt"/>
                </a:rPr>
                <a:t>标题文本</a:t>
              </a:r>
              <a:endParaRPr lang="zh-CN" altLang="en-US" sz="2000" b="1" spc="600" dirty="0">
                <a:cs typeface="+mn-ea"/>
                <a:sym typeface="+mn-lt"/>
              </a:endParaRPr>
            </a:p>
          </p:txBody>
        </p:sp>
        <p:sp>
          <p:nvSpPr>
            <p:cNvPr id="19" name="文本框 19"/>
            <p:cNvSpPr txBox="1"/>
            <p:nvPr/>
          </p:nvSpPr>
          <p:spPr>
            <a:xfrm>
              <a:off x="9232896" y="3898889"/>
              <a:ext cx="2039342" cy="33855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spc="600" dirty="0" smtClean="0">
                  <a:cs typeface="+mn-ea"/>
                  <a:sym typeface="+mn-lt"/>
                </a:rPr>
                <a:t>标题文本</a:t>
              </a:r>
              <a:endParaRPr lang="zh-CN" altLang="en-US" sz="2000" b="1" spc="600" dirty="0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694785" y="2554581"/>
              <a:ext cx="471231" cy="512956"/>
            </a:xfrm>
            <a:custGeom>
              <a:avLst/>
              <a:gdLst>
                <a:gd name="connsiteX0" fmla="*/ 141287 w 304800"/>
                <a:gd name="connsiteY0" fmla="*/ 280988 h 331788"/>
                <a:gd name="connsiteX1" fmla="*/ 204787 w 304800"/>
                <a:gd name="connsiteY1" fmla="*/ 305737 h 331788"/>
                <a:gd name="connsiteX2" fmla="*/ 268287 w 304800"/>
                <a:gd name="connsiteY2" fmla="*/ 280988 h 331788"/>
                <a:gd name="connsiteX3" fmla="*/ 268287 w 304800"/>
                <a:gd name="connsiteY3" fmla="*/ 305737 h 331788"/>
                <a:gd name="connsiteX4" fmla="*/ 204787 w 304800"/>
                <a:gd name="connsiteY4" fmla="*/ 331788 h 331788"/>
                <a:gd name="connsiteX5" fmla="*/ 141287 w 304800"/>
                <a:gd name="connsiteY5" fmla="*/ 305737 h 331788"/>
                <a:gd name="connsiteX6" fmla="*/ 141287 w 304800"/>
                <a:gd name="connsiteY6" fmla="*/ 280988 h 331788"/>
                <a:gd name="connsiteX7" fmla="*/ 17462 w 304800"/>
                <a:gd name="connsiteY7" fmla="*/ 249238 h 331788"/>
                <a:gd name="connsiteX8" fmla="*/ 81265 w 304800"/>
                <a:gd name="connsiteY8" fmla="*/ 274638 h 331788"/>
                <a:gd name="connsiteX9" fmla="*/ 133350 w 304800"/>
                <a:gd name="connsiteY9" fmla="*/ 263208 h 331788"/>
                <a:gd name="connsiteX10" fmla="*/ 133350 w 304800"/>
                <a:gd name="connsiteY10" fmla="*/ 288608 h 331788"/>
                <a:gd name="connsiteX11" fmla="*/ 81265 w 304800"/>
                <a:gd name="connsiteY11" fmla="*/ 300038 h 331788"/>
                <a:gd name="connsiteX12" fmla="*/ 17462 w 304800"/>
                <a:gd name="connsiteY12" fmla="*/ 274638 h 331788"/>
                <a:gd name="connsiteX13" fmla="*/ 17462 w 304800"/>
                <a:gd name="connsiteY13" fmla="*/ 249238 h 331788"/>
                <a:gd name="connsiteX14" fmla="*/ 223837 w 304800"/>
                <a:gd name="connsiteY14" fmla="*/ 226394 h 331788"/>
                <a:gd name="connsiteX15" fmla="*/ 236313 w 304800"/>
                <a:gd name="connsiteY15" fmla="*/ 228141 h 331788"/>
                <a:gd name="connsiteX16" fmla="*/ 223837 w 304800"/>
                <a:gd name="connsiteY16" fmla="*/ 255588 h 331788"/>
                <a:gd name="connsiteX17" fmla="*/ 204787 w 304800"/>
                <a:gd name="connsiteY17" fmla="*/ 217488 h 331788"/>
                <a:gd name="connsiteX18" fmla="*/ 223837 w 304800"/>
                <a:gd name="connsiteY18" fmla="*/ 220641 h 331788"/>
                <a:gd name="connsiteX19" fmla="*/ 223837 w 304800"/>
                <a:gd name="connsiteY19" fmla="*/ 226394 h 331788"/>
                <a:gd name="connsiteX20" fmla="*/ 205582 w 304800"/>
                <a:gd name="connsiteY20" fmla="*/ 223838 h 331788"/>
                <a:gd name="connsiteX21" fmla="*/ 149225 w 304800"/>
                <a:gd name="connsiteY21" fmla="*/ 242888 h 331788"/>
                <a:gd name="connsiteX22" fmla="*/ 205582 w 304800"/>
                <a:gd name="connsiteY22" fmla="*/ 261938 h 331788"/>
                <a:gd name="connsiteX23" fmla="*/ 261939 w 304800"/>
                <a:gd name="connsiteY23" fmla="*/ 242888 h 331788"/>
                <a:gd name="connsiteX24" fmla="*/ 245433 w 304800"/>
                <a:gd name="connsiteY24" fmla="*/ 229418 h 331788"/>
                <a:gd name="connsiteX25" fmla="*/ 236313 w 304800"/>
                <a:gd name="connsiteY25" fmla="*/ 228141 h 331788"/>
                <a:gd name="connsiteX26" fmla="*/ 238611 w 304800"/>
                <a:gd name="connsiteY26" fmla="*/ 223086 h 331788"/>
                <a:gd name="connsiteX27" fmla="*/ 249659 w 304800"/>
                <a:gd name="connsiteY27" fmla="*/ 224914 h 331788"/>
                <a:gd name="connsiteX28" fmla="*/ 268287 w 304800"/>
                <a:gd name="connsiteY28" fmla="*/ 242027 h 331788"/>
                <a:gd name="connsiteX29" fmla="*/ 268287 w 304800"/>
                <a:gd name="connsiteY29" fmla="*/ 267858 h 331788"/>
                <a:gd name="connsiteX30" fmla="*/ 204787 w 304800"/>
                <a:gd name="connsiteY30" fmla="*/ 293688 h 331788"/>
                <a:gd name="connsiteX31" fmla="*/ 141287 w 304800"/>
                <a:gd name="connsiteY31" fmla="*/ 267858 h 331788"/>
                <a:gd name="connsiteX32" fmla="*/ 141287 w 304800"/>
                <a:gd name="connsiteY32" fmla="*/ 242027 h 331788"/>
                <a:gd name="connsiteX33" fmla="*/ 204787 w 304800"/>
                <a:gd name="connsiteY33" fmla="*/ 217488 h 331788"/>
                <a:gd name="connsiteX34" fmla="*/ 223837 w 304800"/>
                <a:gd name="connsiteY34" fmla="*/ 195310 h 331788"/>
                <a:gd name="connsiteX35" fmla="*/ 223837 w 304800"/>
                <a:gd name="connsiteY35" fmla="*/ 211770 h 331788"/>
                <a:gd name="connsiteX36" fmla="*/ 192182 w 304800"/>
                <a:gd name="connsiteY36" fmla="*/ 209562 h 331788"/>
                <a:gd name="connsiteX37" fmla="*/ 153115 w 304800"/>
                <a:gd name="connsiteY37" fmla="*/ 219075 h 331788"/>
                <a:gd name="connsiteX38" fmla="*/ 153115 w 304800"/>
                <a:gd name="connsiteY38" fmla="*/ 211336 h 331788"/>
                <a:gd name="connsiteX39" fmla="*/ 149225 w 304800"/>
                <a:gd name="connsiteY39" fmla="*/ 199727 h 331788"/>
                <a:gd name="connsiteX40" fmla="*/ 177755 w 304800"/>
                <a:gd name="connsiteY40" fmla="*/ 203597 h 331788"/>
                <a:gd name="connsiteX41" fmla="*/ 222658 w 304800"/>
                <a:gd name="connsiteY41" fmla="*/ 196019 h 331788"/>
                <a:gd name="connsiteX42" fmla="*/ 80962 w 304800"/>
                <a:gd name="connsiteY42" fmla="*/ 192088 h 331788"/>
                <a:gd name="connsiteX43" fmla="*/ 80963 w 304800"/>
                <a:gd name="connsiteY43" fmla="*/ 192088 h 331788"/>
                <a:gd name="connsiteX44" fmla="*/ 80963 w 304800"/>
                <a:gd name="connsiteY44" fmla="*/ 206375 h 331788"/>
                <a:gd name="connsiteX45" fmla="*/ 74852 w 304800"/>
                <a:gd name="connsiteY45" fmla="*/ 192932 h 331788"/>
                <a:gd name="connsiteX46" fmla="*/ 80963 w 304800"/>
                <a:gd name="connsiteY46" fmla="*/ 185738 h 331788"/>
                <a:gd name="connsiteX47" fmla="*/ 125833 w 304800"/>
                <a:gd name="connsiteY47" fmla="*/ 192800 h 331788"/>
                <a:gd name="connsiteX48" fmla="*/ 144462 w 304800"/>
                <a:gd name="connsiteY48" fmla="*/ 210700 h 331788"/>
                <a:gd name="connsiteX49" fmla="*/ 144462 w 304800"/>
                <a:gd name="connsiteY49" fmla="*/ 223838 h 331788"/>
                <a:gd name="connsiteX50" fmla="*/ 132798 w 304800"/>
                <a:gd name="connsiteY50" fmla="*/ 242231 h 331788"/>
                <a:gd name="connsiteX51" fmla="*/ 132798 w 304800"/>
                <a:gd name="connsiteY51" fmla="*/ 251428 h 331788"/>
                <a:gd name="connsiteX52" fmla="*/ 80962 w 304800"/>
                <a:gd name="connsiteY52" fmla="*/ 261938 h 331788"/>
                <a:gd name="connsiteX53" fmla="*/ 17462 w 304800"/>
                <a:gd name="connsiteY53" fmla="*/ 236976 h 331788"/>
                <a:gd name="connsiteX54" fmla="*/ 17462 w 304800"/>
                <a:gd name="connsiteY54" fmla="*/ 210700 h 331788"/>
                <a:gd name="connsiteX55" fmla="*/ 36091 w 304800"/>
                <a:gd name="connsiteY55" fmla="*/ 192800 h 331788"/>
                <a:gd name="connsiteX56" fmla="*/ 72209 w 304800"/>
                <a:gd name="connsiteY56" fmla="*/ 187116 h 331788"/>
                <a:gd name="connsiteX57" fmla="*/ 74852 w 304800"/>
                <a:gd name="connsiteY57" fmla="*/ 192932 h 331788"/>
                <a:gd name="connsiteX58" fmla="*/ 40551 w 304800"/>
                <a:gd name="connsiteY58" fmla="*/ 197668 h 331788"/>
                <a:gd name="connsiteX59" fmla="*/ 23812 w 304800"/>
                <a:gd name="connsiteY59" fmla="*/ 211138 h 331788"/>
                <a:gd name="connsiteX60" fmla="*/ 80962 w 304800"/>
                <a:gd name="connsiteY60" fmla="*/ 230188 h 331788"/>
                <a:gd name="connsiteX61" fmla="*/ 138112 w 304800"/>
                <a:gd name="connsiteY61" fmla="*/ 211138 h 331788"/>
                <a:gd name="connsiteX62" fmla="*/ 121373 w 304800"/>
                <a:gd name="connsiteY62" fmla="*/ 197668 h 331788"/>
                <a:gd name="connsiteX63" fmla="*/ 80963 w 304800"/>
                <a:gd name="connsiteY63" fmla="*/ 192088 h 331788"/>
                <a:gd name="connsiteX64" fmla="*/ 241300 w 304800"/>
                <a:gd name="connsiteY64" fmla="*/ 157163 h 331788"/>
                <a:gd name="connsiteX65" fmla="*/ 304800 w 304800"/>
                <a:gd name="connsiteY65" fmla="*/ 157163 h 331788"/>
                <a:gd name="connsiteX66" fmla="*/ 304800 w 304800"/>
                <a:gd name="connsiteY66" fmla="*/ 220663 h 331788"/>
                <a:gd name="connsiteX67" fmla="*/ 239712 w 304800"/>
                <a:gd name="connsiteY67" fmla="*/ 220663 h 331788"/>
                <a:gd name="connsiteX68" fmla="*/ 238611 w 304800"/>
                <a:gd name="connsiteY68" fmla="*/ 223086 h 331788"/>
                <a:gd name="connsiteX69" fmla="*/ 223837 w 304800"/>
                <a:gd name="connsiteY69" fmla="*/ 220641 h 331788"/>
                <a:gd name="connsiteX70" fmla="*/ 223837 w 304800"/>
                <a:gd name="connsiteY70" fmla="*/ 211770 h 331788"/>
                <a:gd name="connsiteX71" fmla="*/ 236113 w 304800"/>
                <a:gd name="connsiteY71" fmla="*/ 212626 h 331788"/>
                <a:gd name="connsiteX72" fmla="*/ 241300 w 304800"/>
                <a:gd name="connsiteY72" fmla="*/ 203597 h 331788"/>
                <a:gd name="connsiteX73" fmla="*/ 241300 w 304800"/>
                <a:gd name="connsiteY73" fmla="*/ 177800 h 331788"/>
                <a:gd name="connsiteX74" fmla="*/ 236295 w 304800"/>
                <a:gd name="connsiteY74" fmla="*/ 187816 h 331788"/>
                <a:gd name="connsiteX75" fmla="*/ 223837 w 304800"/>
                <a:gd name="connsiteY75" fmla="*/ 195310 h 331788"/>
                <a:gd name="connsiteX76" fmla="*/ 223837 w 304800"/>
                <a:gd name="connsiteY76" fmla="*/ 182139 h 331788"/>
                <a:gd name="connsiteX77" fmla="*/ 236299 w 304800"/>
                <a:gd name="connsiteY77" fmla="*/ 174564 h 331788"/>
                <a:gd name="connsiteX78" fmla="*/ 241300 w 304800"/>
                <a:gd name="connsiteY78" fmla="*/ 164449 h 331788"/>
                <a:gd name="connsiteX79" fmla="*/ 114300 w 304800"/>
                <a:gd name="connsiteY79" fmla="*/ 139700 h 331788"/>
                <a:gd name="connsiteX80" fmla="*/ 177800 w 304800"/>
                <a:gd name="connsiteY80" fmla="*/ 164449 h 331788"/>
                <a:gd name="connsiteX81" fmla="*/ 241300 w 304800"/>
                <a:gd name="connsiteY81" fmla="*/ 139700 h 331788"/>
                <a:gd name="connsiteX82" fmla="*/ 241300 w 304800"/>
                <a:gd name="connsiteY82" fmla="*/ 150141 h 331788"/>
                <a:gd name="connsiteX83" fmla="*/ 241300 w 304800"/>
                <a:gd name="connsiteY83" fmla="*/ 157163 h 331788"/>
                <a:gd name="connsiteX84" fmla="*/ 223837 w 304800"/>
                <a:gd name="connsiteY84" fmla="*/ 157163 h 331788"/>
                <a:gd name="connsiteX85" fmla="*/ 223837 w 304800"/>
                <a:gd name="connsiteY85" fmla="*/ 182139 h 331788"/>
                <a:gd name="connsiteX86" fmla="*/ 222671 w 304800"/>
                <a:gd name="connsiteY86" fmla="*/ 182847 h 331788"/>
                <a:gd name="connsiteX87" fmla="*/ 177800 w 304800"/>
                <a:gd name="connsiteY87" fmla="*/ 190500 h 331788"/>
                <a:gd name="connsiteX88" fmla="*/ 114300 w 304800"/>
                <a:gd name="connsiteY88" fmla="*/ 164449 h 331788"/>
                <a:gd name="connsiteX89" fmla="*/ 114300 w 304800"/>
                <a:gd name="connsiteY89" fmla="*/ 139700 h 331788"/>
                <a:gd name="connsiteX90" fmla="*/ 0 w 304800"/>
                <a:gd name="connsiteY90" fmla="*/ 107950 h 331788"/>
                <a:gd name="connsiteX91" fmla="*/ 80963 w 304800"/>
                <a:gd name="connsiteY91" fmla="*/ 107950 h 331788"/>
                <a:gd name="connsiteX92" fmla="*/ 80963 w 304800"/>
                <a:gd name="connsiteY92" fmla="*/ 185738 h 331788"/>
                <a:gd name="connsiteX93" fmla="*/ 80962 w 304800"/>
                <a:gd name="connsiteY93" fmla="*/ 185738 h 331788"/>
                <a:gd name="connsiteX94" fmla="*/ 72209 w 304800"/>
                <a:gd name="connsiteY94" fmla="*/ 187116 h 331788"/>
                <a:gd name="connsiteX95" fmla="*/ 65088 w 304800"/>
                <a:gd name="connsiteY95" fmla="*/ 171450 h 331788"/>
                <a:gd name="connsiteX96" fmla="*/ 0 w 304800"/>
                <a:gd name="connsiteY96" fmla="*/ 171450 h 331788"/>
                <a:gd name="connsiteX97" fmla="*/ 174625 w 304800"/>
                <a:gd name="connsiteY97" fmla="*/ 82988 h 331788"/>
                <a:gd name="connsiteX98" fmla="*/ 174625 w 304800"/>
                <a:gd name="connsiteY98" fmla="*/ 98425 h 331788"/>
                <a:gd name="connsiteX99" fmla="*/ 168293 w 304800"/>
                <a:gd name="connsiteY99" fmla="*/ 83863 h 331788"/>
                <a:gd name="connsiteX100" fmla="*/ 177800 w 304800"/>
                <a:gd name="connsiteY100" fmla="*/ 76200 h 331788"/>
                <a:gd name="connsiteX101" fmla="*/ 241300 w 304800"/>
                <a:gd name="connsiteY101" fmla="*/ 100642 h 331788"/>
                <a:gd name="connsiteX102" fmla="*/ 241300 w 304800"/>
                <a:gd name="connsiteY102" fmla="*/ 126371 h 331788"/>
                <a:gd name="connsiteX103" fmla="*/ 177800 w 304800"/>
                <a:gd name="connsiteY103" fmla="*/ 150813 h 331788"/>
                <a:gd name="connsiteX104" fmla="*/ 114300 w 304800"/>
                <a:gd name="connsiteY104" fmla="*/ 126371 h 331788"/>
                <a:gd name="connsiteX105" fmla="*/ 114300 w 304800"/>
                <a:gd name="connsiteY105" fmla="*/ 100642 h 331788"/>
                <a:gd name="connsiteX106" fmla="*/ 132929 w 304800"/>
                <a:gd name="connsiteY106" fmla="*/ 83115 h 331788"/>
                <a:gd name="connsiteX107" fmla="*/ 165768 w 304800"/>
                <a:gd name="connsiteY107" fmla="*/ 78054 h 331788"/>
                <a:gd name="connsiteX108" fmla="*/ 168293 w 304800"/>
                <a:gd name="connsiteY108" fmla="*/ 83863 h 331788"/>
                <a:gd name="connsiteX109" fmla="*/ 137389 w 304800"/>
                <a:gd name="connsiteY109" fmla="*/ 88130 h 331788"/>
                <a:gd name="connsiteX110" fmla="*/ 120650 w 304800"/>
                <a:gd name="connsiteY110" fmla="*/ 101600 h 331788"/>
                <a:gd name="connsiteX111" fmla="*/ 177800 w 304800"/>
                <a:gd name="connsiteY111" fmla="*/ 120650 h 331788"/>
                <a:gd name="connsiteX112" fmla="*/ 234950 w 304800"/>
                <a:gd name="connsiteY112" fmla="*/ 101600 h 331788"/>
                <a:gd name="connsiteX113" fmla="*/ 177800 w 304800"/>
                <a:gd name="connsiteY113" fmla="*/ 82550 h 331788"/>
                <a:gd name="connsiteX114" fmla="*/ 174625 w 304800"/>
                <a:gd name="connsiteY114" fmla="*/ 82988 h 331788"/>
                <a:gd name="connsiteX115" fmla="*/ 174625 w 304800"/>
                <a:gd name="connsiteY115" fmla="*/ 76689 h 331788"/>
                <a:gd name="connsiteX116" fmla="*/ 92075 w 304800"/>
                <a:gd name="connsiteY116" fmla="*/ 0 h 331788"/>
                <a:gd name="connsiteX117" fmla="*/ 174625 w 304800"/>
                <a:gd name="connsiteY117" fmla="*/ 0 h 331788"/>
                <a:gd name="connsiteX118" fmla="*/ 174625 w 304800"/>
                <a:gd name="connsiteY118" fmla="*/ 76689 h 331788"/>
                <a:gd name="connsiteX119" fmla="*/ 165768 w 304800"/>
                <a:gd name="connsiteY119" fmla="*/ 78054 h 331788"/>
                <a:gd name="connsiteX120" fmla="*/ 158750 w 304800"/>
                <a:gd name="connsiteY120" fmla="*/ 61913 h 331788"/>
                <a:gd name="connsiteX121" fmla="*/ 92075 w 304800"/>
                <a:gd name="connsiteY121" fmla="*/ 61913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04800" h="331788">
                  <a:moveTo>
                    <a:pt x="141287" y="280988"/>
                  </a:moveTo>
                  <a:cubicBezTo>
                    <a:pt x="141287" y="295316"/>
                    <a:pt x="169797" y="305737"/>
                    <a:pt x="204787" y="305737"/>
                  </a:cubicBezTo>
                  <a:cubicBezTo>
                    <a:pt x="239777" y="305737"/>
                    <a:pt x="268287" y="295316"/>
                    <a:pt x="268287" y="280988"/>
                  </a:cubicBezTo>
                  <a:cubicBezTo>
                    <a:pt x="268287" y="280988"/>
                    <a:pt x="268287" y="280988"/>
                    <a:pt x="268287" y="305737"/>
                  </a:cubicBezTo>
                  <a:cubicBezTo>
                    <a:pt x="268287" y="320065"/>
                    <a:pt x="239777" y="331788"/>
                    <a:pt x="204787" y="331788"/>
                  </a:cubicBezTo>
                  <a:cubicBezTo>
                    <a:pt x="169797" y="331788"/>
                    <a:pt x="141287" y="320065"/>
                    <a:pt x="141287" y="305737"/>
                  </a:cubicBezTo>
                  <a:cubicBezTo>
                    <a:pt x="141287" y="305737"/>
                    <a:pt x="141287" y="305737"/>
                    <a:pt x="141287" y="280988"/>
                  </a:cubicBezTo>
                  <a:close/>
                  <a:moveTo>
                    <a:pt x="17462" y="249238"/>
                  </a:moveTo>
                  <a:cubicBezTo>
                    <a:pt x="17462" y="263208"/>
                    <a:pt x="46108" y="274638"/>
                    <a:pt x="81265" y="274638"/>
                  </a:cubicBezTo>
                  <a:cubicBezTo>
                    <a:pt x="103401" y="274638"/>
                    <a:pt x="121631" y="270828"/>
                    <a:pt x="133350" y="263208"/>
                  </a:cubicBezTo>
                  <a:lnTo>
                    <a:pt x="133350" y="288608"/>
                  </a:lnTo>
                  <a:cubicBezTo>
                    <a:pt x="121631" y="294958"/>
                    <a:pt x="103401" y="300038"/>
                    <a:pt x="81265" y="300038"/>
                  </a:cubicBezTo>
                  <a:cubicBezTo>
                    <a:pt x="46108" y="300038"/>
                    <a:pt x="17462" y="288608"/>
                    <a:pt x="17462" y="274638"/>
                  </a:cubicBezTo>
                  <a:cubicBezTo>
                    <a:pt x="17462" y="274638"/>
                    <a:pt x="17462" y="274638"/>
                    <a:pt x="17462" y="249238"/>
                  </a:cubicBezTo>
                  <a:close/>
                  <a:moveTo>
                    <a:pt x="223837" y="226394"/>
                  </a:moveTo>
                  <a:lnTo>
                    <a:pt x="236313" y="228141"/>
                  </a:lnTo>
                  <a:lnTo>
                    <a:pt x="223837" y="255588"/>
                  </a:lnTo>
                  <a:close/>
                  <a:moveTo>
                    <a:pt x="204787" y="217488"/>
                  </a:moveTo>
                  <a:lnTo>
                    <a:pt x="223837" y="220641"/>
                  </a:lnTo>
                  <a:lnTo>
                    <a:pt x="223837" y="226394"/>
                  </a:lnTo>
                  <a:lnTo>
                    <a:pt x="205582" y="223838"/>
                  </a:lnTo>
                  <a:cubicBezTo>
                    <a:pt x="174457" y="223838"/>
                    <a:pt x="149225" y="232367"/>
                    <a:pt x="149225" y="242888"/>
                  </a:cubicBezTo>
                  <a:cubicBezTo>
                    <a:pt x="149225" y="253409"/>
                    <a:pt x="174457" y="261938"/>
                    <a:pt x="205582" y="261938"/>
                  </a:cubicBezTo>
                  <a:cubicBezTo>
                    <a:pt x="236707" y="261938"/>
                    <a:pt x="261939" y="253409"/>
                    <a:pt x="261939" y="242888"/>
                  </a:cubicBezTo>
                  <a:cubicBezTo>
                    <a:pt x="261939" y="237628"/>
                    <a:pt x="255631" y="232865"/>
                    <a:pt x="245433" y="229418"/>
                  </a:cubicBezTo>
                  <a:lnTo>
                    <a:pt x="236313" y="228141"/>
                  </a:lnTo>
                  <a:lnTo>
                    <a:pt x="238611" y="223086"/>
                  </a:lnTo>
                  <a:lnTo>
                    <a:pt x="249659" y="224914"/>
                  </a:lnTo>
                  <a:cubicBezTo>
                    <a:pt x="261160" y="229435"/>
                    <a:pt x="268287" y="235569"/>
                    <a:pt x="268287" y="242027"/>
                  </a:cubicBezTo>
                  <a:cubicBezTo>
                    <a:pt x="268287" y="242027"/>
                    <a:pt x="268287" y="242027"/>
                    <a:pt x="268287" y="267858"/>
                  </a:cubicBezTo>
                  <a:cubicBezTo>
                    <a:pt x="268287" y="282064"/>
                    <a:pt x="239777" y="293688"/>
                    <a:pt x="204787" y="293688"/>
                  </a:cubicBezTo>
                  <a:cubicBezTo>
                    <a:pt x="169797" y="293688"/>
                    <a:pt x="141287" y="282064"/>
                    <a:pt x="141287" y="267858"/>
                  </a:cubicBezTo>
                  <a:cubicBezTo>
                    <a:pt x="141287" y="267858"/>
                    <a:pt x="141287" y="267858"/>
                    <a:pt x="141287" y="242027"/>
                  </a:cubicBezTo>
                  <a:cubicBezTo>
                    <a:pt x="141287" y="229112"/>
                    <a:pt x="169797" y="217488"/>
                    <a:pt x="204787" y="217488"/>
                  </a:cubicBezTo>
                  <a:close/>
                  <a:moveTo>
                    <a:pt x="223837" y="195310"/>
                  </a:moveTo>
                  <a:lnTo>
                    <a:pt x="223837" y="211770"/>
                  </a:lnTo>
                  <a:lnTo>
                    <a:pt x="192182" y="209562"/>
                  </a:lnTo>
                  <a:cubicBezTo>
                    <a:pt x="177431" y="210691"/>
                    <a:pt x="163490" y="213916"/>
                    <a:pt x="153115" y="219075"/>
                  </a:cubicBezTo>
                  <a:lnTo>
                    <a:pt x="153115" y="211336"/>
                  </a:lnTo>
                  <a:cubicBezTo>
                    <a:pt x="153115" y="207466"/>
                    <a:pt x="150522" y="203597"/>
                    <a:pt x="149225" y="199727"/>
                  </a:cubicBezTo>
                  <a:cubicBezTo>
                    <a:pt x="157006" y="202307"/>
                    <a:pt x="167380" y="203597"/>
                    <a:pt x="177755" y="203597"/>
                  </a:cubicBezTo>
                  <a:cubicBezTo>
                    <a:pt x="195262" y="203597"/>
                    <a:pt x="211148" y="200695"/>
                    <a:pt x="222658" y="196019"/>
                  </a:cubicBezTo>
                  <a:close/>
                  <a:moveTo>
                    <a:pt x="80962" y="192088"/>
                  </a:moveTo>
                  <a:lnTo>
                    <a:pt x="80963" y="192088"/>
                  </a:lnTo>
                  <a:lnTo>
                    <a:pt x="80963" y="206375"/>
                  </a:lnTo>
                  <a:lnTo>
                    <a:pt x="74852" y="192932"/>
                  </a:lnTo>
                  <a:close/>
                  <a:moveTo>
                    <a:pt x="80963" y="185738"/>
                  </a:moveTo>
                  <a:lnTo>
                    <a:pt x="125833" y="192800"/>
                  </a:lnTo>
                  <a:cubicBezTo>
                    <a:pt x="137334" y="197234"/>
                    <a:pt x="144462" y="203474"/>
                    <a:pt x="144462" y="210700"/>
                  </a:cubicBezTo>
                  <a:cubicBezTo>
                    <a:pt x="144462" y="210700"/>
                    <a:pt x="144462" y="210700"/>
                    <a:pt x="144462" y="223838"/>
                  </a:cubicBezTo>
                  <a:cubicBezTo>
                    <a:pt x="137982" y="229093"/>
                    <a:pt x="132798" y="235662"/>
                    <a:pt x="132798" y="242231"/>
                  </a:cubicBezTo>
                  <a:lnTo>
                    <a:pt x="132798" y="251428"/>
                  </a:lnTo>
                  <a:cubicBezTo>
                    <a:pt x="121135" y="257997"/>
                    <a:pt x="102992" y="261938"/>
                    <a:pt x="80962" y="261938"/>
                  </a:cubicBezTo>
                  <a:cubicBezTo>
                    <a:pt x="45972" y="261938"/>
                    <a:pt x="17462" y="251428"/>
                    <a:pt x="17462" y="236976"/>
                  </a:cubicBezTo>
                  <a:cubicBezTo>
                    <a:pt x="17462" y="236976"/>
                    <a:pt x="17462" y="236976"/>
                    <a:pt x="17462" y="210700"/>
                  </a:cubicBezTo>
                  <a:cubicBezTo>
                    <a:pt x="17462" y="203474"/>
                    <a:pt x="24589" y="197234"/>
                    <a:pt x="36091" y="192800"/>
                  </a:cubicBezTo>
                  <a:lnTo>
                    <a:pt x="72209" y="187116"/>
                  </a:lnTo>
                  <a:lnTo>
                    <a:pt x="74852" y="192932"/>
                  </a:lnTo>
                  <a:lnTo>
                    <a:pt x="40551" y="197668"/>
                  </a:lnTo>
                  <a:cubicBezTo>
                    <a:pt x="30209" y="201115"/>
                    <a:pt x="23812" y="205878"/>
                    <a:pt x="23812" y="211138"/>
                  </a:cubicBezTo>
                  <a:cubicBezTo>
                    <a:pt x="23812" y="221659"/>
                    <a:pt x="49399" y="230188"/>
                    <a:pt x="80962" y="230188"/>
                  </a:cubicBezTo>
                  <a:cubicBezTo>
                    <a:pt x="112525" y="230188"/>
                    <a:pt x="138112" y="221659"/>
                    <a:pt x="138112" y="211138"/>
                  </a:cubicBezTo>
                  <a:cubicBezTo>
                    <a:pt x="138112" y="205878"/>
                    <a:pt x="131715" y="201115"/>
                    <a:pt x="121373" y="197668"/>
                  </a:cubicBezTo>
                  <a:lnTo>
                    <a:pt x="80963" y="192088"/>
                  </a:lnTo>
                  <a:close/>
                  <a:moveTo>
                    <a:pt x="241300" y="157163"/>
                  </a:moveTo>
                  <a:lnTo>
                    <a:pt x="304800" y="157163"/>
                  </a:lnTo>
                  <a:lnTo>
                    <a:pt x="304800" y="220663"/>
                  </a:lnTo>
                  <a:lnTo>
                    <a:pt x="239712" y="220663"/>
                  </a:lnTo>
                  <a:lnTo>
                    <a:pt x="238611" y="223086"/>
                  </a:lnTo>
                  <a:lnTo>
                    <a:pt x="223837" y="220641"/>
                  </a:lnTo>
                  <a:lnTo>
                    <a:pt x="223837" y="211770"/>
                  </a:lnTo>
                  <a:lnTo>
                    <a:pt x="236113" y="212626"/>
                  </a:lnTo>
                  <a:cubicBezTo>
                    <a:pt x="238707" y="208756"/>
                    <a:pt x="241300" y="206177"/>
                    <a:pt x="241300" y="203597"/>
                  </a:cubicBezTo>
                  <a:cubicBezTo>
                    <a:pt x="241300" y="177800"/>
                    <a:pt x="241300" y="177800"/>
                    <a:pt x="241300" y="177800"/>
                  </a:cubicBezTo>
                  <a:cubicBezTo>
                    <a:pt x="241300" y="181347"/>
                    <a:pt x="239517" y="184733"/>
                    <a:pt x="236295" y="187816"/>
                  </a:cubicBezTo>
                  <a:lnTo>
                    <a:pt x="223837" y="195310"/>
                  </a:lnTo>
                  <a:lnTo>
                    <a:pt x="223837" y="182139"/>
                  </a:lnTo>
                  <a:lnTo>
                    <a:pt x="236299" y="174564"/>
                  </a:lnTo>
                  <a:cubicBezTo>
                    <a:pt x="239518" y="171450"/>
                    <a:pt x="241300" y="168031"/>
                    <a:pt x="241300" y="164449"/>
                  </a:cubicBezTo>
                  <a:close/>
                  <a:moveTo>
                    <a:pt x="114300" y="139700"/>
                  </a:moveTo>
                  <a:cubicBezTo>
                    <a:pt x="114300" y="152726"/>
                    <a:pt x="142810" y="164449"/>
                    <a:pt x="177800" y="164449"/>
                  </a:cubicBezTo>
                  <a:cubicBezTo>
                    <a:pt x="212790" y="164449"/>
                    <a:pt x="241300" y="152726"/>
                    <a:pt x="241300" y="139700"/>
                  </a:cubicBezTo>
                  <a:cubicBezTo>
                    <a:pt x="241300" y="139700"/>
                    <a:pt x="241300" y="139700"/>
                    <a:pt x="241300" y="150141"/>
                  </a:cubicBezTo>
                  <a:lnTo>
                    <a:pt x="241300" y="157163"/>
                  </a:lnTo>
                  <a:lnTo>
                    <a:pt x="223837" y="157163"/>
                  </a:lnTo>
                  <a:lnTo>
                    <a:pt x="223837" y="182139"/>
                  </a:lnTo>
                  <a:lnTo>
                    <a:pt x="222671" y="182847"/>
                  </a:lnTo>
                  <a:cubicBezTo>
                    <a:pt x="211170" y="187569"/>
                    <a:pt x="195295" y="190500"/>
                    <a:pt x="177800" y="190500"/>
                  </a:cubicBezTo>
                  <a:cubicBezTo>
                    <a:pt x="142810" y="190500"/>
                    <a:pt x="114300" y="178777"/>
                    <a:pt x="114300" y="164449"/>
                  </a:cubicBezTo>
                  <a:cubicBezTo>
                    <a:pt x="114300" y="164449"/>
                    <a:pt x="114300" y="164449"/>
                    <a:pt x="114300" y="139700"/>
                  </a:cubicBezTo>
                  <a:close/>
                  <a:moveTo>
                    <a:pt x="0" y="107950"/>
                  </a:moveTo>
                  <a:lnTo>
                    <a:pt x="80963" y="107950"/>
                  </a:lnTo>
                  <a:lnTo>
                    <a:pt x="80963" y="185738"/>
                  </a:lnTo>
                  <a:lnTo>
                    <a:pt x="80962" y="185738"/>
                  </a:lnTo>
                  <a:lnTo>
                    <a:pt x="72209" y="187116"/>
                  </a:lnTo>
                  <a:lnTo>
                    <a:pt x="65088" y="171450"/>
                  </a:lnTo>
                  <a:lnTo>
                    <a:pt x="0" y="171450"/>
                  </a:lnTo>
                  <a:close/>
                  <a:moveTo>
                    <a:pt x="174625" y="82988"/>
                  </a:moveTo>
                  <a:lnTo>
                    <a:pt x="174625" y="98425"/>
                  </a:lnTo>
                  <a:lnTo>
                    <a:pt x="168293" y="83863"/>
                  </a:lnTo>
                  <a:close/>
                  <a:moveTo>
                    <a:pt x="177800" y="76200"/>
                  </a:moveTo>
                  <a:cubicBezTo>
                    <a:pt x="212790" y="76200"/>
                    <a:pt x="241300" y="86491"/>
                    <a:pt x="241300" y="100642"/>
                  </a:cubicBezTo>
                  <a:cubicBezTo>
                    <a:pt x="241300" y="100642"/>
                    <a:pt x="241300" y="100642"/>
                    <a:pt x="241300" y="126371"/>
                  </a:cubicBezTo>
                  <a:cubicBezTo>
                    <a:pt x="241300" y="140522"/>
                    <a:pt x="212790" y="150813"/>
                    <a:pt x="177800" y="150813"/>
                  </a:cubicBezTo>
                  <a:cubicBezTo>
                    <a:pt x="142810" y="150813"/>
                    <a:pt x="114300" y="140522"/>
                    <a:pt x="114300" y="126371"/>
                  </a:cubicBezTo>
                  <a:cubicBezTo>
                    <a:pt x="114300" y="126371"/>
                    <a:pt x="114300" y="126371"/>
                    <a:pt x="114300" y="100642"/>
                  </a:cubicBezTo>
                  <a:cubicBezTo>
                    <a:pt x="114300" y="93567"/>
                    <a:pt x="121427" y="87456"/>
                    <a:pt x="132929" y="83115"/>
                  </a:cubicBezTo>
                  <a:lnTo>
                    <a:pt x="165768" y="78054"/>
                  </a:lnTo>
                  <a:lnTo>
                    <a:pt x="168293" y="83863"/>
                  </a:lnTo>
                  <a:lnTo>
                    <a:pt x="137389" y="88130"/>
                  </a:lnTo>
                  <a:cubicBezTo>
                    <a:pt x="127047" y="91577"/>
                    <a:pt x="120650" y="96340"/>
                    <a:pt x="120650" y="101600"/>
                  </a:cubicBezTo>
                  <a:cubicBezTo>
                    <a:pt x="120650" y="112121"/>
                    <a:pt x="146237" y="120650"/>
                    <a:pt x="177800" y="120650"/>
                  </a:cubicBezTo>
                  <a:cubicBezTo>
                    <a:pt x="209363" y="120650"/>
                    <a:pt x="234950" y="112121"/>
                    <a:pt x="234950" y="101600"/>
                  </a:cubicBezTo>
                  <a:cubicBezTo>
                    <a:pt x="234950" y="91079"/>
                    <a:pt x="209363" y="82550"/>
                    <a:pt x="177800" y="82550"/>
                  </a:cubicBezTo>
                  <a:lnTo>
                    <a:pt x="174625" y="82988"/>
                  </a:lnTo>
                  <a:lnTo>
                    <a:pt x="174625" y="76689"/>
                  </a:lnTo>
                  <a:close/>
                  <a:moveTo>
                    <a:pt x="92075" y="0"/>
                  </a:moveTo>
                  <a:lnTo>
                    <a:pt x="174625" y="0"/>
                  </a:lnTo>
                  <a:lnTo>
                    <a:pt x="174625" y="76689"/>
                  </a:lnTo>
                  <a:lnTo>
                    <a:pt x="165768" y="78054"/>
                  </a:lnTo>
                  <a:lnTo>
                    <a:pt x="158750" y="61913"/>
                  </a:lnTo>
                  <a:lnTo>
                    <a:pt x="92075" y="61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480029" y="2554581"/>
              <a:ext cx="471231" cy="512956"/>
            </a:xfrm>
            <a:custGeom>
              <a:avLst/>
              <a:gdLst>
                <a:gd name="connsiteX0" fmla="*/ 141287 w 304800"/>
                <a:gd name="connsiteY0" fmla="*/ 280988 h 331788"/>
                <a:gd name="connsiteX1" fmla="*/ 204787 w 304800"/>
                <a:gd name="connsiteY1" fmla="*/ 305737 h 331788"/>
                <a:gd name="connsiteX2" fmla="*/ 268287 w 304800"/>
                <a:gd name="connsiteY2" fmla="*/ 280988 h 331788"/>
                <a:gd name="connsiteX3" fmla="*/ 268287 w 304800"/>
                <a:gd name="connsiteY3" fmla="*/ 305737 h 331788"/>
                <a:gd name="connsiteX4" fmla="*/ 204787 w 304800"/>
                <a:gd name="connsiteY4" fmla="*/ 331788 h 331788"/>
                <a:gd name="connsiteX5" fmla="*/ 141287 w 304800"/>
                <a:gd name="connsiteY5" fmla="*/ 305737 h 331788"/>
                <a:gd name="connsiteX6" fmla="*/ 141287 w 304800"/>
                <a:gd name="connsiteY6" fmla="*/ 280988 h 331788"/>
                <a:gd name="connsiteX7" fmla="*/ 17462 w 304800"/>
                <a:gd name="connsiteY7" fmla="*/ 249238 h 331788"/>
                <a:gd name="connsiteX8" fmla="*/ 81265 w 304800"/>
                <a:gd name="connsiteY8" fmla="*/ 274638 h 331788"/>
                <a:gd name="connsiteX9" fmla="*/ 133350 w 304800"/>
                <a:gd name="connsiteY9" fmla="*/ 263208 h 331788"/>
                <a:gd name="connsiteX10" fmla="*/ 133350 w 304800"/>
                <a:gd name="connsiteY10" fmla="*/ 288608 h 331788"/>
                <a:gd name="connsiteX11" fmla="*/ 81265 w 304800"/>
                <a:gd name="connsiteY11" fmla="*/ 300038 h 331788"/>
                <a:gd name="connsiteX12" fmla="*/ 17462 w 304800"/>
                <a:gd name="connsiteY12" fmla="*/ 274638 h 331788"/>
                <a:gd name="connsiteX13" fmla="*/ 17462 w 304800"/>
                <a:gd name="connsiteY13" fmla="*/ 249238 h 331788"/>
                <a:gd name="connsiteX14" fmla="*/ 223837 w 304800"/>
                <a:gd name="connsiteY14" fmla="*/ 226394 h 331788"/>
                <a:gd name="connsiteX15" fmla="*/ 236313 w 304800"/>
                <a:gd name="connsiteY15" fmla="*/ 228141 h 331788"/>
                <a:gd name="connsiteX16" fmla="*/ 223837 w 304800"/>
                <a:gd name="connsiteY16" fmla="*/ 255588 h 331788"/>
                <a:gd name="connsiteX17" fmla="*/ 204787 w 304800"/>
                <a:gd name="connsiteY17" fmla="*/ 217488 h 331788"/>
                <a:gd name="connsiteX18" fmla="*/ 223837 w 304800"/>
                <a:gd name="connsiteY18" fmla="*/ 220641 h 331788"/>
                <a:gd name="connsiteX19" fmla="*/ 223837 w 304800"/>
                <a:gd name="connsiteY19" fmla="*/ 226394 h 331788"/>
                <a:gd name="connsiteX20" fmla="*/ 205582 w 304800"/>
                <a:gd name="connsiteY20" fmla="*/ 223838 h 331788"/>
                <a:gd name="connsiteX21" fmla="*/ 149225 w 304800"/>
                <a:gd name="connsiteY21" fmla="*/ 242888 h 331788"/>
                <a:gd name="connsiteX22" fmla="*/ 205582 w 304800"/>
                <a:gd name="connsiteY22" fmla="*/ 261938 h 331788"/>
                <a:gd name="connsiteX23" fmla="*/ 261939 w 304800"/>
                <a:gd name="connsiteY23" fmla="*/ 242888 h 331788"/>
                <a:gd name="connsiteX24" fmla="*/ 245433 w 304800"/>
                <a:gd name="connsiteY24" fmla="*/ 229418 h 331788"/>
                <a:gd name="connsiteX25" fmla="*/ 236313 w 304800"/>
                <a:gd name="connsiteY25" fmla="*/ 228141 h 331788"/>
                <a:gd name="connsiteX26" fmla="*/ 238611 w 304800"/>
                <a:gd name="connsiteY26" fmla="*/ 223086 h 331788"/>
                <a:gd name="connsiteX27" fmla="*/ 249659 w 304800"/>
                <a:gd name="connsiteY27" fmla="*/ 224914 h 331788"/>
                <a:gd name="connsiteX28" fmla="*/ 268287 w 304800"/>
                <a:gd name="connsiteY28" fmla="*/ 242027 h 331788"/>
                <a:gd name="connsiteX29" fmla="*/ 268287 w 304800"/>
                <a:gd name="connsiteY29" fmla="*/ 267858 h 331788"/>
                <a:gd name="connsiteX30" fmla="*/ 204787 w 304800"/>
                <a:gd name="connsiteY30" fmla="*/ 293688 h 331788"/>
                <a:gd name="connsiteX31" fmla="*/ 141287 w 304800"/>
                <a:gd name="connsiteY31" fmla="*/ 267858 h 331788"/>
                <a:gd name="connsiteX32" fmla="*/ 141287 w 304800"/>
                <a:gd name="connsiteY32" fmla="*/ 242027 h 331788"/>
                <a:gd name="connsiteX33" fmla="*/ 204787 w 304800"/>
                <a:gd name="connsiteY33" fmla="*/ 217488 h 331788"/>
                <a:gd name="connsiteX34" fmla="*/ 223837 w 304800"/>
                <a:gd name="connsiteY34" fmla="*/ 195310 h 331788"/>
                <a:gd name="connsiteX35" fmla="*/ 223837 w 304800"/>
                <a:gd name="connsiteY35" fmla="*/ 211770 h 331788"/>
                <a:gd name="connsiteX36" fmla="*/ 192182 w 304800"/>
                <a:gd name="connsiteY36" fmla="*/ 209562 h 331788"/>
                <a:gd name="connsiteX37" fmla="*/ 153115 w 304800"/>
                <a:gd name="connsiteY37" fmla="*/ 219075 h 331788"/>
                <a:gd name="connsiteX38" fmla="*/ 153115 w 304800"/>
                <a:gd name="connsiteY38" fmla="*/ 211336 h 331788"/>
                <a:gd name="connsiteX39" fmla="*/ 149225 w 304800"/>
                <a:gd name="connsiteY39" fmla="*/ 199727 h 331788"/>
                <a:gd name="connsiteX40" fmla="*/ 177755 w 304800"/>
                <a:gd name="connsiteY40" fmla="*/ 203597 h 331788"/>
                <a:gd name="connsiteX41" fmla="*/ 222658 w 304800"/>
                <a:gd name="connsiteY41" fmla="*/ 196019 h 331788"/>
                <a:gd name="connsiteX42" fmla="*/ 80962 w 304800"/>
                <a:gd name="connsiteY42" fmla="*/ 192088 h 331788"/>
                <a:gd name="connsiteX43" fmla="*/ 80963 w 304800"/>
                <a:gd name="connsiteY43" fmla="*/ 192088 h 331788"/>
                <a:gd name="connsiteX44" fmla="*/ 80963 w 304800"/>
                <a:gd name="connsiteY44" fmla="*/ 206375 h 331788"/>
                <a:gd name="connsiteX45" fmla="*/ 74852 w 304800"/>
                <a:gd name="connsiteY45" fmla="*/ 192932 h 331788"/>
                <a:gd name="connsiteX46" fmla="*/ 80963 w 304800"/>
                <a:gd name="connsiteY46" fmla="*/ 185738 h 331788"/>
                <a:gd name="connsiteX47" fmla="*/ 125833 w 304800"/>
                <a:gd name="connsiteY47" fmla="*/ 192800 h 331788"/>
                <a:gd name="connsiteX48" fmla="*/ 144462 w 304800"/>
                <a:gd name="connsiteY48" fmla="*/ 210700 h 331788"/>
                <a:gd name="connsiteX49" fmla="*/ 144462 w 304800"/>
                <a:gd name="connsiteY49" fmla="*/ 223838 h 331788"/>
                <a:gd name="connsiteX50" fmla="*/ 132798 w 304800"/>
                <a:gd name="connsiteY50" fmla="*/ 242231 h 331788"/>
                <a:gd name="connsiteX51" fmla="*/ 132798 w 304800"/>
                <a:gd name="connsiteY51" fmla="*/ 251428 h 331788"/>
                <a:gd name="connsiteX52" fmla="*/ 80962 w 304800"/>
                <a:gd name="connsiteY52" fmla="*/ 261938 h 331788"/>
                <a:gd name="connsiteX53" fmla="*/ 17462 w 304800"/>
                <a:gd name="connsiteY53" fmla="*/ 236976 h 331788"/>
                <a:gd name="connsiteX54" fmla="*/ 17462 w 304800"/>
                <a:gd name="connsiteY54" fmla="*/ 210700 h 331788"/>
                <a:gd name="connsiteX55" fmla="*/ 36091 w 304800"/>
                <a:gd name="connsiteY55" fmla="*/ 192800 h 331788"/>
                <a:gd name="connsiteX56" fmla="*/ 72209 w 304800"/>
                <a:gd name="connsiteY56" fmla="*/ 187116 h 331788"/>
                <a:gd name="connsiteX57" fmla="*/ 74852 w 304800"/>
                <a:gd name="connsiteY57" fmla="*/ 192932 h 331788"/>
                <a:gd name="connsiteX58" fmla="*/ 40551 w 304800"/>
                <a:gd name="connsiteY58" fmla="*/ 197668 h 331788"/>
                <a:gd name="connsiteX59" fmla="*/ 23812 w 304800"/>
                <a:gd name="connsiteY59" fmla="*/ 211138 h 331788"/>
                <a:gd name="connsiteX60" fmla="*/ 80962 w 304800"/>
                <a:gd name="connsiteY60" fmla="*/ 230188 h 331788"/>
                <a:gd name="connsiteX61" fmla="*/ 138112 w 304800"/>
                <a:gd name="connsiteY61" fmla="*/ 211138 h 331788"/>
                <a:gd name="connsiteX62" fmla="*/ 121373 w 304800"/>
                <a:gd name="connsiteY62" fmla="*/ 197668 h 331788"/>
                <a:gd name="connsiteX63" fmla="*/ 80963 w 304800"/>
                <a:gd name="connsiteY63" fmla="*/ 192088 h 331788"/>
                <a:gd name="connsiteX64" fmla="*/ 241300 w 304800"/>
                <a:gd name="connsiteY64" fmla="*/ 157163 h 331788"/>
                <a:gd name="connsiteX65" fmla="*/ 304800 w 304800"/>
                <a:gd name="connsiteY65" fmla="*/ 157163 h 331788"/>
                <a:gd name="connsiteX66" fmla="*/ 304800 w 304800"/>
                <a:gd name="connsiteY66" fmla="*/ 220663 h 331788"/>
                <a:gd name="connsiteX67" fmla="*/ 239712 w 304800"/>
                <a:gd name="connsiteY67" fmla="*/ 220663 h 331788"/>
                <a:gd name="connsiteX68" fmla="*/ 238611 w 304800"/>
                <a:gd name="connsiteY68" fmla="*/ 223086 h 331788"/>
                <a:gd name="connsiteX69" fmla="*/ 223837 w 304800"/>
                <a:gd name="connsiteY69" fmla="*/ 220641 h 331788"/>
                <a:gd name="connsiteX70" fmla="*/ 223837 w 304800"/>
                <a:gd name="connsiteY70" fmla="*/ 211770 h 331788"/>
                <a:gd name="connsiteX71" fmla="*/ 236113 w 304800"/>
                <a:gd name="connsiteY71" fmla="*/ 212626 h 331788"/>
                <a:gd name="connsiteX72" fmla="*/ 241300 w 304800"/>
                <a:gd name="connsiteY72" fmla="*/ 203597 h 331788"/>
                <a:gd name="connsiteX73" fmla="*/ 241300 w 304800"/>
                <a:gd name="connsiteY73" fmla="*/ 177800 h 331788"/>
                <a:gd name="connsiteX74" fmla="*/ 236295 w 304800"/>
                <a:gd name="connsiteY74" fmla="*/ 187816 h 331788"/>
                <a:gd name="connsiteX75" fmla="*/ 223837 w 304800"/>
                <a:gd name="connsiteY75" fmla="*/ 195310 h 331788"/>
                <a:gd name="connsiteX76" fmla="*/ 223837 w 304800"/>
                <a:gd name="connsiteY76" fmla="*/ 182139 h 331788"/>
                <a:gd name="connsiteX77" fmla="*/ 236299 w 304800"/>
                <a:gd name="connsiteY77" fmla="*/ 174564 h 331788"/>
                <a:gd name="connsiteX78" fmla="*/ 241300 w 304800"/>
                <a:gd name="connsiteY78" fmla="*/ 164449 h 331788"/>
                <a:gd name="connsiteX79" fmla="*/ 114300 w 304800"/>
                <a:gd name="connsiteY79" fmla="*/ 139700 h 331788"/>
                <a:gd name="connsiteX80" fmla="*/ 177800 w 304800"/>
                <a:gd name="connsiteY80" fmla="*/ 164449 h 331788"/>
                <a:gd name="connsiteX81" fmla="*/ 241300 w 304800"/>
                <a:gd name="connsiteY81" fmla="*/ 139700 h 331788"/>
                <a:gd name="connsiteX82" fmla="*/ 241300 w 304800"/>
                <a:gd name="connsiteY82" fmla="*/ 150141 h 331788"/>
                <a:gd name="connsiteX83" fmla="*/ 241300 w 304800"/>
                <a:gd name="connsiteY83" fmla="*/ 157163 h 331788"/>
                <a:gd name="connsiteX84" fmla="*/ 223837 w 304800"/>
                <a:gd name="connsiteY84" fmla="*/ 157163 h 331788"/>
                <a:gd name="connsiteX85" fmla="*/ 223837 w 304800"/>
                <a:gd name="connsiteY85" fmla="*/ 182139 h 331788"/>
                <a:gd name="connsiteX86" fmla="*/ 222671 w 304800"/>
                <a:gd name="connsiteY86" fmla="*/ 182847 h 331788"/>
                <a:gd name="connsiteX87" fmla="*/ 177800 w 304800"/>
                <a:gd name="connsiteY87" fmla="*/ 190500 h 331788"/>
                <a:gd name="connsiteX88" fmla="*/ 114300 w 304800"/>
                <a:gd name="connsiteY88" fmla="*/ 164449 h 331788"/>
                <a:gd name="connsiteX89" fmla="*/ 114300 w 304800"/>
                <a:gd name="connsiteY89" fmla="*/ 139700 h 331788"/>
                <a:gd name="connsiteX90" fmla="*/ 0 w 304800"/>
                <a:gd name="connsiteY90" fmla="*/ 107950 h 331788"/>
                <a:gd name="connsiteX91" fmla="*/ 80963 w 304800"/>
                <a:gd name="connsiteY91" fmla="*/ 107950 h 331788"/>
                <a:gd name="connsiteX92" fmla="*/ 80963 w 304800"/>
                <a:gd name="connsiteY92" fmla="*/ 185738 h 331788"/>
                <a:gd name="connsiteX93" fmla="*/ 80962 w 304800"/>
                <a:gd name="connsiteY93" fmla="*/ 185738 h 331788"/>
                <a:gd name="connsiteX94" fmla="*/ 72209 w 304800"/>
                <a:gd name="connsiteY94" fmla="*/ 187116 h 331788"/>
                <a:gd name="connsiteX95" fmla="*/ 65088 w 304800"/>
                <a:gd name="connsiteY95" fmla="*/ 171450 h 331788"/>
                <a:gd name="connsiteX96" fmla="*/ 0 w 304800"/>
                <a:gd name="connsiteY96" fmla="*/ 171450 h 331788"/>
                <a:gd name="connsiteX97" fmla="*/ 174625 w 304800"/>
                <a:gd name="connsiteY97" fmla="*/ 82988 h 331788"/>
                <a:gd name="connsiteX98" fmla="*/ 174625 w 304800"/>
                <a:gd name="connsiteY98" fmla="*/ 98425 h 331788"/>
                <a:gd name="connsiteX99" fmla="*/ 168293 w 304800"/>
                <a:gd name="connsiteY99" fmla="*/ 83863 h 331788"/>
                <a:gd name="connsiteX100" fmla="*/ 177800 w 304800"/>
                <a:gd name="connsiteY100" fmla="*/ 76200 h 331788"/>
                <a:gd name="connsiteX101" fmla="*/ 241300 w 304800"/>
                <a:gd name="connsiteY101" fmla="*/ 100642 h 331788"/>
                <a:gd name="connsiteX102" fmla="*/ 241300 w 304800"/>
                <a:gd name="connsiteY102" fmla="*/ 126371 h 331788"/>
                <a:gd name="connsiteX103" fmla="*/ 177800 w 304800"/>
                <a:gd name="connsiteY103" fmla="*/ 150813 h 331788"/>
                <a:gd name="connsiteX104" fmla="*/ 114300 w 304800"/>
                <a:gd name="connsiteY104" fmla="*/ 126371 h 331788"/>
                <a:gd name="connsiteX105" fmla="*/ 114300 w 304800"/>
                <a:gd name="connsiteY105" fmla="*/ 100642 h 331788"/>
                <a:gd name="connsiteX106" fmla="*/ 132929 w 304800"/>
                <a:gd name="connsiteY106" fmla="*/ 83115 h 331788"/>
                <a:gd name="connsiteX107" fmla="*/ 165768 w 304800"/>
                <a:gd name="connsiteY107" fmla="*/ 78054 h 331788"/>
                <a:gd name="connsiteX108" fmla="*/ 168293 w 304800"/>
                <a:gd name="connsiteY108" fmla="*/ 83863 h 331788"/>
                <a:gd name="connsiteX109" fmla="*/ 137389 w 304800"/>
                <a:gd name="connsiteY109" fmla="*/ 88130 h 331788"/>
                <a:gd name="connsiteX110" fmla="*/ 120650 w 304800"/>
                <a:gd name="connsiteY110" fmla="*/ 101600 h 331788"/>
                <a:gd name="connsiteX111" fmla="*/ 177800 w 304800"/>
                <a:gd name="connsiteY111" fmla="*/ 120650 h 331788"/>
                <a:gd name="connsiteX112" fmla="*/ 234950 w 304800"/>
                <a:gd name="connsiteY112" fmla="*/ 101600 h 331788"/>
                <a:gd name="connsiteX113" fmla="*/ 177800 w 304800"/>
                <a:gd name="connsiteY113" fmla="*/ 82550 h 331788"/>
                <a:gd name="connsiteX114" fmla="*/ 174625 w 304800"/>
                <a:gd name="connsiteY114" fmla="*/ 82988 h 331788"/>
                <a:gd name="connsiteX115" fmla="*/ 174625 w 304800"/>
                <a:gd name="connsiteY115" fmla="*/ 76689 h 331788"/>
                <a:gd name="connsiteX116" fmla="*/ 92075 w 304800"/>
                <a:gd name="connsiteY116" fmla="*/ 0 h 331788"/>
                <a:gd name="connsiteX117" fmla="*/ 174625 w 304800"/>
                <a:gd name="connsiteY117" fmla="*/ 0 h 331788"/>
                <a:gd name="connsiteX118" fmla="*/ 174625 w 304800"/>
                <a:gd name="connsiteY118" fmla="*/ 76689 h 331788"/>
                <a:gd name="connsiteX119" fmla="*/ 165768 w 304800"/>
                <a:gd name="connsiteY119" fmla="*/ 78054 h 331788"/>
                <a:gd name="connsiteX120" fmla="*/ 158750 w 304800"/>
                <a:gd name="connsiteY120" fmla="*/ 61913 h 331788"/>
                <a:gd name="connsiteX121" fmla="*/ 92075 w 304800"/>
                <a:gd name="connsiteY121" fmla="*/ 61913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04800" h="331788">
                  <a:moveTo>
                    <a:pt x="141287" y="280988"/>
                  </a:moveTo>
                  <a:cubicBezTo>
                    <a:pt x="141287" y="295316"/>
                    <a:pt x="169797" y="305737"/>
                    <a:pt x="204787" y="305737"/>
                  </a:cubicBezTo>
                  <a:cubicBezTo>
                    <a:pt x="239777" y="305737"/>
                    <a:pt x="268287" y="295316"/>
                    <a:pt x="268287" y="280988"/>
                  </a:cubicBezTo>
                  <a:cubicBezTo>
                    <a:pt x="268287" y="280988"/>
                    <a:pt x="268287" y="280988"/>
                    <a:pt x="268287" y="305737"/>
                  </a:cubicBezTo>
                  <a:cubicBezTo>
                    <a:pt x="268287" y="320065"/>
                    <a:pt x="239777" y="331788"/>
                    <a:pt x="204787" y="331788"/>
                  </a:cubicBezTo>
                  <a:cubicBezTo>
                    <a:pt x="169797" y="331788"/>
                    <a:pt x="141287" y="320065"/>
                    <a:pt x="141287" y="305737"/>
                  </a:cubicBezTo>
                  <a:cubicBezTo>
                    <a:pt x="141287" y="305737"/>
                    <a:pt x="141287" y="305737"/>
                    <a:pt x="141287" y="280988"/>
                  </a:cubicBezTo>
                  <a:close/>
                  <a:moveTo>
                    <a:pt x="17462" y="249238"/>
                  </a:moveTo>
                  <a:cubicBezTo>
                    <a:pt x="17462" y="263208"/>
                    <a:pt x="46108" y="274638"/>
                    <a:pt x="81265" y="274638"/>
                  </a:cubicBezTo>
                  <a:cubicBezTo>
                    <a:pt x="103401" y="274638"/>
                    <a:pt x="121631" y="270828"/>
                    <a:pt x="133350" y="263208"/>
                  </a:cubicBezTo>
                  <a:lnTo>
                    <a:pt x="133350" y="288608"/>
                  </a:lnTo>
                  <a:cubicBezTo>
                    <a:pt x="121631" y="294958"/>
                    <a:pt x="103401" y="300038"/>
                    <a:pt x="81265" y="300038"/>
                  </a:cubicBezTo>
                  <a:cubicBezTo>
                    <a:pt x="46108" y="300038"/>
                    <a:pt x="17462" y="288608"/>
                    <a:pt x="17462" y="274638"/>
                  </a:cubicBezTo>
                  <a:cubicBezTo>
                    <a:pt x="17462" y="274638"/>
                    <a:pt x="17462" y="274638"/>
                    <a:pt x="17462" y="249238"/>
                  </a:cubicBezTo>
                  <a:close/>
                  <a:moveTo>
                    <a:pt x="223837" y="226394"/>
                  </a:moveTo>
                  <a:lnTo>
                    <a:pt x="236313" y="228141"/>
                  </a:lnTo>
                  <a:lnTo>
                    <a:pt x="223837" y="255588"/>
                  </a:lnTo>
                  <a:close/>
                  <a:moveTo>
                    <a:pt x="204787" y="217488"/>
                  </a:moveTo>
                  <a:lnTo>
                    <a:pt x="223837" y="220641"/>
                  </a:lnTo>
                  <a:lnTo>
                    <a:pt x="223837" y="226394"/>
                  </a:lnTo>
                  <a:lnTo>
                    <a:pt x="205582" y="223838"/>
                  </a:lnTo>
                  <a:cubicBezTo>
                    <a:pt x="174457" y="223838"/>
                    <a:pt x="149225" y="232367"/>
                    <a:pt x="149225" y="242888"/>
                  </a:cubicBezTo>
                  <a:cubicBezTo>
                    <a:pt x="149225" y="253409"/>
                    <a:pt x="174457" y="261938"/>
                    <a:pt x="205582" y="261938"/>
                  </a:cubicBezTo>
                  <a:cubicBezTo>
                    <a:pt x="236707" y="261938"/>
                    <a:pt x="261939" y="253409"/>
                    <a:pt x="261939" y="242888"/>
                  </a:cubicBezTo>
                  <a:cubicBezTo>
                    <a:pt x="261939" y="237628"/>
                    <a:pt x="255631" y="232865"/>
                    <a:pt x="245433" y="229418"/>
                  </a:cubicBezTo>
                  <a:lnTo>
                    <a:pt x="236313" y="228141"/>
                  </a:lnTo>
                  <a:lnTo>
                    <a:pt x="238611" y="223086"/>
                  </a:lnTo>
                  <a:lnTo>
                    <a:pt x="249659" y="224914"/>
                  </a:lnTo>
                  <a:cubicBezTo>
                    <a:pt x="261160" y="229435"/>
                    <a:pt x="268287" y="235569"/>
                    <a:pt x="268287" y="242027"/>
                  </a:cubicBezTo>
                  <a:cubicBezTo>
                    <a:pt x="268287" y="242027"/>
                    <a:pt x="268287" y="242027"/>
                    <a:pt x="268287" y="267858"/>
                  </a:cubicBezTo>
                  <a:cubicBezTo>
                    <a:pt x="268287" y="282064"/>
                    <a:pt x="239777" y="293688"/>
                    <a:pt x="204787" y="293688"/>
                  </a:cubicBezTo>
                  <a:cubicBezTo>
                    <a:pt x="169797" y="293688"/>
                    <a:pt x="141287" y="282064"/>
                    <a:pt x="141287" y="267858"/>
                  </a:cubicBezTo>
                  <a:cubicBezTo>
                    <a:pt x="141287" y="267858"/>
                    <a:pt x="141287" y="267858"/>
                    <a:pt x="141287" y="242027"/>
                  </a:cubicBezTo>
                  <a:cubicBezTo>
                    <a:pt x="141287" y="229112"/>
                    <a:pt x="169797" y="217488"/>
                    <a:pt x="204787" y="217488"/>
                  </a:cubicBezTo>
                  <a:close/>
                  <a:moveTo>
                    <a:pt x="223837" y="195310"/>
                  </a:moveTo>
                  <a:lnTo>
                    <a:pt x="223837" y="211770"/>
                  </a:lnTo>
                  <a:lnTo>
                    <a:pt x="192182" y="209562"/>
                  </a:lnTo>
                  <a:cubicBezTo>
                    <a:pt x="177431" y="210691"/>
                    <a:pt x="163490" y="213916"/>
                    <a:pt x="153115" y="219075"/>
                  </a:cubicBezTo>
                  <a:lnTo>
                    <a:pt x="153115" y="211336"/>
                  </a:lnTo>
                  <a:cubicBezTo>
                    <a:pt x="153115" y="207466"/>
                    <a:pt x="150522" y="203597"/>
                    <a:pt x="149225" y="199727"/>
                  </a:cubicBezTo>
                  <a:cubicBezTo>
                    <a:pt x="157006" y="202307"/>
                    <a:pt x="167380" y="203597"/>
                    <a:pt x="177755" y="203597"/>
                  </a:cubicBezTo>
                  <a:cubicBezTo>
                    <a:pt x="195262" y="203597"/>
                    <a:pt x="211148" y="200695"/>
                    <a:pt x="222658" y="196019"/>
                  </a:cubicBezTo>
                  <a:close/>
                  <a:moveTo>
                    <a:pt x="80962" y="192088"/>
                  </a:moveTo>
                  <a:lnTo>
                    <a:pt x="80963" y="192088"/>
                  </a:lnTo>
                  <a:lnTo>
                    <a:pt x="80963" y="206375"/>
                  </a:lnTo>
                  <a:lnTo>
                    <a:pt x="74852" y="192932"/>
                  </a:lnTo>
                  <a:close/>
                  <a:moveTo>
                    <a:pt x="80963" y="185738"/>
                  </a:moveTo>
                  <a:lnTo>
                    <a:pt x="125833" y="192800"/>
                  </a:lnTo>
                  <a:cubicBezTo>
                    <a:pt x="137334" y="197234"/>
                    <a:pt x="144462" y="203474"/>
                    <a:pt x="144462" y="210700"/>
                  </a:cubicBezTo>
                  <a:cubicBezTo>
                    <a:pt x="144462" y="210700"/>
                    <a:pt x="144462" y="210700"/>
                    <a:pt x="144462" y="223838"/>
                  </a:cubicBezTo>
                  <a:cubicBezTo>
                    <a:pt x="137982" y="229093"/>
                    <a:pt x="132798" y="235662"/>
                    <a:pt x="132798" y="242231"/>
                  </a:cubicBezTo>
                  <a:lnTo>
                    <a:pt x="132798" y="251428"/>
                  </a:lnTo>
                  <a:cubicBezTo>
                    <a:pt x="121135" y="257997"/>
                    <a:pt x="102992" y="261938"/>
                    <a:pt x="80962" y="261938"/>
                  </a:cubicBezTo>
                  <a:cubicBezTo>
                    <a:pt x="45972" y="261938"/>
                    <a:pt x="17462" y="251428"/>
                    <a:pt x="17462" y="236976"/>
                  </a:cubicBezTo>
                  <a:cubicBezTo>
                    <a:pt x="17462" y="236976"/>
                    <a:pt x="17462" y="236976"/>
                    <a:pt x="17462" y="210700"/>
                  </a:cubicBezTo>
                  <a:cubicBezTo>
                    <a:pt x="17462" y="203474"/>
                    <a:pt x="24589" y="197234"/>
                    <a:pt x="36091" y="192800"/>
                  </a:cubicBezTo>
                  <a:lnTo>
                    <a:pt x="72209" y="187116"/>
                  </a:lnTo>
                  <a:lnTo>
                    <a:pt x="74852" y="192932"/>
                  </a:lnTo>
                  <a:lnTo>
                    <a:pt x="40551" y="197668"/>
                  </a:lnTo>
                  <a:cubicBezTo>
                    <a:pt x="30209" y="201115"/>
                    <a:pt x="23812" y="205878"/>
                    <a:pt x="23812" y="211138"/>
                  </a:cubicBezTo>
                  <a:cubicBezTo>
                    <a:pt x="23812" y="221659"/>
                    <a:pt x="49399" y="230188"/>
                    <a:pt x="80962" y="230188"/>
                  </a:cubicBezTo>
                  <a:cubicBezTo>
                    <a:pt x="112525" y="230188"/>
                    <a:pt x="138112" y="221659"/>
                    <a:pt x="138112" y="211138"/>
                  </a:cubicBezTo>
                  <a:cubicBezTo>
                    <a:pt x="138112" y="205878"/>
                    <a:pt x="131715" y="201115"/>
                    <a:pt x="121373" y="197668"/>
                  </a:cubicBezTo>
                  <a:lnTo>
                    <a:pt x="80963" y="192088"/>
                  </a:lnTo>
                  <a:close/>
                  <a:moveTo>
                    <a:pt x="241300" y="157163"/>
                  </a:moveTo>
                  <a:lnTo>
                    <a:pt x="304800" y="157163"/>
                  </a:lnTo>
                  <a:lnTo>
                    <a:pt x="304800" y="220663"/>
                  </a:lnTo>
                  <a:lnTo>
                    <a:pt x="239712" y="220663"/>
                  </a:lnTo>
                  <a:lnTo>
                    <a:pt x="238611" y="223086"/>
                  </a:lnTo>
                  <a:lnTo>
                    <a:pt x="223837" y="220641"/>
                  </a:lnTo>
                  <a:lnTo>
                    <a:pt x="223837" y="211770"/>
                  </a:lnTo>
                  <a:lnTo>
                    <a:pt x="236113" y="212626"/>
                  </a:lnTo>
                  <a:cubicBezTo>
                    <a:pt x="238707" y="208756"/>
                    <a:pt x="241300" y="206177"/>
                    <a:pt x="241300" y="203597"/>
                  </a:cubicBezTo>
                  <a:cubicBezTo>
                    <a:pt x="241300" y="177800"/>
                    <a:pt x="241300" y="177800"/>
                    <a:pt x="241300" y="177800"/>
                  </a:cubicBezTo>
                  <a:cubicBezTo>
                    <a:pt x="241300" y="181347"/>
                    <a:pt x="239517" y="184733"/>
                    <a:pt x="236295" y="187816"/>
                  </a:cubicBezTo>
                  <a:lnTo>
                    <a:pt x="223837" y="195310"/>
                  </a:lnTo>
                  <a:lnTo>
                    <a:pt x="223837" y="182139"/>
                  </a:lnTo>
                  <a:lnTo>
                    <a:pt x="236299" y="174564"/>
                  </a:lnTo>
                  <a:cubicBezTo>
                    <a:pt x="239518" y="171450"/>
                    <a:pt x="241300" y="168031"/>
                    <a:pt x="241300" y="164449"/>
                  </a:cubicBezTo>
                  <a:close/>
                  <a:moveTo>
                    <a:pt x="114300" y="139700"/>
                  </a:moveTo>
                  <a:cubicBezTo>
                    <a:pt x="114300" y="152726"/>
                    <a:pt x="142810" y="164449"/>
                    <a:pt x="177800" y="164449"/>
                  </a:cubicBezTo>
                  <a:cubicBezTo>
                    <a:pt x="212790" y="164449"/>
                    <a:pt x="241300" y="152726"/>
                    <a:pt x="241300" y="139700"/>
                  </a:cubicBezTo>
                  <a:cubicBezTo>
                    <a:pt x="241300" y="139700"/>
                    <a:pt x="241300" y="139700"/>
                    <a:pt x="241300" y="150141"/>
                  </a:cubicBezTo>
                  <a:lnTo>
                    <a:pt x="241300" y="157163"/>
                  </a:lnTo>
                  <a:lnTo>
                    <a:pt x="223837" y="157163"/>
                  </a:lnTo>
                  <a:lnTo>
                    <a:pt x="223837" y="182139"/>
                  </a:lnTo>
                  <a:lnTo>
                    <a:pt x="222671" y="182847"/>
                  </a:lnTo>
                  <a:cubicBezTo>
                    <a:pt x="211170" y="187569"/>
                    <a:pt x="195295" y="190500"/>
                    <a:pt x="177800" y="190500"/>
                  </a:cubicBezTo>
                  <a:cubicBezTo>
                    <a:pt x="142810" y="190500"/>
                    <a:pt x="114300" y="178777"/>
                    <a:pt x="114300" y="164449"/>
                  </a:cubicBezTo>
                  <a:cubicBezTo>
                    <a:pt x="114300" y="164449"/>
                    <a:pt x="114300" y="164449"/>
                    <a:pt x="114300" y="139700"/>
                  </a:cubicBezTo>
                  <a:close/>
                  <a:moveTo>
                    <a:pt x="0" y="107950"/>
                  </a:moveTo>
                  <a:lnTo>
                    <a:pt x="80963" y="107950"/>
                  </a:lnTo>
                  <a:lnTo>
                    <a:pt x="80963" y="185738"/>
                  </a:lnTo>
                  <a:lnTo>
                    <a:pt x="80962" y="185738"/>
                  </a:lnTo>
                  <a:lnTo>
                    <a:pt x="72209" y="187116"/>
                  </a:lnTo>
                  <a:lnTo>
                    <a:pt x="65088" y="171450"/>
                  </a:lnTo>
                  <a:lnTo>
                    <a:pt x="0" y="171450"/>
                  </a:lnTo>
                  <a:close/>
                  <a:moveTo>
                    <a:pt x="174625" y="82988"/>
                  </a:moveTo>
                  <a:lnTo>
                    <a:pt x="174625" y="98425"/>
                  </a:lnTo>
                  <a:lnTo>
                    <a:pt x="168293" y="83863"/>
                  </a:lnTo>
                  <a:close/>
                  <a:moveTo>
                    <a:pt x="177800" y="76200"/>
                  </a:moveTo>
                  <a:cubicBezTo>
                    <a:pt x="212790" y="76200"/>
                    <a:pt x="241300" y="86491"/>
                    <a:pt x="241300" y="100642"/>
                  </a:cubicBezTo>
                  <a:cubicBezTo>
                    <a:pt x="241300" y="100642"/>
                    <a:pt x="241300" y="100642"/>
                    <a:pt x="241300" y="126371"/>
                  </a:cubicBezTo>
                  <a:cubicBezTo>
                    <a:pt x="241300" y="140522"/>
                    <a:pt x="212790" y="150813"/>
                    <a:pt x="177800" y="150813"/>
                  </a:cubicBezTo>
                  <a:cubicBezTo>
                    <a:pt x="142810" y="150813"/>
                    <a:pt x="114300" y="140522"/>
                    <a:pt x="114300" y="126371"/>
                  </a:cubicBezTo>
                  <a:cubicBezTo>
                    <a:pt x="114300" y="126371"/>
                    <a:pt x="114300" y="126371"/>
                    <a:pt x="114300" y="100642"/>
                  </a:cubicBezTo>
                  <a:cubicBezTo>
                    <a:pt x="114300" y="93567"/>
                    <a:pt x="121427" y="87456"/>
                    <a:pt x="132929" y="83115"/>
                  </a:cubicBezTo>
                  <a:lnTo>
                    <a:pt x="165768" y="78054"/>
                  </a:lnTo>
                  <a:lnTo>
                    <a:pt x="168293" y="83863"/>
                  </a:lnTo>
                  <a:lnTo>
                    <a:pt x="137389" y="88130"/>
                  </a:lnTo>
                  <a:cubicBezTo>
                    <a:pt x="127047" y="91577"/>
                    <a:pt x="120650" y="96340"/>
                    <a:pt x="120650" y="101600"/>
                  </a:cubicBezTo>
                  <a:cubicBezTo>
                    <a:pt x="120650" y="112121"/>
                    <a:pt x="146237" y="120650"/>
                    <a:pt x="177800" y="120650"/>
                  </a:cubicBezTo>
                  <a:cubicBezTo>
                    <a:pt x="209363" y="120650"/>
                    <a:pt x="234950" y="112121"/>
                    <a:pt x="234950" y="101600"/>
                  </a:cubicBezTo>
                  <a:cubicBezTo>
                    <a:pt x="234950" y="91079"/>
                    <a:pt x="209363" y="82550"/>
                    <a:pt x="177800" y="82550"/>
                  </a:cubicBezTo>
                  <a:lnTo>
                    <a:pt x="174625" y="82988"/>
                  </a:lnTo>
                  <a:lnTo>
                    <a:pt x="174625" y="76689"/>
                  </a:lnTo>
                  <a:close/>
                  <a:moveTo>
                    <a:pt x="92075" y="0"/>
                  </a:moveTo>
                  <a:lnTo>
                    <a:pt x="174625" y="0"/>
                  </a:lnTo>
                  <a:lnTo>
                    <a:pt x="174625" y="76689"/>
                  </a:lnTo>
                  <a:lnTo>
                    <a:pt x="165768" y="78054"/>
                  </a:lnTo>
                  <a:lnTo>
                    <a:pt x="158750" y="61913"/>
                  </a:lnTo>
                  <a:lnTo>
                    <a:pt x="92075" y="61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239888" y="2554581"/>
              <a:ext cx="471231" cy="512956"/>
            </a:xfrm>
            <a:custGeom>
              <a:avLst/>
              <a:gdLst>
                <a:gd name="connsiteX0" fmla="*/ 141287 w 304800"/>
                <a:gd name="connsiteY0" fmla="*/ 280988 h 331788"/>
                <a:gd name="connsiteX1" fmla="*/ 204787 w 304800"/>
                <a:gd name="connsiteY1" fmla="*/ 305737 h 331788"/>
                <a:gd name="connsiteX2" fmla="*/ 268287 w 304800"/>
                <a:gd name="connsiteY2" fmla="*/ 280988 h 331788"/>
                <a:gd name="connsiteX3" fmla="*/ 268287 w 304800"/>
                <a:gd name="connsiteY3" fmla="*/ 305737 h 331788"/>
                <a:gd name="connsiteX4" fmla="*/ 204787 w 304800"/>
                <a:gd name="connsiteY4" fmla="*/ 331788 h 331788"/>
                <a:gd name="connsiteX5" fmla="*/ 141287 w 304800"/>
                <a:gd name="connsiteY5" fmla="*/ 305737 h 331788"/>
                <a:gd name="connsiteX6" fmla="*/ 141287 w 304800"/>
                <a:gd name="connsiteY6" fmla="*/ 280988 h 331788"/>
                <a:gd name="connsiteX7" fmla="*/ 17462 w 304800"/>
                <a:gd name="connsiteY7" fmla="*/ 249238 h 331788"/>
                <a:gd name="connsiteX8" fmla="*/ 81265 w 304800"/>
                <a:gd name="connsiteY8" fmla="*/ 274638 h 331788"/>
                <a:gd name="connsiteX9" fmla="*/ 133350 w 304800"/>
                <a:gd name="connsiteY9" fmla="*/ 263208 h 331788"/>
                <a:gd name="connsiteX10" fmla="*/ 133350 w 304800"/>
                <a:gd name="connsiteY10" fmla="*/ 288608 h 331788"/>
                <a:gd name="connsiteX11" fmla="*/ 81265 w 304800"/>
                <a:gd name="connsiteY11" fmla="*/ 300038 h 331788"/>
                <a:gd name="connsiteX12" fmla="*/ 17462 w 304800"/>
                <a:gd name="connsiteY12" fmla="*/ 274638 h 331788"/>
                <a:gd name="connsiteX13" fmla="*/ 17462 w 304800"/>
                <a:gd name="connsiteY13" fmla="*/ 249238 h 331788"/>
                <a:gd name="connsiteX14" fmla="*/ 223837 w 304800"/>
                <a:gd name="connsiteY14" fmla="*/ 226394 h 331788"/>
                <a:gd name="connsiteX15" fmla="*/ 236313 w 304800"/>
                <a:gd name="connsiteY15" fmla="*/ 228141 h 331788"/>
                <a:gd name="connsiteX16" fmla="*/ 223837 w 304800"/>
                <a:gd name="connsiteY16" fmla="*/ 255588 h 331788"/>
                <a:gd name="connsiteX17" fmla="*/ 204787 w 304800"/>
                <a:gd name="connsiteY17" fmla="*/ 217488 h 331788"/>
                <a:gd name="connsiteX18" fmla="*/ 223837 w 304800"/>
                <a:gd name="connsiteY18" fmla="*/ 220641 h 331788"/>
                <a:gd name="connsiteX19" fmla="*/ 223837 w 304800"/>
                <a:gd name="connsiteY19" fmla="*/ 226394 h 331788"/>
                <a:gd name="connsiteX20" fmla="*/ 205582 w 304800"/>
                <a:gd name="connsiteY20" fmla="*/ 223838 h 331788"/>
                <a:gd name="connsiteX21" fmla="*/ 149225 w 304800"/>
                <a:gd name="connsiteY21" fmla="*/ 242888 h 331788"/>
                <a:gd name="connsiteX22" fmla="*/ 205582 w 304800"/>
                <a:gd name="connsiteY22" fmla="*/ 261938 h 331788"/>
                <a:gd name="connsiteX23" fmla="*/ 261939 w 304800"/>
                <a:gd name="connsiteY23" fmla="*/ 242888 h 331788"/>
                <a:gd name="connsiteX24" fmla="*/ 245433 w 304800"/>
                <a:gd name="connsiteY24" fmla="*/ 229418 h 331788"/>
                <a:gd name="connsiteX25" fmla="*/ 236313 w 304800"/>
                <a:gd name="connsiteY25" fmla="*/ 228141 h 331788"/>
                <a:gd name="connsiteX26" fmla="*/ 238611 w 304800"/>
                <a:gd name="connsiteY26" fmla="*/ 223086 h 331788"/>
                <a:gd name="connsiteX27" fmla="*/ 249659 w 304800"/>
                <a:gd name="connsiteY27" fmla="*/ 224914 h 331788"/>
                <a:gd name="connsiteX28" fmla="*/ 268287 w 304800"/>
                <a:gd name="connsiteY28" fmla="*/ 242027 h 331788"/>
                <a:gd name="connsiteX29" fmla="*/ 268287 w 304800"/>
                <a:gd name="connsiteY29" fmla="*/ 267858 h 331788"/>
                <a:gd name="connsiteX30" fmla="*/ 204787 w 304800"/>
                <a:gd name="connsiteY30" fmla="*/ 293688 h 331788"/>
                <a:gd name="connsiteX31" fmla="*/ 141287 w 304800"/>
                <a:gd name="connsiteY31" fmla="*/ 267858 h 331788"/>
                <a:gd name="connsiteX32" fmla="*/ 141287 w 304800"/>
                <a:gd name="connsiteY32" fmla="*/ 242027 h 331788"/>
                <a:gd name="connsiteX33" fmla="*/ 204787 w 304800"/>
                <a:gd name="connsiteY33" fmla="*/ 217488 h 331788"/>
                <a:gd name="connsiteX34" fmla="*/ 223837 w 304800"/>
                <a:gd name="connsiteY34" fmla="*/ 195310 h 331788"/>
                <a:gd name="connsiteX35" fmla="*/ 223837 w 304800"/>
                <a:gd name="connsiteY35" fmla="*/ 211770 h 331788"/>
                <a:gd name="connsiteX36" fmla="*/ 192182 w 304800"/>
                <a:gd name="connsiteY36" fmla="*/ 209562 h 331788"/>
                <a:gd name="connsiteX37" fmla="*/ 153115 w 304800"/>
                <a:gd name="connsiteY37" fmla="*/ 219075 h 331788"/>
                <a:gd name="connsiteX38" fmla="*/ 153115 w 304800"/>
                <a:gd name="connsiteY38" fmla="*/ 211336 h 331788"/>
                <a:gd name="connsiteX39" fmla="*/ 149225 w 304800"/>
                <a:gd name="connsiteY39" fmla="*/ 199727 h 331788"/>
                <a:gd name="connsiteX40" fmla="*/ 177755 w 304800"/>
                <a:gd name="connsiteY40" fmla="*/ 203597 h 331788"/>
                <a:gd name="connsiteX41" fmla="*/ 222658 w 304800"/>
                <a:gd name="connsiteY41" fmla="*/ 196019 h 331788"/>
                <a:gd name="connsiteX42" fmla="*/ 80962 w 304800"/>
                <a:gd name="connsiteY42" fmla="*/ 192088 h 331788"/>
                <a:gd name="connsiteX43" fmla="*/ 80963 w 304800"/>
                <a:gd name="connsiteY43" fmla="*/ 192088 h 331788"/>
                <a:gd name="connsiteX44" fmla="*/ 80963 w 304800"/>
                <a:gd name="connsiteY44" fmla="*/ 206375 h 331788"/>
                <a:gd name="connsiteX45" fmla="*/ 74852 w 304800"/>
                <a:gd name="connsiteY45" fmla="*/ 192932 h 331788"/>
                <a:gd name="connsiteX46" fmla="*/ 80963 w 304800"/>
                <a:gd name="connsiteY46" fmla="*/ 185738 h 331788"/>
                <a:gd name="connsiteX47" fmla="*/ 125833 w 304800"/>
                <a:gd name="connsiteY47" fmla="*/ 192800 h 331788"/>
                <a:gd name="connsiteX48" fmla="*/ 144462 w 304800"/>
                <a:gd name="connsiteY48" fmla="*/ 210700 h 331788"/>
                <a:gd name="connsiteX49" fmla="*/ 144462 w 304800"/>
                <a:gd name="connsiteY49" fmla="*/ 223838 h 331788"/>
                <a:gd name="connsiteX50" fmla="*/ 132798 w 304800"/>
                <a:gd name="connsiteY50" fmla="*/ 242231 h 331788"/>
                <a:gd name="connsiteX51" fmla="*/ 132798 w 304800"/>
                <a:gd name="connsiteY51" fmla="*/ 251428 h 331788"/>
                <a:gd name="connsiteX52" fmla="*/ 80962 w 304800"/>
                <a:gd name="connsiteY52" fmla="*/ 261938 h 331788"/>
                <a:gd name="connsiteX53" fmla="*/ 17462 w 304800"/>
                <a:gd name="connsiteY53" fmla="*/ 236976 h 331788"/>
                <a:gd name="connsiteX54" fmla="*/ 17462 w 304800"/>
                <a:gd name="connsiteY54" fmla="*/ 210700 h 331788"/>
                <a:gd name="connsiteX55" fmla="*/ 36091 w 304800"/>
                <a:gd name="connsiteY55" fmla="*/ 192800 h 331788"/>
                <a:gd name="connsiteX56" fmla="*/ 72209 w 304800"/>
                <a:gd name="connsiteY56" fmla="*/ 187116 h 331788"/>
                <a:gd name="connsiteX57" fmla="*/ 74852 w 304800"/>
                <a:gd name="connsiteY57" fmla="*/ 192932 h 331788"/>
                <a:gd name="connsiteX58" fmla="*/ 40551 w 304800"/>
                <a:gd name="connsiteY58" fmla="*/ 197668 h 331788"/>
                <a:gd name="connsiteX59" fmla="*/ 23812 w 304800"/>
                <a:gd name="connsiteY59" fmla="*/ 211138 h 331788"/>
                <a:gd name="connsiteX60" fmla="*/ 80962 w 304800"/>
                <a:gd name="connsiteY60" fmla="*/ 230188 h 331788"/>
                <a:gd name="connsiteX61" fmla="*/ 138112 w 304800"/>
                <a:gd name="connsiteY61" fmla="*/ 211138 h 331788"/>
                <a:gd name="connsiteX62" fmla="*/ 121373 w 304800"/>
                <a:gd name="connsiteY62" fmla="*/ 197668 h 331788"/>
                <a:gd name="connsiteX63" fmla="*/ 80963 w 304800"/>
                <a:gd name="connsiteY63" fmla="*/ 192088 h 331788"/>
                <a:gd name="connsiteX64" fmla="*/ 241300 w 304800"/>
                <a:gd name="connsiteY64" fmla="*/ 157163 h 331788"/>
                <a:gd name="connsiteX65" fmla="*/ 304800 w 304800"/>
                <a:gd name="connsiteY65" fmla="*/ 157163 h 331788"/>
                <a:gd name="connsiteX66" fmla="*/ 304800 w 304800"/>
                <a:gd name="connsiteY66" fmla="*/ 220663 h 331788"/>
                <a:gd name="connsiteX67" fmla="*/ 239712 w 304800"/>
                <a:gd name="connsiteY67" fmla="*/ 220663 h 331788"/>
                <a:gd name="connsiteX68" fmla="*/ 238611 w 304800"/>
                <a:gd name="connsiteY68" fmla="*/ 223086 h 331788"/>
                <a:gd name="connsiteX69" fmla="*/ 223837 w 304800"/>
                <a:gd name="connsiteY69" fmla="*/ 220641 h 331788"/>
                <a:gd name="connsiteX70" fmla="*/ 223837 w 304800"/>
                <a:gd name="connsiteY70" fmla="*/ 211770 h 331788"/>
                <a:gd name="connsiteX71" fmla="*/ 236113 w 304800"/>
                <a:gd name="connsiteY71" fmla="*/ 212626 h 331788"/>
                <a:gd name="connsiteX72" fmla="*/ 241300 w 304800"/>
                <a:gd name="connsiteY72" fmla="*/ 203597 h 331788"/>
                <a:gd name="connsiteX73" fmla="*/ 241300 w 304800"/>
                <a:gd name="connsiteY73" fmla="*/ 177800 h 331788"/>
                <a:gd name="connsiteX74" fmla="*/ 236295 w 304800"/>
                <a:gd name="connsiteY74" fmla="*/ 187816 h 331788"/>
                <a:gd name="connsiteX75" fmla="*/ 223837 w 304800"/>
                <a:gd name="connsiteY75" fmla="*/ 195310 h 331788"/>
                <a:gd name="connsiteX76" fmla="*/ 223837 w 304800"/>
                <a:gd name="connsiteY76" fmla="*/ 182139 h 331788"/>
                <a:gd name="connsiteX77" fmla="*/ 236299 w 304800"/>
                <a:gd name="connsiteY77" fmla="*/ 174564 h 331788"/>
                <a:gd name="connsiteX78" fmla="*/ 241300 w 304800"/>
                <a:gd name="connsiteY78" fmla="*/ 164449 h 331788"/>
                <a:gd name="connsiteX79" fmla="*/ 114300 w 304800"/>
                <a:gd name="connsiteY79" fmla="*/ 139700 h 331788"/>
                <a:gd name="connsiteX80" fmla="*/ 177800 w 304800"/>
                <a:gd name="connsiteY80" fmla="*/ 164449 h 331788"/>
                <a:gd name="connsiteX81" fmla="*/ 241300 w 304800"/>
                <a:gd name="connsiteY81" fmla="*/ 139700 h 331788"/>
                <a:gd name="connsiteX82" fmla="*/ 241300 w 304800"/>
                <a:gd name="connsiteY82" fmla="*/ 150141 h 331788"/>
                <a:gd name="connsiteX83" fmla="*/ 241300 w 304800"/>
                <a:gd name="connsiteY83" fmla="*/ 157163 h 331788"/>
                <a:gd name="connsiteX84" fmla="*/ 223837 w 304800"/>
                <a:gd name="connsiteY84" fmla="*/ 157163 h 331788"/>
                <a:gd name="connsiteX85" fmla="*/ 223837 w 304800"/>
                <a:gd name="connsiteY85" fmla="*/ 182139 h 331788"/>
                <a:gd name="connsiteX86" fmla="*/ 222671 w 304800"/>
                <a:gd name="connsiteY86" fmla="*/ 182847 h 331788"/>
                <a:gd name="connsiteX87" fmla="*/ 177800 w 304800"/>
                <a:gd name="connsiteY87" fmla="*/ 190500 h 331788"/>
                <a:gd name="connsiteX88" fmla="*/ 114300 w 304800"/>
                <a:gd name="connsiteY88" fmla="*/ 164449 h 331788"/>
                <a:gd name="connsiteX89" fmla="*/ 114300 w 304800"/>
                <a:gd name="connsiteY89" fmla="*/ 139700 h 331788"/>
                <a:gd name="connsiteX90" fmla="*/ 0 w 304800"/>
                <a:gd name="connsiteY90" fmla="*/ 107950 h 331788"/>
                <a:gd name="connsiteX91" fmla="*/ 80963 w 304800"/>
                <a:gd name="connsiteY91" fmla="*/ 107950 h 331788"/>
                <a:gd name="connsiteX92" fmla="*/ 80963 w 304800"/>
                <a:gd name="connsiteY92" fmla="*/ 185738 h 331788"/>
                <a:gd name="connsiteX93" fmla="*/ 80962 w 304800"/>
                <a:gd name="connsiteY93" fmla="*/ 185738 h 331788"/>
                <a:gd name="connsiteX94" fmla="*/ 72209 w 304800"/>
                <a:gd name="connsiteY94" fmla="*/ 187116 h 331788"/>
                <a:gd name="connsiteX95" fmla="*/ 65088 w 304800"/>
                <a:gd name="connsiteY95" fmla="*/ 171450 h 331788"/>
                <a:gd name="connsiteX96" fmla="*/ 0 w 304800"/>
                <a:gd name="connsiteY96" fmla="*/ 171450 h 331788"/>
                <a:gd name="connsiteX97" fmla="*/ 174625 w 304800"/>
                <a:gd name="connsiteY97" fmla="*/ 82988 h 331788"/>
                <a:gd name="connsiteX98" fmla="*/ 174625 w 304800"/>
                <a:gd name="connsiteY98" fmla="*/ 98425 h 331788"/>
                <a:gd name="connsiteX99" fmla="*/ 168293 w 304800"/>
                <a:gd name="connsiteY99" fmla="*/ 83863 h 331788"/>
                <a:gd name="connsiteX100" fmla="*/ 177800 w 304800"/>
                <a:gd name="connsiteY100" fmla="*/ 76200 h 331788"/>
                <a:gd name="connsiteX101" fmla="*/ 241300 w 304800"/>
                <a:gd name="connsiteY101" fmla="*/ 100642 h 331788"/>
                <a:gd name="connsiteX102" fmla="*/ 241300 w 304800"/>
                <a:gd name="connsiteY102" fmla="*/ 126371 h 331788"/>
                <a:gd name="connsiteX103" fmla="*/ 177800 w 304800"/>
                <a:gd name="connsiteY103" fmla="*/ 150813 h 331788"/>
                <a:gd name="connsiteX104" fmla="*/ 114300 w 304800"/>
                <a:gd name="connsiteY104" fmla="*/ 126371 h 331788"/>
                <a:gd name="connsiteX105" fmla="*/ 114300 w 304800"/>
                <a:gd name="connsiteY105" fmla="*/ 100642 h 331788"/>
                <a:gd name="connsiteX106" fmla="*/ 132929 w 304800"/>
                <a:gd name="connsiteY106" fmla="*/ 83115 h 331788"/>
                <a:gd name="connsiteX107" fmla="*/ 165768 w 304800"/>
                <a:gd name="connsiteY107" fmla="*/ 78054 h 331788"/>
                <a:gd name="connsiteX108" fmla="*/ 168293 w 304800"/>
                <a:gd name="connsiteY108" fmla="*/ 83863 h 331788"/>
                <a:gd name="connsiteX109" fmla="*/ 137389 w 304800"/>
                <a:gd name="connsiteY109" fmla="*/ 88130 h 331788"/>
                <a:gd name="connsiteX110" fmla="*/ 120650 w 304800"/>
                <a:gd name="connsiteY110" fmla="*/ 101600 h 331788"/>
                <a:gd name="connsiteX111" fmla="*/ 177800 w 304800"/>
                <a:gd name="connsiteY111" fmla="*/ 120650 h 331788"/>
                <a:gd name="connsiteX112" fmla="*/ 234950 w 304800"/>
                <a:gd name="connsiteY112" fmla="*/ 101600 h 331788"/>
                <a:gd name="connsiteX113" fmla="*/ 177800 w 304800"/>
                <a:gd name="connsiteY113" fmla="*/ 82550 h 331788"/>
                <a:gd name="connsiteX114" fmla="*/ 174625 w 304800"/>
                <a:gd name="connsiteY114" fmla="*/ 82988 h 331788"/>
                <a:gd name="connsiteX115" fmla="*/ 174625 w 304800"/>
                <a:gd name="connsiteY115" fmla="*/ 76689 h 331788"/>
                <a:gd name="connsiteX116" fmla="*/ 92075 w 304800"/>
                <a:gd name="connsiteY116" fmla="*/ 0 h 331788"/>
                <a:gd name="connsiteX117" fmla="*/ 174625 w 304800"/>
                <a:gd name="connsiteY117" fmla="*/ 0 h 331788"/>
                <a:gd name="connsiteX118" fmla="*/ 174625 w 304800"/>
                <a:gd name="connsiteY118" fmla="*/ 76689 h 331788"/>
                <a:gd name="connsiteX119" fmla="*/ 165768 w 304800"/>
                <a:gd name="connsiteY119" fmla="*/ 78054 h 331788"/>
                <a:gd name="connsiteX120" fmla="*/ 158750 w 304800"/>
                <a:gd name="connsiteY120" fmla="*/ 61913 h 331788"/>
                <a:gd name="connsiteX121" fmla="*/ 92075 w 304800"/>
                <a:gd name="connsiteY121" fmla="*/ 61913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04800" h="331788">
                  <a:moveTo>
                    <a:pt x="141287" y="280988"/>
                  </a:moveTo>
                  <a:cubicBezTo>
                    <a:pt x="141287" y="295316"/>
                    <a:pt x="169797" y="305737"/>
                    <a:pt x="204787" y="305737"/>
                  </a:cubicBezTo>
                  <a:cubicBezTo>
                    <a:pt x="239777" y="305737"/>
                    <a:pt x="268287" y="295316"/>
                    <a:pt x="268287" y="280988"/>
                  </a:cubicBezTo>
                  <a:cubicBezTo>
                    <a:pt x="268287" y="280988"/>
                    <a:pt x="268287" y="280988"/>
                    <a:pt x="268287" y="305737"/>
                  </a:cubicBezTo>
                  <a:cubicBezTo>
                    <a:pt x="268287" y="320065"/>
                    <a:pt x="239777" y="331788"/>
                    <a:pt x="204787" y="331788"/>
                  </a:cubicBezTo>
                  <a:cubicBezTo>
                    <a:pt x="169797" y="331788"/>
                    <a:pt x="141287" y="320065"/>
                    <a:pt x="141287" y="305737"/>
                  </a:cubicBezTo>
                  <a:cubicBezTo>
                    <a:pt x="141287" y="305737"/>
                    <a:pt x="141287" y="305737"/>
                    <a:pt x="141287" y="280988"/>
                  </a:cubicBezTo>
                  <a:close/>
                  <a:moveTo>
                    <a:pt x="17462" y="249238"/>
                  </a:moveTo>
                  <a:cubicBezTo>
                    <a:pt x="17462" y="263208"/>
                    <a:pt x="46108" y="274638"/>
                    <a:pt x="81265" y="274638"/>
                  </a:cubicBezTo>
                  <a:cubicBezTo>
                    <a:pt x="103401" y="274638"/>
                    <a:pt x="121631" y="270828"/>
                    <a:pt x="133350" y="263208"/>
                  </a:cubicBezTo>
                  <a:lnTo>
                    <a:pt x="133350" y="288608"/>
                  </a:lnTo>
                  <a:cubicBezTo>
                    <a:pt x="121631" y="294958"/>
                    <a:pt x="103401" y="300038"/>
                    <a:pt x="81265" y="300038"/>
                  </a:cubicBezTo>
                  <a:cubicBezTo>
                    <a:pt x="46108" y="300038"/>
                    <a:pt x="17462" y="288608"/>
                    <a:pt x="17462" y="274638"/>
                  </a:cubicBezTo>
                  <a:cubicBezTo>
                    <a:pt x="17462" y="274638"/>
                    <a:pt x="17462" y="274638"/>
                    <a:pt x="17462" y="249238"/>
                  </a:cubicBezTo>
                  <a:close/>
                  <a:moveTo>
                    <a:pt x="223837" y="226394"/>
                  </a:moveTo>
                  <a:lnTo>
                    <a:pt x="236313" y="228141"/>
                  </a:lnTo>
                  <a:lnTo>
                    <a:pt x="223837" y="255588"/>
                  </a:lnTo>
                  <a:close/>
                  <a:moveTo>
                    <a:pt x="204787" y="217488"/>
                  </a:moveTo>
                  <a:lnTo>
                    <a:pt x="223837" y="220641"/>
                  </a:lnTo>
                  <a:lnTo>
                    <a:pt x="223837" y="226394"/>
                  </a:lnTo>
                  <a:lnTo>
                    <a:pt x="205582" y="223838"/>
                  </a:lnTo>
                  <a:cubicBezTo>
                    <a:pt x="174457" y="223838"/>
                    <a:pt x="149225" y="232367"/>
                    <a:pt x="149225" y="242888"/>
                  </a:cubicBezTo>
                  <a:cubicBezTo>
                    <a:pt x="149225" y="253409"/>
                    <a:pt x="174457" y="261938"/>
                    <a:pt x="205582" y="261938"/>
                  </a:cubicBezTo>
                  <a:cubicBezTo>
                    <a:pt x="236707" y="261938"/>
                    <a:pt x="261939" y="253409"/>
                    <a:pt x="261939" y="242888"/>
                  </a:cubicBezTo>
                  <a:cubicBezTo>
                    <a:pt x="261939" y="237628"/>
                    <a:pt x="255631" y="232865"/>
                    <a:pt x="245433" y="229418"/>
                  </a:cubicBezTo>
                  <a:lnTo>
                    <a:pt x="236313" y="228141"/>
                  </a:lnTo>
                  <a:lnTo>
                    <a:pt x="238611" y="223086"/>
                  </a:lnTo>
                  <a:lnTo>
                    <a:pt x="249659" y="224914"/>
                  </a:lnTo>
                  <a:cubicBezTo>
                    <a:pt x="261160" y="229435"/>
                    <a:pt x="268287" y="235569"/>
                    <a:pt x="268287" y="242027"/>
                  </a:cubicBezTo>
                  <a:cubicBezTo>
                    <a:pt x="268287" y="242027"/>
                    <a:pt x="268287" y="242027"/>
                    <a:pt x="268287" y="267858"/>
                  </a:cubicBezTo>
                  <a:cubicBezTo>
                    <a:pt x="268287" y="282064"/>
                    <a:pt x="239777" y="293688"/>
                    <a:pt x="204787" y="293688"/>
                  </a:cubicBezTo>
                  <a:cubicBezTo>
                    <a:pt x="169797" y="293688"/>
                    <a:pt x="141287" y="282064"/>
                    <a:pt x="141287" y="267858"/>
                  </a:cubicBezTo>
                  <a:cubicBezTo>
                    <a:pt x="141287" y="267858"/>
                    <a:pt x="141287" y="267858"/>
                    <a:pt x="141287" y="242027"/>
                  </a:cubicBezTo>
                  <a:cubicBezTo>
                    <a:pt x="141287" y="229112"/>
                    <a:pt x="169797" y="217488"/>
                    <a:pt x="204787" y="217488"/>
                  </a:cubicBezTo>
                  <a:close/>
                  <a:moveTo>
                    <a:pt x="223837" y="195310"/>
                  </a:moveTo>
                  <a:lnTo>
                    <a:pt x="223837" y="211770"/>
                  </a:lnTo>
                  <a:lnTo>
                    <a:pt x="192182" y="209562"/>
                  </a:lnTo>
                  <a:cubicBezTo>
                    <a:pt x="177431" y="210691"/>
                    <a:pt x="163490" y="213916"/>
                    <a:pt x="153115" y="219075"/>
                  </a:cubicBezTo>
                  <a:lnTo>
                    <a:pt x="153115" y="211336"/>
                  </a:lnTo>
                  <a:cubicBezTo>
                    <a:pt x="153115" y="207466"/>
                    <a:pt x="150522" y="203597"/>
                    <a:pt x="149225" y="199727"/>
                  </a:cubicBezTo>
                  <a:cubicBezTo>
                    <a:pt x="157006" y="202307"/>
                    <a:pt x="167380" y="203597"/>
                    <a:pt x="177755" y="203597"/>
                  </a:cubicBezTo>
                  <a:cubicBezTo>
                    <a:pt x="195262" y="203597"/>
                    <a:pt x="211148" y="200695"/>
                    <a:pt x="222658" y="196019"/>
                  </a:cubicBezTo>
                  <a:close/>
                  <a:moveTo>
                    <a:pt x="80962" y="192088"/>
                  </a:moveTo>
                  <a:lnTo>
                    <a:pt x="80963" y="192088"/>
                  </a:lnTo>
                  <a:lnTo>
                    <a:pt x="80963" y="206375"/>
                  </a:lnTo>
                  <a:lnTo>
                    <a:pt x="74852" y="192932"/>
                  </a:lnTo>
                  <a:close/>
                  <a:moveTo>
                    <a:pt x="80963" y="185738"/>
                  </a:moveTo>
                  <a:lnTo>
                    <a:pt x="125833" y="192800"/>
                  </a:lnTo>
                  <a:cubicBezTo>
                    <a:pt x="137334" y="197234"/>
                    <a:pt x="144462" y="203474"/>
                    <a:pt x="144462" y="210700"/>
                  </a:cubicBezTo>
                  <a:cubicBezTo>
                    <a:pt x="144462" y="210700"/>
                    <a:pt x="144462" y="210700"/>
                    <a:pt x="144462" y="223838"/>
                  </a:cubicBezTo>
                  <a:cubicBezTo>
                    <a:pt x="137982" y="229093"/>
                    <a:pt x="132798" y="235662"/>
                    <a:pt x="132798" y="242231"/>
                  </a:cubicBezTo>
                  <a:lnTo>
                    <a:pt x="132798" y="251428"/>
                  </a:lnTo>
                  <a:cubicBezTo>
                    <a:pt x="121135" y="257997"/>
                    <a:pt x="102992" y="261938"/>
                    <a:pt x="80962" y="261938"/>
                  </a:cubicBezTo>
                  <a:cubicBezTo>
                    <a:pt x="45972" y="261938"/>
                    <a:pt x="17462" y="251428"/>
                    <a:pt x="17462" y="236976"/>
                  </a:cubicBezTo>
                  <a:cubicBezTo>
                    <a:pt x="17462" y="236976"/>
                    <a:pt x="17462" y="236976"/>
                    <a:pt x="17462" y="210700"/>
                  </a:cubicBezTo>
                  <a:cubicBezTo>
                    <a:pt x="17462" y="203474"/>
                    <a:pt x="24589" y="197234"/>
                    <a:pt x="36091" y="192800"/>
                  </a:cubicBezTo>
                  <a:lnTo>
                    <a:pt x="72209" y="187116"/>
                  </a:lnTo>
                  <a:lnTo>
                    <a:pt x="74852" y="192932"/>
                  </a:lnTo>
                  <a:lnTo>
                    <a:pt x="40551" y="197668"/>
                  </a:lnTo>
                  <a:cubicBezTo>
                    <a:pt x="30209" y="201115"/>
                    <a:pt x="23812" y="205878"/>
                    <a:pt x="23812" y="211138"/>
                  </a:cubicBezTo>
                  <a:cubicBezTo>
                    <a:pt x="23812" y="221659"/>
                    <a:pt x="49399" y="230188"/>
                    <a:pt x="80962" y="230188"/>
                  </a:cubicBezTo>
                  <a:cubicBezTo>
                    <a:pt x="112525" y="230188"/>
                    <a:pt x="138112" y="221659"/>
                    <a:pt x="138112" y="211138"/>
                  </a:cubicBezTo>
                  <a:cubicBezTo>
                    <a:pt x="138112" y="205878"/>
                    <a:pt x="131715" y="201115"/>
                    <a:pt x="121373" y="197668"/>
                  </a:cubicBezTo>
                  <a:lnTo>
                    <a:pt x="80963" y="192088"/>
                  </a:lnTo>
                  <a:close/>
                  <a:moveTo>
                    <a:pt x="241300" y="157163"/>
                  </a:moveTo>
                  <a:lnTo>
                    <a:pt x="304800" y="157163"/>
                  </a:lnTo>
                  <a:lnTo>
                    <a:pt x="304800" y="220663"/>
                  </a:lnTo>
                  <a:lnTo>
                    <a:pt x="239712" y="220663"/>
                  </a:lnTo>
                  <a:lnTo>
                    <a:pt x="238611" y="223086"/>
                  </a:lnTo>
                  <a:lnTo>
                    <a:pt x="223837" y="220641"/>
                  </a:lnTo>
                  <a:lnTo>
                    <a:pt x="223837" y="211770"/>
                  </a:lnTo>
                  <a:lnTo>
                    <a:pt x="236113" y="212626"/>
                  </a:lnTo>
                  <a:cubicBezTo>
                    <a:pt x="238707" y="208756"/>
                    <a:pt x="241300" y="206177"/>
                    <a:pt x="241300" y="203597"/>
                  </a:cubicBezTo>
                  <a:cubicBezTo>
                    <a:pt x="241300" y="177800"/>
                    <a:pt x="241300" y="177800"/>
                    <a:pt x="241300" y="177800"/>
                  </a:cubicBezTo>
                  <a:cubicBezTo>
                    <a:pt x="241300" y="181347"/>
                    <a:pt x="239517" y="184733"/>
                    <a:pt x="236295" y="187816"/>
                  </a:cubicBezTo>
                  <a:lnTo>
                    <a:pt x="223837" y="195310"/>
                  </a:lnTo>
                  <a:lnTo>
                    <a:pt x="223837" y="182139"/>
                  </a:lnTo>
                  <a:lnTo>
                    <a:pt x="236299" y="174564"/>
                  </a:lnTo>
                  <a:cubicBezTo>
                    <a:pt x="239518" y="171450"/>
                    <a:pt x="241300" y="168031"/>
                    <a:pt x="241300" y="164449"/>
                  </a:cubicBezTo>
                  <a:close/>
                  <a:moveTo>
                    <a:pt x="114300" y="139700"/>
                  </a:moveTo>
                  <a:cubicBezTo>
                    <a:pt x="114300" y="152726"/>
                    <a:pt x="142810" y="164449"/>
                    <a:pt x="177800" y="164449"/>
                  </a:cubicBezTo>
                  <a:cubicBezTo>
                    <a:pt x="212790" y="164449"/>
                    <a:pt x="241300" y="152726"/>
                    <a:pt x="241300" y="139700"/>
                  </a:cubicBezTo>
                  <a:cubicBezTo>
                    <a:pt x="241300" y="139700"/>
                    <a:pt x="241300" y="139700"/>
                    <a:pt x="241300" y="150141"/>
                  </a:cubicBezTo>
                  <a:lnTo>
                    <a:pt x="241300" y="157163"/>
                  </a:lnTo>
                  <a:lnTo>
                    <a:pt x="223837" y="157163"/>
                  </a:lnTo>
                  <a:lnTo>
                    <a:pt x="223837" y="182139"/>
                  </a:lnTo>
                  <a:lnTo>
                    <a:pt x="222671" y="182847"/>
                  </a:lnTo>
                  <a:cubicBezTo>
                    <a:pt x="211170" y="187569"/>
                    <a:pt x="195295" y="190500"/>
                    <a:pt x="177800" y="190500"/>
                  </a:cubicBezTo>
                  <a:cubicBezTo>
                    <a:pt x="142810" y="190500"/>
                    <a:pt x="114300" y="178777"/>
                    <a:pt x="114300" y="164449"/>
                  </a:cubicBezTo>
                  <a:cubicBezTo>
                    <a:pt x="114300" y="164449"/>
                    <a:pt x="114300" y="164449"/>
                    <a:pt x="114300" y="139700"/>
                  </a:cubicBezTo>
                  <a:close/>
                  <a:moveTo>
                    <a:pt x="0" y="107950"/>
                  </a:moveTo>
                  <a:lnTo>
                    <a:pt x="80963" y="107950"/>
                  </a:lnTo>
                  <a:lnTo>
                    <a:pt x="80963" y="185738"/>
                  </a:lnTo>
                  <a:lnTo>
                    <a:pt x="80962" y="185738"/>
                  </a:lnTo>
                  <a:lnTo>
                    <a:pt x="72209" y="187116"/>
                  </a:lnTo>
                  <a:lnTo>
                    <a:pt x="65088" y="171450"/>
                  </a:lnTo>
                  <a:lnTo>
                    <a:pt x="0" y="171450"/>
                  </a:lnTo>
                  <a:close/>
                  <a:moveTo>
                    <a:pt x="174625" y="82988"/>
                  </a:moveTo>
                  <a:lnTo>
                    <a:pt x="174625" y="98425"/>
                  </a:lnTo>
                  <a:lnTo>
                    <a:pt x="168293" y="83863"/>
                  </a:lnTo>
                  <a:close/>
                  <a:moveTo>
                    <a:pt x="177800" y="76200"/>
                  </a:moveTo>
                  <a:cubicBezTo>
                    <a:pt x="212790" y="76200"/>
                    <a:pt x="241300" y="86491"/>
                    <a:pt x="241300" y="100642"/>
                  </a:cubicBezTo>
                  <a:cubicBezTo>
                    <a:pt x="241300" y="100642"/>
                    <a:pt x="241300" y="100642"/>
                    <a:pt x="241300" y="126371"/>
                  </a:cubicBezTo>
                  <a:cubicBezTo>
                    <a:pt x="241300" y="140522"/>
                    <a:pt x="212790" y="150813"/>
                    <a:pt x="177800" y="150813"/>
                  </a:cubicBezTo>
                  <a:cubicBezTo>
                    <a:pt x="142810" y="150813"/>
                    <a:pt x="114300" y="140522"/>
                    <a:pt x="114300" y="126371"/>
                  </a:cubicBezTo>
                  <a:cubicBezTo>
                    <a:pt x="114300" y="126371"/>
                    <a:pt x="114300" y="126371"/>
                    <a:pt x="114300" y="100642"/>
                  </a:cubicBezTo>
                  <a:cubicBezTo>
                    <a:pt x="114300" y="93567"/>
                    <a:pt x="121427" y="87456"/>
                    <a:pt x="132929" y="83115"/>
                  </a:cubicBezTo>
                  <a:lnTo>
                    <a:pt x="165768" y="78054"/>
                  </a:lnTo>
                  <a:lnTo>
                    <a:pt x="168293" y="83863"/>
                  </a:lnTo>
                  <a:lnTo>
                    <a:pt x="137389" y="88130"/>
                  </a:lnTo>
                  <a:cubicBezTo>
                    <a:pt x="127047" y="91577"/>
                    <a:pt x="120650" y="96340"/>
                    <a:pt x="120650" y="101600"/>
                  </a:cubicBezTo>
                  <a:cubicBezTo>
                    <a:pt x="120650" y="112121"/>
                    <a:pt x="146237" y="120650"/>
                    <a:pt x="177800" y="120650"/>
                  </a:cubicBezTo>
                  <a:cubicBezTo>
                    <a:pt x="209363" y="120650"/>
                    <a:pt x="234950" y="112121"/>
                    <a:pt x="234950" y="101600"/>
                  </a:cubicBezTo>
                  <a:cubicBezTo>
                    <a:pt x="234950" y="91079"/>
                    <a:pt x="209363" y="82550"/>
                    <a:pt x="177800" y="82550"/>
                  </a:cubicBezTo>
                  <a:lnTo>
                    <a:pt x="174625" y="82988"/>
                  </a:lnTo>
                  <a:lnTo>
                    <a:pt x="174625" y="76689"/>
                  </a:lnTo>
                  <a:close/>
                  <a:moveTo>
                    <a:pt x="92075" y="0"/>
                  </a:moveTo>
                  <a:lnTo>
                    <a:pt x="174625" y="0"/>
                  </a:lnTo>
                  <a:lnTo>
                    <a:pt x="174625" y="76689"/>
                  </a:lnTo>
                  <a:lnTo>
                    <a:pt x="165768" y="78054"/>
                  </a:lnTo>
                  <a:lnTo>
                    <a:pt x="158750" y="61913"/>
                  </a:lnTo>
                  <a:lnTo>
                    <a:pt x="92075" y="61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016951" y="2554581"/>
              <a:ext cx="471231" cy="512956"/>
            </a:xfrm>
            <a:custGeom>
              <a:avLst/>
              <a:gdLst>
                <a:gd name="connsiteX0" fmla="*/ 141287 w 304800"/>
                <a:gd name="connsiteY0" fmla="*/ 280988 h 331788"/>
                <a:gd name="connsiteX1" fmla="*/ 204787 w 304800"/>
                <a:gd name="connsiteY1" fmla="*/ 305737 h 331788"/>
                <a:gd name="connsiteX2" fmla="*/ 268287 w 304800"/>
                <a:gd name="connsiteY2" fmla="*/ 280988 h 331788"/>
                <a:gd name="connsiteX3" fmla="*/ 268287 w 304800"/>
                <a:gd name="connsiteY3" fmla="*/ 305737 h 331788"/>
                <a:gd name="connsiteX4" fmla="*/ 204787 w 304800"/>
                <a:gd name="connsiteY4" fmla="*/ 331788 h 331788"/>
                <a:gd name="connsiteX5" fmla="*/ 141287 w 304800"/>
                <a:gd name="connsiteY5" fmla="*/ 305737 h 331788"/>
                <a:gd name="connsiteX6" fmla="*/ 141287 w 304800"/>
                <a:gd name="connsiteY6" fmla="*/ 280988 h 331788"/>
                <a:gd name="connsiteX7" fmla="*/ 17462 w 304800"/>
                <a:gd name="connsiteY7" fmla="*/ 249238 h 331788"/>
                <a:gd name="connsiteX8" fmla="*/ 81265 w 304800"/>
                <a:gd name="connsiteY8" fmla="*/ 274638 h 331788"/>
                <a:gd name="connsiteX9" fmla="*/ 133350 w 304800"/>
                <a:gd name="connsiteY9" fmla="*/ 263208 h 331788"/>
                <a:gd name="connsiteX10" fmla="*/ 133350 w 304800"/>
                <a:gd name="connsiteY10" fmla="*/ 288608 h 331788"/>
                <a:gd name="connsiteX11" fmla="*/ 81265 w 304800"/>
                <a:gd name="connsiteY11" fmla="*/ 300038 h 331788"/>
                <a:gd name="connsiteX12" fmla="*/ 17462 w 304800"/>
                <a:gd name="connsiteY12" fmla="*/ 274638 h 331788"/>
                <a:gd name="connsiteX13" fmla="*/ 17462 w 304800"/>
                <a:gd name="connsiteY13" fmla="*/ 249238 h 331788"/>
                <a:gd name="connsiteX14" fmla="*/ 223837 w 304800"/>
                <a:gd name="connsiteY14" fmla="*/ 226394 h 331788"/>
                <a:gd name="connsiteX15" fmla="*/ 236313 w 304800"/>
                <a:gd name="connsiteY15" fmla="*/ 228141 h 331788"/>
                <a:gd name="connsiteX16" fmla="*/ 223837 w 304800"/>
                <a:gd name="connsiteY16" fmla="*/ 255588 h 331788"/>
                <a:gd name="connsiteX17" fmla="*/ 204787 w 304800"/>
                <a:gd name="connsiteY17" fmla="*/ 217488 h 331788"/>
                <a:gd name="connsiteX18" fmla="*/ 223837 w 304800"/>
                <a:gd name="connsiteY18" fmla="*/ 220641 h 331788"/>
                <a:gd name="connsiteX19" fmla="*/ 223837 w 304800"/>
                <a:gd name="connsiteY19" fmla="*/ 226394 h 331788"/>
                <a:gd name="connsiteX20" fmla="*/ 205582 w 304800"/>
                <a:gd name="connsiteY20" fmla="*/ 223838 h 331788"/>
                <a:gd name="connsiteX21" fmla="*/ 149225 w 304800"/>
                <a:gd name="connsiteY21" fmla="*/ 242888 h 331788"/>
                <a:gd name="connsiteX22" fmla="*/ 205582 w 304800"/>
                <a:gd name="connsiteY22" fmla="*/ 261938 h 331788"/>
                <a:gd name="connsiteX23" fmla="*/ 261939 w 304800"/>
                <a:gd name="connsiteY23" fmla="*/ 242888 h 331788"/>
                <a:gd name="connsiteX24" fmla="*/ 245433 w 304800"/>
                <a:gd name="connsiteY24" fmla="*/ 229418 h 331788"/>
                <a:gd name="connsiteX25" fmla="*/ 236313 w 304800"/>
                <a:gd name="connsiteY25" fmla="*/ 228141 h 331788"/>
                <a:gd name="connsiteX26" fmla="*/ 238611 w 304800"/>
                <a:gd name="connsiteY26" fmla="*/ 223086 h 331788"/>
                <a:gd name="connsiteX27" fmla="*/ 249659 w 304800"/>
                <a:gd name="connsiteY27" fmla="*/ 224914 h 331788"/>
                <a:gd name="connsiteX28" fmla="*/ 268287 w 304800"/>
                <a:gd name="connsiteY28" fmla="*/ 242027 h 331788"/>
                <a:gd name="connsiteX29" fmla="*/ 268287 w 304800"/>
                <a:gd name="connsiteY29" fmla="*/ 267858 h 331788"/>
                <a:gd name="connsiteX30" fmla="*/ 204787 w 304800"/>
                <a:gd name="connsiteY30" fmla="*/ 293688 h 331788"/>
                <a:gd name="connsiteX31" fmla="*/ 141287 w 304800"/>
                <a:gd name="connsiteY31" fmla="*/ 267858 h 331788"/>
                <a:gd name="connsiteX32" fmla="*/ 141287 w 304800"/>
                <a:gd name="connsiteY32" fmla="*/ 242027 h 331788"/>
                <a:gd name="connsiteX33" fmla="*/ 204787 w 304800"/>
                <a:gd name="connsiteY33" fmla="*/ 217488 h 331788"/>
                <a:gd name="connsiteX34" fmla="*/ 223837 w 304800"/>
                <a:gd name="connsiteY34" fmla="*/ 195310 h 331788"/>
                <a:gd name="connsiteX35" fmla="*/ 223837 w 304800"/>
                <a:gd name="connsiteY35" fmla="*/ 211770 h 331788"/>
                <a:gd name="connsiteX36" fmla="*/ 192182 w 304800"/>
                <a:gd name="connsiteY36" fmla="*/ 209562 h 331788"/>
                <a:gd name="connsiteX37" fmla="*/ 153115 w 304800"/>
                <a:gd name="connsiteY37" fmla="*/ 219075 h 331788"/>
                <a:gd name="connsiteX38" fmla="*/ 153115 w 304800"/>
                <a:gd name="connsiteY38" fmla="*/ 211336 h 331788"/>
                <a:gd name="connsiteX39" fmla="*/ 149225 w 304800"/>
                <a:gd name="connsiteY39" fmla="*/ 199727 h 331788"/>
                <a:gd name="connsiteX40" fmla="*/ 177755 w 304800"/>
                <a:gd name="connsiteY40" fmla="*/ 203597 h 331788"/>
                <a:gd name="connsiteX41" fmla="*/ 222658 w 304800"/>
                <a:gd name="connsiteY41" fmla="*/ 196019 h 331788"/>
                <a:gd name="connsiteX42" fmla="*/ 80962 w 304800"/>
                <a:gd name="connsiteY42" fmla="*/ 192088 h 331788"/>
                <a:gd name="connsiteX43" fmla="*/ 80963 w 304800"/>
                <a:gd name="connsiteY43" fmla="*/ 192088 h 331788"/>
                <a:gd name="connsiteX44" fmla="*/ 80963 w 304800"/>
                <a:gd name="connsiteY44" fmla="*/ 206375 h 331788"/>
                <a:gd name="connsiteX45" fmla="*/ 74852 w 304800"/>
                <a:gd name="connsiteY45" fmla="*/ 192932 h 331788"/>
                <a:gd name="connsiteX46" fmla="*/ 80963 w 304800"/>
                <a:gd name="connsiteY46" fmla="*/ 185738 h 331788"/>
                <a:gd name="connsiteX47" fmla="*/ 125833 w 304800"/>
                <a:gd name="connsiteY47" fmla="*/ 192800 h 331788"/>
                <a:gd name="connsiteX48" fmla="*/ 144462 w 304800"/>
                <a:gd name="connsiteY48" fmla="*/ 210700 h 331788"/>
                <a:gd name="connsiteX49" fmla="*/ 144462 w 304800"/>
                <a:gd name="connsiteY49" fmla="*/ 223838 h 331788"/>
                <a:gd name="connsiteX50" fmla="*/ 132798 w 304800"/>
                <a:gd name="connsiteY50" fmla="*/ 242231 h 331788"/>
                <a:gd name="connsiteX51" fmla="*/ 132798 w 304800"/>
                <a:gd name="connsiteY51" fmla="*/ 251428 h 331788"/>
                <a:gd name="connsiteX52" fmla="*/ 80962 w 304800"/>
                <a:gd name="connsiteY52" fmla="*/ 261938 h 331788"/>
                <a:gd name="connsiteX53" fmla="*/ 17462 w 304800"/>
                <a:gd name="connsiteY53" fmla="*/ 236976 h 331788"/>
                <a:gd name="connsiteX54" fmla="*/ 17462 w 304800"/>
                <a:gd name="connsiteY54" fmla="*/ 210700 h 331788"/>
                <a:gd name="connsiteX55" fmla="*/ 36091 w 304800"/>
                <a:gd name="connsiteY55" fmla="*/ 192800 h 331788"/>
                <a:gd name="connsiteX56" fmla="*/ 72209 w 304800"/>
                <a:gd name="connsiteY56" fmla="*/ 187116 h 331788"/>
                <a:gd name="connsiteX57" fmla="*/ 74852 w 304800"/>
                <a:gd name="connsiteY57" fmla="*/ 192932 h 331788"/>
                <a:gd name="connsiteX58" fmla="*/ 40551 w 304800"/>
                <a:gd name="connsiteY58" fmla="*/ 197668 h 331788"/>
                <a:gd name="connsiteX59" fmla="*/ 23812 w 304800"/>
                <a:gd name="connsiteY59" fmla="*/ 211138 h 331788"/>
                <a:gd name="connsiteX60" fmla="*/ 80962 w 304800"/>
                <a:gd name="connsiteY60" fmla="*/ 230188 h 331788"/>
                <a:gd name="connsiteX61" fmla="*/ 138112 w 304800"/>
                <a:gd name="connsiteY61" fmla="*/ 211138 h 331788"/>
                <a:gd name="connsiteX62" fmla="*/ 121373 w 304800"/>
                <a:gd name="connsiteY62" fmla="*/ 197668 h 331788"/>
                <a:gd name="connsiteX63" fmla="*/ 80963 w 304800"/>
                <a:gd name="connsiteY63" fmla="*/ 192088 h 331788"/>
                <a:gd name="connsiteX64" fmla="*/ 241300 w 304800"/>
                <a:gd name="connsiteY64" fmla="*/ 157163 h 331788"/>
                <a:gd name="connsiteX65" fmla="*/ 304800 w 304800"/>
                <a:gd name="connsiteY65" fmla="*/ 157163 h 331788"/>
                <a:gd name="connsiteX66" fmla="*/ 304800 w 304800"/>
                <a:gd name="connsiteY66" fmla="*/ 220663 h 331788"/>
                <a:gd name="connsiteX67" fmla="*/ 239712 w 304800"/>
                <a:gd name="connsiteY67" fmla="*/ 220663 h 331788"/>
                <a:gd name="connsiteX68" fmla="*/ 238611 w 304800"/>
                <a:gd name="connsiteY68" fmla="*/ 223086 h 331788"/>
                <a:gd name="connsiteX69" fmla="*/ 223837 w 304800"/>
                <a:gd name="connsiteY69" fmla="*/ 220641 h 331788"/>
                <a:gd name="connsiteX70" fmla="*/ 223837 w 304800"/>
                <a:gd name="connsiteY70" fmla="*/ 211770 h 331788"/>
                <a:gd name="connsiteX71" fmla="*/ 236113 w 304800"/>
                <a:gd name="connsiteY71" fmla="*/ 212626 h 331788"/>
                <a:gd name="connsiteX72" fmla="*/ 241300 w 304800"/>
                <a:gd name="connsiteY72" fmla="*/ 203597 h 331788"/>
                <a:gd name="connsiteX73" fmla="*/ 241300 w 304800"/>
                <a:gd name="connsiteY73" fmla="*/ 177800 h 331788"/>
                <a:gd name="connsiteX74" fmla="*/ 236295 w 304800"/>
                <a:gd name="connsiteY74" fmla="*/ 187816 h 331788"/>
                <a:gd name="connsiteX75" fmla="*/ 223837 w 304800"/>
                <a:gd name="connsiteY75" fmla="*/ 195310 h 331788"/>
                <a:gd name="connsiteX76" fmla="*/ 223837 w 304800"/>
                <a:gd name="connsiteY76" fmla="*/ 182139 h 331788"/>
                <a:gd name="connsiteX77" fmla="*/ 236299 w 304800"/>
                <a:gd name="connsiteY77" fmla="*/ 174564 h 331788"/>
                <a:gd name="connsiteX78" fmla="*/ 241300 w 304800"/>
                <a:gd name="connsiteY78" fmla="*/ 164449 h 331788"/>
                <a:gd name="connsiteX79" fmla="*/ 114300 w 304800"/>
                <a:gd name="connsiteY79" fmla="*/ 139700 h 331788"/>
                <a:gd name="connsiteX80" fmla="*/ 177800 w 304800"/>
                <a:gd name="connsiteY80" fmla="*/ 164449 h 331788"/>
                <a:gd name="connsiteX81" fmla="*/ 241300 w 304800"/>
                <a:gd name="connsiteY81" fmla="*/ 139700 h 331788"/>
                <a:gd name="connsiteX82" fmla="*/ 241300 w 304800"/>
                <a:gd name="connsiteY82" fmla="*/ 150141 h 331788"/>
                <a:gd name="connsiteX83" fmla="*/ 241300 w 304800"/>
                <a:gd name="connsiteY83" fmla="*/ 157163 h 331788"/>
                <a:gd name="connsiteX84" fmla="*/ 223837 w 304800"/>
                <a:gd name="connsiteY84" fmla="*/ 157163 h 331788"/>
                <a:gd name="connsiteX85" fmla="*/ 223837 w 304800"/>
                <a:gd name="connsiteY85" fmla="*/ 182139 h 331788"/>
                <a:gd name="connsiteX86" fmla="*/ 222671 w 304800"/>
                <a:gd name="connsiteY86" fmla="*/ 182847 h 331788"/>
                <a:gd name="connsiteX87" fmla="*/ 177800 w 304800"/>
                <a:gd name="connsiteY87" fmla="*/ 190500 h 331788"/>
                <a:gd name="connsiteX88" fmla="*/ 114300 w 304800"/>
                <a:gd name="connsiteY88" fmla="*/ 164449 h 331788"/>
                <a:gd name="connsiteX89" fmla="*/ 114300 w 304800"/>
                <a:gd name="connsiteY89" fmla="*/ 139700 h 331788"/>
                <a:gd name="connsiteX90" fmla="*/ 0 w 304800"/>
                <a:gd name="connsiteY90" fmla="*/ 107950 h 331788"/>
                <a:gd name="connsiteX91" fmla="*/ 80963 w 304800"/>
                <a:gd name="connsiteY91" fmla="*/ 107950 h 331788"/>
                <a:gd name="connsiteX92" fmla="*/ 80963 w 304800"/>
                <a:gd name="connsiteY92" fmla="*/ 185738 h 331788"/>
                <a:gd name="connsiteX93" fmla="*/ 80962 w 304800"/>
                <a:gd name="connsiteY93" fmla="*/ 185738 h 331788"/>
                <a:gd name="connsiteX94" fmla="*/ 72209 w 304800"/>
                <a:gd name="connsiteY94" fmla="*/ 187116 h 331788"/>
                <a:gd name="connsiteX95" fmla="*/ 65088 w 304800"/>
                <a:gd name="connsiteY95" fmla="*/ 171450 h 331788"/>
                <a:gd name="connsiteX96" fmla="*/ 0 w 304800"/>
                <a:gd name="connsiteY96" fmla="*/ 171450 h 331788"/>
                <a:gd name="connsiteX97" fmla="*/ 174625 w 304800"/>
                <a:gd name="connsiteY97" fmla="*/ 82988 h 331788"/>
                <a:gd name="connsiteX98" fmla="*/ 174625 w 304800"/>
                <a:gd name="connsiteY98" fmla="*/ 98425 h 331788"/>
                <a:gd name="connsiteX99" fmla="*/ 168293 w 304800"/>
                <a:gd name="connsiteY99" fmla="*/ 83863 h 331788"/>
                <a:gd name="connsiteX100" fmla="*/ 177800 w 304800"/>
                <a:gd name="connsiteY100" fmla="*/ 76200 h 331788"/>
                <a:gd name="connsiteX101" fmla="*/ 241300 w 304800"/>
                <a:gd name="connsiteY101" fmla="*/ 100642 h 331788"/>
                <a:gd name="connsiteX102" fmla="*/ 241300 w 304800"/>
                <a:gd name="connsiteY102" fmla="*/ 126371 h 331788"/>
                <a:gd name="connsiteX103" fmla="*/ 177800 w 304800"/>
                <a:gd name="connsiteY103" fmla="*/ 150813 h 331788"/>
                <a:gd name="connsiteX104" fmla="*/ 114300 w 304800"/>
                <a:gd name="connsiteY104" fmla="*/ 126371 h 331788"/>
                <a:gd name="connsiteX105" fmla="*/ 114300 w 304800"/>
                <a:gd name="connsiteY105" fmla="*/ 100642 h 331788"/>
                <a:gd name="connsiteX106" fmla="*/ 132929 w 304800"/>
                <a:gd name="connsiteY106" fmla="*/ 83115 h 331788"/>
                <a:gd name="connsiteX107" fmla="*/ 165768 w 304800"/>
                <a:gd name="connsiteY107" fmla="*/ 78054 h 331788"/>
                <a:gd name="connsiteX108" fmla="*/ 168293 w 304800"/>
                <a:gd name="connsiteY108" fmla="*/ 83863 h 331788"/>
                <a:gd name="connsiteX109" fmla="*/ 137389 w 304800"/>
                <a:gd name="connsiteY109" fmla="*/ 88130 h 331788"/>
                <a:gd name="connsiteX110" fmla="*/ 120650 w 304800"/>
                <a:gd name="connsiteY110" fmla="*/ 101600 h 331788"/>
                <a:gd name="connsiteX111" fmla="*/ 177800 w 304800"/>
                <a:gd name="connsiteY111" fmla="*/ 120650 h 331788"/>
                <a:gd name="connsiteX112" fmla="*/ 234950 w 304800"/>
                <a:gd name="connsiteY112" fmla="*/ 101600 h 331788"/>
                <a:gd name="connsiteX113" fmla="*/ 177800 w 304800"/>
                <a:gd name="connsiteY113" fmla="*/ 82550 h 331788"/>
                <a:gd name="connsiteX114" fmla="*/ 174625 w 304800"/>
                <a:gd name="connsiteY114" fmla="*/ 82988 h 331788"/>
                <a:gd name="connsiteX115" fmla="*/ 174625 w 304800"/>
                <a:gd name="connsiteY115" fmla="*/ 76689 h 331788"/>
                <a:gd name="connsiteX116" fmla="*/ 92075 w 304800"/>
                <a:gd name="connsiteY116" fmla="*/ 0 h 331788"/>
                <a:gd name="connsiteX117" fmla="*/ 174625 w 304800"/>
                <a:gd name="connsiteY117" fmla="*/ 0 h 331788"/>
                <a:gd name="connsiteX118" fmla="*/ 174625 w 304800"/>
                <a:gd name="connsiteY118" fmla="*/ 76689 h 331788"/>
                <a:gd name="connsiteX119" fmla="*/ 165768 w 304800"/>
                <a:gd name="connsiteY119" fmla="*/ 78054 h 331788"/>
                <a:gd name="connsiteX120" fmla="*/ 158750 w 304800"/>
                <a:gd name="connsiteY120" fmla="*/ 61913 h 331788"/>
                <a:gd name="connsiteX121" fmla="*/ 92075 w 304800"/>
                <a:gd name="connsiteY121" fmla="*/ 61913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04800" h="331788">
                  <a:moveTo>
                    <a:pt x="141287" y="280988"/>
                  </a:moveTo>
                  <a:cubicBezTo>
                    <a:pt x="141287" y="295316"/>
                    <a:pt x="169797" y="305737"/>
                    <a:pt x="204787" y="305737"/>
                  </a:cubicBezTo>
                  <a:cubicBezTo>
                    <a:pt x="239777" y="305737"/>
                    <a:pt x="268287" y="295316"/>
                    <a:pt x="268287" y="280988"/>
                  </a:cubicBezTo>
                  <a:cubicBezTo>
                    <a:pt x="268287" y="280988"/>
                    <a:pt x="268287" y="280988"/>
                    <a:pt x="268287" y="305737"/>
                  </a:cubicBezTo>
                  <a:cubicBezTo>
                    <a:pt x="268287" y="320065"/>
                    <a:pt x="239777" y="331788"/>
                    <a:pt x="204787" y="331788"/>
                  </a:cubicBezTo>
                  <a:cubicBezTo>
                    <a:pt x="169797" y="331788"/>
                    <a:pt x="141287" y="320065"/>
                    <a:pt x="141287" y="305737"/>
                  </a:cubicBezTo>
                  <a:cubicBezTo>
                    <a:pt x="141287" y="305737"/>
                    <a:pt x="141287" y="305737"/>
                    <a:pt x="141287" y="280988"/>
                  </a:cubicBezTo>
                  <a:close/>
                  <a:moveTo>
                    <a:pt x="17462" y="249238"/>
                  </a:moveTo>
                  <a:cubicBezTo>
                    <a:pt x="17462" y="263208"/>
                    <a:pt x="46108" y="274638"/>
                    <a:pt x="81265" y="274638"/>
                  </a:cubicBezTo>
                  <a:cubicBezTo>
                    <a:pt x="103401" y="274638"/>
                    <a:pt x="121631" y="270828"/>
                    <a:pt x="133350" y="263208"/>
                  </a:cubicBezTo>
                  <a:lnTo>
                    <a:pt x="133350" y="288608"/>
                  </a:lnTo>
                  <a:cubicBezTo>
                    <a:pt x="121631" y="294958"/>
                    <a:pt x="103401" y="300038"/>
                    <a:pt x="81265" y="300038"/>
                  </a:cubicBezTo>
                  <a:cubicBezTo>
                    <a:pt x="46108" y="300038"/>
                    <a:pt x="17462" y="288608"/>
                    <a:pt x="17462" y="274638"/>
                  </a:cubicBezTo>
                  <a:cubicBezTo>
                    <a:pt x="17462" y="274638"/>
                    <a:pt x="17462" y="274638"/>
                    <a:pt x="17462" y="249238"/>
                  </a:cubicBezTo>
                  <a:close/>
                  <a:moveTo>
                    <a:pt x="223837" y="226394"/>
                  </a:moveTo>
                  <a:lnTo>
                    <a:pt x="236313" y="228141"/>
                  </a:lnTo>
                  <a:lnTo>
                    <a:pt x="223837" y="255588"/>
                  </a:lnTo>
                  <a:close/>
                  <a:moveTo>
                    <a:pt x="204787" y="217488"/>
                  </a:moveTo>
                  <a:lnTo>
                    <a:pt x="223837" y="220641"/>
                  </a:lnTo>
                  <a:lnTo>
                    <a:pt x="223837" y="226394"/>
                  </a:lnTo>
                  <a:lnTo>
                    <a:pt x="205582" y="223838"/>
                  </a:lnTo>
                  <a:cubicBezTo>
                    <a:pt x="174457" y="223838"/>
                    <a:pt x="149225" y="232367"/>
                    <a:pt x="149225" y="242888"/>
                  </a:cubicBezTo>
                  <a:cubicBezTo>
                    <a:pt x="149225" y="253409"/>
                    <a:pt x="174457" y="261938"/>
                    <a:pt x="205582" y="261938"/>
                  </a:cubicBezTo>
                  <a:cubicBezTo>
                    <a:pt x="236707" y="261938"/>
                    <a:pt x="261939" y="253409"/>
                    <a:pt x="261939" y="242888"/>
                  </a:cubicBezTo>
                  <a:cubicBezTo>
                    <a:pt x="261939" y="237628"/>
                    <a:pt x="255631" y="232865"/>
                    <a:pt x="245433" y="229418"/>
                  </a:cubicBezTo>
                  <a:lnTo>
                    <a:pt x="236313" y="228141"/>
                  </a:lnTo>
                  <a:lnTo>
                    <a:pt x="238611" y="223086"/>
                  </a:lnTo>
                  <a:lnTo>
                    <a:pt x="249659" y="224914"/>
                  </a:lnTo>
                  <a:cubicBezTo>
                    <a:pt x="261160" y="229435"/>
                    <a:pt x="268287" y="235569"/>
                    <a:pt x="268287" y="242027"/>
                  </a:cubicBezTo>
                  <a:cubicBezTo>
                    <a:pt x="268287" y="242027"/>
                    <a:pt x="268287" y="242027"/>
                    <a:pt x="268287" y="267858"/>
                  </a:cubicBezTo>
                  <a:cubicBezTo>
                    <a:pt x="268287" y="282064"/>
                    <a:pt x="239777" y="293688"/>
                    <a:pt x="204787" y="293688"/>
                  </a:cubicBezTo>
                  <a:cubicBezTo>
                    <a:pt x="169797" y="293688"/>
                    <a:pt x="141287" y="282064"/>
                    <a:pt x="141287" y="267858"/>
                  </a:cubicBezTo>
                  <a:cubicBezTo>
                    <a:pt x="141287" y="267858"/>
                    <a:pt x="141287" y="267858"/>
                    <a:pt x="141287" y="242027"/>
                  </a:cubicBezTo>
                  <a:cubicBezTo>
                    <a:pt x="141287" y="229112"/>
                    <a:pt x="169797" y="217488"/>
                    <a:pt x="204787" y="217488"/>
                  </a:cubicBezTo>
                  <a:close/>
                  <a:moveTo>
                    <a:pt x="223837" y="195310"/>
                  </a:moveTo>
                  <a:lnTo>
                    <a:pt x="223837" y="211770"/>
                  </a:lnTo>
                  <a:lnTo>
                    <a:pt x="192182" y="209562"/>
                  </a:lnTo>
                  <a:cubicBezTo>
                    <a:pt x="177431" y="210691"/>
                    <a:pt x="163490" y="213916"/>
                    <a:pt x="153115" y="219075"/>
                  </a:cubicBezTo>
                  <a:lnTo>
                    <a:pt x="153115" y="211336"/>
                  </a:lnTo>
                  <a:cubicBezTo>
                    <a:pt x="153115" y="207466"/>
                    <a:pt x="150522" y="203597"/>
                    <a:pt x="149225" y="199727"/>
                  </a:cubicBezTo>
                  <a:cubicBezTo>
                    <a:pt x="157006" y="202307"/>
                    <a:pt x="167380" y="203597"/>
                    <a:pt x="177755" y="203597"/>
                  </a:cubicBezTo>
                  <a:cubicBezTo>
                    <a:pt x="195262" y="203597"/>
                    <a:pt x="211148" y="200695"/>
                    <a:pt x="222658" y="196019"/>
                  </a:cubicBezTo>
                  <a:close/>
                  <a:moveTo>
                    <a:pt x="80962" y="192088"/>
                  </a:moveTo>
                  <a:lnTo>
                    <a:pt x="80963" y="192088"/>
                  </a:lnTo>
                  <a:lnTo>
                    <a:pt x="80963" y="206375"/>
                  </a:lnTo>
                  <a:lnTo>
                    <a:pt x="74852" y="192932"/>
                  </a:lnTo>
                  <a:close/>
                  <a:moveTo>
                    <a:pt x="80963" y="185738"/>
                  </a:moveTo>
                  <a:lnTo>
                    <a:pt x="125833" y="192800"/>
                  </a:lnTo>
                  <a:cubicBezTo>
                    <a:pt x="137334" y="197234"/>
                    <a:pt x="144462" y="203474"/>
                    <a:pt x="144462" y="210700"/>
                  </a:cubicBezTo>
                  <a:cubicBezTo>
                    <a:pt x="144462" y="210700"/>
                    <a:pt x="144462" y="210700"/>
                    <a:pt x="144462" y="223838"/>
                  </a:cubicBezTo>
                  <a:cubicBezTo>
                    <a:pt x="137982" y="229093"/>
                    <a:pt x="132798" y="235662"/>
                    <a:pt x="132798" y="242231"/>
                  </a:cubicBezTo>
                  <a:lnTo>
                    <a:pt x="132798" y="251428"/>
                  </a:lnTo>
                  <a:cubicBezTo>
                    <a:pt x="121135" y="257997"/>
                    <a:pt x="102992" y="261938"/>
                    <a:pt x="80962" y="261938"/>
                  </a:cubicBezTo>
                  <a:cubicBezTo>
                    <a:pt x="45972" y="261938"/>
                    <a:pt x="17462" y="251428"/>
                    <a:pt x="17462" y="236976"/>
                  </a:cubicBezTo>
                  <a:cubicBezTo>
                    <a:pt x="17462" y="236976"/>
                    <a:pt x="17462" y="236976"/>
                    <a:pt x="17462" y="210700"/>
                  </a:cubicBezTo>
                  <a:cubicBezTo>
                    <a:pt x="17462" y="203474"/>
                    <a:pt x="24589" y="197234"/>
                    <a:pt x="36091" y="192800"/>
                  </a:cubicBezTo>
                  <a:lnTo>
                    <a:pt x="72209" y="187116"/>
                  </a:lnTo>
                  <a:lnTo>
                    <a:pt x="74852" y="192932"/>
                  </a:lnTo>
                  <a:lnTo>
                    <a:pt x="40551" y="197668"/>
                  </a:lnTo>
                  <a:cubicBezTo>
                    <a:pt x="30209" y="201115"/>
                    <a:pt x="23812" y="205878"/>
                    <a:pt x="23812" y="211138"/>
                  </a:cubicBezTo>
                  <a:cubicBezTo>
                    <a:pt x="23812" y="221659"/>
                    <a:pt x="49399" y="230188"/>
                    <a:pt x="80962" y="230188"/>
                  </a:cubicBezTo>
                  <a:cubicBezTo>
                    <a:pt x="112525" y="230188"/>
                    <a:pt x="138112" y="221659"/>
                    <a:pt x="138112" y="211138"/>
                  </a:cubicBezTo>
                  <a:cubicBezTo>
                    <a:pt x="138112" y="205878"/>
                    <a:pt x="131715" y="201115"/>
                    <a:pt x="121373" y="197668"/>
                  </a:cubicBezTo>
                  <a:lnTo>
                    <a:pt x="80963" y="192088"/>
                  </a:lnTo>
                  <a:close/>
                  <a:moveTo>
                    <a:pt x="241300" y="157163"/>
                  </a:moveTo>
                  <a:lnTo>
                    <a:pt x="304800" y="157163"/>
                  </a:lnTo>
                  <a:lnTo>
                    <a:pt x="304800" y="220663"/>
                  </a:lnTo>
                  <a:lnTo>
                    <a:pt x="239712" y="220663"/>
                  </a:lnTo>
                  <a:lnTo>
                    <a:pt x="238611" y="223086"/>
                  </a:lnTo>
                  <a:lnTo>
                    <a:pt x="223837" y="220641"/>
                  </a:lnTo>
                  <a:lnTo>
                    <a:pt x="223837" y="211770"/>
                  </a:lnTo>
                  <a:lnTo>
                    <a:pt x="236113" y="212626"/>
                  </a:lnTo>
                  <a:cubicBezTo>
                    <a:pt x="238707" y="208756"/>
                    <a:pt x="241300" y="206177"/>
                    <a:pt x="241300" y="203597"/>
                  </a:cubicBezTo>
                  <a:cubicBezTo>
                    <a:pt x="241300" y="177800"/>
                    <a:pt x="241300" y="177800"/>
                    <a:pt x="241300" y="177800"/>
                  </a:cubicBezTo>
                  <a:cubicBezTo>
                    <a:pt x="241300" y="181347"/>
                    <a:pt x="239517" y="184733"/>
                    <a:pt x="236295" y="187816"/>
                  </a:cubicBezTo>
                  <a:lnTo>
                    <a:pt x="223837" y="195310"/>
                  </a:lnTo>
                  <a:lnTo>
                    <a:pt x="223837" y="182139"/>
                  </a:lnTo>
                  <a:lnTo>
                    <a:pt x="236299" y="174564"/>
                  </a:lnTo>
                  <a:cubicBezTo>
                    <a:pt x="239518" y="171450"/>
                    <a:pt x="241300" y="168031"/>
                    <a:pt x="241300" y="164449"/>
                  </a:cubicBezTo>
                  <a:close/>
                  <a:moveTo>
                    <a:pt x="114300" y="139700"/>
                  </a:moveTo>
                  <a:cubicBezTo>
                    <a:pt x="114300" y="152726"/>
                    <a:pt x="142810" y="164449"/>
                    <a:pt x="177800" y="164449"/>
                  </a:cubicBezTo>
                  <a:cubicBezTo>
                    <a:pt x="212790" y="164449"/>
                    <a:pt x="241300" y="152726"/>
                    <a:pt x="241300" y="139700"/>
                  </a:cubicBezTo>
                  <a:cubicBezTo>
                    <a:pt x="241300" y="139700"/>
                    <a:pt x="241300" y="139700"/>
                    <a:pt x="241300" y="150141"/>
                  </a:cubicBezTo>
                  <a:lnTo>
                    <a:pt x="241300" y="157163"/>
                  </a:lnTo>
                  <a:lnTo>
                    <a:pt x="223837" y="157163"/>
                  </a:lnTo>
                  <a:lnTo>
                    <a:pt x="223837" y="182139"/>
                  </a:lnTo>
                  <a:lnTo>
                    <a:pt x="222671" y="182847"/>
                  </a:lnTo>
                  <a:cubicBezTo>
                    <a:pt x="211170" y="187569"/>
                    <a:pt x="195295" y="190500"/>
                    <a:pt x="177800" y="190500"/>
                  </a:cubicBezTo>
                  <a:cubicBezTo>
                    <a:pt x="142810" y="190500"/>
                    <a:pt x="114300" y="178777"/>
                    <a:pt x="114300" y="164449"/>
                  </a:cubicBezTo>
                  <a:cubicBezTo>
                    <a:pt x="114300" y="164449"/>
                    <a:pt x="114300" y="164449"/>
                    <a:pt x="114300" y="139700"/>
                  </a:cubicBezTo>
                  <a:close/>
                  <a:moveTo>
                    <a:pt x="0" y="107950"/>
                  </a:moveTo>
                  <a:lnTo>
                    <a:pt x="80963" y="107950"/>
                  </a:lnTo>
                  <a:lnTo>
                    <a:pt x="80963" y="185738"/>
                  </a:lnTo>
                  <a:lnTo>
                    <a:pt x="80962" y="185738"/>
                  </a:lnTo>
                  <a:lnTo>
                    <a:pt x="72209" y="187116"/>
                  </a:lnTo>
                  <a:lnTo>
                    <a:pt x="65088" y="171450"/>
                  </a:lnTo>
                  <a:lnTo>
                    <a:pt x="0" y="171450"/>
                  </a:lnTo>
                  <a:close/>
                  <a:moveTo>
                    <a:pt x="174625" y="82988"/>
                  </a:moveTo>
                  <a:lnTo>
                    <a:pt x="174625" y="98425"/>
                  </a:lnTo>
                  <a:lnTo>
                    <a:pt x="168293" y="83863"/>
                  </a:lnTo>
                  <a:close/>
                  <a:moveTo>
                    <a:pt x="177800" y="76200"/>
                  </a:moveTo>
                  <a:cubicBezTo>
                    <a:pt x="212790" y="76200"/>
                    <a:pt x="241300" y="86491"/>
                    <a:pt x="241300" y="100642"/>
                  </a:cubicBezTo>
                  <a:cubicBezTo>
                    <a:pt x="241300" y="100642"/>
                    <a:pt x="241300" y="100642"/>
                    <a:pt x="241300" y="126371"/>
                  </a:cubicBezTo>
                  <a:cubicBezTo>
                    <a:pt x="241300" y="140522"/>
                    <a:pt x="212790" y="150813"/>
                    <a:pt x="177800" y="150813"/>
                  </a:cubicBezTo>
                  <a:cubicBezTo>
                    <a:pt x="142810" y="150813"/>
                    <a:pt x="114300" y="140522"/>
                    <a:pt x="114300" y="126371"/>
                  </a:cubicBezTo>
                  <a:cubicBezTo>
                    <a:pt x="114300" y="126371"/>
                    <a:pt x="114300" y="126371"/>
                    <a:pt x="114300" y="100642"/>
                  </a:cubicBezTo>
                  <a:cubicBezTo>
                    <a:pt x="114300" y="93567"/>
                    <a:pt x="121427" y="87456"/>
                    <a:pt x="132929" y="83115"/>
                  </a:cubicBezTo>
                  <a:lnTo>
                    <a:pt x="165768" y="78054"/>
                  </a:lnTo>
                  <a:lnTo>
                    <a:pt x="168293" y="83863"/>
                  </a:lnTo>
                  <a:lnTo>
                    <a:pt x="137389" y="88130"/>
                  </a:lnTo>
                  <a:cubicBezTo>
                    <a:pt x="127047" y="91577"/>
                    <a:pt x="120650" y="96340"/>
                    <a:pt x="120650" y="101600"/>
                  </a:cubicBezTo>
                  <a:cubicBezTo>
                    <a:pt x="120650" y="112121"/>
                    <a:pt x="146237" y="120650"/>
                    <a:pt x="177800" y="120650"/>
                  </a:cubicBezTo>
                  <a:cubicBezTo>
                    <a:pt x="209363" y="120650"/>
                    <a:pt x="234950" y="112121"/>
                    <a:pt x="234950" y="101600"/>
                  </a:cubicBezTo>
                  <a:cubicBezTo>
                    <a:pt x="234950" y="91079"/>
                    <a:pt x="209363" y="82550"/>
                    <a:pt x="177800" y="82550"/>
                  </a:cubicBezTo>
                  <a:lnTo>
                    <a:pt x="174625" y="82988"/>
                  </a:lnTo>
                  <a:lnTo>
                    <a:pt x="174625" y="76689"/>
                  </a:lnTo>
                  <a:close/>
                  <a:moveTo>
                    <a:pt x="92075" y="0"/>
                  </a:moveTo>
                  <a:lnTo>
                    <a:pt x="174625" y="0"/>
                  </a:lnTo>
                  <a:lnTo>
                    <a:pt x="174625" y="76689"/>
                  </a:lnTo>
                  <a:lnTo>
                    <a:pt x="165768" y="78054"/>
                  </a:lnTo>
                  <a:lnTo>
                    <a:pt x="158750" y="61913"/>
                  </a:lnTo>
                  <a:lnTo>
                    <a:pt x="92075" y="61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58590" y="4191468"/>
            <a:ext cx="16969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13138" y="4191468"/>
            <a:ext cx="16969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27041" y="4191468"/>
            <a:ext cx="16969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10122" y="4191468"/>
            <a:ext cx="16969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300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3444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体 </a:t>
            </a:r>
            <a:r>
              <a:rPr lang="zh-CN" altLang="en-US" sz="2800" b="1" dirty="0" smtClean="0">
                <a:cs typeface="+mn-ea"/>
                <a:sym typeface="+mn-lt"/>
              </a:rPr>
              <a:t>会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Working </a:t>
            </a:r>
            <a:r>
              <a:rPr lang="en-US" altLang="zh-CN" sz="2400" dirty="0">
                <a:cs typeface="+mn-ea"/>
                <a:sym typeface="+mn-lt"/>
              </a:rPr>
              <a:t>Experience</a:t>
            </a:r>
            <a:endParaRPr lang="en-US" altLang="zh-CN" sz="2800" dirty="0">
              <a:cs typeface="+mn-ea"/>
              <a:sym typeface="+mn-lt"/>
            </a:endParaRPr>
          </a:p>
        </p:txBody>
      </p:sp>
      <p:grpSp>
        <p:nvGrpSpPr>
          <p:cNvPr id="6" name="d327ee6f-968c-4899-80ba-da1677722480">
            <a:extLst>
              <a:ext uri="{FF2B5EF4-FFF2-40B4-BE49-F238E27FC236}">
                <a16:creationId xmlns:a16="http://schemas.microsoft.com/office/drawing/2014/main" xmlns="" id="{20D1A11B-9FF9-46D2-B4D9-E080D26E2BA4}"/>
              </a:ext>
            </a:extLst>
          </p:cNvPr>
          <p:cNvGrpSpPr>
            <a:grpSpLocks noChangeAspect="1"/>
          </p:cNvGrpSpPr>
          <p:nvPr/>
        </p:nvGrpSpPr>
        <p:grpSpPr>
          <a:xfrm>
            <a:off x="719137" y="1968112"/>
            <a:ext cx="10753725" cy="3459024"/>
            <a:chOff x="719137" y="1968112"/>
            <a:chExt cx="10753725" cy="3459024"/>
          </a:xfrm>
        </p:grpSpPr>
        <p:sp>
          <p:nvSpPr>
            <p:cNvPr id="8" name="箭头: 五边形 1"/>
            <p:cNvSpPr/>
            <p:nvPr/>
          </p:nvSpPr>
          <p:spPr bwMode="auto">
            <a:xfrm rot="5400000">
              <a:off x="426714" y="2470063"/>
              <a:ext cx="2475611" cy="1890765"/>
            </a:xfrm>
            <a:prstGeom prst="homePlate">
              <a:avLst>
                <a:gd name="adj" fmla="val 20341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箭头: 五边形 2"/>
            <p:cNvSpPr/>
            <p:nvPr/>
          </p:nvSpPr>
          <p:spPr bwMode="auto">
            <a:xfrm>
              <a:off x="720779" y="1968112"/>
              <a:ext cx="1887483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zh-CN" altLang="en-US" sz="2400" b="1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endParaRPr lang="zh-CN" altLang="en-US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1323168" y="4744434"/>
              <a:ext cx="682702" cy="68270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3538909" y="4744434"/>
              <a:ext cx="682702" cy="682702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7970389" y="4744434"/>
              <a:ext cx="682702" cy="682702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0186128" y="4744434"/>
              <a:ext cx="682702" cy="682702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5754649" y="4744434"/>
              <a:ext cx="682702" cy="68270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箭头: 五边形 38"/>
            <p:cNvSpPr/>
            <p:nvPr/>
          </p:nvSpPr>
          <p:spPr bwMode="auto">
            <a:xfrm rot="5400000">
              <a:off x="2642455" y="2470065"/>
              <a:ext cx="2475611" cy="1890765"/>
            </a:xfrm>
            <a:prstGeom prst="homePlate">
              <a:avLst>
                <a:gd name="adj" fmla="val 20341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箭头: 五边形 39"/>
            <p:cNvSpPr/>
            <p:nvPr/>
          </p:nvSpPr>
          <p:spPr bwMode="auto">
            <a:xfrm>
              <a:off x="2936520" y="1968113"/>
              <a:ext cx="1887483" cy="54690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400" b="1" spc="3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r>
                <a:rPr lang="zh-CN" altLang="en-US" sz="2400" b="1" spc="300" dirty="0" smtClean="0">
                  <a:solidFill>
                    <a:prstClr val="white"/>
                  </a:solidFill>
                  <a:cs typeface="+mn-ea"/>
                  <a:sym typeface="+mn-lt"/>
                </a:rPr>
                <a:t>文本</a:t>
              </a:r>
              <a:endParaRPr lang="zh-CN" altLang="en-US" sz="2400" b="1" spc="3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箭头: 五边形 41"/>
            <p:cNvSpPr/>
            <p:nvPr/>
          </p:nvSpPr>
          <p:spPr bwMode="auto">
            <a:xfrm rot="5400000">
              <a:off x="4858195" y="2470066"/>
              <a:ext cx="2475611" cy="1890765"/>
            </a:xfrm>
            <a:prstGeom prst="homePlate">
              <a:avLst>
                <a:gd name="adj" fmla="val 20341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箭头: 五边形 42"/>
            <p:cNvSpPr/>
            <p:nvPr/>
          </p:nvSpPr>
          <p:spPr bwMode="auto">
            <a:xfrm>
              <a:off x="5152260" y="1968115"/>
              <a:ext cx="1887483" cy="54690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400" b="1" spc="3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r>
                <a:rPr lang="zh-CN" altLang="en-US" sz="2400" b="1" spc="300" dirty="0" smtClean="0">
                  <a:solidFill>
                    <a:prstClr val="white"/>
                  </a:solidFill>
                  <a:cs typeface="+mn-ea"/>
                  <a:sym typeface="+mn-lt"/>
                </a:rPr>
                <a:t>文本</a:t>
              </a:r>
              <a:endParaRPr lang="zh-CN" altLang="en-US" sz="2400" b="1" spc="3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箭头: 五边形 44"/>
            <p:cNvSpPr/>
            <p:nvPr/>
          </p:nvSpPr>
          <p:spPr bwMode="auto">
            <a:xfrm rot="5400000">
              <a:off x="7073935" y="2470067"/>
              <a:ext cx="2475611" cy="1890765"/>
            </a:xfrm>
            <a:prstGeom prst="homePlate">
              <a:avLst>
                <a:gd name="adj" fmla="val 20341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箭头: 五边形 45"/>
            <p:cNvSpPr/>
            <p:nvPr/>
          </p:nvSpPr>
          <p:spPr bwMode="auto">
            <a:xfrm>
              <a:off x="7368000" y="1968116"/>
              <a:ext cx="1887483" cy="54690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400" b="1" spc="3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r>
                <a:rPr lang="zh-CN" altLang="en-US" sz="2400" b="1" spc="300" dirty="0" smtClean="0">
                  <a:solidFill>
                    <a:prstClr val="white"/>
                  </a:solidFill>
                  <a:cs typeface="+mn-ea"/>
                  <a:sym typeface="+mn-lt"/>
                </a:rPr>
                <a:t>文本</a:t>
              </a:r>
              <a:endParaRPr lang="zh-CN" altLang="en-US" sz="2400" b="1" spc="3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箭头: 五边形 47"/>
            <p:cNvSpPr/>
            <p:nvPr/>
          </p:nvSpPr>
          <p:spPr bwMode="auto">
            <a:xfrm rot="5400000">
              <a:off x="9289674" y="2470069"/>
              <a:ext cx="2475611" cy="1890765"/>
            </a:xfrm>
            <a:prstGeom prst="homePlate">
              <a:avLst>
                <a:gd name="adj" fmla="val 20341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箭头: 五边形 48"/>
            <p:cNvSpPr/>
            <p:nvPr/>
          </p:nvSpPr>
          <p:spPr bwMode="auto">
            <a:xfrm>
              <a:off x="9583739" y="1968118"/>
              <a:ext cx="1887483" cy="54690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400" b="1" spc="3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r>
                <a:rPr lang="zh-CN" altLang="en-US" sz="2400" b="1" spc="300" dirty="0" smtClean="0">
                  <a:solidFill>
                    <a:prstClr val="white"/>
                  </a:solidFill>
                  <a:cs typeface="+mn-ea"/>
                  <a:sym typeface="+mn-lt"/>
                </a:rPr>
                <a:t>文本</a:t>
              </a:r>
              <a:endParaRPr lang="zh-CN" altLang="en-US" sz="2400" b="1" spc="3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57"/>
            <p:cNvSpPr/>
            <p:nvPr/>
          </p:nvSpPr>
          <p:spPr bwMode="auto">
            <a:xfrm>
              <a:off x="1491627" y="4904624"/>
              <a:ext cx="345783" cy="36232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58"/>
            <p:cNvSpPr/>
            <p:nvPr/>
          </p:nvSpPr>
          <p:spPr bwMode="auto">
            <a:xfrm>
              <a:off x="3707369" y="4904624"/>
              <a:ext cx="345783" cy="36232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59"/>
            <p:cNvSpPr/>
            <p:nvPr/>
          </p:nvSpPr>
          <p:spPr bwMode="auto">
            <a:xfrm>
              <a:off x="8138848" y="4904624"/>
              <a:ext cx="345783" cy="36232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60"/>
            <p:cNvSpPr/>
            <p:nvPr/>
          </p:nvSpPr>
          <p:spPr bwMode="auto">
            <a:xfrm>
              <a:off x="10354587" y="4904624"/>
              <a:ext cx="345783" cy="36232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61"/>
            <p:cNvSpPr/>
            <p:nvPr/>
          </p:nvSpPr>
          <p:spPr bwMode="auto">
            <a:xfrm>
              <a:off x="5923109" y="4904624"/>
              <a:ext cx="345783" cy="36232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8" name="PA_矩形 51"/>
          <p:cNvSpPr/>
          <p:nvPr>
            <p:custDataLst>
              <p:tags r:id="rId2"/>
            </p:custDataLst>
          </p:nvPr>
        </p:nvSpPr>
        <p:spPr>
          <a:xfrm>
            <a:off x="501092" y="3131502"/>
            <a:ext cx="212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PA_矩形 52"/>
          <p:cNvSpPr/>
          <p:nvPr>
            <p:custDataLst>
              <p:tags r:id="rId3"/>
            </p:custDataLst>
          </p:nvPr>
        </p:nvSpPr>
        <p:spPr>
          <a:xfrm>
            <a:off x="2793206" y="3131503"/>
            <a:ext cx="212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0" name="PA_矩形 53"/>
          <p:cNvSpPr/>
          <p:nvPr>
            <p:custDataLst>
              <p:tags r:id="rId4"/>
            </p:custDataLst>
          </p:nvPr>
        </p:nvSpPr>
        <p:spPr>
          <a:xfrm>
            <a:off x="5043744" y="3134747"/>
            <a:ext cx="212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PA_矩形 54"/>
          <p:cNvSpPr/>
          <p:nvPr>
            <p:custDataLst>
              <p:tags r:id="rId5"/>
            </p:custDataLst>
          </p:nvPr>
        </p:nvSpPr>
        <p:spPr>
          <a:xfrm>
            <a:off x="7182472" y="3134747"/>
            <a:ext cx="212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2" name="PA_矩形 55"/>
          <p:cNvSpPr/>
          <p:nvPr>
            <p:custDataLst>
              <p:tags r:id="rId6"/>
            </p:custDataLst>
          </p:nvPr>
        </p:nvSpPr>
        <p:spPr>
          <a:xfrm>
            <a:off x="9466638" y="3136369"/>
            <a:ext cx="2121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9392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7" name="椭圆 26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23444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体 </a:t>
            </a:r>
            <a:r>
              <a:rPr lang="zh-CN" altLang="en-US" sz="2800" b="1" dirty="0" smtClean="0">
                <a:cs typeface="+mn-ea"/>
                <a:sym typeface="+mn-lt"/>
              </a:rPr>
              <a:t>会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Working </a:t>
            </a:r>
            <a:r>
              <a:rPr lang="en-US" altLang="zh-CN" sz="2400" dirty="0">
                <a:cs typeface="+mn-ea"/>
                <a:sym typeface="+mn-lt"/>
              </a:rPr>
              <a:t>Experience</a:t>
            </a:r>
            <a:endParaRPr lang="en-US" altLang="zh-CN" sz="2800" dirty="0">
              <a:cs typeface="+mn-ea"/>
              <a:sym typeface="+mn-lt"/>
            </a:endParaRPr>
          </a:p>
        </p:txBody>
      </p:sp>
      <p:grpSp>
        <p:nvGrpSpPr>
          <p:cNvPr id="30" name="eabea3db-7b9a-4e60-823d-a3f9834aaf5e">
            <a:extLst>
              <a:ext uri="{FF2B5EF4-FFF2-40B4-BE49-F238E27FC236}">
                <a16:creationId xmlns:a16="http://schemas.microsoft.com/office/drawing/2014/main" xmlns="" id="{A9CDD853-29AA-4B8F-A694-698ED9C3C5B2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592848"/>
            <a:ext cx="12192000" cy="4787825"/>
            <a:chOff x="0" y="1125488"/>
            <a:chExt cx="12192000" cy="4787825"/>
          </a:xfrm>
        </p:grpSpPr>
        <p:sp useBgFill="1">
          <p:nvSpPr>
            <p:cNvPr id="31" name="矩形 30"/>
            <p:cNvSpPr/>
            <p:nvPr/>
          </p:nvSpPr>
          <p:spPr bwMode="auto">
            <a:xfrm>
              <a:off x="0" y="1125488"/>
              <a:ext cx="12192000" cy="2159496"/>
            </a:xfrm>
            <a:prstGeom prst="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19139" y="3248269"/>
              <a:ext cx="10753723" cy="2665044"/>
              <a:chOff x="236857" y="2949691"/>
              <a:chExt cx="11710668" cy="3027128"/>
            </a:xfrm>
          </p:grpSpPr>
          <p:sp>
            <p:nvSpPr>
              <p:cNvPr id="37" name="矩形 36"/>
              <p:cNvSpPr/>
              <p:nvPr/>
            </p:nvSpPr>
            <p:spPr bwMode="auto">
              <a:xfrm>
                <a:off x="236857" y="2949691"/>
                <a:ext cx="2794190" cy="302712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 bwMode="auto">
              <a:xfrm>
                <a:off x="3209016" y="2949691"/>
                <a:ext cx="2794190" cy="302712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 bwMode="auto">
              <a:xfrm>
                <a:off x="6181175" y="2949691"/>
                <a:ext cx="2794190" cy="302712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9153335" y="2949691"/>
                <a:ext cx="2794190" cy="302712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22"/>
              <p:cNvSpPr txBox="1">
                <a:spLocks/>
              </p:cNvSpPr>
              <p:nvPr/>
            </p:nvSpPr>
            <p:spPr bwMode="auto">
              <a:xfrm>
                <a:off x="527378" y="3767617"/>
                <a:ext cx="2213143" cy="193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2400" b="1" spc="300" dirty="0">
                    <a:cs typeface="+mn-ea"/>
                    <a:sym typeface="+mn-lt"/>
                  </a:rPr>
                  <a:t>标题</a:t>
                </a:r>
                <a:r>
                  <a:rPr lang="zh-CN" altLang="en-US" sz="2400" b="1" spc="300" dirty="0" smtClean="0">
                    <a:cs typeface="+mn-ea"/>
                    <a:sym typeface="+mn-lt"/>
                  </a:rPr>
                  <a:t>文本</a:t>
                </a:r>
                <a:endParaRPr lang="zh-CN" altLang="en-US" sz="2400" b="1" spc="300" dirty="0">
                  <a:cs typeface="+mn-ea"/>
                  <a:sym typeface="+mn-lt"/>
                </a:endParaRPr>
              </a:p>
            </p:txBody>
          </p:sp>
          <p:sp>
            <p:nvSpPr>
              <p:cNvPr id="42" name="文本框 20"/>
              <p:cNvSpPr txBox="1">
                <a:spLocks/>
              </p:cNvSpPr>
              <p:nvPr/>
            </p:nvSpPr>
            <p:spPr bwMode="auto">
              <a:xfrm>
                <a:off x="3499029" y="3767625"/>
                <a:ext cx="2213143" cy="193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2400" b="1" spc="300" dirty="0">
                    <a:cs typeface="+mn-ea"/>
                    <a:sym typeface="+mn-lt"/>
                  </a:rPr>
                  <a:t>标题</a:t>
                </a:r>
                <a:r>
                  <a:rPr lang="zh-CN" altLang="en-US" sz="2400" b="1" spc="300" dirty="0" smtClean="0">
                    <a:cs typeface="+mn-ea"/>
                    <a:sym typeface="+mn-lt"/>
                  </a:rPr>
                  <a:t>文本</a:t>
                </a:r>
                <a:endParaRPr lang="zh-CN" altLang="en-US" sz="2400" b="1" spc="300" dirty="0">
                  <a:cs typeface="+mn-ea"/>
                  <a:sym typeface="+mn-lt"/>
                </a:endParaRPr>
              </a:p>
            </p:txBody>
          </p:sp>
          <p:sp>
            <p:nvSpPr>
              <p:cNvPr id="43" name="文本框 18"/>
              <p:cNvSpPr txBox="1">
                <a:spLocks/>
              </p:cNvSpPr>
              <p:nvPr/>
            </p:nvSpPr>
            <p:spPr bwMode="auto">
              <a:xfrm>
                <a:off x="6470678" y="3767625"/>
                <a:ext cx="2213143" cy="193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2400" b="1" spc="300" dirty="0">
                    <a:cs typeface="+mn-ea"/>
                    <a:sym typeface="+mn-lt"/>
                  </a:rPr>
                  <a:t>标题</a:t>
                </a:r>
                <a:r>
                  <a:rPr lang="zh-CN" altLang="en-US" sz="2400" b="1" spc="300" dirty="0" smtClean="0">
                    <a:cs typeface="+mn-ea"/>
                    <a:sym typeface="+mn-lt"/>
                  </a:rPr>
                  <a:t>文本</a:t>
                </a:r>
                <a:endParaRPr lang="zh-CN" altLang="en-US" sz="2400" b="1" spc="300" dirty="0">
                  <a:cs typeface="+mn-ea"/>
                  <a:sym typeface="+mn-lt"/>
                </a:endParaRPr>
              </a:p>
            </p:txBody>
          </p:sp>
          <p:sp>
            <p:nvSpPr>
              <p:cNvPr id="44" name="文本框 16"/>
              <p:cNvSpPr txBox="1">
                <a:spLocks/>
              </p:cNvSpPr>
              <p:nvPr/>
            </p:nvSpPr>
            <p:spPr bwMode="auto">
              <a:xfrm>
                <a:off x="9442328" y="3767625"/>
                <a:ext cx="2213143" cy="193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2400" b="1" spc="300" dirty="0">
                    <a:cs typeface="+mn-ea"/>
                    <a:sym typeface="+mn-lt"/>
                  </a:rPr>
                  <a:t>标题</a:t>
                </a:r>
                <a:r>
                  <a:rPr lang="zh-CN" altLang="en-US" sz="2400" b="1" spc="300" dirty="0" smtClean="0">
                    <a:cs typeface="+mn-ea"/>
                    <a:sym typeface="+mn-lt"/>
                  </a:rPr>
                  <a:t>文本</a:t>
                </a:r>
                <a:endParaRPr lang="zh-CN" altLang="en-US" sz="2400" b="1" spc="3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1684369" y="2930590"/>
              <a:ext cx="635396" cy="63539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413189" y="2930590"/>
              <a:ext cx="635396" cy="6353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142009" y="2930590"/>
              <a:ext cx="635396" cy="635396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870829" y="2930590"/>
              <a:ext cx="635396" cy="635396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19139" y="4822365"/>
            <a:ext cx="2565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64152" y="4810285"/>
            <a:ext cx="2565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67120" y="4818343"/>
            <a:ext cx="2565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05596" y="4830240"/>
            <a:ext cx="2565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击此处更换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492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MH_Others_3"/>
          <p:cNvSpPr txBox="1"/>
          <p:nvPr>
            <p:custDataLst>
              <p:tags r:id="rId3"/>
            </p:custDataLst>
          </p:nvPr>
        </p:nvSpPr>
        <p:spPr>
          <a:xfrm>
            <a:off x="10314453" y="996884"/>
            <a:ext cx="744546" cy="350609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4000" spc="200" dirty="0">
                <a:solidFill>
                  <a:schemeClr val="accent4"/>
                </a:solidFill>
                <a:cs typeface="+mn-ea"/>
                <a:sym typeface="+mn-lt"/>
              </a:rPr>
              <a:t>C</a:t>
            </a:r>
            <a:r>
              <a:rPr lang="en-US" altLang="zh-CN" sz="2800" spc="200" dirty="0">
                <a:solidFill>
                  <a:schemeClr val="accent4"/>
                </a:solidFill>
                <a:cs typeface="+mn-ea"/>
                <a:sym typeface="+mn-lt"/>
              </a:rPr>
              <a:t>hapter</a:t>
            </a:r>
            <a:endParaRPr lang="zh-CN" altLang="en-US" sz="2800" spc="2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PA_MH_Others_4"/>
          <p:cNvSpPr txBox="1"/>
          <p:nvPr>
            <p:custDataLst>
              <p:tags r:id="rId4"/>
            </p:custDataLst>
          </p:nvPr>
        </p:nvSpPr>
        <p:spPr>
          <a:xfrm>
            <a:off x="10843244" y="560418"/>
            <a:ext cx="1015663" cy="1653988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5400" dirty="0">
                <a:solidFill>
                  <a:srgbClr val="3D4048"/>
                </a:solidFill>
                <a:cs typeface="+mn-ea"/>
                <a:sym typeface="+mn-lt"/>
              </a:rPr>
              <a:t>章节</a:t>
            </a:r>
          </a:p>
        </p:txBody>
      </p:sp>
      <p:sp>
        <p:nvSpPr>
          <p:cNvPr id="8" name="MH_Number"/>
          <p:cNvSpPr/>
          <p:nvPr>
            <p:custDataLst>
              <p:tags r:id="rId5"/>
            </p:custDataLst>
          </p:nvPr>
        </p:nvSpPr>
        <p:spPr>
          <a:xfrm>
            <a:off x="9514547" y="2214407"/>
            <a:ext cx="882105" cy="882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800" dirty="0" smtClean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Title"/>
          <p:cNvSpPr txBox="1"/>
          <p:nvPr>
            <p:custDataLst>
              <p:tags r:id="rId6"/>
            </p:custDataLst>
          </p:nvPr>
        </p:nvSpPr>
        <p:spPr>
          <a:xfrm>
            <a:off x="5504925" y="2635486"/>
            <a:ext cx="3922984" cy="247372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600" dirty="0" smtClean="0">
                <a:cs typeface="+mn-ea"/>
                <a:sym typeface="+mn-lt"/>
              </a:rPr>
              <a:t>工作规划和展望</a:t>
            </a:r>
            <a:endParaRPr lang="en-US" altLang="zh-CN" sz="3200" spc="600" dirty="0" smtClean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点击此处更换文本点击此处更换文本</a:t>
            </a:r>
            <a:endParaRPr lang="zh-CN" altLang="en-US" sz="3200" spc="6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7" y="1363837"/>
            <a:ext cx="3651924" cy="413032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399908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658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规 划 和 展 </a:t>
            </a:r>
            <a:r>
              <a:rPr lang="zh-CN" altLang="en-US" sz="2800" b="1" dirty="0" smtClean="0">
                <a:cs typeface="+mn-ea"/>
                <a:sym typeface="+mn-lt"/>
              </a:rPr>
              <a:t>望</a:t>
            </a:r>
            <a:r>
              <a:rPr lang="en-US" altLang="zh-CN" sz="2800" b="1" dirty="0" smtClean="0">
                <a:cs typeface="+mn-ea"/>
                <a:sym typeface="+mn-lt"/>
              </a:rPr>
              <a:t> /</a:t>
            </a:r>
            <a:r>
              <a:rPr lang="en-US" altLang="zh-CN" sz="2400" dirty="0" err="1" smtClean="0">
                <a:cs typeface="+mn-ea"/>
                <a:sym typeface="+mn-lt"/>
              </a:rPr>
              <a:t>Plan&amp;Outlook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8" name="矩形 7">
            <a:extLst/>
          </p:cNvPr>
          <p:cNvSpPr/>
          <p:nvPr/>
        </p:nvSpPr>
        <p:spPr>
          <a:xfrm>
            <a:off x="3819561" y="1123950"/>
            <a:ext cx="4552878" cy="957148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点击此处更换文</a:t>
            </a:r>
            <a:r>
              <a:rPr lang="zh-CN" altLang="en-US" sz="2000" dirty="0" smtClean="0">
                <a:cs typeface="+mn-ea"/>
                <a:sym typeface="+mn-lt"/>
              </a:rPr>
              <a:t>本编辑文字点</a:t>
            </a:r>
            <a:r>
              <a:rPr lang="zh-CN" altLang="en-US" sz="2000" dirty="0">
                <a:cs typeface="+mn-ea"/>
                <a:sym typeface="+mn-lt"/>
              </a:rPr>
              <a:t>击此处更换文</a:t>
            </a:r>
            <a:r>
              <a:rPr lang="zh-CN" altLang="en-US" sz="2000" dirty="0" smtClean="0">
                <a:cs typeface="+mn-ea"/>
                <a:sym typeface="+mn-lt"/>
              </a:rPr>
              <a:t>本编辑文字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32423" y="2060848"/>
            <a:ext cx="8298068" cy="3811307"/>
            <a:chOff x="1932423" y="2060848"/>
            <a:chExt cx="8298068" cy="3811307"/>
          </a:xfrm>
        </p:grpSpPr>
        <p:sp>
          <p:nvSpPr>
            <p:cNvPr id="10" name="任意多边形: 形状 36"/>
            <p:cNvSpPr/>
            <p:nvPr/>
          </p:nvSpPr>
          <p:spPr>
            <a:xfrm flipV="1">
              <a:off x="1932423" y="3684203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35"/>
            <p:cNvSpPr/>
            <p:nvPr/>
          </p:nvSpPr>
          <p:spPr>
            <a:xfrm flipH="1">
              <a:off x="7778506" y="2935815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34"/>
            <p:cNvSpPr/>
            <p:nvPr/>
          </p:nvSpPr>
          <p:spPr>
            <a:xfrm>
              <a:off x="2717423" y="2935816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 bwMode="auto">
            <a:xfrm>
              <a:off x="4294837" y="2060848"/>
              <a:ext cx="3609328" cy="3642193"/>
              <a:chOff x="1973" y="280"/>
              <a:chExt cx="3734" cy="3768"/>
            </a:xfrm>
          </p:grpSpPr>
          <p:sp>
            <p:nvSpPr>
              <p:cNvPr id="15" name="任意多边形: 形状 2"/>
              <p:cNvSpPr>
                <a:spLocks/>
              </p:cNvSpPr>
              <p:nvPr/>
            </p:nvSpPr>
            <p:spPr bwMode="auto">
              <a:xfrm>
                <a:off x="3681" y="280"/>
                <a:ext cx="327" cy="423"/>
              </a:xfrm>
              <a:custGeom>
                <a:avLst/>
                <a:gdLst>
                  <a:gd name="T0" fmla="*/ 105 w 138"/>
                  <a:gd name="T1" fmla="*/ 117 h 179"/>
                  <a:gd name="T2" fmla="*/ 93 w 138"/>
                  <a:gd name="T3" fmla="*/ 117 h 179"/>
                  <a:gd name="T4" fmla="*/ 85 w 138"/>
                  <a:gd name="T5" fmla="*/ 25 h 179"/>
                  <a:gd name="T6" fmla="*/ 67 w 138"/>
                  <a:gd name="T7" fmla="*/ 0 h 179"/>
                  <a:gd name="T8" fmla="*/ 65 w 138"/>
                  <a:gd name="T9" fmla="*/ 0 h 179"/>
                  <a:gd name="T10" fmla="*/ 51 w 138"/>
                  <a:gd name="T11" fmla="*/ 25 h 179"/>
                  <a:gd name="T12" fmla="*/ 43 w 138"/>
                  <a:gd name="T13" fmla="*/ 117 h 179"/>
                  <a:gd name="T14" fmla="*/ 31 w 138"/>
                  <a:gd name="T15" fmla="*/ 117 h 179"/>
                  <a:gd name="T16" fmla="*/ 28 w 138"/>
                  <a:gd name="T17" fmla="*/ 117 h 179"/>
                  <a:gd name="T18" fmla="*/ 1 w 138"/>
                  <a:gd name="T19" fmla="*/ 150 h 179"/>
                  <a:gd name="T20" fmla="*/ 31 w 138"/>
                  <a:gd name="T21" fmla="*/ 179 h 179"/>
                  <a:gd name="T22" fmla="*/ 77 w 138"/>
                  <a:gd name="T23" fmla="*/ 179 h 179"/>
                  <a:gd name="T24" fmla="*/ 77 w 138"/>
                  <a:gd name="T25" fmla="*/ 179 h 179"/>
                  <a:gd name="T26" fmla="*/ 72 w 138"/>
                  <a:gd name="T27" fmla="*/ 172 h 179"/>
                  <a:gd name="T28" fmla="*/ 65 w 138"/>
                  <a:gd name="T29" fmla="*/ 154 h 179"/>
                  <a:gd name="T30" fmla="*/ 72 w 138"/>
                  <a:gd name="T31" fmla="*/ 134 h 179"/>
                  <a:gd name="T32" fmla="*/ 95 w 138"/>
                  <a:gd name="T33" fmla="*/ 124 h 179"/>
                  <a:gd name="T34" fmla="*/ 118 w 138"/>
                  <a:gd name="T35" fmla="*/ 134 h 179"/>
                  <a:gd name="T36" fmla="*/ 124 w 138"/>
                  <a:gd name="T37" fmla="*/ 154 h 179"/>
                  <a:gd name="T38" fmla="*/ 118 w 138"/>
                  <a:gd name="T39" fmla="*/ 171 h 179"/>
                  <a:gd name="T40" fmla="*/ 114 w 138"/>
                  <a:gd name="T41" fmla="*/ 177 h 179"/>
                  <a:gd name="T42" fmla="*/ 114 w 138"/>
                  <a:gd name="T43" fmla="*/ 178 h 179"/>
                  <a:gd name="T44" fmla="*/ 128 w 138"/>
                  <a:gd name="T45" fmla="*/ 171 h 179"/>
                  <a:gd name="T46" fmla="*/ 138 w 138"/>
                  <a:gd name="T47" fmla="*/ 148 h 179"/>
                  <a:gd name="T48" fmla="*/ 128 w 138"/>
                  <a:gd name="T49" fmla="*/ 126 h 179"/>
                  <a:gd name="T50" fmla="*/ 105 w 138"/>
                  <a:gd name="T51" fmla="*/ 11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8" h="179">
                    <a:moveTo>
                      <a:pt x="105" y="117"/>
                    </a:moveTo>
                    <a:cubicBezTo>
                      <a:pt x="93" y="117"/>
                      <a:pt x="93" y="117"/>
                      <a:pt x="93" y="117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12"/>
                      <a:pt x="81" y="0"/>
                      <a:pt x="67" y="0"/>
                    </a:cubicBezTo>
                    <a:cubicBezTo>
                      <a:pt x="67" y="0"/>
                      <a:pt x="66" y="0"/>
                      <a:pt x="65" y="0"/>
                    </a:cubicBezTo>
                    <a:cubicBezTo>
                      <a:pt x="53" y="1"/>
                      <a:pt x="51" y="13"/>
                      <a:pt x="51" y="25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0" y="117"/>
                      <a:pt x="29" y="117"/>
                      <a:pt x="28" y="117"/>
                    </a:cubicBezTo>
                    <a:cubicBezTo>
                      <a:pt x="12" y="119"/>
                      <a:pt x="0" y="134"/>
                      <a:pt x="1" y="150"/>
                    </a:cubicBezTo>
                    <a:cubicBezTo>
                      <a:pt x="1" y="165"/>
                      <a:pt x="15" y="179"/>
                      <a:pt x="31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7"/>
                      <a:pt x="76" y="177"/>
                      <a:pt x="72" y="172"/>
                    </a:cubicBezTo>
                    <a:cubicBezTo>
                      <a:pt x="69" y="168"/>
                      <a:pt x="65" y="162"/>
                      <a:pt x="65" y="154"/>
                    </a:cubicBezTo>
                    <a:cubicBezTo>
                      <a:pt x="65" y="147"/>
                      <a:pt x="67" y="140"/>
                      <a:pt x="72" y="134"/>
                    </a:cubicBezTo>
                    <a:cubicBezTo>
                      <a:pt x="76" y="128"/>
                      <a:pt x="85" y="124"/>
                      <a:pt x="95" y="124"/>
                    </a:cubicBezTo>
                    <a:cubicBezTo>
                      <a:pt x="104" y="124"/>
                      <a:pt x="113" y="128"/>
                      <a:pt x="118" y="134"/>
                    </a:cubicBezTo>
                    <a:cubicBezTo>
                      <a:pt x="123" y="140"/>
                      <a:pt x="124" y="147"/>
                      <a:pt x="124" y="154"/>
                    </a:cubicBezTo>
                    <a:cubicBezTo>
                      <a:pt x="124" y="162"/>
                      <a:pt x="121" y="168"/>
                      <a:pt x="118" y="171"/>
                    </a:cubicBezTo>
                    <a:cubicBezTo>
                      <a:pt x="114" y="176"/>
                      <a:pt x="114" y="176"/>
                      <a:pt x="114" y="177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9" y="177"/>
                      <a:pt x="124" y="175"/>
                      <a:pt x="128" y="171"/>
                    </a:cubicBezTo>
                    <a:cubicBezTo>
                      <a:pt x="135" y="165"/>
                      <a:pt x="138" y="157"/>
                      <a:pt x="138" y="148"/>
                    </a:cubicBezTo>
                    <a:cubicBezTo>
                      <a:pt x="138" y="140"/>
                      <a:pt x="135" y="131"/>
                      <a:pt x="128" y="126"/>
                    </a:cubicBezTo>
                    <a:cubicBezTo>
                      <a:pt x="122" y="120"/>
                      <a:pt x="113" y="117"/>
                      <a:pt x="105" y="11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3"/>
              <p:cNvSpPr>
                <a:spLocks/>
              </p:cNvSpPr>
              <p:nvPr/>
            </p:nvSpPr>
            <p:spPr bwMode="auto">
              <a:xfrm>
                <a:off x="2396" y="701"/>
                <a:ext cx="1274" cy="734"/>
              </a:xfrm>
              <a:custGeom>
                <a:avLst/>
                <a:gdLst>
                  <a:gd name="T0" fmla="*/ 522 w 538"/>
                  <a:gd name="T1" fmla="*/ 0 h 310"/>
                  <a:gd name="T2" fmla="*/ 522 w 538"/>
                  <a:gd name="T3" fmla="*/ 0 h 310"/>
                  <a:gd name="T4" fmla="*/ 521 w 538"/>
                  <a:gd name="T5" fmla="*/ 0 h 310"/>
                  <a:gd name="T6" fmla="*/ 0 w 538"/>
                  <a:gd name="T7" fmla="*/ 267 h 310"/>
                  <a:gd name="T8" fmla="*/ 108 w 538"/>
                  <a:gd name="T9" fmla="*/ 249 h 310"/>
                  <a:gd name="T10" fmla="*/ 141 w 538"/>
                  <a:gd name="T11" fmla="*/ 248 h 310"/>
                  <a:gd name="T12" fmla="*/ 149 w 538"/>
                  <a:gd name="T13" fmla="*/ 249 h 310"/>
                  <a:gd name="T14" fmla="*/ 149 w 538"/>
                  <a:gd name="T15" fmla="*/ 247 h 310"/>
                  <a:gd name="T16" fmla="*/ 147 w 538"/>
                  <a:gd name="T17" fmla="*/ 239 h 310"/>
                  <a:gd name="T18" fmla="*/ 146 w 538"/>
                  <a:gd name="T19" fmla="*/ 219 h 310"/>
                  <a:gd name="T20" fmla="*/ 158 w 538"/>
                  <a:gd name="T21" fmla="*/ 202 h 310"/>
                  <a:gd name="T22" fmla="*/ 182 w 538"/>
                  <a:gd name="T23" fmla="*/ 200 h 310"/>
                  <a:gd name="T24" fmla="*/ 202 w 538"/>
                  <a:gd name="T25" fmla="*/ 216 h 310"/>
                  <a:gd name="T26" fmla="*/ 202 w 538"/>
                  <a:gd name="T27" fmla="*/ 237 h 310"/>
                  <a:gd name="T28" fmla="*/ 190 w 538"/>
                  <a:gd name="T29" fmla="*/ 252 h 310"/>
                  <a:gd name="T30" fmla="*/ 189 w 538"/>
                  <a:gd name="T31" fmla="*/ 253 h 310"/>
                  <a:gd name="T32" fmla="*/ 318 w 538"/>
                  <a:gd name="T33" fmla="*/ 310 h 310"/>
                  <a:gd name="T34" fmla="*/ 385 w 538"/>
                  <a:gd name="T35" fmla="*/ 190 h 310"/>
                  <a:gd name="T36" fmla="*/ 384 w 538"/>
                  <a:gd name="T37" fmla="*/ 189 h 310"/>
                  <a:gd name="T38" fmla="*/ 376 w 538"/>
                  <a:gd name="T39" fmla="*/ 190 h 310"/>
                  <a:gd name="T40" fmla="*/ 357 w 538"/>
                  <a:gd name="T41" fmla="*/ 186 h 310"/>
                  <a:gd name="T42" fmla="*/ 343 w 538"/>
                  <a:gd name="T43" fmla="*/ 170 h 310"/>
                  <a:gd name="T44" fmla="*/ 347 w 538"/>
                  <a:gd name="T45" fmla="*/ 146 h 310"/>
                  <a:gd name="T46" fmla="*/ 368 w 538"/>
                  <a:gd name="T47" fmla="*/ 131 h 310"/>
                  <a:gd name="T48" fmla="*/ 388 w 538"/>
                  <a:gd name="T49" fmla="*/ 136 h 310"/>
                  <a:gd name="T50" fmla="*/ 399 w 538"/>
                  <a:gd name="T51" fmla="*/ 151 h 310"/>
                  <a:gd name="T52" fmla="*/ 403 w 538"/>
                  <a:gd name="T53" fmla="*/ 157 h 310"/>
                  <a:gd name="T54" fmla="*/ 406 w 538"/>
                  <a:gd name="T55" fmla="*/ 159 h 310"/>
                  <a:gd name="T56" fmla="*/ 531 w 538"/>
                  <a:gd name="T57" fmla="*/ 25 h 310"/>
                  <a:gd name="T58" fmla="*/ 536 w 538"/>
                  <a:gd name="T59" fmla="*/ 9 h 310"/>
                  <a:gd name="T60" fmla="*/ 522 w 538"/>
                  <a:gd name="T6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8" h="310">
                    <a:moveTo>
                      <a:pt x="522" y="0"/>
                    </a:moveTo>
                    <a:cubicBezTo>
                      <a:pt x="522" y="0"/>
                      <a:pt x="522" y="0"/>
                      <a:pt x="522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302" y="23"/>
                      <a:pt x="128" y="131"/>
                      <a:pt x="0" y="267"/>
                    </a:cubicBezTo>
                    <a:cubicBezTo>
                      <a:pt x="35" y="257"/>
                      <a:pt x="71" y="250"/>
                      <a:pt x="108" y="249"/>
                    </a:cubicBezTo>
                    <a:cubicBezTo>
                      <a:pt x="119" y="248"/>
                      <a:pt x="130" y="248"/>
                      <a:pt x="141" y="248"/>
                    </a:cubicBezTo>
                    <a:cubicBezTo>
                      <a:pt x="143" y="248"/>
                      <a:pt x="146" y="248"/>
                      <a:pt x="149" y="249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150" y="245"/>
                      <a:pt x="149" y="244"/>
                      <a:pt x="147" y="239"/>
                    </a:cubicBezTo>
                    <a:cubicBezTo>
                      <a:pt x="145" y="234"/>
                      <a:pt x="143" y="227"/>
                      <a:pt x="146" y="219"/>
                    </a:cubicBezTo>
                    <a:cubicBezTo>
                      <a:pt x="148" y="213"/>
                      <a:pt x="151" y="206"/>
                      <a:pt x="158" y="202"/>
                    </a:cubicBezTo>
                    <a:cubicBezTo>
                      <a:pt x="164" y="198"/>
                      <a:pt x="173" y="197"/>
                      <a:pt x="182" y="200"/>
                    </a:cubicBezTo>
                    <a:cubicBezTo>
                      <a:pt x="192" y="202"/>
                      <a:pt x="199" y="209"/>
                      <a:pt x="202" y="216"/>
                    </a:cubicBezTo>
                    <a:cubicBezTo>
                      <a:pt x="205" y="223"/>
                      <a:pt x="204" y="230"/>
                      <a:pt x="202" y="237"/>
                    </a:cubicBezTo>
                    <a:cubicBezTo>
                      <a:pt x="200" y="244"/>
                      <a:pt x="194" y="249"/>
                      <a:pt x="190" y="252"/>
                    </a:cubicBezTo>
                    <a:cubicBezTo>
                      <a:pt x="189" y="252"/>
                      <a:pt x="189" y="253"/>
                      <a:pt x="189" y="253"/>
                    </a:cubicBezTo>
                    <a:cubicBezTo>
                      <a:pt x="236" y="261"/>
                      <a:pt x="281" y="279"/>
                      <a:pt x="318" y="310"/>
                    </a:cubicBezTo>
                    <a:cubicBezTo>
                      <a:pt x="338" y="266"/>
                      <a:pt x="360" y="226"/>
                      <a:pt x="385" y="190"/>
                    </a:cubicBezTo>
                    <a:cubicBezTo>
                      <a:pt x="384" y="189"/>
                      <a:pt x="384" y="189"/>
                      <a:pt x="384" y="189"/>
                    </a:cubicBezTo>
                    <a:cubicBezTo>
                      <a:pt x="383" y="189"/>
                      <a:pt x="382" y="189"/>
                      <a:pt x="376" y="190"/>
                    </a:cubicBezTo>
                    <a:cubicBezTo>
                      <a:pt x="371" y="190"/>
                      <a:pt x="364" y="190"/>
                      <a:pt x="357" y="186"/>
                    </a:cubicBezTo>
                    <a:cubicBezTo>
                      <a:pt x="351" y="183"/>
                      <a:pt x="346" y="178"/>
                      <a:pt x="343" y="170"/>
                    </a:cubicBezTo>
                    <a:cubicBezTo>
                      <a:pt x="341" y="164"/>
                      <a:pt x="342" y="154"/>
                      <a:pt x="347" y="146"/>
                    </a:cubicBezTo>
                    <a:cubicBezTo>
                      <a:pt x="352" y="137"/>
                      <a:pt x="360" y="132"/>
                      <a:pt x="368" y="131"/>
                    </a:cubicBezTo>
                    <a:cubicBezTo>
                      <a:pt x="375" y="130"/>
                      <a:pt x="382" y="133"/>
                      <a:pt x="388" y="136"/>
                    </a:cubicBezTo>
                    <a:cubicBezTo>
                      <a:pt x="395" y="140"/>
                      <a:pt x="398" y="146"/>
                      <a:pt x="399" y="151"/>
                    </a:cubicBezTo>
                    <a:cubicBezTo>
                      <a:pt x="402" y="156"/>
                      <a:pt x="402" y="157"/>
                      <a:pt x="403" y="157"/>
                    </a:cubicBezTo>
                    <a:cubicBezTo>
                      <a:pt x="406" y="159"/>
                      <a:pt x="406" y="159"/>
                      <a:pt x="406" y="159"/>
                    </a:cubicBezTo>
                    <a:cubicBezTo>
                      <a:pt x="443" y="108"/>
                      <a:pt x="485" y="64"/>
                      <a:pt x="531" y="25"/>
                    </a:cubicBezTo>
                    <a:cubicBezTo>
                      <a:pt x="536" y="21"/>
                      <a:pt x="538" y="14"/>
                      <a:pt x="536" y="9"/>
                    </a:cubicBezTo>
                    <a:cubicBezTo>
                      <a:pt x="533" y="3"/>
                      <a:pt x="527" y="0"/>
                      <a:pt x="5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4"/>
              <p:cNvSpPr>
                <a:spLocks/>
              </p:cNvSpPr>
              <p:nvPr/>
            </p:nvSpPr>
            <p:spPr bwMode="auto">
              <a:xfrm>
                <a:off x="1973" y="1198"/>
                <a:ext cx="1152" cy="878"/>
              </a:xfrm>
              <a:custGeom>
                <a:avLst/>
                <a:gdLst>
                  <a:gd name="T0" fmla="*/ 353 w 487"/>
                  <a:gd name="T1" fmla="*/ 43 h 371"/>
                  <a:gd name="T2" fmla="*/ 362 w 487"/>
                  <a:gd name="T3" fmla="*/ 32 h 371"/>
                  <a:gd name="T4" fmla="*/ 370 w 487"/>
                  <a:gd name="T5" fmla="*/ 23 h 371"/>
                  <a:gd name="T6" fmla="*/ 370 w 487"/>
                  <a:gd name="T7" fmla="*/ 10 h 371"/>
                  <a:gd name="T8" fmla="*/ 358 w 487"/>
                  <a:gd name="T9" fmla="*/ 1 h 371"/>
                  <a:gd name="T10" fmla="*/ 351 w 487"/>
                  <a:gd name="T11" fmla="*/ 0 h 371"/>
                  <a:gd name="T12" fmla="*/ 343 w 487"/>
                  <a:gd name="T13" fmla="*/ 2 h 371"/>
                  <a:gd name="T14" fmla="*/ 336 w 487"/>
                  <a:gd name="T15" fmla="*/ 13 h 371"/>
                  <a:gd name="T16" fmla="*/ 337 w 487"/>
                  <a:gd name="T17" fmla="*/ 24 h 371"/>
                  <a:gd name="T18" fmla="*/ 340 w 487"/>
                  <a:gd name="T19" fmla="*/ 39 h 371"/>
                  <a:gd name="T20" fmla="*/ 340 w 487"/>
                  <a:gd name="T21" fmla="*/ 39 h 371"/>
                  <a:gd name="T22" fmla="*/ 332 w 487"/>
                  <a:gd name="T23" fmla="*/ 63 h 371"/>
                  <a:gd name="T24" fmla="*/ 303 w 487"/>
                  <a:gd name="T25" fmla="*/ 62 h 371"/>
                  <a:gd name="T26" fmla="*/ 288 w 487"/>
                  <a:gd name="T27" fmla="*/ 63 h 371"/>
                  <a:gd name="T28" fmla="*/ 147 w 487"/>
                  <a:gd name="T29" fmla="*/ 94 h 371"/>
                  <a:gd name="T30" fmla="*/ 9 w 487"/>
                  <a:gd name="T31" fmla="*/ 303 h 371"/>
                  <a:gd name="T32" fmla="*/ 9 w 487"/>
                  <a:gd name="T33" fmla="*/ 303 h 371"/>
                  <a:gd name="T34" fmla="*/ 18 w 487"/>
                  <a:gd name="T35" fmla="*/ 357 h 371"/>
                  <a:gd name="T36" fmla="*/ 72 w 487"/>
                  <a:gd name="T37" fmla="*/ 354 h 371"/>
                  <a:gd name="T38" fmla="*/ 73 w 487"/>
                  <a:gd name="T39" fmla="*/ 354 h 371"/>
                  <a:gd name="T40" fmla="*/ 73 w 487"/>
                  <a:gd name="T41" fmla="*/ 354 h 371"/>
                  <a:gd name="T42" fmla="*/ 394 w 487"/>
                  <a:gd name="T43" fmla="*/ 361 h 371"/>
                  <a:gd name="T44" fmla="*/ 407 w 487"/>
                  <a:gd name="T45" fmla="*/ 362 h 371"/>
                  <a:gd name="T46" fmla="*/ 416 w 487"/>
                  <a:gd name="T47" fmla="*/ 352 h 371"/>
                  <a:gd name="T48" fmla="*/ 442 w 487"/>
                  <a:gd name="T49" fmla="*/ 251 h 371"/>
                  <a:gd name="T50" fmla="*/ 434 w 487"/>
                  <a:gd name="T51" fmla="*/ 253 h 371"/>
                  <a:gd name="T52" fmla="*/ 415 w 487"/>
                  <a:gd name="T53" fmla="*/ 256 h 371"/>
                  <a:gd name="T54" fmla="*/ 397 w 487"/>
                  <a:gd name="T55" fmla="*/ 245 h 371"/>
                  <a:gd name="T56" fmla="*/ 393 w 487"/>
                  <a:gd name="T57" fmla="*/ 220 h 371"/>
                  <a:gd name="T58" fmla="*/ 408 w 487"/>
                  <a:gd name="T59" fmla="*/ 200 h 371"/>
                  <a:gd name="T60" fmla="*/ 430 w 487"/>
                  <a:gd name="T61" fmla="*/ 199 h 371"/>
                  <a:gd name="T62" fmla="*/ 445 w 487"/>
                  <a:gd name="T63" fmla="*/ 210 h 371"/>
                  <a:gd name="T64" fmla="*/ 450 w 487"/>
                  <a:gd name="T65" fmla="*/ 215 h 371"/>
                  <a:gd name="T66" fmla="*/ 453 w 487"/>
                  <a:gd name="T67" fmla="*/ 215 h 371"/>
                  <a:gd name="T68" fmla="*/ 487 w 487"/>
                  <a:gd name="T69" fmla="*/ 123 h 371"/>
                  <a:gd name="T70" fmla="*/ 346 w 487"/>
                  <a:gd name="T71" fmla="*/ 64 h 371"/>
                  <a:gd name="T72" fmla="*/ 353 w 487"/>
                  <a:gd name="T73" fmla="*/ 4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7" h="371">
                    <a:moveTo>
                      <a:pt x="353" y="43"/>
                    </a:moveTo>
                    <a:cubicBezTo>
                      <a:pt x="355" y="37"/>
                      <a:pt x="359" y="35"/>
                      <a:pt x="362" y="32"/>
                    </a:cubicBezTo>
                    <a:cubicBezTo>
                      <a:pt x="366" y="30"/>
                      <a:pt x="368" y="27"/>
                      <a:pt x="370" y="23"/>
                    </a:cubicBezTo>
                    <a:cubicBezTo>
                      <a:pt x="371" y="19"/>
                      <a:pt x="371" y="14"/>
                      <a:pt x="370" y="10"/>
                    </a:cubicBezTo>
                    <a:cubicBezTo>
                      <a:pt x="368" y="6"/>
                      <a:pt x="365" y="3"/>
                      <a:pt x="358" y="1"/>
                    </a:cubicBezTo>
                    <a:cubicBezTo>
                      <a:pt x="355" y="0"/>
                      <a:pt x="353" y="0"/>
                      <a:pt x="351" y="0"/>
                    </a:cubicBezTo>
                    <a:cubicBezTo>
                      <a:pt x="348" y="0"/>
                      <a:pt x="345" y="0"/>
                      <a:pt x="343" y="2"/>
                    </a:cubicBezTo>
                    <a:cubicBezTo>
                      <a:pt x="340" y="4"/>
                      <a:pt x="337" y="8"/>
                      <a:pt x="336" y="13"/>
                    </a:cubicBezTo>
                    <a:cubicBezTo>
                      <a:pt x="334" y="17"/>
                      <a:pt x="335" y="20"/>
                      <a:pt x="337" y="24"/>
                    </a:cubicBezTo>
                    <a:cubicBezTo>
                      <a:pt x="339" y="29"/>
                      <a:pt x="341" y="33"/>
                      <a:pt x="340" y="39"/>
                    </a:cubicBezTo>
                    <a:cubicBezTo>
                      <a:pt x="340" y="39"/>
                      <a:pt x="340" y="39"/>
                      <a:pt x="340" y="39"/>
                    </a:cubicBezTo>
                    <a:cubicBezTo>
                      <a:pt x="332" y="63"/>
                      <a:pt x="332" y="63"/>
                      <a:pt x="332" y="63"/>
                    </a:cubicBezTo>
                    <a:cubicBezTo>
                      <a:pt x="323" y="62"/>
                      <a:pt x="313" y="62"/>
                      <a:pt x="303" y="62"/>
                    </a:cubicBezTo>
                    <a:cubicBezTo>
                      <a:pt x="298" y="62"/>
                      <a:pt x="293" y="62"/>
                      <a:pt x="288" y="63"/>
                    </a:cubicBezTo>
                    <a:cubicBezTo>
                      <a:pt x="240" y="65"/>
                      <a:pt x="191" y="76"/>
                      <a:pt x="147" y="94"/>
                    </a:cubicBezTo>
                    <a:cubicBezTo>
                      <a:pt x="91" y="160"/>
                      <a:pt x="45" y="232"/>
                      <a:pt x="9" y="303"/>
                    </a:cubicBezTo>
                    <a:cubicBezTo>
                      <a:pt x="9" y="303"/>
                      <a:pt x="9" y="303"/>
                      <a:pt x="9" y="303"/>
                    </a:cubicBezTo>
                    <a:cubicBezTo>
                      <a:pt x="0" y="321"/>
                      <a:pt x="3" y="343"/>
                      <a:pt x="18" y="357"/>
                    </a:cubicBezTo>
                    <a:cubicBezTo>
                      <a:pt x="33" y="371"/>
                      <a:pt x="55" y="365"/>
                      <a:pt x="72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191" y="283"/>
                      <a:pt x="289" y="293"/>
                      <a:pt x="394" y="361"/>
                    </a:cubicBezTo>
                    <a:cubicBezTo>
                      <a:pt x="398" y="363"/>
                      <a:pt x="403" y="364"/>
                      <a:pt x="407" y="362"/>
                    </a:cubicBezTo>
                    <a:cubicBezTo>
                      <a:pt x="411" y="360"/>
                      <a:pt x="415" y="356"/>
                      <a:pt x="416" y="352"/>
                    </a:cubicBezTo>
                    <a:cubicBezTo>
                      <a:pt x="423" y="317"/>
                      <a:pt x="432" y="283"/>
                      <a:pt x="442" y="251"/>
                    </a:cubicBezTo>
                    <a:cubicBezTo>
                      <a:pt x="440" y="251"/>
                      <a:pt x="439" y="251"/>
                      <a:pt x="434" y="253"/>
                    </a:cubicBezTo>
                    <a:cubicBezTo>
                      <a:pt x="430" y="255"/>
                      <a:pt x="423" y="258"/>
                      <a:pt x="415" y="256"/>
                    </a:cubicBezTo>
                    <a:cubicBezTo>
                      <a:pt x="408" y="254"/>
                      <a:pt x="402" y="251"/>
                      <a:pt x="397" y="245"/>
                    </a:cubicBezTo>
                    <a:cubicBezTo>
                      <a:pt x="393" y="239"/>
                      <a:pt x="391" y="230"/>
                      <a:pt x="393" y="220"/>
                    </a:cubicBezTo>
                    <a:cubicBezTo>
                      <a:pt x="396" y="210"/>
                      <a:pt x="402" y="203"/>
                      <a:pt x="408" y="200"/>
                    </a:cubicBezTo>
                    <a:cubicBezTo>
                      <a:pt x="416" y="197"/>
                      <a:pt x="423" y="197"/>
                      <a:pt x="430" y="199"/>
                    </a:cubicBezTo>
                    <a:cubicBezTo>
                      <a:pt x="437" y="201"/>
                      <a:pt x="442" y="206"/>
                      <a:pt x="445" y="210"/>
                    </a:cubicBezTo>
                    <a:cubicBezTo>
                      <a:pt x="449" y="214"/>
                      <a:pt x="449" y="214"/>
                      <a:pt x="450" y="215"/>
                    </a:cubicBezTo>
                    <a:cubicBezTo>
                      <a:pt x="453" y="215"/>
                      <a:pt x="453" y="215"/>
                      <a:pt x="453" y="215"/>
                    </a:cubicBezTo>
                    <a:cubicBezTo>
                      <a:pt x="463" y="183"/>
                      <a:pt x="475" y="152"/>
                      <a:pt x="487" y="123"/>
                    </a:cubicBezTo>
                    <a:cubicBezTo>
                      <a:pt x="448" y="89"/>
                      <a:pt x="399" y="70"/>
                      <a:pt x="346" y="64"/>
                    </a:cubicBezTo>
                    <a:lnTo>
                      <a:pt x="353" y="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5"/>
              <p:cNvSpPr>
                <a:spLocks/>
              </p:cNvSpPr>
              <p:nvPr/>
            </p:nvSpPr>
            <p:spPr bwMode="auto">
              <a:xfrm>
                <a:off x="4013" y="701"/>
                <a:ext cx="1270" cy="736"/>
              </a:xfrm>
              <a:custGeom>
                <a:avLst/>
                <a:gdLst>
                  <a:gd name="T0" fmla="*/ 17 w 537"/>
                  <a:gd name="T1" fmla="*/ 0 h 311"/>
                  <a:gd name="T2" fmla="*/ 14 w 537"/>
                  <a:gd name="T3" fmla="*/ 0 h 311"/>
                  <a:gd name="T4" fmla="*/ 2 w 537"/>
                  <a:gd name="T5" fmla="*/ 10 h 311"/>
                  <a:gd name="T6" fmla="*/ 7 w 537"/>
                  <a:gd name="T7" fmla="*/ 25 h 311"/>
                  <a:gd name="T8" fmla="*/ 132 w 537"/>
                  <a:gd name="T9" fmla="*/ 160 h 311"/>
                  <a:gd name="T10" fmla="*/ 136 w 537"/>
                  <a:gd name="T11" fmla="*/ 157 h 311"/>
                  <a:gd name="T12" fmla="*/ 139 w 537"/>
                  <a:gd name="T13" fmla="*/ 151 h 311"/>
                  <a:gd name="T14" fmla="*/ 151 w 537"/>
                  <a:gd name="T15" fmla="*/ 136 h 311"/>
                  <a:gd name="T16" fmla="*/ 171 w 537"/>
                  <a:gd name="T17" fmla="*/ 131 h 311"/>
                  <a:gd name="T18" fmla="*/ 192 w 537"/>
                  <a:gd name="T19" fmla="*/ 146 h 311"/>
                  <a:gd name="T20" fmla="*/ 195 w 537"/>
                  <a:gd name="T21" fmla="*/ 170 h 311"/>
                  <a:gd name="T22" fmla="*/ 182 w 537"/>
                  <a:gd name="T23" fmla="*/ 186 h 311"/>
                  <a:gd name="T24" fmla="*/ 163 w 537"/>
                  <a:gd name="T25" fmla="*/ 190 h 311"/>
                  <a:gd name="T26" fmla="*/ 154 w 537"/>
                  <a:gd name="T27" fmla="*/ 189 h 311"/>
                  <a:gd name="T28" fmla="*/ 153 w 537"/>
                  <a:gd name="T29" fmla="*/ 190 h 311"/>
                  <a:gd name="T30" fmla="*/ 220 w 537"/>
                  <a:gd name="T31" fmla="*/ 311 h 311"/>
                  <a:gd name="T32" fmla="*/ 353 w 537"/>
                  <a:gd name="T33" fmla="*/ 253 h 311"/>
                  <a:gd name="T34" fmla="*/ 351 w 537"/>
                  <a:gd name="T35" fmla="*/ 252 h 311"/>
                  <a:gd name="T36" fmla="*/ 340 w 537"/>
                  <a:gd name="T37" fmla="*/ 237 h 311"/>
                  <a:gd name="T38" fmla="*/ 340 w 537"/>
                  <a:gd name="T39" fmla="*/ 216 h 311"/>
                  <a:gd name="T40" fmla="*/ 359 w 537"/>
                  <a:gd name="T41" fmla="*/ 200 h 311"/>
                  <a:gd name="T42" fmla="*/ 384 w 537"/>
                  <a:gd name="T43" fmla="*/ 202 h 311"/>
                  <a:gd name="T44" fmla="*/ 396 w 537"/>
                  <a:gd name="T45" fmla="*/ 219 h 311"/>
                  <a:gd name="T46" fmla="*/ 395 w 537"/>
                  <a:gd name="T47" fmla="*/ 239 h 311"/>
                  <a:gd name="T48" fmla="*/ 392 w 537"/>
                  <a:gd name="T49" fmla="*/ 247 h 311"/>
                  <a:gd name="T50" fmla="*/ 393 w 537"/>
                  <a:gd name="T51" fmla="*/ 248 h 311"/>
                  <a:gd name="T52" fmla="*/ 398 w 537"/>
                  <a:gd name="T53" fmla="*/ 248 h 311"/>
                  <a:gd name="T54" fmla="*/ 431 w 537"/>
                  <a:gd name="T55" fmla="*/ 249 h 311"/>
                  <a:gd name="T56" fmla="*/ 537 w 537"/>
                  <a:gd name="T57" fmla="*/ 267 h 311"/>
                  <a:gd name="T58" fmla="*/ 17 w 537"/>
                  <a:gd name="T5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7" h="311">
                    <a:moveTo>
                      <a:pt x="17" y="0"/>
                    </a:moveTo>
                    <a:cubicBezTo>
                      <a:pt x="16" y="0"/>
                      <a:pt x="15" y="0"/>
                      <a:pt x="14" y="0"/>
                    </a:cubicBezTo>
                    <a:cubicBezTo>
                      <a:pt x="9" y="0"/>
                      <a:pt x="4" y="4"/>
                      <a:pt x="2" y="10"/>
                    </a:cubicBezTo>
                    <a:cubicBezTo>
                      <a:pt x="0" y="15"/>
                      <a:pt x="2" y="21"/>
                      <a:pt x="7" y="25"/>
                    </a:cubicBezTo>
                    <a:cubicBezTo>
                      <a:pt x="53" y="64"/>
                      <a:pt x="95" y="109"/>
                      <a:pt x="132" y="160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7" y="157"/>
                      <a:pt x="137" y="156"/>
                      <a:pt x="139" y="151"/>
                    </a:cubicBezTo>
                    <a:cubicBezTo>
                      <a:pt x="141" y="146"/>
                      <a:pt x="144" y="140"/>
                      <a:pt x="151" y="136"/>
                    </a:cubicBezTo>
                    <a:cubicBezTo>
                      <a:pt x="156" y="133"/>
                      <a:pt x="163" y="130"/>
                      <a:pt x="171" y="131"/>
                    </a:cubicBezTo>
                    <a:cubicBezTo>
                      <a:pt x="178" y="132"/>
                      <a:pt x="187" y="137"/>
                      <a:pt x="192" y="146"/>
                    </a:cubicBezTo>
                    <a:cubicBezTo>
                      <a:pt x="197" y="154"/>
                      <a:pt x="198" y="164"/>
                      <a:pt x="195" y="170"/>
                    </a:cubicBezTo>
                    <a:cubicBezTo>
                      <a:pt x="193" y="178"/>
                      <a:pt x="188" y="183"/>
                      <a:pt x="182" y="186"/>
                    </a:cubicBezTo>
                    <a:cubicBezTo>
                      <a:pt x="175" y="190"/>
                      <a:pt x="168" y="190"/>
                      <a:pt x="163" y="190"/>
                    </a:cubicBezTo>
                    <a:cubicBezTo>
                      <a:pt x="157" y="189"/>
                      <a:pt x="155" y="189"/>
                      <a:pt x="154" y="189"/>
                    </a:cubicBezTo>
                    <a:cubicBezTo>
                      <a:pt x="153" y="190"/>
                      <a:pt x="153" y="190"/>
                      <a:pt x="153" y="190"/>
                    </a:cubicBezTo>
                    <a:cubicBezTo>
                      <a:pt x="178" y="227"/>
                      <a:pt x="200" y="267"/>
                      <a:pt x="220" y="311"/>
                    </a:cubicBezTo>
                    <a:cubicBezTo>
                      <a:pt x="258" y="279"/>
                      <a:pt x="304" y="260"/>
                      <a:pt x="353" y="253"/>
                    </a:cubicBezTo>
                    <a:cubicBezTo>
                      <a:pt x="352" y="252"/>
                      <a:pt x="352" y="252"/>
                      <a:pt x="351" y="252"/>
                    </a:cubicBezTo>
                    <a:cubicBezTo>
                      <a:pt x="348" y="249"/>
                      <a:pt x="342" y="244"/>
                      <a:pt x="340" y="237"/>
                    </a:cubicBezTo>
                    <a:cubicBezTo>
                      <a:pt x="338" y="230"/>
                      <a:pt x="337" y="223"/>
                      <a:pt x="340" y="216"/>
                    </a:cubicBezTo>
                    <a:cubicBezTo>
                      <a:pt x="343" y="209"/>
                      <a:pt x="350" y="202"/>
                      <a:pt x="359" y="200"/>
                    </a:cubicBezTo>
                    <a:cubicBezTo>
                      <a:pt x="369" y="197"/>
                      <a:pt x="378" y="198"/>
                      <a:pt x="384" y="202"/>
                    </a:cubicBezTo>
                    <a:cubicBezTo>
                      <a:pt x="391" y="206"/>
                      <a:pt x="394" y="213"/>
                      <a:pt x="396" y="219"/>
                    </a:cubicBezTo>
                    <a:cubicBezTo>
                      <a:pt x="399" y="227"/>
                      <a:pt x="397" y="234"/>
                      <a:pt x="395" y="239"/>
                    </a:cubicBezTo>
                    <a:cubicBezTo>
                      <a:pt x="393" y="244"/>
                      <a:pt x="392" y="245"/>
                      <a:pt x="392" y="247"/>
                    </a:cubicBezTo>
                    <a:cubicBezTo>
                      <a:pt x="393" y="248"/>
                      <a:pt x="393" y="248"/>
                      <a:pt x="393" y="248"/>
                    </a:cubicBezTo>
                    <a:cubicBezTo>
                      <a:pt x="395" y="248"/>
                      <a:pt x="396" y="248"/>
                      <a:pt x="398" y="248"/>
                    </a:cubicBezTo>
                    <a:cubicBezTo>
                      <a:pt x="409" y="248"/>
                      <a:pt x="420" y="248"/>
                      <a:pt x="431" y="249"/>
                    </a:cubicBezTo>
                    <a:cubicBezTo>
                      <a:pt x="467" y="250"/>
                      <a:pt x="502" y="257"/>
                      <a:pt x="537" y="267"/>
                    </a:cubicBezTo>
                    <a:cubicBezTo>
                      <a:pt x="409" y="130"/>
                      <a:pt x="236" y="23"/>
                      <a:pt x="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6"/>
              <p:cNvSpPr>
                <a:spLocks/>
              </p:cNvSpPr>
              <p:nvPr/>
            </p:nvSpPr>
            <p:spPr bwMode="auto">
              <a:xfrm>
                <a:off x="4557" y="1198"/>
                <a:ext cx="1150" cy="876"/>
              </a:xfrm>
              <a:custGeom>
                <a:avLst/>
                <a:gdLst>
                  <a:gd name="T0" fmla="*/ 478 w 486"/>
                  <a:gd name="T1" fmla="*/ 303 h 370"/>
                  <a:gd name="T2" fmla="*/ 339 w 486"/>
                  <a:gd name="T3" fmla="*/ 93 h 370"/>
                  <a:gd name="T4" fmla="*/ 200 w 486"/>
                  <a:gd name="T5" fmla="*/ 63 h 370"/>
                  <a:gd name="T6" fmla="*/ 184 w 486"/>
                  <a:gd name="T7" fmla="*/ 62 h 370"/>
                  <a:gd name="T8" fmla="*/ 158 w 486"/>
                  <a:gd name="T9" fmla="*/ 63 h 370"/>
                  <a:gd name="T10" fmla="*/ 151 w 486"/>
                  <a:gd name="T11" fmla="*/ 39 h 370"/>
                  <a:gd name="T12" fmla="*/ 151 w 486"/>
                  <a:gd name="T13" fmla="*/ 39 h 370"/>
                  <a:gd name="T14" fmla="*/ 154 w 486"/>
                  <a:gd name="T15" fmla="*/ 24 h 370"/>
                  <a:gd name="T16" fmla="*/ 155 w 486"/>
                  <a:gd name="T17" fmla="*/ 13 h 370"/>
                  <a:gd name="T18" fmla="*/ 148 w 486"/>
                  <a:gd name="T19" fmla="*/ 2 h 370"/>
                  <a:gd name="T20" fmla="*/ 140 w 486"/>
                  <a:gd name="T21" fmla="*/ 0 h 370"/>
                  <a:gd name="T22" fmla="*/ 133 w 486"/>
                  <a:gd name="T23" fmla="*/ 1 h 370"/>
                  <a:gd name="T24" fmla="*/ 121 w 486"/>
                  <a:gd name="T25" fmla="*/ 10 h 370"/>
                  <a:gd name="T26" fmla="*/ 121 w 486"/>
                  <a:gd name="T27" fmla="*/ 23 h 370"/>
                  <a:gd name="T28" fmla="*/ 128 w 486"/>
                  <a:gd name="T29" fmla="*/ 32 h 370"/>
                  <a:gd name="T30" fmla="*/ 138 w 486"/>
                  <a:gd name="T31" fmla="*/ 43 h 370"/>
                  <a:gd name="T32" fmla="*/ 145 w 486"/>
                  <a:gd name="T33" fmla="*/ 64 h 370"/>
                  <a:gd name="T34" fmla="*/ 0 w 486"/>
                  <a:gd name="T35" fmla="*/ 124 h 370"/>
                  <a:gd name="T36" fmla="*/ 34 w 486"/>
                  <a:gd name="T37" fmla="*/ 213 h 370"/>
                  <a:gd name="T38" fmla="*/ 37 w 486"/>
                  <a:gd name="T39" fmla="*/ 210 h 370"/>
                  <a:gd name="T40" fmla="*/ 52 w 486"/>
                  <a:gd name="T41" fmla="*/ 199 h 370"/>
                  <a:gd name="T42" fmla="*/ 73 w 486"/>
                  <a:gd name="T43" fmla="*/ 200 h 370"/>
                  <a:gd name="T44" fmla="*/ 88 w 486"/>
                  <a:gd name="T45" fmla="*/ 220 h 370"/>
                  <a:gd name="T46" fmla="*/ 85 w 486"/>
                  <a:gd name="T47" fmla="*/ 245 h 370"/>
                  <a:gd name="T48" fmla="*/ 67 w 486"/>
                  <a:gd name="T49" fmla="*/ 256 h 370"/>
                  <a:gd name="T50" fmla="*/ 47 w 486"/>
                  <a:gd name="T51" fmla="*/ 253 h 370"/>
                  <a:gd name="T52" fmla="*/ 46 w 486"/>
                  <a:gd name="T53" fmla="*/ 253 h 370"/>
                  <a:gd name="T54" fmla="*/ 71 w 486"/>
                  <a:gd name="T55" fmla="*/ 352 h 370"/>
                  <a:gd name="T56" fmla="*/ 91 w 486"/>
                  <a:gd name="T57" fmla="*/ 362 h 370"/>
                  <a:gd name="T58" fmla="*/ 413 w 486"/>
                  <a:gd name="T59" fmla="*/ 353 h 370"/>
                  <a:gd name="T60" fmla="*/ 414 w 486"/>
                  <a:gd name="T61" fmla="*/ 353 h 370"/>
                  <a:gd name="T62" fmla="*/ 467 w 486"/>
                  <a:gd name="T63" fmla="*/ 356 h 370"/>
                  <a:gd name="T64" fmla="*/ 478 w 486"/>
                  <a:gd name="T65" fmla="*/ 304 h 370"/>
                  <a:gd name="T66" fmla="*/ 478 w 486"/>
                  <a:gd name="T67" fmla="*/ 303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6" h="370">
                    <a:moveTo>
                      <a:pt x="478" y="303"/>
                    </a:moveTo>
                    <a:cubicBezTo>
                      <a:pt x="442" y="232"/>
                      <a:pt x="396" y="160"/>
                      <a:pt x="339" y="93"/>
                    </a:cubicBezTo>
                    <a:cubicBezTo>
                      <a:pt x="295" y="76"/>
                      <a:pt x="247" y="65"/>
                      <a:pt x="200" y="63"/>
                    </a:cubicBezTo>
                    <a:cubicBezTo>
                      <a:pt x="195" y="62"/>
                      <a:pt x="190" y="62"/>
                      <a:pt x="184" y="62"/>
                    </a:cubicBezTo>
                    <a:cubicBezTo>
                      <a:pt x="176" y="62"/>
                      <a:pt x="167" y="62"/>
                      <a:pt x="158" y="63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0" y="33"/>
                      <a:pt x="152" y="29"/>
                      <a:pt x="154" y="24"/>
                    </a:cubicBezTo>
                    <a:cubicBezTo>
                      <a:pt x="155" y="20"/>
                      <a:pt x="156" y="17"/>
                      <a:pt x="155" y="13"/>
                    </a:cubicBezTo>
                    <a:cubicBezTo>
                      <a:pt x="154" y="8"/>
                      <a:pt x="151" y="4"/>
                      <a:pt x="148" y="2"/>
                    </a:cubicBezTo>
                    <a:cubicBezTo>
                      <a:pt x="146" y="0"/>
                      <a:pt x="143" y="0"/>
                      <a:pt x="140" y="0"/>
                    </a:cubicBezTo>
                    <a:cubicBezTo>
                      <a:pt x="138" y="0"/>
                      <a:pt x="135" y="0"/>
                      <a:pt x="133" y="1"/>
                    </a:cubicBezTo>
                    <a:cubicBezTo>
                      <a:pt x="125" y="3"/>
                      <a:pt x="122" y="6"/>
                      <a:pt x="121" y="10"/>
                    </a:cubicBezTo>
                    <a:cubicBezTo>
                      <a:pt x="119" y="14"/>
                      <a:pt x="120" y="19"/>
                      <a:pt x="121" y="23"/>
                    </a:cubicBezTo>
                    <a:cubicBezTo>
                      <a:pt x="122" y="27"/>
                      <a:pt x="125" y="30"/>
                      <a:pt x="128" y="32"/>
                    </a:cubicBezTo>
                    <a:cubicBezTo>
                      <a:pt x="132" y="35"/>
                      <a:pt x="136" y="37"/>
                      <a:pt x="138" y="43"/>
                    </a:cubicBezTo>
                    <a:cubicBezTo>
                      <a:pt x="145" y="64"/>
                      <a:pt x="145" y="64"/>
                      <a:pt x="145" y="64"/>
                    </a:cubicBezTo>
                    <a:cubicBezTo>
                      <a:pt x="90" y="69"/>
                      <a:pt x="40" y="88"/>
                      <a:pt x="0" y="124"/>
                    </a:cubicBezTo>
                    <a:cubicBezTo>
                      <a:pt x="12" y="152"/>
                      <a:pt x="23" y="182"/>
                      <a:pt x="34" y="213"/>
                    </a:cubicBezTo>
                    <a:cubicBezTo>
                      <a:pt x="34" y="212"/>
                      <a:pt x="35" y="212"/>
                      <a:pt x="37" y="210"/>
                    </a:cubicBezTo>
                    <a:cubicBezTo>
                      <a:pt x="40" y="206"/>
                      <a:pt x="45" y="201"/>
                      <a:pt x="52" y="199"/>
                    </a:cubicBezTo>
                    <a:cubicBezTo>
                      <a:pt x="59" y="197"/>
                      <a:pt x="66" y="197"/>
                      <a:pt x="73" y="200"/>
                    </a:cubicBezTo>
                    <a:cubicBezTo>
                      <a:pt x="80" y="203"/>
                      <a:pt x="86" y="210"/>
                      <a:pt x="88" y="220"/>
                    </a:cubicBezTo>
                    <a:cubicBezTo>
                      <a:pt x="91" y="230"/>
                      <a:pt x="89" y="239"/>
                      <a:pt x="85" y="245"/>
                    </a:cubicBezTo>
                    <a:cubicBezTo>
                      <a:pt x="80" y="251"/>
                      <a:pt x="73" y="254"/>
                      <a:pt x="67" y="256"/>
                    </a:cubicBezTo>
                    <a:cubicBezTo>
                      <a:pt x="59" y="258"/>
                      <a:pt x="52" y="255"/>
                      <a:pt x="47" y="253"/>
                    </a:cubicBezTo>
                    <a:cubicBezTo>
                      <a:pt x="47" y="253"/>
                      <a:pt x="46" y="253"/>
                      <a:pt x="46" y="253"/>
                    </a:cubicBezTo>
                    <a:cubicBezTo>
                      <a:pt x="55" y="284"/>
                      <a:pt x="64" y="317"/>
                      <a:pt x="71" y="352"/>
                    </a:cubicBezTo>
                    <a:cubicBezTo>
                      <a:pt x="73" y="360"/>
                      <a:pt x="84" y="365"/>
                      <a:pt x="91" y="362"/>
                    </a:cubicBezTo>
                    <a:cubicBezTo>
                      <a:pt x="210" y="301"/>
                      <a:pt x="311" y="287"/>
                      <a:pt x="413" y="353"/>
                    </a:cubicBezTo>
                    <a:cubicBezTo>
                      <a:pt x="414" y="353"/>
                      <a:pt x="414" y="353"/>
                      <a:pt x="414" y="353"/>
                    </a:cubicBezTo>
                    <a:cubicBezTo>
                      <a:pt x="431" y="363"/>
                      <a:pt x="452" y="370"/>
                      <a:pt x="467" y="356"/>
                    </a:cubicBezTo>
                    <a:cubicBezTo>
                      <a:pt x="482" y="343"/>
                      <a:pt x="486" y="322"/>
                      <a:pt x="478" y="304"/>
                    </a:cubicBezTo>
                    <a:cubicBezTo>
                      <a:pt x="478" y="303"/>
                      <a:pt x="478" y="303"/>
                      <a:pt x="478" y="30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7"/>
              <p:cNvSpPr>
                <a:spLocks/>
              </p:cNvSpPr>
              <p:nvPr/>
            </p:nvSpPr>
            <p:spPr bwMode="auto">
              <a:xfrm>
                <a:off x="3719" y="601"/>
                <a:ext cx="758" cy="853"/>
              </a:xfrm>
              <a:custGeom>
                <a:avLst/>
                <a:gdLst>
                  <a:gd name="T0" fmla="*/ 273 w 320"/>
                  <a:gd name="T1" fmla="*/ 221 h 360"/>
                  <a:gd name="T2" fmla="*/ 273 w 320"/>
                  <a:gd name="T3" fmla="*/ 221 h 360"/>
                  <a:gd name="T4" fmla="*/ 288 w 320"/>
                  <a:gd name="T5" fmla="*/ 220 h 360"/>
                  <a:gd name="T6" fmla="*/ 300 w 320"/>
                  <a:gd name="T7" fmla="*/ 218 h 360"/>
                  <a:gd name="T8" fmla="*/ 308 w 320"/>
                  <a:gd name="T9" fmla="*/ 209 h 360"/>
                  <a:gd name="T10" fmla="*/ 306 w 320"/>
                  <a:gd name="T11" fmla="*/ 194 h 360"/>
                  <a:gd name="T12" fmla="*/ 294 w 320"/>
                  <a:gd name="T13" fmla="*/ 185 h 360"/>
                  <a:gd name="T14" fmla="*/ 281 w 320"/>
                  <a:gd name="T15" fmla="*/ 188 h 360"/>
                  <a:gd name="T16" fmla="*/ 274 w 320"/>
                  <a:gd name="T17" fmla="*/ 197 h 360"/>
                  <a:gd name="T18" fmla="*/ 266 w 320"/>
                  <a:gd name="T19" fmla="*/ 209 h 360"/>
                  <a:gd name="T20" fmla="*/ 245 w 320"/>
                  <a:gd name="T21" fmla="*/ 222 h 360"/>
                  <a:gd name="T22" fmla="*/ 86 w 320"/>
                  <a:gd name="T23" fmla="*/ 59 h 360"/>
                  <a:gd name="T24" fmla="*/ 86 w 320"/>
                  <a:gd name="T25" fmla="*/ 41 h 360"/>
                  <a:gd name="T26" fmla="*/ 92 w 320"/>
                  <a:gd name="T27" fmla="*/ 29 h 360"/>
                  <a:gd name="T28" fmla="*/ 96 w 320"/>
                  <a:gd name="T29" fmla="*/ 18 h 360"/>
                  <a:gd name="T30" fmla="*/ 93 w 320"/>
                  <a:gd name="T31" fmla="*/ 5 h 360"/>
                  <a:gd name="T32" fmla="*/ 79 w 320"/>
                  <a:gd name="T33" fmla="*/ 0 h 360"/>
                  <a:gd name="T34" fmla="*/ 65 w 320"/>
                  <a:gd name="T35" fmla="*/ 5 h 360"/>
                  <a:gd name="T36" fmla="*/ 61 w 320"/>
                  <a:gd name="T37" fmla="*/ 18 h 360"/>
                  <a:gd name="T38" fmla="*/ 66 w 320"/>
                  <a:gd name="T39" fmla="*/ 29 h 360"/>
                  <a:gd name="T40" fmla="*/ 73 w 320"/>
                  <a:gd name="T41" fmla="*/ 42 h 360"/>
                  <a:gd name="T42" fmla="*/ 73 w 320"/>
                  <a:gd name="T43" fmla="*/ 42 h 360"/>
                  <a:gd name="T44" fmla="*/ 73 w 320"/>
                  <a:gd name="T45" fmla="*/ 55 h 360"/>
                  <a:gd name="T46" fmla="*/ 62 w 320"/>
                  <a:gd name="T47" fmla="*/ 68 h 360"/>
                  <a:gd name="T48" fmla="*/ 62 w 320"/>
                  <a:gd name="T49" fmla="*/ 219 h 360"/>
                  <a:gd name="T50" fmla="*/ 42 w 320"/>
                  <a:gd name="T51" fmla="*/ 219 h 360"/>
                  <a:gd name="T52" fmla="*/ 29 w 320"/>
                  <a:gd name="T53" fmla="*/ 213 h 360"/>
                  <a:gd name="T54" fmla="*/ 19 w 320"/>
                  <a:gd name="T55" fmla="*/ 209 h 360"/>
                  <a:gd name="T56" fmla="*/ 6 w 320"/>
                  <a:gd name="T57" fmla="*/ 213 h 360"/>
                  <a:gd name="T58" fmla="*/ 1 w 320"/>
                  <a:gd name="T59" fmla="*/ 227 h 360"/>
                  <a:gd name="T60" fmla="*/ 6 w 320"/>
                  <a:gd name="T61" fmla="*/ 241 h 360"/>
                  <a:gd name="T62" fmla="*/ 19 w 320"/>
                  <a:gd name="T63" fmla="*/ 245 h 360"/>
                  <a:gd name="T64" fmla="*/ 30 w 320"/>
                  <a:gd name="T65" fmla="*/ 240 h 360"/>
                  <a:gd name="T66" fmla="*/ 42 w 320"/>
                  <a:gd name="T67" fmla="*/ 233 h 360"/>
                  <a:gd name="T68" fmla="*/ 43 w 320"/>
                  <a:gd name="T69" fmla="*/ 233 h 360"/>
                  <a:gd name="T70" fmla="*/ 62 w 320"/>
                  <a:gd name="T71" fmla="*/ 233 h 360"/>
                  <a:gd name="T72" fmla="*/ 62 w 320"/>
                  <a:gd name="T73" fmla="*/ 360 h 360"/>
                  <a:gd name="T74" fmla="*/ 176 w 320"/>
                  <a:gd name="T75" fmla="*/ 324 h 360"/>
                  <a:gd name="T76" fmla="*/ 177 w 320"/>
                  <a:gd name="T77" fmla="*/ 324 h 360"/>
                  <a:gd name="T78" fmla="*/ 170 w 320"/>
                  <a:gd name="T79" fmla="*/ 309 h 360"/>
                  <a:gd name="T80" fmla="*/ 174 w 320"/>
                  <a:gd name="T81" fmla="*/ 289 h 360"/>
                  <a:gd name="T82" fmla="*/ 196 w 320"/>
                  <a:gd name="T83" fmla="*/ 276 h 360"/>
                  <a:gd name="T84" fmla="*/ 220 w 320"/>
                  <a:gd name="T85" fmla="*/ 283 h 360"/>
                  <a:gd name="T86" fmla="*/ 229 w 320"/>
                  <a:gd name="T87" fmla="*/ 303 h 360"/>
                  <a:gd name="T88" fmla="*/ 224 w 320"/>
                  <a:gd name="T89" fmla="*/ 321 h 360"/>
                  <a:gd name="T90" fmla="*/ 221 w 320"/>
                  <a:gd name="T91" fmla="*/ 326 h 360"/>
                  <a:gd name="T92" fmla="*/ 320 w 320"/>
                  <a:gd name="T93" fmla="*/ 351 h 360"/>
                  <a:gd name="T94" fmla="*/ 253 w 320"/>
                  <a:gd name="T95" fmla="*/ 233 h 360"/>
                  <a:gd name="T96" fmla="*/ 273 w 320"/>
                  <a:gd name="T97" fmla="*/ 221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0" h="360"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9" y="218"/>
                      <a:pt x="284" y="220"/>
                      <a:pt x="288" y="220"/>
                    </a:cubicBezTo>
                    <a:cubicBezTo>
                      <a:pt x="292" y="221"/>
                      <a:pt x="296" y="221"/>
                      <a:pt x="300" y="218"/>
                    </a:cubicBezTo>
                    <a:cubicBezTo>
                      <a:pt x="304" y="216"/>
                      <a:pt x="307" y="213"/>
                      <a:pt x="308" y="209"/>
                    </a:cubicBezTo>
                    <a:cubicBezTo>
                      <a:pt x="310" y="205"/>
                      <a:pt x="310" y="200"/>
                      <a:pt x="306" y="194"/>
                    </a:cubicBezTo>
                    <a:cubicBezTo>
                      <a:pt x="302" y="187"/>
                      <a:pt x="298" y="185"/>
                      <a:pt x="294" y="185"/>
                    </a:cubicBezTo>
                    <a:cubicBezTo>
                      <a:pt x="290" y="184"/>
                      <a:pt x="285" y="186"/>
                      <a:pt x="281" y="188"/>
                    </a:cubicBezTo>
                    <a:cubicBezTo>
                      <a:pt x="277" y="190"/>
                      <a:pt x="276" y="194"/>
                      <a:pt x="274" y="197"/>
                    </a:cubicBezTo>
                    <a:cubicBezTo>
                      <a:pt x="272" y="201"/>
                      <a:pt x="271" y="206"/>
                      <a:pt x="266" y="209"/>
                    </a:cubicBezTo>
                    <a:cubicBezTo>
                      <a:pt x="245" y="222"/>
                      <a:pt x="245" y="222"/>
                      <a:pt x="245" y="222"/>
                    </a:cubicBezTo>
                    <a:cubicBezTo>
                      <a:pt x="200" y="158"/>
                      <a:pt x="147" y="104"/>
                      <a:pt x="86" y="59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36"/>
                      <a:pt x="90" y="32"/>
                      <a:pt x="92" y="29"/>
                    </a:cubicBezTo>
                    <a:cubicBezTo>
                      <a:pt x="95" y="25"/>
                      <a:pt x="96" y="22"/>
                      <a:pt x="96" y="18"/>
                    </a:cubicBezTo>
                    <a:cubicBezTo>
                      <a:pt x="96" y="13"/>
                      <a:pt x="95" y="8"/>
                      <a:pt x="93" y="5"/>
                    </a:cubicBezTo>
                    <a:cubicBezTo>
                      <a:pt x="90" y="2"/>
                      <a:pt x="86" y="0"/>
                      <a:pt x="79" y="0"/>
                    </a:cubicBezTo>
                    <a:cubicBezTo>
                      <a:pt x="71" y="0"/>
                      <a:pt x="67" y="2"/>
                      <a:pt x="65" y="5"/>
                    </a:cubicBezTo>
                    <a:cubicBezTo>
                      <a:pt x="62" y="8"/>
                      <a:pt x="61" y="13"/>
                      <a:pt x="61" y="18"/>
                    </a:cubicBezTo>
                    <a:cubicBezTo>
                      <a:pt x="61" y="22"/>
                      <a:pt x="63" y="25"/>
                      <a:pt x="66" y="29"/>
                    </a:cubicBezTo>
                    <a:cubicBezTo>
                      <a:pt x="68" y="32"/>
                      <a:pt x="72" y="36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7" y="56"/>
                      <a:pt x="62" y="62"/>
                      <a:pt x="62" y="68"/>
                    </a:cubicBezTo>
                    <a:cubicBezTo>
                      <a:pt x="62" y="219"/>
                      <a:pt x="62" y="219"/>
                      <a:pt x="62" y="219"/>
                    </a:cubicBezTo>
                    <a:cubicBezTo>
                      <a:pt x="42" y="219"/>
                      <a:pt x="42" y="219"/>
                      <a:pt x="42" y="219"/>
                    </a:cubicBezTo>
                    <a:cubicBezTo>
                      <a:pt x="36" y="219"/>
                      <a:pt x="33" y="216"/>
                      <a:pt x="29" y="213"/>
                    </a:cubicBezTo>
                    <a:cubicBezTo>
                      <a:pt x="26" y="211"/>
                      <a:pt x="23" y="209"/>
                      <a:pt x="19" y="209"/>
                    </a:cubicBezTo>
                    <a:cubicBezTo>
                      <a:pt x="14" y="209"/>
                      <a:pt x="9" y="210"/>
                      <a:pt x="6" y="213"/>
                    </a:cubicBezTo>
                    <a:cubicBezTo>
                      <a:pt x="3" y="216"/>
                      <a:pt x="0" y="219"/>
                      <a:pt x="1" y="227"/>
                    </a:cubicBezTo>
                    <a:cubicBezTo>
                      <a:pt x="1" y="235"/>
                      <a:pt x="3" y="239"/>
                      <a:pt x="6" y="241"/>
                    </a:cubicBezTo>
                    <a:cubicBezTo>
                      <a:pt x="9" y="244"/>
                      <a:pt x="14" y="245"/>
                      <a:pt x="19" y="245"/>
                    </a:cubicBezTo>
                    <a:cubicBezTo>
                      <a:pt x="23" y="245"/>
                      <a:pt x="26" y="243"/>
                      <a:pt x="30" y="240"/>
                    </a:cubicBezTo>
                    <a:cubicBezTo>
                      <a:pt x="33" y="237"/>
                      <a:pt x="37" y="233"/>
                      <a:pt x="42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2" y="360"/>
                      <a:pt x="62" y="360"/>
                      <a:pt x="62" y="360"/>
                    </a:cubicBezTo>
                    <a:cubicBezTo>
                      <a:pt x="94" y="337"/>
                      <a:pt x="134" y="326"/>
                      <a:pt x="176" y="324"/>
                    </a:cubicBezTo>
                    <a:cubicBezTo>
                      <a:pt x="176" y="324"/>
                      <a:pt x="177" y="324"/>
                      <a:pt x="177" y="324"/>
                    </a:cubicBezTo>
                    <a:cubicBezTo>
                      <a:pt x="174" y="321"/>
                      <a:pt x="171" y="316"/>
                      <a:pt x="170" y="309"/>
                    </a:cubicBezTo>
                    <a:cubicBezTo>
                      <a:pt x="169" y="303"/>
                      <a:pt x="170" y="295"/>
                      <a:pt x="174" y="289"/>
                    </a:cubicBezTo>
                    <a:cubicBezTo>
                      <a:pt x="178" y="282"/>
                      <a:pt x="187" y="277"/>
                      <a:pt x="196" y="276"/>
                    </a:cubicBezTo>
                    <a:cubicBezTo>
                      <a:pt x="206" y="275"/>
                      <a:pt x="215" y="278"/>
                      <a:pt x="220" y="283"/>
                    </a:cubicBezTo>
                    <a:cubicBezTo>
                      <a:pt x="226" y="289"/>
                      <a:pt x="228" y="296"/>
                      <a:pt x="229" y="303"/>
                    </a:cubicBezTo>
                    <a:cubicBezTo>
                      <a:pt x="230" y="311"/>
                      <a:pt x="226" y="317"/>
                      <a:pt x="224" y="321"/>
                    </a:cubicBezTo>
                    <a:cubicBezTo>
                      <a:pt x="222" y="324"/>
                      <a:pt x="222" y="325"/>
                      <a:pt x="221" y="326"/>
                    </a:cubicBezTo>
                    <a:cubicBezTo>
                      <a:pt x="255" y="329"/>
                      <a:pt x="288" y="338"/>
                      <a:pt x="320" y="351"/>
                    </a:cubicBezTo>
                    <a:cubicBezTo>
                      <a:pt x="300" y="308"/>
                      <a:pt x="277" y="269"/>
                      <a:pt x="253" y="233"/>
                    </a:cubicBezTo>
                    <a:lnTo>
                      <a:pt x="273" y="2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8"/>
              <p:cNvSpPr>
                <a:spLocks/>
              </p:cNvSpPr>
              <p:nvPr/>
            </p:nvSpPr>
            <p:spPr bwMode="auto">
              <a:xfrm>
                <a:off x="3866" y="1283"/>
                <a:ext cx="878" cy="767"/>
              </a:xfrm>
              <a:custGeom>
                <a:avLst/>
                <a:gdLst>
                  <a:gd name="T0" fmla="*/ 360 w 371"/>
                  <a:gd name="T1" fmla="*/ 175 h 324"/>
                  <a:gd name="T2" fmla="*/ 347 w 371"/>
                  <a:gd name="T3" fmla="*/ 174 h 324"/>
                  <a:gd name="T4" fmla="*/ 338 w 371"/>
                  <a:gd name="T5" fmla="*/ 181 h 324"/>
                  <a:gd name="T6" fmla="*/ 327 w 371"/>
                  <a:gd name="T7" fmla="*/ 190 h 324"/>
                  <a:gd name="T8" fmla="*/ 309 w 371"/>
                  <a:gd name="T9" fmla="*/ 195 h 324"/>
                  <a:gd name="T10" fmla="*/ 273 w 371"/>
                  <a:gd name="T11" fmla="*/ 97 h 324"/>
                  <a:gd name="T12" fmla="*/ 148 w 371"/>
                  <a:gd name="T13" fmla="*/ 61 h 324"/>
                  <a:gd name="T14" fmla="*/ 146 w 371"/>
                  <a:gd name="T15" fmla="*/ 41 h 324"/>
                  <a:gd name="T16" fmla="*/ 146 w 371"/>
                  <a:gd name="T17" fmla="*/ 41 h 324"/>
                  <a:gd name="T18" fmla="*/ 152 w 371"/>
                  <a:gd name="T19" fmla="*/ 27 h 324"/>
                  <a:gd name="T20" fmla="*/ 155 w 371"/>
                  <a:gd name="T21" fmla="*/ 16 h 324"/>
                  <a:gd name="T22" fmla="*/ 150 w 371"/>
                  <a:gd name="T23" fmla="*/ 4 h 324"/>
                  <a:gd name="T24" fmla="*/ 138 w 371"/>
                  <a:gd name="T25" fmla="*/ 0 h 324"/>
                  <a:gd name="T26" fmla="*/ 135 w 371"/>
                  <a:gd name="T27" fmla="*/ 0 h 324"/>
                  <a:gd name="T28" fmla="*/ 122 w 371"/>
                  <a:gd name="T29" fmla="*/ 7 h 324"/>
                  <a:gd name="T30" fmla="*/ 120 w 371"/>
                  <a:gd name="T31" fmla="*/ 20 h 324"/>
                  <a:gd name="T32" fmla="*/ 125 w 371"/>
                  <a:gd name="T33" fmla="*/ 30 h 324"/>
                  <a:gd name="T34" fmla="*/ 133 w 371"/>
                  <a:gd name="T35" fmla="*/ 42 h 324"/>
                  <a:gd name="T36" fmla="*/ 135 w 371"/>
                  <a:gd name="T37" fmla="*/ 60 h 324"/>
                  <a:gd name="T38" fmla="*/ 127 w 371"/>
                  <a:gd name="T39" fmla="*/ 60 h 324"/>
                  <a:gd name="T40" fmla="*/ 0 w 371"/>
                  <a:gd name="T41" fmla="*/ 103 h 324"/>
                  <a:gd name="T42" fmla="*/ 0 w 371"/>
                  <a:gd name="T43" fmla="*/ 175 h 324"/>
                  <a:gd name="T44" fmla="*/ 4 w 371"/>
                  <a:gd name="T45" fmla="*/ 172 h 324"/>
                  <a:gd name="T46" fmla="*/ 22 w 371"/>
                  <a:gd name="T47" fmla="*/ 165 h 324"/>
                  <a:gd name="T48" fmla="*/ 42 w 371"/>
                  <a:gd name="T49" fmla="*/ 172 h 324"/>
                  <a:gd name="T50" fmla="*/ 52 w 371"/>
                  <a:gd name="T51" fmla="*/ 195 h 324"/>
                  <a:gd name="T52" fmla="*/ 42 w 371"/>
                  <a:gd name="T53" fmla="*/ 218 h 324"/>
                  <a:gd name="T54" fmla="*/ 22 w 371"/>
                  <a:gd name="T55" fmla="*/ 224 h 324"/>
                  <a:gd name="T56" fmla="*/ 4 w 371"/>
                  <a:gd name="T57" fmla="*/ 217 h 324"/>
                  <a:gd name="T58" fmla="*/ 0 w 371"/>
                  <a:gd name="T59" fmla="*/ 214 h 324"/>
                  <a:gd name="T60" fmla="*/ 0 w 371"/>
                  <a:gd name="T61" fmla="*/ 309 h 324"/>
                  <a:gd name="T62" fmla="*/ 7 w 371"/>
                  <a:gd name="T63" fmla="*/ 321 h 324"/>
                  <a:gd name="T64" fmla="*/ 21 w 371"/>
                  <a:gd name="T65" fmla="*/ 321 h 324"/>
                  <a:gd name="T66" fmla="*/ 317 w 371"/>
                  <a:gd name="T67" fmla="*/ 316 h 324"/>
                  <a:gd name="T68" fmla="*/ 332 w 371"/>
                  <a:gd name="T69" fmla="*/ 314 h 324"/>
                  <a:gd name="T70" fmla="*/ 337 w 371"/>
                  <a:gd name="T71" fmla="*/ 300 h 324"/>
                  <a:gd name="T72" fmla="*/ 313 w 371"/>
                  <a:gd name="T73" fmla="*/ 208 h 324"/>
                  <a:gd name="T74" fmla="*/ 329 w 371"/>
                  <a:gd name="T75" fmla="*/ 203 h 324"/>
                  <a:gd name="T76" fmla="*/ 330 w 371"/>
                  <a:gd name="T77" fmla="*/ 203 h 324"/>
                  <a:gd name="T78" fmla="*/ 344 w 371"/>
                  <a:gd name="T79" fmla="*/ 207 h 324"/>
                  <a:gd name="T80" fmla="*/ 356 w 371"/>
                  <a:gd name="T81" fmla="*/ 209 h 324"/>
                  <a:gd name="T82" fmla="*/ 367 w 371"/>
                  <a:gd name="T83" fmla="*/ 202 h 324"/>
                  <a:gd name="T84" fmla="*/ 369 w 371"/>
                  <a:gd name="T85" fmla="*/ 187 h 324"/>
                  <a:gd name="T86" fmla="*/ 360 w 371"/>
                  <a:gd name="T87" fmla="*/ 175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1" h="324">
                    <a:moveTo>
                      <a:pt x="360" y="175"/>
                    </a:moveTo>
                    <a:cubicBezTo>
                      <a:pt x="357" y="173"/>
                      <a:pt x="352" y="173"/>
                      <a:pt x="347" y="174"/>
                    </a:cubicBezTo>
                    <a:cubicBezTo>
                      <a:pt x="343" y="175"/>
                      <a:pt x="340" y="178"/>
                      <a:pt x="338" y="181"/>
                    </a:cubicBezTo>
                    <a:cubicBezTo>
                      <a:pt x="335" y="184"/>
                      <a:pt x="332" y="189"/>
                      <a:pt x="327" y="190"/>
                    </a:cubicBezTo>
                    <a:cubicBezTo>
                      <a:pt x="309" y="195"/>
                      <a:pt x="309" y="195"/>
                      <a:pt x="309" y="195"/>
                    </a:cubicBezTo>
                    <a:cubicBezTo>
                      <a:pt x="298" y="160"/>
                      <a:pt x="286" y="127"/>
                      <a:pt x="273" y="97"/>
                    </a:cubicBezTo>
                    <a:cubicBezTo>
                      <a:pt x="235" y="77"/>
                      <a:pt x="191" y="64"/>
                      <a:pt x="148" y="6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35"/>
                      <a:pt x="150" y="31"/>
                      <a:pt x="152" y="27"/>
                    </a:cubicBezTo>
                    <a:cubicBezTo>
                      <a:pt x="154" y="24"/>
                      <a:pt x="156" y="20"/>
                      <a:pt x="155" y="16"/>
                    </a:cubicBezTo>
                    <a:cubicBezTo>
                      <a:pt x="155" y="11"/>
                      <a:pt x="153" y="7"/>
                      <a:pt x="150" y="4"/>
                    </a:cubicBezTo>
                    <a:cubicBezTo>
                      <a:pt x="148" y="1"/>
                      <a:pt x="144" y="0"/>
                      <a:pt x="138" y="0"/>
                    </a:cubicBezTo>
                    <a:cubicBezTo>
                      <a:pt x="137" y="0"/>
                      <a:pt x="136" y="0"/>
                      <a:pt x="135" y="0"/>
                    </a:cubicBezTo>
                    <a:cubicBezTo>
                      <a:pt x="128" y="1"/>
                      <a:pt x="124" y="3"/>
                      <a:pt x="122" y="7"/>
                    </a:cubicBezTo>
                    <a:cubicBezTo>
                      <a:pt x="120" y="10"/>
                      <a:pt x="119" y="15"/>
                      <a:pt x="120" y="20"/>
                    </a:cubicBezTo>
                    <a:cubicBezTo>
                      <a:pt x="120" y="24"/>
                      <a:pt x="123" y="27"/>
                      <a:pt x="125" y="30"/>
                    </a:cubicBezTo>
                    <a:cubicBezTo>
                      <a:pt x="128" y="33"/>
                      <a:pt x="132" y="37"/>
                      <a:pt x="133" y="42"/>
                    </a:cubicBezTo>
                    <a:cubicBezTo>
                      <a:pt x="135" y="60"/>
                      <a:pt x="135" y="60"/>
                      <a:pt x="135" y="60"/>
                    </a:cubicBezTo>
                    <a:cubicBezTo>
                      <a:pt x="132" y="60"/>
                      <a:pt x="130" y="60"/>
                      <a:pt x="127" y="60"/>
                    </a:cubicBezTo>
                    <a:cubicBezTo>
                      <a:pt x="77" y="60"/>
                      <a:pt x="32" y="73"/>
                      <a:pt x="0" y="103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" y="174"/>
                      <a:pt x="2" y="174"/>
                      <a:pt x="4" y="172"/>
                    </a:cubicBezTo>
                    <a:cubicBezTo>
                      <a:pt x="8" y="169"/>
                      <a:pt x="14" y="165"/>
                      <a:pt x="22" y="165"/>
                    </a:cubicBezTo>
                    <a:cubicBezTo>
                      <a:pt x="28" y="165"/>
                      <a:pt x="36" y="167"/>
                      <a:pt x="42" y="172"/>
                    </a:cubicBezTo>
                    <a:cubicBezTo>
                      <a:pt x="48" y="176"/>
                      <a:pt x="52" y="185"/>
                      <a:pt x="52" y="195"/>
                    </a:cubicBezTo>
                    <a:cubicBezTo>
                      <a:pt x="51" y="205"/>
                      <a:pt x="47" y="213"/>
                      <a:pt x="42" y="218"/>
                    </a:cubicBezTo>
                    <a:cubicBezTo>
                      <a:pt x="36" y="223"/>
                      <a:pt x="29" y="224"/>
                      <a:pt x="22" y="224"/>
                    </a:cubicBezTo>
                    <a:cubicBezTo>
                      <a:pt x="14" y="224"/>
                      <a:pt x="8" y="220"/>
                      <a:pt x="4" y="217"/>
                    </a:cubicBezTo>
                    <a:cubicBezTo>
                      <a:pt x="2" y="216"/>
                      <a:pt x="1" y="215"/>
                      <a:pt x="0" y="214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14"/>
                      <a:pt x="3" y="319"/>
                      <a:pt x="7" y="321"/>
                    </a:cubicBezTo>
                    <a:cubicBezTo>
                      <a:pt x="12" y="324"/>
                      <a:pt x="17" y="324"/>
                      <a:pt x="21" y="321"/>
                    </a:cubicBezTo>
                    <a:cubicBezTo>
                      <a:pt x="134" y="253"/>
                      <a:pt x="222" y="264"/>
                      <a:pt x="317" y="316"/>
                    </a:cubicBezTo>
                    <a:cubicBezTo>
                      <a:pt x="322" y="318"/>
                      <a:pt x="328" y="318"/>
                      <a:pt x="332" y="314"/>
                    </a:cubicBezTo>
                    <a:cubicBezTo>
                      <a:pt x="337" y="311"/>
                      <a:pt x="339" y="305"/>
                      <a:pt x="337" y="300"/>
                    </a:cubicBezTo>
                    <a:cubicBezTo>
                      <a:pt x="330" y="268"/>
                      <a:pt x="322" y="237"/>
                      <a:pt x="313" y="208"/>
                    </a:cubicBezTo>
                    <a:cubicBezTo>
                      <a:pt x="329" y="203"/>
                      <a:pt x="329" y="203"/>
                      <a:pt x="329" y="203"/>
                    </a:cubicBezTo>
                    <a:cubicBezTo>
                      <a:pt x="330" y="203"/>
                      <a:pt x="330" y="203"/>
                      <a:pt x="330" y="203"/>
                    </a:cubicBezTo>
                    <a:cubicBezTo>
                      <a:pt x="336" y="202"/>
                      <a:pt x="340" y="205"/>
                      <a:pt x="344" y="207"/>
                    </a:cubicBezTo>
                    <a:cubicBezTo>
                      <a:pt x="348" y="209"/>
                      <a:pt x="352" y="210"/>
                      <a:pt x="356" y="209"/>
                    </a:cubicBezTo>
                    <a:cubicBezTo>
                      <a:pt x="361" y="207"/>
                      <a:pt x="365" y="205"/>
                      <a:pt x="367" y="202"/>
                    </a:cubicBezTo>
                    <a:cubicBezTo>
                      <a:pt x="369" y="199"/>
                      <a:pt x="371" y="194"/>
                      <a:pt x="369" y="187"/>
                    </a:cubicBezTo>
                    <a:cubicBezTo>
                      <a:pt x="367" y="180"/>
                      <a:pt x="364" y="176"/>
                      <a:pt x="360" y="17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9"/>
              <p:cNvSpPr>
                <a:spLocks/>
              </p:cNvSpPr>
              <p:nvPr/>
            </p:nvSpPr>
            <p:spPr bwMode="auto">
              <a:xfrm>
                <a:off x="3211" y="732"/>
                <a:ext cx="605" cy="733"/>
              </a:xfrm>
              <a:custGeom>
                <a:avLst/>
                <a:gdLst>
                  <a:gd name="T0" fmla="*/ 242 w 256"/>
                  <a:gd name="T1" fmla="*/ 0 h 310"/>
                  <a:gd name="T2" fmla="*/ 234 w 256"/>
                  <a:gd name="T3" fmla="*/ 3 h 310"/>
                  <a:gd name="T4" fmla="*/ 73 w 256"/>
                  <a:gd name="T5" fmla="*/ 167 h 310"/>
                  <a:gd name="T6" fmla="*/ 52 w 256"/>
                  <a:gd name="T7" fmla="*/ 154 h 310"/>
                  <a:gd name="T8" fmla="*/ 45 w 256"/>
                  <a:gd name="T9" fmla="*/ 142 h 310"/>
                  <a:gd name="T10" fmla="*/ 38 w 256"/>
                  <a:gd name="T11" fmla="*/ 133 h 310"/>
                  <a:gd name="T12" fmla="*/ 25 w 256"/>
                  <a:gd name="T13" fmla="*/ 130 h 310"/>
                  <a:gd name="T14" fmla="*/ 13 w 256"/>
                  <a:gd name="T15" fmla="*/ 139 h 310"/>
                  <a:gd name="T16" fmla="*/ 10 w 256"/>
                  <a:gd name="T17" fmla="*/ 154 h 310"/>
                  <a:gd name="T18" fmla="*/ 19 w 256"/>
                  <a:gd name="T19" fmla="*/ 163 h 310"/>
                  <a:gd name="T20" fmla="*/ 31 w 256"/>
                  <a:gd name="T21" fmla="*/ 165 h 310"/>
                  <a:gd name="T22" fmla="*/ 46 w 256"/>
                  <a:gd name="T23" fmla="*/ 166 h 310"/>
                  <a:gd name="T24" fmla="*/ 46 w 256"/>
                  <a:gd name="T25" fmla="*/ 166 h 310"/>
                  <a:gd name="T26" fmla="*/ 66 w 256"/>
                  <a:gd name="T27" fmla="*/ 178 h 310"/>
                  <a:gd name="T28" fmla="*/ 0 w 256"/>
                  <a:gd name="T29" fmla="*/ 293 h 310"/>
                  <a:gd name="T30" fmla="*/ 100 w 256"/>
                  <a:gd name="T31" fmla="*/ 270 h 310"/>
                  <a:gd name="T32" fmla="*/ 98 w 256"/>
                  <a:gd name="T33" fmla="*/ 266 h 310"/>
                  <a:gd name="T34" fmla="*/ 93 w 256"/>
                  <a:gd name="T35" fmla="*/ 248 h 310"/>
                  <a:gd name="T36" fmla="*/ 102 w 256"/>
                  <a:gd name="T37" fmla="*/ 228 h 310"/>
                  <a:gd name="T38" fmla="*/ 125 w 256"/>
                  <a:gd name="T39" fmla="*/ 221 h 310"/>
                  <a:gd name="T40" fmla="*/ 148 w 256"/>
                  <a:gd name="T41" fmla="*/ 234 h 310"/>
                  <a:gd name="T42" fmla="*/ 151 w 256"/>
                  <a:gd name="T43" fmla="*/ 254 h 310"/>
                  <a:gd name="T44" fmla="*/ 144 w 256"/>
                  <a:gd name="T45" fmla="*/ 270 h 310"/>
                  <a:gd name="T46" fmla="*/ 256 w 256"/>
                  <a:gd name="T47" fmla="*/ 310 h 310"/>
                  <a:gd name="T48" fmla="*/ 256 w 256"/>
                  <a:gd name="T49" fmla="*/ 191 h 310"/>
                  <a:gd name="T50" fmla="*/ 252 w 256"/>
                  <a:gd name="T51" fmla="*/ 194 h 310"/>
                  <a:gd name="T52" fmla="*/ 234 w 256"/>
                  <a:gd name="T53" fmla="*/ 201 h 310"/>
                  <a:gd name="T54" fmla="*/ 214 w 256"/>
                  <a:gd name="T55" fmla="*/ 195 h 310"/>
                  <a:gd name="T56" fmla="*/ 204 w 256"/>
                  <a:gd name="T57" fmla="*/ 172 h 310"/>
                  <a:gd name="T58" fmla="*/ 214 w 256"/>
                  <a:gd name="T59" fmla="*/ 149 h 310"/>
                  <a:gd name="T60" fmla="*/ 234 w 256"/>
                  <a:gd name="T61" fmla="*/ 142 h 310"/>
                  <a:gd name="T62" fmla="*/ 251 w 256"/>
                  <a:gd name="T63" fmla="*/ 149 h 310"/>
                  <a:gd name="T64" fmla="*/ 256 w 256"/>
                  <a:gd name="T65" fmla="*/ 152 h 310"/>
                  <a:gd name="T66" fmla="*/ 256 w 256"/>
                  <a:gd name="T67" fmla="*/ 14 h 310"/>
                  <a:gd name="T68" fmla="*/ 242 w 256"/>
                  <a:gd name="T6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310">
                    <a:moveTo>
                      <a:pt x="242" y="0"/>
                    </a:moveTo>
                    <a:cubicBezTo>
                      <a:pt x="239" y="1"/>
                      <a:pt x="236" y="2"/>
                      <a:pt x="234" y="3"/>
                    </a:cubicBezTo>
                    <a:cubicBezTo>
                      <a:pt x="173" y="49"/>
                      <a:pt x="119" y="103"/>
                      <a:pt x="73" y="167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47" y="151"/>
                      <a:pt x="46" y="146"/>
                      <a:pt x="45" y="142"/>
                    </a:cubicBezTo>
                    <a:cubicBezTo>
                      <a:pt x="43" y="139"/>
                      <a:pt x="41" y="135"/>
                      <a:pt x="38" y="133"/>
                    </a:cubicBezTo>
                    <a:cubicBezTo>
                      <a:pt x="34" y="131"/>
                      <a:pt x="29" y="129"/>
                      <a:pt x="25" y="130"/>
                    </a:cubicBezTo>
                    <a:cubicBezTo>
                      <a:pt x="21" y="130"/>
                      <a:pt x="17" y="132"/>
                      <a:pt x="13" y="139"/>
                    </a:cubicBezTo>
                    <a:cubicBezTo>
                      <a:pt x="9" y="145"/>
                      <a:pt x="9" y="150"/>
                      <a:pt x="10" y="154"/>
                    </a:cubicBezTo>
                    <a:cubicBezTo>
                      <a:pt x="12" y="158"/>
                      <a:pt x="15" y="161"/>
                      <a:pt x="19" y="163"/>
                    </a:cubicBezTo>
                    <a:cubicBezTo>
                      <a:pt x="23" y="166"/>
                      <a:pt x="26" y="166"/>
                      <a:pt x="31" y="165"/>
                    </a:cubicBezTo>
                    <a:cubicBezTo>
                      <a:pt x="35" y="165"/>
                      <a:pt x="40" y="163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66" y="178"/>
                      <a:pt x="66" y="178"/>
                      <a:pt x="66" y="178"/>
                    </a:cubicBezTo>
                    <a:cubicBezTo>
                      <a:pt x="42" y="213"/>
                      <a:pt x="20" y="251"/>
                      <a:pt x="0" y="293"/>
                    </a:cubicBezTo>
                    <a:cubicBezTo>
                      <a:pt x="32" y="281"/>
                      <a:pt x="66" y="273"/>
                      <a:pt x="100" y="270"/>
                    </a:cubicBezTo>
                    <a:cubicBezTo>
                      <a:pt x="100" y="269"/>
                      <a:pt x="99" y="268"/>
                      <a:pt x="98" y="266"/>
                    </a:cubicBezTo>
                    <a:cubicBezTo>
                      <a:pt x="95" y="262"/>
                      <a:pt x="92" y="256"/>
                      <a:pt x="93" y="248"/>
                    </a:cubicBezTo>
                    <a:cubicBezTo>
                      <a:pt x="94" y="241"/>
                      <a:pt x="96" y="234"/>
                      <a:pt x="102" y="228"/>
                    </a:cubicBezTo>
                    <a:cubicBezTo>
                      <a:pt x="107" y="223"/>
                      <a:pt x="116" y="220"/>
                      <a:pt x="125" y="221"/>
                    </a:cubicBezTo>
                    <a:cubicBezTo>
                      <a:pt x="135" y="222"/>
                      <a:pt x="144" y="227"/>
                      <a:pt x="148" y="234"/>
                    </a:cubicBezTo>
                    <a:cubicBezTo>
                      <a:pt x="152" y="240"/>
                      <a:pt x="152" y="248"/>
                      <a:pt x="151" y="254"/>
                    </a:cubicBezTo>
                    <a:cubicBezTo>
                      <a:pt x="151" y="261"/>
                      <a:pt x="147" y="266"/>
                      <a:pt x="144" y="270"/>
                    </a:cubicBezTo>
                    <a:cubicBezTo>
                      <a:pt x="186" y="273"/>
                      <a:pt x="225" y="286"/>
                      <a:pt x="256" y="310"/>
                    </a:cubicBezTo>
                    <a:cubicBezTo>
                      <a:pt x="256" y="191"/>
                      <a:pt x="256" y="191"/>
                      <a:pt x="256" y="191"/>
                    </a:cubicBezTo>
                    <a:cubicBezTo>
                      <a:pt x="255" y="192"/>
                      <a:pt x="254" y="193"/>
                      <a:pt x="252" y="194"/>
                    </a:cubicBezTo>
                    <a:cubicBezTo>
                      <a:pt x="248" y="197"/>
                      <a:pt x="242" y="201"/>
                      <a:pt x="234" y="201"/>
                    </a:cubicBezTo>
                    <a:cubicBezTo>
                      <a:pt x="227" y="201"/>
                      <a:pt x="220" y="200"/>
                      <a:pt x="214" y="195"/>
                    </a:cubicBezTo>
                    <a:cubicBezTo>
                      <a:pt x="208" y="190"/>
                      <a:pt x="204" y="182"/>
                      <a:pt x="204" y="172"/>
                    </a:cubicBezTo>
                    <a:cubicBezTo>
                      <a:pt x="204" y="162"/>
                      <a:pt x="208" y="153"/>
                      <a:pt x="214" y="149"/>
                    </a:cubicBezTo>
                    <a:cubicBezTo>
                      <a:pt x="220" y="144"/>
                      <a:pt x="227" y="142"/>
                      <a:pt x="234" y="142"/>
                    </a:cubicBezTo>
                    <a:cubicBezTo>
                      <a:pt x="241" y="142"/>
                      <a:pt x="247" y="146"/>
                      <a:pt x="251" y="149"/>
                    </a:cubicBezTo>
                    <a:cubicBezTo>
                      <a:pt x="254" y="151"/>
                      <a:pt x="255" y="152"/>
                      <a:pt x="256" y="152"/>
                    </a:cubicBezTo>
                    <a:cubicBezTo>
                      <a:pt x="256" y="14"/>
                      <a:pt x="256" y="14"/>
                      <a:pt x="256" y="14"/>
                    </a:cubicBezTo>
                    <a:cubicBezTo>
                      <a:pt x="256" y="7"/>
                      <a:pt x="249" y="0"/>
                      <a:pt x="2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10"/>
              <p:cNvSpPr>
                <a:spLocks/>
              </p:cNvSpPr>
              <p:nvPr/>
            </p:nvSpPr>
            <p:spPr bwMode="auto">
              <a:xfrm>
                <a:off x="2927" y="1283"/>
                <a:ext cx="1034" cy="767"/>
              </a:xfrm>
              <a:custGeom>
                <a:avLst/>
                <a:gdLst>
                  <a:gd name="T0" fmla="*/ 432 w 437"/>
                  <a:gd name="T1" fmla="*/ 181 h 324"/>
                  <a:gd name="T2" fmla="*/ 419 w 437"/>
                  <a:gd name="T3" fmla="*/ 177 h 324"/>
                  <a:gd name="T4" fmla="*/ 408 w 437"/>
                  <a:gd name="T5" fmla="*/ 181 h 324"/>
                  <a:gd name="T6" fmla="*/ 395 w 437"/>
                  <a:gd name="T7" fmla="*/ 187 h 324"/>
                  <a:gd name="T8" fmla="*/ 376 w 437"/>
                  <a:gd name="T9" fmla="*/ 187 h 324"/>
                  <a:gd name="T10" fmla="*/ 376 w 437"/>
                  <a:gd name="T11" fmla="*/ 110 h 324"/>
                  <a:gd name="T12" fmla="*/ 245 w 437"/>
                  <a:gd name="T13" fmla="*/ 60 h 324"/>
                  <a:gd name="T14" fmla="*/ 247 w 437"/>
                  <a:gd name="T15" fmla="*/ 42 h 324"/>
                  <a:gd name="T16" fmla="*/ 254 w 437"/>
                  <a:gd name="T17" fmla="*/ 30 h 324"/>
                  <a:gd name="T18" fmla="*/ 260 w 437"/>
                  <a:gd name="T19" fmla="*/ 20 h 324"/>
                  <a:gd name="T20" fmla="*/ 258 w 437"/>
                  <a:gd name="T21" fmla="*/ 7 h 324"/>
                  <a:gd name="T22" fmla="*/ 244 w 437"/>
                  <a:gd name="T23" fmla="*/ 0 h 324"/>
                  <a:gd name="T24" fmla="*/ 242 w 437"/>
                  <a:gd name="T25" fmla="*/ 0 h 324"/>
                  <a:gd name="T26" fmla="*/ 230 w 437"/>
                  <a:gd name="T27" fmla="*/ 4 h 324"/>
                  <a:gd name="T28" fmla="*/ 225 w 437"/>
                  <a:gd name="T29" fmla="*/ 16 h 324"/>
                  <a:gd name="T30" fmla="*/ 228 w 437"/>
                  <a:gd name="T31" fmla="*/ 27 h 324"/>
                  <a:gd name="T32" fmla="*/ 234 w 437"/>
                  <a:gd name="T33" fmla="*/ 41 h 324"/>
                  <a:gd name="T34" fmla="*/ 234 w 437"/>
                  <a:gd name="T35" fmla="*/ 41 h 324"/>
                  <a:gd name="T36" fmla="*/ 231 w 437"/>
                  <a:gd name="T37" fmla="*/ 60 h 324"/>
                  <a:gd name="T38" fmla="*/ 230 w 437"/>
                  <a:gd name="T39" fmla="*/ 60 h 324"/>
                  <a:gd name="T40" fmla="*/ 105 w 437"/>
                  <a:gd name="T41" fmla="*/ 93 h 324"/>
                  <a:gd name="T42" fmla="*/ 67 w 437"/>
                  <a:gd name="T43" fmla="*/ 196 h 324"/>
                  <a:gd name="T44" fmla="*/ 44 w 437"/>
                  <a:gd name="T45" fmla="*/ 190 h 324"/>
                  <a:gd name="T46" fmla="*/ 33 w 437"/>
                  <a:gd name="T47" fmla="*/ 181 h 324"/>
                  <a:gd name="T48" fmla="*/ 24 w 437"/>
                  <a:gd name="T49" fmla="*/ 174 h 324"/>
                  <a:gd name="T50" fmla="*/ 10 w 437"/>
                  <a:gd name="T51" fmla="*/ 175 h 324"/>
                  <a:gd name="T52" fmla="*/ 2 w 437"/>
                  <a:gd name="T53" fmla="*/ 187 h 324"/>
                  <a:gd name="T54" fmla="*/ 3 w 437"/>
                  <a:gd name="T55" fmla="*/ 202 h 324"/>
                  <a:gd name="T56" fmla="*/ 15 w 437"/>
                  <a:gd name="T57" fmla="*/ 209 h 324"/>
                  <a:gd name="T58" fmla="*/ 26 w 437"/>
                  <a:gd name="T59" fmla="*/ 207 h 324"/>
                  <a:gd name="T60" fmla="*/ 41 w 437"/>
                  <a:gd name="T61" fmla="*/ 203 h 324"/>
                  <a:gd name="T62" fmla="*/ 41 w 437"/>
                  <a:gd name="T63" fmla="*/ 203 h 324"/>
                  <a:gd name="T64" fmla="*/ 63 w 437"/>
                  <a:gd name="T65" fmla="*/ 209 h 324"/>
                  <a:gd name="T66" fmla="*/ 38 w 437"/>
                  <a:gd name="T67" fmla="*/ 300 h 324"/>
                  <a:gd name="T68" fmla="*/ 43 w 437"/>
                  <a:gd name="T69" fmla="*/ 314 h 324"/>
                  <a:gd name="T70" fmla="*/ 58 w 437"/>
                  <a:gd name="T71" fmla="*/ 315 h 324"/>
                  <a:gd name="T72" fmla="*/ 355 w 437"/>
                  <a:gd name="T73" fmla="*/ 321 h 324"/>
                  <a:gd name="T74" fmla="*/ 369 w 437"/>
                  <a:gd name="T75" fmla="*/ 321 h 324"/>
                  <a:gd name="T76" fmla="*/ 376 w 437"/>
                  <a:gd name="T77" fmla="*/ 309 h 324"/>
                  <a:gd name="T78" fmla="*/ 376 w 437"/>
                  <a:gd name="T79" fmla="*/ 201 h 324"/>
                  <a:gd name="T80" fmla="*/ 395 w 437"/>
                  <a:gd name="T81" fmla="*/ 201 h 324"/>
                  <a:gd name="T82" fmla="*/ 395 w 437"/>
                  <a:gd name="T83" fmla="*/ 201 h 324"/>
                  <a:gd name="T84" fmla="*/ 408 w 437"/>
                  <a:gd name="T85" fmla="*/ 208 h 324"/>
                  <a:gd name="T86" fmla="*/ 419 w 437"/>
                  <a:gd name="T87" fmla="*/ 213 h 324"/>
                  <a:gd name="T88" fmla="*/ 431 w 437"/>
                  <a:gd name="T89" fmla="*/ 209 h 324"/>
                  <a:gd name="T90" fmla="*/ 437 w 437"/>
                  <a:gd name="T91" fmla="*/ 195 h 324"/>
                  <a:gd name="T92" fmla="*/ 432 w 437"/>
                  <a:gd name="T93" fmla="*/ 18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7" h="324">
                    <a:moveTo>
                      <a:pt x="432" y="181"/>
                    </a:moveTo>
                    <a:cubicBezTo>
                      <a:pt x="428" y="178"/>
                      <a:pt x="424" y="177"/>
                      <a:pt x="419" y="177"/>
                    </a:cubicBezTo>
                    <a:cubicBezTo>
                      <a:pt x="415" y="177"/>
                      <a:pt x="411" y="179"/>
                      <a:pt x="408" y="181"/>
                    </a:cubicBezTo>
                    <a:cubicBezTo>
                      <a:pt x="405" y="184"/>
                      <a:pt x="401" y="187"/>
                      <a:pt x="395" y="187"/>
                    </a:cubicBezTo>
                    <a:cubicBezTo>
                      <a:pt x="376" y="187"/>
                      <a:pt x="376" y="187"/>
                      <a:pt x="376" y="187"/>
                    </a:cubicBezTo>
                    <a:cubicBezTo>
                      <a:pt x="376" y="110"/>
                      <a:pt x="376" y="110"/>
                      <a:pt x="376" y="110"/>
                    </a:cubicBezTo>
                    <a:cubicBezTo>
                      <a:pt x="345" y="76"/>
                      <a:pt x="297" y="60"/>
                      <a:pt x="245" y="60"/>
                    </a:cubicBezTo>
                    <a:cubicBezTo>
                      <a:pt x="247" y="42"/>
                      <a:pt x="247" y="42"/>
                      <a:pt x="247" y="42"/>
                    </a:cubicBezTo>
                    <a:cubicBezTo>
                      <a:pt x="248" y="37"/>
                      <a:pt x="252" y="33"/>
                      <a:pt x="254" y="30"/>
                    </a:cubicBezTo>
                    <a:cubicBezTo>
                      <a:pt x="257" y="27"/>
                      <a:pt x="259" y="24"/>
                      <a:pt x="260" y="20"/>
                    </a:cubicBezTo>
                    <a:cubicBezTo>
                      <a:pt x="261" y="15"/>
                      <a:pt x="260" y="10"/>
                      <a:pt x="258" y="7"/>
                    </a:cubicBezTo>
                    <a:cubicBezTo>
                      <a:pt x="255" y="3"/>
                      <a:pt x="252" y="1"/>
                      <a:pt x="244" y="0"/>
                    </a:cubicBezTo>
                    <a:cubicBezTo>
                      <a:pt x="243" y="0"/>
                      <a:pt x="243" y="0"/>
                      <a:pt x="242" y="0"/>
                    </a:cubicBezTo>
                    <a:cubicBezTo>
                      <a:pt x="236" y="0"/>
                      <a:pt x="232" y="1"/>
                      <a:pt x="230" y="4"/>
                    </a:cubicBezTo>
                    <a:cubicBezTo>
                      <a:pt x="227" y="7"/>
                      <a:pt x="225" y="11"/>
                      <a:pt x="225" y="16"/>
                    </a:cubicBezTo>
                    <a:cubicBezTo>
                      <a:pt x="224" y="20"/>
                      <a:pt x="226" y="24"/>
                      <a:pt x="228" y="27"/>
                    </a:cubicBezTo>
                    <a:cubicBezTo>
                      <a:pt x="230" y="31"/>
                      <a:pt x="234" y="35"/>
                      <a:pt x="234" y="41"/>
                    </a:cubicBezTo>
                    <a:cubicBezTo>
                      <a:pt x="234" y="41"/>
                      <a:pt x="234" y="41"/>
                      <a:pt x="234" y="41"/>
                    </a:cubicBezTo>
                    <a:cubicBezTo>
                      <a:pt x="231" y="60"/>
                      <a:pt x="231" y="60"/>
                      <a:pt x="231" y="60"/>
                    </a:cubicBezTo>
                    <a:cubicBezTo>
                      <a:pt x="231" y="60"/>
                      <a:pt x="231" y="60"/>
                      <a:pt x="230" y="60"/>
                    </a:cubicBezTo>
                    <a:cubicBezTo>
                      <a:pt x="188" y="62"/>
                      <a:pt x="144" y="74"/>
                      <a:pt x="105" y="93"/>
                    </a:cubicBezTo>
                    <a:cubicBezTo>
                      <a:pt x="91" y="125"/>
                      <a:pt x="78" y="159"/>
                      <a:pt x="67" y="196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38" y="189"/>
                      <a:pt x="36" y="184"/>
                      <a:pt x="33" y="181"/>
                    </a:cubicBezTo>
                    <a:cubicBezTo>
                      <a:pt x="30" y="178"/>
                      <a:pt x="28" y="175"/>
                      <a:pt x="24" y="174"/>
                    </a:cubicBezTo>
                    <a:cubicBezTo>
                      <a:pt x="19" y="173"/>
                      <a:pt x="14" y="173"/>
                      <a:pt x="10" y="175"/>
                    </a:cubicBezTo>
                    <a:cubicBezTo>
                      <a:pt x="7" y="176"/>
                      <a:pt x="3" y="180"/>
                      <a:pt x="2" y="187"/>
                    </a:cubicBezTo>
                    <a:cubicBezTo>
                      <a:pt x="0" y="194"/>
                      <a:pt x="1" y="199"/>
                      <a:pt x="3" y="202"/>
                    </a:cubicBezTo>
                    <a:cubicBezTo>
                      <a:pt x="6" y="205"/>
                      <a:pt x="10" y="207"/>
                      <a:pt x="15" y="209"/>
                    </a:cubicBezTo>
                    <a:cubicBezTo>
                      <a:pt x="19" y="210"/>
                      <a:pt x="22" y="209"/>
                      <a:pt x="26" y="207"/>
                    </a:cubicBezTo>
                    <a:cubicBezTo>
                      <a:pt x="30" y="205"/>
                      <a:pt x="35" y="202"/>
                      <a:pt x="41" y="203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63" y="209"/>
                      <a:pt x="63" y="209"/>
                      <a:pt x="63" y="209"/>
                    </a:cubicBezTo>
                    <a:cubicBezTo>
                      <a:pt x="54" y="238"/>
                      <a:pt x="46" y="268"/>
                      <a:pt x="38" y="300"/>
                    </a:cubicBezTo>
                    <a:cubicBezTo>
                      <a:pt x="37" y="305"/>
                      <a:pt x="39" y="311"/>
                      <a:pt x="43" y="314"/>
                    </a:cubicBezTo>
                    <a:cubicBezTo>
                      <a:pt x="48" y="317"/>
                      <a:pt x="54" y="318"/>
                      <a:pt x="58" y="315"/>
                    </a:cubicBezTo>
                    <a:cubicBezTo>
                      <a:pt x="161" y="259"/>
                      <a:pt x="252" y="259"/>
                      <a:pt x="355" y="321"/>
                    </a:cubicBezTo>
                    <a:cubicBezTo>
                      <a:pt x="359" y="324"/>
                      <a:pt x="365" y="324"/>
                      <a:pt x="369" y="321"/>
                    </a:cubicBezTo>
                    <a:cubicBezTo>
                      <a:pt x="373" y="319"/>
                      <a:pt x="376" y="314"/>
                      <a:pt x="376" y="309"/>
                    </a:cubicBezTo>
                    <a:cubicBezTo>
                      <a:pt x="376" y="201"/>
                      <a:pt x="376" y="201"/>
                      <a:pt x="376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401" y="201"/>
                      <a:pt x="405" y="205"/>
                      <a:pt x="408" y="208"/>
                    </a:cubicBezTo>
                    <a:cubicBezTo>
                      <a:pt x="411" y="211"/>
                      <a:pt x="414" y="213"/>
                      <a:pt x="419" y="213"/>
                    </a:cubicBezTo>
                    <a:cubicBezTo>
                      <a:pt x="424" y="213"/>
                      <a:pt x="428" y="212"/>
                      <a:pt x="431" y="209"/>
                    </a:cubicBezTo>
                    <a:cubicBezTo>
                      <a:pt x="434" y="207"/>
                      <a:pt x="437" y="203"/>
                      <a:pt x="437" y="195"/>
                    </a:cubicBezTo>
                    <a:cubicBezTo>
                      <a:pt x="437" y="187"/>
                      <a:pt x="435" y="184"/>
                      <a:pt x="432" y="1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11"/>
              <p:cNvSpPr>
                <a:spLocks/>
              </p:cNvSpPr>
              <p:nvPr/>
            </p:nvSpPr>
            <p:spPr bwMode="auto">
              <a:xfrm>
                <a:off x="3757" y="2100"/>
                <a:ext cx="168" cy="563"/>
              </a:xfrm>
              <a:custGeom>
                <a:avLst/>
                <a:gdLst>
                  <a:gd name="T0" fmla="*/ 0 w 71"/>
                  <a:gd name="T1" fmla="*/ 238 h 238"/>
                  <a:gd name="T2" fmla="*/ 18 w 71"/>
                  <a:gd name="T3" fmla="*/ 238 h 238"/>
                  <a:gd name="T4" fmla="*/ 18 w 71"/>
                  <a:gd name="T5" fmla="*/ 233 h 238"/>
                  <a:gd name="T6" fmla="*/ 13 w 71"/>
                  <a:gd name="T7" fmla="*/ 226 h 238"/>
                  <a:gd name="T8" fmla="*/ 6 w 71"/>
                  <a:gd name="T9" fmla="*/ 208 h 238"/>
                  <a:gd name="T10" fmla="*/ 12 w 71"/>
                  <a:gd name="T11" fmla="*/ 188 h 238"/>
                  <a:gd name="T12" fmla="*/ 35 w 71"/>
                  <a:gd name="T13" fmla="*/ 178 h 238"/>
                  <a:gd name="T14" fmla="*/ 59 w 71"/>
                  <a:gd name="T15" fmla="*/ 188 h 238"/>
                  <a:gd name="T16" fmla="*/ 65 w 71"/>
                  <a:gd name="T17" fmla="*/ 208 h 238"/>
                  <a:gd name="T18" fmla="*/ 59 w 71"/>
                  <a:gd name="T19" fmla="*/ 225 h 238"/>
                  <a:gd name="T20" fmla="*/ 55 w 71"/>
                  <a:gd name="T21" fmla="*/ 231 h 238"/>
                  <a:gd name="T22" fmla="*/ 55 w 71"/>
                  <a:gd name="T23" fmla="*/ 238 h 238"/>
                  <a:gd name="T24" fmla="*/ 71 w 71"/>
                  <a:gd name="T25" fmla="*/ 238 h 238"/>
                  <a:gd name="T26" fmla="*/ 71 w 71"/>
                  <a:gd name="T27" fmla="*/ 0 h 238"/>
                  <a:gd name="T28" fmla="*/ 0 w 71"/>
                  <a:gd name="T29" fmla="*/ 0 h 238"/>
                  <a:gd name="T30" fmla="*/ 0 w 71"/>
                  <a:gd name="T31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238">
                    <a:moveTo>
                      <a:pt x="0" y="238"/>
                    </a:moveTo>
                    <a:cubicBezTo>
                      <a:pt x="18" y="238"/>
                      <a:pt x="18" y="238"/>
                      <a:pt x="18" y="238"/>
                    </a:cubicBezTo>
                    <a:cubicBezTo>
                      <a:pt x="18" y="233"/>
                      <a:pt x="18" y="233"/>
                      <a:pt x="18" y="233"/>
                    </a:cubicBezTo>
                    <a:cubicBezTo>
                      <a:pt x="18" y="231"/>
                      <a:pt x="17" y="231"/>
                      <a:pt x="13" y="226"/>
                    </a:cubicBezTo>
                    <a:cubicBezTo>
                      <a:pt x="10" y="222"/>
                      <a:pt x="6" y="216"/>
                      <a:pt x="6" y="208"/>
                    </a:cubicBezTo>
                    <a:cubicBezTo>
                      <a:pt x="6" y="201"/>
                      <a:pt x="8" y="194"/>
                      <a:pt x="12" y="188"/>
                    </a:cubicBezTo>
                    <a:cubicBezTo>
                      <a:pt x="17" y="182"/>
                      <a:pt x="26" y="178"/>
                      <a:pt x="35" y="178"/>
                    </a:cubicBezTo>
                    <a:cubicBezTo>
                      <a:pt x="45" y="178"/>
                      <a:pt x="54" y="182"/>
                      <a:pt x="59" y="188"/>
                    </a:cubicBezTo>
                    <a:cubicBezTo>
                      <a:pt x="64" y="194"/>
                      <a:pt x="65" y="201"/>
                      <a:pt x="65" y="208"/>
                    </a:cubicBezTo>
                    <a:cubicBezTo>
                      <a:pt x="65" y="216"/>
                      <a:pt x="61" y="222"/>
                      <a:pt x="59" y="225"/>
                    </a:cubicBezTo>
                    <a:cubicBezTo>
                      <a:pt x="55" y="230"/>
                      <a:pt x="55" y="230"/>
                      <a:pt x="55" y="231"/>
                    </a:cubicBezTo>
                    <a:cubicBezTo>
                      <a:pt x="55" y="238"/>
                      <a:pt x="55" y="238"/>
                      <a:pt x="55" y="238"/>
                    </a:cubicBezTo>
                    <a:cubicBezTo>
                      <a:pt x="71" y="238"/>
                      <a:pt x="71" y="238"/>
                      <a:pt x="71" y="23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12"/>
              <p:cNvSpPr>
                <a:spLocks/>
              </p:cNvSpPr>
              <p:nvPr/>
            </p:nvSpPr>
            <p:spPr bwMode="auto">
              <a:xfrm>
                <a:off x="3757" y="2549"/>
                <a:ext cx="168" cy="642"/>
              </a:xfrm>
              <a:custGeom>
                <a:avLst/>
                <a:gdLst>
                  <a:gd name="T0" fmla="*/ 71 w 71"/>
                  <a:gd name="T1" fmla="*/ 72 h 271"/>
                  <a:gd name="T2" fmla="*/ 43 w 71"/>
                  <a:gd name="T3" fmla="*/ 72 h 271"/>
                  <a:gd name="T4" fmla="*/ 43 w 71"/>
                  <a:gd name="T5" fmla="*/ 41 h 271"/>
                  <a:gd name="T6" fmla="*/ 49 w 71"/>
                  <a:gd name="T7" fmla="*/ 29 h 271"/>
                  <a:gd name="T8" fmla="*/ 53 w 71"/>
                  <a:gd name="T9" fmla="*/ 18 h 271"/>
                  <a:gd name="T10" fmla="*/ 50 w 71"/>
                  <a:gd name="T11" fmla="*/ 5 h 271"/>
                  <a:gd name="T12" fmla="*/ 36 w 71"/>
                  <a:gd name="T13" fmla="*/ 0 h 271"/>
                  <a:gd name="T14" fmla="*/ 21 w 71"/>
                  <a:gd name="T15" fmla="*/ 5 h 271"/>
                  <a:gd name="T16" fmla="*/ 18 w 71"/>
                  <a:gd name="T17" fmla="*/ 18 h 271"/>
                  <a:gd name="T18" fmla="*/ 22 w 71"/>
                  <a:gd name="T19" fmla="*/ 29 h 271"/>
                  <a:gd name="T20" fmla="*/ 30 w 71"/>
                  <a:gd name="T21" fmla="*/ 42 h 271"/>
                  <a:gd name="T22" fmla="*/ 30 w 71"/>
                  <a:gd name="T23" fmla="*/ 42 h 271"/>
                  <a:gd name="T24" fmla="*/ 30 w 71"/>
                  <a:gd name="T25" fmla="*/ 72 h 271"/>
                  <a:gd name="T26" fmla="*/ 0 w 71"/>
                  <a:gd name="T27" fmla="*/ 72 h 271"/>
                  <a:gd name="T28" fmla="*/ 0 w 71"/>
                  <a:gd name="T29" fmla="*/ 271 h 271"/>
                  <a:gd name="T30" fmla="*/ 71 w 71"/>
                  <a:gd name="T31" fmla="*/ 257 h 271"/>
                  <a:gd name="T32" fmla="*/ 71 w 71"/>
                  <a:gd name="T33" fmla="*/ 7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71">
                    <a:moveTo>
                      <a:pt x="71" y="72"/>
                    </a:moveTo>
                    <a:cubicBezTo>
                      <a:pt x="43" y="72"/>
                      <a:pt x="43" y="72"/>
                      <a:pt x="43" y="72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6"/>
                      <a:pt x="47" y="32"/>
                      <a:pt x="49" y="29"/>
                    </a:cubicBezTo>
                    <a:cubicBezTo>
                      <a:pt x="52" y="25"/>
                      <a:pt x="53" y="22"/>
                      <a:pt x="53" y="18"/>
                    </a:cubicBezTo>
                    <a:cubicBezTo>
                      <a:pt x="53" y="13"/>
                      <a:pt x="52" y="8"/>
                      <a:pt x="50" y="5"/>
                    </a:cubicBezTo>
                    <a:cubicBezTo>
                      <a:pt x="47" y="2"/>
                      <a:pt x="43" y="0"/>
                      <a:pt x="36" y="0"/>
                    </a:cubicBezTo>
                    <a:cubicBezTo>
                      <a:pt x="28" y="0"/>
                      <a:pt x="24" y="2"/>
                      <a:pt x="21" y="5"/>
                    </a:cubicBezTo>
                    <a:cubicBezTo>
                      <a:pt x="19" y="8"/>
                      <a:pt x="18" y="13"/>
                      <a:pt x="18" y="18"/>
                    </a:cubicBezTo>
                    <a:cubicBezTo>
                      <a:pt x="18" y="22"/>
                      <a:pt x="20" y="25"/>
                      <a:pt x="22" y="29"/>
                    </a:cubicBezTo>
                    <a:cubicBezTo>
                      <a:pt x="25" y="32"/>
                      <a:pt x="29" y="36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71" y="257"/>
                      <a:pt x="71" y="257"/>
                      <a:pt x="71" y="257"/>
                    </a:cubicBezTo>
                    <a:lnTo>
                      <a:pt x="71" y="7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13"/>
              <p:cNvSpPr>
                <a:spLocks/>
              </p:cNvSpPr>
              <p:nvPr/>
            </p:nvSpPr>
            <p:spPr bwMode="auto">
              <a:xfrm>
                <a:off x="3842" y="3676"/>
                <a:ext cx="112" cy="163"/>
              </a:xfrm>
              <a:custGeom>
                <a:avLst/>
                <a:gdLst>
                  <a:gd name="T0" fmla="*/ 35 w 47"/>
                  <a:gd name="T1" fmla="*/ 34 h 69"/>
                  <a:gd name="T2" fmla="*/ 24 w 47"/>
                  <a:gd name="T3" fmla="*/ 25 h 69"/>
                  <a:gd name="T4" fmla="*/ 23 w 47"/>
                  <a:gd name="T5" fmla="*/ 25 h 69"/>
                  <a:gd name="T6" fmla="*/ 13 w 47"/>
                  <a:gd name="T7" fmla="*/ 0 h 69"/>
                  <a:gd name="T8" fmla="*/ 0 w 47"/>
                  <a:gd name="T9" fmla="*/ 5 h 69"/>
                  <a:gd name="T10" fmla="*/ 11 w 47"/>
                  <a:gd name="T11" fmla="*/ 31 h 69"/>
                  <a:gd name="T12" fmla="*/ 11 w 47"/>
                  <a:gd name="T13" fmla="*/ 45 h 69"/>
                  <a:gd name="T14" fmla="*/ 11 w 47"/>
                  <a:gd name="T15" fmla="*/ 56 h 69"/>
                  <a:gd name="T16" fmla="*/ 20 w 47"/>
                  <a:gd name="T17" fmla="*/ 67 h 69"/>
                  <a:gd name="T18" fmla="*/ 35 w 47"/>
                  <a:gd name="T19" fmla="*/ 66 h 69"/>
                  <a:gd name="T20" fmla="*/ 46 w 47"/>
                  <a:gd name="T21" fmla="*/ 55 h 69"/>
                  <a:gd name="T22" fmla="*/ 44 w 47"/>
                  <a:gd name="T23" fmla="*/ 42 h 69"/>
                  <a:gd name="T24" fmla="*/ 35 w 47"/>
                  <a:gd name="T25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69">
                    <a:moveTo>
                      <a:pt x="35" y="34"/>
                    </a:moveTo>
                    <a:cubicBezTo>
                      <a:pt x="32" y="32"/>
                      <a:pt x="26" y="30"/>
                      <a:pt x="24" y="25"/>
                    </a:cubicBezTo>
                    <a:cubicBezTo>
                      <a:pt x="24" y="25"/>
                      <a:pt x="24" y="25"/>
                      <a:pt x="23" y="2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6"/>
                      <a:pt x="12" y="41"/>
                      <a:pt x="11" y="45"/>
                    </a:cubicBezTo>
                    <a:cubicBezTo>
                      <a:pt x="10" y="49"/>
                      <a:pt x="10" y="52"/>
                      <a:pt x="11" y="56"/>
                    </a:cubicBezTo>
                    <a:cubicBezTo>
                      <a:pt x="13" y="61"/>
                      <a:pt x="16" y="65"/>
                      <a:pt x="20" y="67"/>
                    </a:cubicBezTo>
                    <a:cubicBezTo>
                      <a:pt x="24" y="69"/>
                      <a:pt x="28" y="69"/>
                      <a:pt x="35" y="66"/>
                    </a:cubicBezTo>
                    <a:cubicBezTo>
                      <a:pt x="42" y="63"/>
                      <a:pt x="45" y="59"/>
                      <a:pt x="46" y="55"/>
                    </a:cubicBezTo>
                    <a:cubicBezTo>
                      <a:pt x="47" y="51"/>
                      <a:pt x="46" y="47"/>
                      <a:pt x="44" y="42"/>
                    </a:cubicBezTo>
                    <a:cubicBezTo>
                      <a:pt x="42" y="38"/>
                      <a:pt x="39" y="36"/>
                      <a:pt x="35" y="3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14"/>
              <p:cNvSpPr>
                <a:spLocks/>
              </p:cNvSpPr>
              <p:nvPr/>
            </p:nvSpPr>
            <p:spPr bwMode="auto">
              <a:xfrm>
                <a:off x="3790" y="3479"/>
                <a:ext cx="795" cy="569"/>
              </a:xfrm>
              <a:custGeom>
                <a:avLst/>
                <a:gdLst>
                  <a:gd name="T0" fmla="*/ 300 w 336"/>
                  <a:gd name="T1" fmla="*/ 0 h 240"/>
                  <a:gd name="T2" fmla="*/ 274 w 336"/>
                  <a:gd name="T3" fmla="*/ 11 h 240"/>
                  <a:gd name="T4" fmla="*/ 264 w 336"/>
                  <a:gd name="T5" fmla="*/ 38 h 240"/>
                  <a:gd name="T6" fmla="*/ 231 w 336"/>
                  <a:gd name="T7" fmla="*/ 143 h 240"/>
                  <a:gd name="T8" fmla="*/ 164 w 336"/>
                  <a:gd name="T9" fmla="*/ 165 h 240"/>
                  <a:gd name="T10" fmla="*/ 70 w 336"/>
                  <a:gd name="T11" fmla="*/ 95 h 240"/>
                  <a:gd name="T12" fmla="*/ 54 w 336"/>
                  <a:gd name="T13" fmla="*/ 99 h 240"/>
                  <a:gd name="T14" fmla="*/ 56 w 336"/>
                  <a:gd name="T15" fmla="*/ 102 h 240"/>
                  <a:gd name="T16" fmla="*/ 63 w 336"/>
                  <a:gd name="T17" fmla="*/ 107 h 240"/>
                  <a:gd name="T18" fmla="*/ 77 w 336"/>
                  <a:gd name="T19" fmla="*/ 120 h 240"/>
                  <a:gd name="T20" fmla="*/ 79 w 336"/>
                  <a:gd name="T21" fmla="*/ 141 h 240"/>
                  <a:gd name="T22" fmla="*/ 62 w 336"/>
                  <a:gd name="T23" fmla="*/ 159 h 240"/>
                  <a:gd name="T24" fmla="*/ 37 w 336"/>
                  <a:gd name="T25" fmla="*/ 160 h 240"/>
                  <a:gd name="T26" fmla="*/ 23 w 336"/>
                  <a:gd name="T27" fmla="*/ 144 h 240"/>
                  <a:gd name="T28" fmla="*/ 22 w 336"/>
                  <a:gd name="T29" fmla="*/ 125 h 240"/>
                  <a:gd name="T30" fmla="*/ 23 w 336"/>
                  <a:gd name="T31" fmla="*/ 118 h 240"/>
                  <a:gd name="T32" fmla="*/ 18 w 336"/>
                  <a:gd name="T33" fmla="*/ 108 h 240"/>
                  <a:gd name="T34" fmla="*/ 0 w 336"/>
                  <a:gd name="T35" fmla="*/ 112 h 240"/>
                  <a:gd name="T36" fmla="*/ 156 w 336"/>
                  <a:gd name="T37" fmla="*/ 235 h 240"/>
                  <a:gd name="T38" fmla="*/ 281 w 336"/>
                  <a:gd name="T39" fmla="*/ 193 h 240"/>
                  <a:gd name="T40" fmla="*/ 335 w 336"/>
                  <a:gd name="T41" fmla="*/ 38 h 240"/>
                  <a:gd name="T42" fmla="*/ 326 w 336"/>
                  <a:gd name="T43" fmla="*/ 11 h 240"/>
                  <a:gd name="T44" fmla="*/ 300 w 336"/>
                  <a:gd name="T4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240">
                    <a:moveTo>
                      <a:pt x="300" y="0"/>
                    </a:moveTo>
                    <a:cubicBezTo>
                      <a:pt x="290" y="0"/>
                      <a:pt x="280" y="4"/>
                      <a:pt x="274" y="11"/>
                    </a:cubicBezTo>
                    <a:cubicBezTo>
                      <a:pt x="267" y="18"/>
                      <a:pt x="264" y="28"/>
                      <a:pt x="264" y="38"/>
                    </a:cubicBezTo>
                    <a:cubicBezTo>
                      <a:pt x="264" y="93"/>
                      <a:pt x="249" y="125"/>
                      <a:pt x="231" y="143"/>
                    </a:cubicBezTo>
                    <a:cubicBezTo>
                      <a:pt x="213" y="161"/>
                      <a:pt x="190" y="167"/>
                      <a:pt x="164" y="165"/>
                    </a:cubicBezTo>
                    <a:cubicBezTo>
                      <a:pt x="128" y="161"/>
                      <a:pt x="89" y="136"/>
                      <a:pt x="70" y="95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6" y="104"/>
                      <a:pt x="58" y="104"/>
                      <a:pt x="63" y="107"/>
                    </a:cubicBezTo>
                    <a:cubicBezTo>
                      <a:pt x="67" y="109"/>
                      <a:pt x="74" y="113"/>
                      <a:pt x="77" y="120"/>
                    </a:cubicBezTo>
                    <a:cubicBezTo>
                      <a:pt x="79" y="127"/>
                      <a:pt x="81" y="134"/>
                      <a:pt x="79" y="141"/>
                    </a:cubicBezTo>
                    <a:cubicBezTo>
                      <a:pt x="77" y="148"/>
                      <a:pt x="71" y="155"/>
                      <a:pt x="62" y="159"/>
                    </a:cubicBezTo>
                    <a:cubicBezTo>
                      <a:pt x="53" y="164"/>
                      <a:pt x="43" y="163"/>
                      <a:pt x="37" y="160"/>
                    </a:cubicBezTo>
                    <a:cubicBezTo>
                      <a:pt x="30" y="156"/>
                      <a:pt x="25" y="150"/>
                      <a:pt x="23" y="144"/>
                    </a:cubicBezTo>
                    <a:cubicBezTo>
                      <a:pt x="20" y="137"/>
                      <a:pt x="21" y="130"/>
                      <a:pt x="22" y="125"/>
                    </a:cubicBezTo>
                    <a:cubicBezTo>
                      <a:pt x="23" y="120"/>
                      <a:pt x="23" y="119"/>
                      <a:pt x="23" y="11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7" y="182"/>
                      <a:pt x="90" y="228"/>
                      <a:pt x="156" y="235"/>
                    </a:cubicBezTo>
                    <a:cubicBezTo>
                      <a:pt x="200" y="240"/>
                      <a:pt x="247" y="227"/>
                      <a:pt x="281" y="193"/>
                    </a:cubicBezTo>
                    <a:cubicBezTo>
                      <a:pt x="315" y="159"/>
                      <a:pt x="335" y="106"/>
                      <a:pt x="335" y="38"/>
                    </a:cubicBezTo>
                    <a:cubicBezTo>
                      <a:pt x="336" y="28"/>
                      <a:pt x="332" y="18"/>
                      <a:pt x="326" y="11"/>
                    </a:cubicBezTo>
                    <a:cubicBezTo>
                      <a:pt x="319" y="4"/>
                      <a:pt x="309" y="0"/>
                      <a:pt x="30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15"/>
              <p:cNvSpPr>
                <a:spLocks/>
              </p:cNvSpPr>
              <p:nvPr/>
            </p:nvSpPr>
            <p:spPr bwMode="auto">
              <a:xfrm>
                <a:off x="3241" y="3027"/>
                <a:ext cx="864" cy="710"/>
              </a:xfrm>
              <a:custGeom>
                <a:avLst/>
                <a:gdLst>
                  <a:gd name="T0" fmla="*/ 300 w 365"/>
                  <a:gd name="T1" fmla="*/ 158 h 300"/>
                  <a:gd name="T2" fmla="*/ 345 w 365"/>
                  <a:gd name="T3" fmla="*/ 147 h 300"/>
                  <a:gd name="T4" fmla="*/ 361 w 365"/>
                  <a:gd name="T5" fmla="*/ 110 h 300"/>
                  <a:gd name="T6" fmla="*/ 343 w 365"/>
                  <a:gd name="T7" fmla="*/ 88 h 300"/>
                  <a:gd name="T8" fmla="*/ 293 w 365"/>
                  <a:gd name="T9" fmla="*/ 100 h 300"/>
                  <a:gd name="T10" fmla="*/ 286 w 365"/>
                  <a:gd name="T11" fmla="*/ 96 h 300"/>
                  <a:gd name="T12" fmla="*/ 290 w 365"/>
                  <a:gd name="T13" fmla="*/ 89 h 300"/>
                  <a:gd name="T14" fmla="*/ 317 w 365"/>
                  <a:gd name="T15" fmla="*/ 80 h 300"/>
                  <a:gd name="T16" fmla="*/ 334 w 365"/>
                  <a:gd name="T17" fmla="*/ 75 h 300"/>
                  <a:gd name="T18" fmla="*/ 353 w 365"/>
                  <a:gd name="T19" fmla="*/ 39 h 300"/>
                  <a:gd name="T20" fmla="*/ 316 w 365"/>
                  <a:gd name="T21" fmla="*/ 19 h 300"/>
                  <a:gd name="T22" fmla="*/ 209 w 365"/>
                  <a:gd name="T23" fmla="*/ 45 h 300"/>
                  <a:gd name="T24" fmla="*/ 201 w 365"/>
                  <a:gd name="T25" fmla="*/ 41 h 300"/>
                  <a:gd name="T26" fmla="*/ 206 w 365"/>
                  <a:gd name="T27" fmla="*/ 34 h 300"/>
                  <a:gd name="T28" fmla="*/ 218 w 365"/>
                  <a:gd name="T29" fmla="*/ 30 h 300"/>
                  <a:gd name="T30" fmla="*/ 218 w 365"/>
                  <a:gd name="T31" fmla="*/ 0 h 300"/>
                  <a:gd name="T32" fmla="*/ 199 w 365"/>
                  <a:gd name="T33" fmla="*/ 0 h 300"/>
                  <a:gd name="T34" fmla="*/ 143 w 365"/>
                  <a:gd name="T35" fmla="*/ 4 h 300"/>
                  <a:gd name="T36" fmla="*/ 68 w 365"/>
                  <a:gd name="T37" fmla="*/ 99 h 300"/>
                  <a:gd name="T38" fmla="*/ 48 w 365"/>
                  <a:gd name="T39" fmla="*/ 114 h 300"/>
                  <a:gd name="T40" fmla="*/ 0 w 365"/>
                  <a:gd name="T41" fmla="*/ 133 h 300"/>
                  <a:gd name="T42" fmla="*/ 41 w 365"/>
                  <a:gd name="T43" fmla="*/ 297 h 300"/>
                  <a:gd name="T44" fmla="*/ 113 w 365"/>
                  <a:gd name="T45" fmla="*/ 282 h 300"/>
                  <a:gd name="T46" fmla="*/ 267 w 365"/>
                  <a:gd name="T47" fmla="*/ 283 h 300"/>
                  <a:gd name="T48" fmla="*/ 267 w 365"/>
                  <a:gd name="T49" fmla="*/ 283 h 300"/>
                  <a:gd name="T50" fmla="*/ 323 w 365"/>
                  <a:gd name="T51" fmla="*/ 268 h 300"/>
                  <a:gd name="T52" fmla="*/ 339 w 365"/>
                  <a:gd name="T53" fmla="*/ 256 h 300"/>
                  <a:gd name="T54" fmla="*/ 341 w 365"/>
                  <a:gd name="T55" fmla="*/ 237 h 300"/>
                  <a:gd name="T56" fmla="*/ 335 w 365"/>
                  <a:gd name="T57" fmla="*/ 226 h 300"/>
                  <a:gd name="T58" fmla="*/ 293 w 365"/>
                  <a:gd name="T59" fmla="*/ 235 h 300"/>
                  <a:gd name="T60" fmla="*/ 286 w 365"/>
                  <a:gd name="T61" fmla="*/ 230 h 300"/>
                  <a:gd name="T62" fmla="*/ 291 w 365"/>
                  <a:gd name="T63" fmla="*/ 223 h 300"/>
                  <a:gd name="T64" fmla="*/ 339 w 365"/>
                  <a:gd name="T65" fmla="*/ 212 h 300"/>
                  <a:gd name="T66" fmla="*/ 357 w 365"/>
                  <a:gd name="T67" fmla="*/ 199 h 300"/>
                  <a:gd name="T68" fmla="*/ 361 w 365"/>
                  <a:gd name="T69" fmla="*/ 177 h 300"/>
                  <a:gd name="T70" fmla="*/ 347 w 365"/>
                  <a:gd name="T71" fmla="*/ 159 h 300"/>
                  <a:gd name="T72" fmla="*/ 344 w 365"/>
                  <a:gd name="T73" fmla="*/ 160 h 300"/>
                  <a:gd name="T74" fmla="*/ 303 w 365"/>
                  <a:gd name="T75" fmla="*/ 169 h 300"/>
                  <a:gd name="T76" fmla="*/ 296 w 365"/>
                  <a:gd name="T77" fmla="*/ 165 h 300"/>
                  <a:gd name="T78" fmla="*/ 300 w 365"/>
                  <a:gd name="T79" fmla="*/ 15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5" h="300">
                    <a:moveTo>
                      <a:pt x="300" y="158"/>
                    </a:move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59" y="144"/>
                      <a:pt x="365" y="124"/>
                      <a:pt x="361" y="110"/>
                    </a:cubicBezTo>
                    <a:cubicBezTo>
                      <a:pt x="359" y="101"/>
                      <a:pt x="352" y="93"/>
                      <a:pt x="343" y="88"/>
                    </a:cubicBezTo>
                    <a:cubicBezTo>
                      <a:pt x="293" y="100"/>
                      <a:pt x="293" y="100"/>
                      <a:pt x="293" y="100"/>
                    </a:cubicBezTo>
                    <a:cubicBezTo>
                      <a:pt x="290" y="101"/>
                      <a:pt x="287" y="99"/>
                      <a:pt x="286" y="96"/>
                    </a:cubicBezTo>
                    <a:cubicBezTo>
                      <a:pt x="285" y="93"/>
                      <a:pt x="287" y="89"/>
                      <a:pt x="290" y="8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54" y="69"/>
                      <a:pt x="356" y="51"/>
                      <a:pt x="353" y="39"/>
                    </a:cubicBezTo>
                    <a:cubicBezTo>
                      <a:pt x="350" y="25"/>
                      <a:pt x="338" y="13"/>
                      <a:pt x="316" y="19"/>
                    </a:cubicBezTo>
                    <a:cubicBezTo>
                      <a:pt x="237" y="39"/>
                      <a:pt x="288" y="23"/>
                      <a:pt x="209" y="45"/>
                    </a:cubicBezTo>
                    <a:cubicBezTo>
                      <a:pt x="206" y="46"/>
                      <a:pt x="202" y="44"/>
                      <a:pt x="201" y="41"/>
                    </a:cubicBezTo>
                    <a:cubicBezTo>
                      <a:pt x="201" y="38"/>
                      <a:pt x="203" y="35"/>
                      <a:pt x="206" y="34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2" y="0"/>
                      <a:pt x="206" y="0"/>
                      <a:pt x="199" y="0"/>
                    </a:cubicBezTo>
                    <a:cubicBezTo>
                      <a:pt x="173" y="0"/>
                      <a:pt x="148" y="2"/>
                      <a:pt x="143" y="4"/>
                    </a:cubicBezTo>
                    <a:cubicBezTo>
                      <a:pt x="115" y="17"/>
                      <a:pt x="119" y="32"/>
                      <a:pt x="68" y="99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113" y="282"/>
                      <a:pt x="113" y="282"/>
                      <a:pt x="113" y="282"/>
                    </a:cubicBezTo>
                    <a:cubicBezTo>
                      <a:pt x="176" y="296"/>
                      <a:pt x="203" y="300"/>
                      <a:pt x="267" y="283"/>
                    </a:cubicBezTo>
                    <a:cubicBezTo>
                      <a:pt x="267" y="283"/>
                      <a:pt x="267" y="283"/>
                      <a:pt x="267" y="283"/>
                    </a:cubicBezTo>
                    <a:cubicBezTo>
                      <a:pt x="323" y="268"/>
                      <a:pt x="323" y="268"/>
                      <a:pt x="323" y="268"/>
                    </a:cubicBezTo>
                    <a:cubicBezTo>
                      <a:pt x="330" y="266"/>
                      <a:pt x="335" y="262"/>
                      <a:pt x="339" y="256"/>
                    </a:cubicBezTo>
                    <a:cubicBezTo>
                      <a:pt x="342" y="250"/>
                      <a:pt x="343" y="243"/>
                      <a:pt x="341" y="237"/>
                    </a:cubicBezTo>
                    <a:cubicBezTo>
                      <a:pt x="340" y="233"/>
                      <a:pt x="338" y="229"/>
                      <a:pt x="335" y="226"/>
                    </a:cubicBezTo>
                    <a:cubicBezTo>
                      <a:pt x="293" y="235"/>
                      <a:pt x="293" y="235"/>
                      <a:pt x="293" y="235"/>
                    </a:cubicBezTo>
                    <a:cubicBezTo>
                      <a:pt x="290" y="236"/>
                      <a:pt x="287" y="233"/>
                      <a:pt x="286" y="230"/>
                    </a:cubicBezTo>
                    <a:cubicBezTo>
                      <a:pt x="285" y="227"/>
                      <a:pt x="288" y="224"/>
                      <a:pt x="291" y="223"/>
                    </a:cubicBezTo>
                    <a:cubicBezTo>
                      <a:pt x="307" y="220"/>
                      <a:pt x="322" y="216"/>
                      <a:pt x="339" y="212"/>
                    </a:cubicBezTo>
                    <a:cubicBezTo>
                      <a:pt x="346" y="210"/>
                      <a:pt x="353" y="206"/>
                      <a:pt x="357" y="199"/>
                    </a:cubicBezTo>
                    <a:cubicBezTo>
                      <a:pt x="361" y="193"/>
                      <a:pt x="363" y="185"/>
                      <a:pt x="361" y="177"/>
                    </a:cubicBezTo>
                    <a:cubicBezTo>
                      <a:pt x="359" y="169"/>
                      <a:pt x="354" y="162"/>
                      <a:pt x="347" y="159"/>
                    </a:cubicBezTo>
                    <a:cubicBezTo>
                      <a:pt x="346" y="159"/>
                      <a:pt x="345" y="159"/>
                      <a:pt x="344" y="160"/>
                    </a:cubicBezTo>
                    <a:cubicBezTo>
                      <a:pt x="303" y="169"/>
                      <a:pt x="303" y="169"/>
                      <a:pt x="303" y="169"/>
                    </a:cubicBezTo>
                    <a:cubicBezTo>
                      <a:pt x="300" y="170"/>
                      <a:pt x="296" y="168"/>
                      <a:pt x="296" y="165"/>
                    </a:cubicBezTo>
                    <a:cubicBezTo>
                      <a:pt x="295" y="162"/>
                      <a:pt x="297" y="158"/>
                      <a:pt x="300" y="15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16"/>
              <p:cNvSpPr>
                <a:spLocks/>
              </p:cNvSpPr>
              <p:nvPr/>
            </p:nvSpPr>
            <p:spPr bwMode="auto">
              <a:xfrm>
                <a:off x="2898" y="3283"/>
                <a:ext cx="445" cy="717"/>
              </a:xfrm>
              <a:custGeom>
                <a:avLst/>
                <a:gdLst>
                  <a:gd name="T0" fmla="*/ 125 w 188"/>
                  <a:gd name="T1" fmla="*/ 15 h 303"/>
                  <a:gd name="T2" fmla="*/ 111 w 188"/>
                  <a:gd name="T3" fmla="*/ 1 h 303"/>
                  <a:gd name="T4" fmla="*/ 101 w 188"/>
                  <a:gd name="T5" fmla="*/ 1 h 303"/>
                  <a:gd name="T6" fmla="*/ 17 w 188"/>
                  <a:gd name="T7" fmla="*/ 24 h 303"/>
                  <a:gd name="T8" fmla="*/ 3 w 188"/>
                  <a:gd name="T9" fmla="*/ 49 h 303"/>
                  <a:gd name="T10" fmla="*/ 64 w 188"/>
                  <a:gd name="T11" fmla="*/ 287 h 303"/>
                  <a:gd name="T12" fmla="*/ 89 w 188"/>
                  <a:gd name="T13" fmla="*/ 300 h 303"/>
                  <a:gd name="T14" fmla="*/ 171 w 188"/>
                  <a:gd name="T15" fmla="*/ 273 h 303"/>
                  <a:gd name="T16" fmla="*/ 185 w 188"/>
                  <a:gd name="T17" fmla="*/ 247 h 303"/>
                  <a:gd name="T18" fmla="*/ 125 w 188"/>
                  <a:gd name="T19" fmla="*/ 15 h 303"/>
                  <a:gd name="T20" fmla="*/ 158 w 188"/>
                  <a:gd name="T21" fmla="*/ 240 h 303"/>
                  <a:gd name="T22" fmla="*/ 120 w 188"/>
                  <a:gd name="T23" fmla="*/ 265 h 303"/>
                  <a:gd name="T24" fmla="*/ 94 w 188"/>
                  <a:gd name="T25" fmla="*/ 227 h 303"/>
                  <a:gd name="T26" fmla="*/ 133 w 188"/>
                  <a:gd name="T27" fmla="*/ 202 h 303"/>
                  <a:gd name="T28" fmla="*/ 158 w 188"/>
                  <a:gd name="T29" fmla="*/ 24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303">
                    <a:moveTo>
                      <a:pt x="125" y="15"/>
                    </a:moveTo>
                    <a:cubicBezTo>
                      <a:pt x="123" y="8"/>
                      <a:pt x="118" y="3"/>
                      <a:pt x="111" y="1"/>
                    </a:cubicBezTo>
                    <a:cubicBezTo>
                      <a:pt x="108" y="0"/>
                      <a:pt x="104" y="0"/>
                      <a:pt x="101" y="1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7" y="27"/>
                      <a:pt x="0" y="39"/>
                      <a:pt x="3" y="49"/>
                    </a:cubicBezTo>
                    <a:cubicBezTo>
                      <a:pt x="64" y="287"/>
                      <a:pt x="64" y="287"/>
                      <a:pt x="64" y="287"/>
                    </a:cubicBezTo>
                    <a:cubicBezTo>
                      <a:pt x="67" y="297"/>
                      <a:pt x="79" y="303"/>
                      <a:pt x="89" y="300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81" y="269"/>
                      <a:pt x="188" y="257"/>
                      <a:pt x="185" y="247"/>
                    </a:cubicBezTo>
                    <a:lnTo>
                      <a:pt x="125" y="15"/>
                    </a:lnTo>
                    <a:close/>
                    <a:moveTo>
                      <a:pt x="158" y="240"/>
                    </a:moveTo>
                    <a:cubicBezTo>
                      <a:pt x="154" y="258"/>
                      <a:pt x="137" y="269"/>
                      <a:pt x="120" y="265"/>
                    </a:cubicBezTo>
                    <a:cubicBezTo>
                      <a:pt x="102" y="262"/>
                      <a:pt x="91" y="245"/>
                      <a:pt x="94" y="227"/>
                    </a:cubicBezTo>
                    <a:cubicBezTo>
                      <a:pt x="98" y="210"/>
                      <a:pt x="115" y="198"/>
                      <a:pt x="133" y="202"/>
                    </a:cubicBezTo>
                    <a:cubicBezTo>
                      <a:pt x="150" y="205"/>
                      <a:pt x="161" y="222"/>
                      <a:pt x="158" y="24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任意多边形: 形状 40"/>
            <p:cNvSpPr/>
            <p:nvPr/>
          </p:nvSpPr>
          <p:spPr>
            <a:xfrm flipH="1" flipV="1">
              <a:off x="6715233" y="3683580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8221529" y="3520641"/>
            <a:ext cx="2954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 smtClean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57360" y="5110035"/>
            <a:ext cx="2954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 smtClean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9385" y="3516897"/>
            <a:ext cx="2954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 smtClean="0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27452" y="5110036"/>
            <a:ext cx="2954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6347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1"/>
          <p:cNvSpPr/>
          <p:nvPr>
            <p:custDataLst>
              <p:tags r:id="rId3"/>
            </p:custDataLst>
          </p:nvPr>
        </p:nvSpPr>
        <p:spPr>
          <a:xfrm>
            <a:off x="9899178" y="1628433"/>
            <a:ext cx="1283172" cy="1283172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2" name="MH_Others_11"/>
          <p:cNvSpPr/>
          <p:nvPr>
            <p:custDataLst>
              <p:tags r:id="rId4"/>
            </p:custDataLst>
          </p:nvPr>
        </p:nvSpPr>
        <p:spPr>
          <a:xfrm>
            <a:off x="8994126" y="736567"/>
            <a:ext cx="886004" cy="886004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" name="PA_MH_Others_12"/>
          <p:cNvSpPr txBox="1"/>
          <p:nvPr>
            <p:custDataLst>
              <p:tags r:id="rId5"/>
            </p:custDataLst>
          </p:nvPr>
        </p:nvSpPr>
        <p:spPr>
          <a:xfrm>
            <a:off x="9001009" y="947667"/>
            <a:ext cx="1051574" cy="495189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6600" spc="100" dirty="0">
                <a:solidFill>
                  <a:schemeClr val="accent4"/>
                </a:solidFill>
                <a:cs typeface="+mn-ea"/>
                <a:sym typeface="+mn-lt"/>
              </a:rPr>
              <a:t>C</a:t>
            </a:r>
            <a:r>
              <a:rPr lang="en-US" altLang="zh-CN" sz="3600" spc="100" dirty="0">
                <a:solidFill>
                  <a:schemeClr val="accent4"/>
                </a:solidFill>
                <a:cs typeface="+mn-ea"/>
                <a:sym typeface="+mn-lt"/>
              </a:rPr>
              <a:t>ONTENTS</a:t>
            </a:r>
            <a:endParaRPr lang="zh-CN" altLang="en-US" sz="3600" spc="1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PA_MH_Others_13"/>
          <p:cNvSpPr txBox="1"/>
          <p:nvPr>
            <p:custDataLst>
              <p:tags r:id="rId6"/>
            </p:custDataLst>
          </p:nvPr>
        </p:nvSpPr>
        <p:spPr>
          <a:xfrm>
            <a:off x="9747858" y="454549"/>
            <a:ext cx="1434492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7200" dirty="0">
                <a:solidFill>
                  <a:srgbClr val="3D4048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8" name="MH_Number_1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6388851" y="2635535"/>
            <a:ext cx="863044" cy="8630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PA_MH_Entry_1">
            <a:hlinkClick r:id="rId17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6410370" y="3814886"/>
            <a:ext cx="841525" cy="272975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800" spc="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工作评价</a:t>
            </a:r>
            <a:endParaRPr lang="zh-CN" altLang="en-US" sz="2800" spc="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MH_Number_2">
            <a:hlinkClick r:id="rId1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4833715" y="1509134"/>
            <a:ext cx="890690" cy="8906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PA_MH_Entry_2">
            <a:hlinkClick r:id="rId18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4886567" y="2677283"/>
            <a:ext cx="841525" cy="280514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800" spc="2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自我评价</a:t>
            </a:r>
            <a:endParaRPr lang="zh-CN" altLang="en-US" sz="2800" spc="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MH_Number_3">
            <a:hlinkClick r:id="rId19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322686" y="2635536"/>
            <a:ext cx="846583" cy="8465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PA_MH_Entry_3">
            <a:hlinkClick r:id="rId19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3362763" y="3814886"/>
            <a:ext cx="841525" cy="250806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800" spc="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工作体会</a:t>
            </a:r>
            <a:endParaRPr lang="zh-CN" altLang="en-US" sz="2800" spc="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MH_Number_4">
            <a:hlinkClick r:id="rId20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1822972" y="1528823"/>
            <a:ext cx="835269" cy="8352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PA_MH_Entry_4">
            <a:hlinkClick r:id="rId20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1838960" y="2633276"/>
            <a:ext cx="841525" cy="383864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800" spc="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工作规划和展望</a:t>
            </a:r>
            <a:endParaRPr lang="zh-CN" altLang="en-US" sz="2800" spc="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9363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2"/>
      <p:bldP spid="8" grpId="0" animBg="1"/>
      <p:bldP spid="9" grpId="0"/>
      <p:bldP spid="14" grpId="0" animBg="1"/>
      <p:bldP spid="10" grpId="0"/>
      <p:bldP spid="12" grpId="0" animBg="1"/>
      <p:bldP spid="13" grpId="0"/>
      <p:bldP spid="17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658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规 划 和 展 </a:t>
            </a:r>
            <a:r>
              <a:rPr lang="zh-CN" altLang="en-US" sz="2800" b="1" dirty="0" smtClean="0">
                <a:cs typeface="+mn-ea"/>
                <a:sym typeface="+mn-lt"/>
              </a:rPr>
              <a:t>望</a:t>
            </a:r>
            <a:r>
              <a:rPr lang="en-US" altLang="zh-CN" sz="2800" b="1" dirty="0" smtClean="0">
                <a:cs typeface="+mn-ea"/>
                <a:sym typeface="+mn-lt"/>
              </a:rPr>
              <a:t> /</a:t>
            </a:r>
            <a:r>
              <a:rPr lang="en-US" altLang="zh-CN" sz="2400" dirty="0" err="1" smtClean="0">
                <a:cs typeface="+mn-ea"/>
                <a:sym typeface="+mn-lt"/>
              </a:rPr>
              <a:t>Plan&amp;Outlook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7" name="任意多边形: 形状 12"/>
          <p:cNvSpPr>
            <a:spLocks/>
          </p:cNvSpPr>
          <p:nvPr/>
        </p:nvSpPr>
        <p:spPr bwMode="auto">
          <a:xfrm>
            <a:off x="472440" y="1289326"/>
            <a:ext cx="6008823" cy="5449205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15696" y="1803034"/>
            <a:ext cx="399214" cy="399214"/>
            <a:chOff x="0" y="0"/>
            <a:chExt cx="767929" cy="767929"/>
          </a:xfrm>
        </p:grpSpPr>
        <p:sp>
          <p:nvSpPr>
            <p:cNvPr id="9" name="任意多边形: 形状 14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15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15696" y="3059233"/>
            <a:ext cx="399214" cy="399214"/>
            <a:chOff x="0" y="-156631"/>
            <a:chExt cx="767929" cy="767929"/>
          </a:xfrm>
        </p:grpSpPr>
        <p:sp>
          <p:nvSpPr>
            <p:cNvPr id="12" name="任意多边形: 形状 20"/>
            <p:cNvSpPr/>
            <p:nvPr/>
          </p:nvSpPr>
          <p:spPr>
            <a:xfrm>
              <a:off x="0" y="-156631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21"/>
            <p:cNvSpPr/>
            <p:nvPr/>
          </p:nvSpPr>
          <p:spPr>
            <a:xfrm>
              <a:off x="234637" y="119843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5696" y="4157596"/>
            <a:ext cx="399214" cy="399214"/>
            <a:chOff x="0" y="0"/>
            <a:chExt cx="767929" cy="767929"/>
          </a:xfrm>
        </p:grpSpPr>
        <p:sp>
          <p:nvSpPr>
            <p:cNvPr id="15" name="任意多边形: 形状 26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27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5696" y="5341587"/>
            <a:ext cx="399214" cy="399214"/>
            <a:chOff x="0" y="0"/>
            <a:chExt cx="767929" cy="767929"/>
          </a:xfrm>
        </p:grpSpPr>
        <p:sp>
          <p:nvSpPr>
            <p:cNvPr id="18" name="任意多边形: 形状 32"/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33"/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046099" y="1583093"/>
            <a:ext cx="3322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46099" y="2846281"/>
            <a:ext cx="3322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6099" y="3941703"/>
            <a:ext cx="3322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6099" y="5125694"/>
            <a:ext cx="3322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9986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658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规 划 和 展 </a:t>
            </a:r>
            <a:r>
              <a:rPr lang="zh-CN" altLang="en-US" sz="2800" b="1" dirty="0" smtClean="0">
                <a:cs typeface="+mn-ea"/>
                <a:sym typeface="+mn-lt"/>
              </a:rPr>
              <a:t>望</a:t>
            </a:r>
            <a:r>
              <a:rPr lang="en-US" altLang="zh-CN" sz="2800" b="1" dirty="0" smtClean="0">
                <a:cs typeface="+mn-ea"/>
                <a:sym typeface="+mn-lt"/>
              </a:rPr>
              <a:t> /</a:t>
            </a:r>
            <a:r>
              <a:rPr lang="en-US" altLang="zh-CN" sz="2400" dirty="0" err="1" smtClean="0">
                <a:cs typeface="+mn-ea"/>
                <a:sym typeface="+mn-lt"/>
              </a:rPr>
              <a:t>Plan&amp;Outlook</a:t>
            </a:r>
            <a:endParaRPr lang="en-US" altLang="zh-CN" sz="2400" dirty="0">
              <a:cs typeface="+mn-ea"/>
              <a:sym typeface="+mn-lt"/>
            </a:endParaRPr>
          </a:p>
        </p:txBody>
      </p:sp>
      <p:grpSp>
        <p:nvGrpSpPr>
          <p:cNvPr id="7" name="23e456bb-da41-4e28-bc80-f7186d1decfc">
            <a:extLst>
              <a:ext uri="{FF2B5EF4-FFF2-40B4-BE49-F238E27FC236}">
                <a16:creationId xmlns:a16="http://schemas.microsoft.com/office/drawing/2014/main" xmlns="" id="{4940C5A4-E5D0-4B00-A574-F4359E3EC77B}"/>
              </a:ext>
            </a:extLst>
          </p:cNvPr>
          <p:cNvGrpSpPr>
            <a:grpSpLocks noChangeAspect="1"/>
          </p:cNvGrpSpPr>
          <p:nvPr/>
        </p:nvGrpSpPr>
        <p:grpSpPr>
          <a:xfrm>
            <a:off x="974394" y="1558568"/>
            <a:ext cx="10243212" cy="3594721"/>
            <a:chOff x="981505" y="1700808"/>
            <a:chExt cx="10243212" cy="3594721"/>
          </a:xfrm>
        </p:grpSpPr>
        <p:grpSp>
          <p:nvGrpSpPr>
            <p:cNvPr id="8" name="组合 7"/>
            <p:cNvGrpSpPr/>
            <p:nvPr/>
          </p:nvGrpSpPr>
          <p:grpSpPr>
            <a:xfrm>
              <a:off x="981505" y="1700808"/>
              <a:ext cx="10243212" cy="3594721"/>
              <a:chOff x="981505" y="2372884"/>
              <a:chExt cx="10243212" cy="3594721"/>
            </a:xfrm>
          </p:grpSpPr>
          <p:cxnSp>
            <p:nvCxnSpPr>
              <p:cNvPr id="10" name="Straight Connector 19"/>
              <p:cNvCxnSpPr/>
              <p:nvPr/>
            </p:nvCxnSpPr>
            <p:spPr>
              <a:xfrm flipH="1">
                <a:off x="3712807" y="4209528"/>
                <a:ext cx="4694560" cy="0"/>
              </a:xfrm>
              <a:prstGeom prst="line">
                <a:avLst/>
              </a:prstGeom>
              <a:ln w="28575" cmpd="sng">
                <a:solidFill>
                  <a:schemeClr val="accent2">
                    <a:lumMod val="50000"/>
                    <a:alpha val="30000"/>
                  </a:schemeClr>
                </a:solidFill>
                <a:prstDash val="sys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8"/>
              <p:cNvSpPr/>
              <p:nvPr/>
            </p:nvSpPr>
            <p:spPr>
              <a:xfrm>
                <a:off x="8447212" y="3039977"/>
                <a:ext cx="2112235" cy="2112235"/>
              </a:xfrm>
              <a:prstGeom prst="ellipse">
                <a:avLst/>
              </a:prstGeom>
              <a:noFill/>
              <a:ln w="28575" cmpd="sng">
                <a:solidFill>
                  <a:schemeClr val="tx2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Oval 17"/>
              <p:cNvSpPr/>
              <p:nvPr/>
            </p:nvSpPr>
            <p:spPr>
              <a:xfrm>
                <a:off x="1600571" y="3039977"/>
                <a:ext cx="2112235" cy="2112235"/>
              </a:xfrm>
              <a:prstGeom prst="ellipse">
                <a:avLst/>
              </a:prstGeom>
              <a:noFill/>
              <a:ln w="28575" cmpd="sng">
                <a:solidFill>
                  <a:schemeClr val="tx2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Oval 4"/>
              <p:cNvSpPr/>
              <p:nvPr/>
            </p:nvSpPr>
            <p:spPr>
              <a:xfrm>
                <a:off x="4938265" y="2924043"/>
                <a:ext cx="2304256" cy="230425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3D40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b="1" kern="0">
                    <a:solidFill>
                      <a:prstClr val="black"/>
                    </a:solidFill>
                    <a:cs typeface="+mn-ea"/>
                    <a:sym typeface="+mn-lt"/>
                  </a:rPr>
                  <a:t>标题文本预设</a:t>
                </a:r>
                <a:endParaRPr lang="en-US" sz="2000" b="1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Oval 8"/>
              <p:cNvSpPr/>
              <p:nvPr/>
            </p:nvSpPr>
            <p:spPr>
              <a:xfrm>
                <a:off x="8817691" y="4623456"/>
                <a:ext cx="1344149" cy="134414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zh-CN" altLang="en-US" sz="1600" b="1">
                    <a:cs typeface="+mn-ea"/>
                    <a:sym typeface="+mn-lt"/>
                  </a:rPr>
                  <a:t>关键词</a:t>
                </a:r>
                <a:endParaRPr 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15" name="Oval 9"/>
              <p:cNvSpPr/>
              <p:nvPr/>
            </p:nvSpPr>
            <p:spPr>
              <a:xfrm>
                <a:off x="7798263" y="3659089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3D40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kern="0">
                    <a:solidFill>
                      <a:prstClr val="black"/>
                    </a:solidFill>
                    <a:cs typeface="+mn-ea"/>
                    <a:sym typeface="+mn-lt"/>
                  </a:rPr>
                  <a:t>关键词</a:t>
                </a:r>
                <a:endParaRPr 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Oval 10"/>
              <p:cNvSpPr/>
              <p:nvPr/>
            </p:nvSpPr>
            <p:spPr>
              <a:xfrm>
                <a:off x="8807730" y="2443992"/>
                <a:ext cx="1344149" cy="134414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zh-CN" altLang="en-US" sz="1600" b="1">
                    <a:cs typeface="+mn-ea"/>
                    <a:sym typeface="+mn-lt"/>
                  </a:rPr>
                  <a:t>关键词</a:t>
                </a:r>
                <a:endParaRPr 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17" name="Oval 11"/>
              <p:cNvSpPr/>
              <p:nvPr/>
            </p:nvSpPr>
            <p:spPr>
              <a:xfrm>
                <a:off x="10198529" y="3659089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3D40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kern="0">
                    <a:solidFill>
                      <a:prstClr val="black"/>
                    </a:solidFill>
                    <a:cs typeface="+mn-ea"/>
                    <a:sym typeface="+mn-lt"/>
                  </a:rPr>
                  <a:t>关键词</a:t>
                </a:r>
                <a:endParaRPr 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Oval 12"/>
              <p:cNvSpPr/>
              <p:nvPr/>
            </p:nvSpPr>
            <p:spPr>
              <a:xfrm>
                <a:off x="981505" y="3653552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3D40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kern="0">
                    <a:solidFill>
                      <a:prstClr val="black"/>
                    </a:solidFill>
                    <a:cs typeface="+mn-ea"/>
                    <a:sym typeface="+mn-lt"/>
                  </a:rPr>
                  <a:t>关键词</a:t>
                </a:r>
                <a:endParaRPr 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13"/>
              <p:cNvSpPr/>
              <p:nvPr/>
            </p:nvSpPr>
            <p:spPr>
              <a:xfrm>
                <a:off x="1974652" y="4556224"/>
                <a:ext cx="1344149" cy="134414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zh-CN" altLang="en-US" sz="1600" b="1">
                    <a:cs typeface="+mn-ea"/>
                    <a:sym typeface="+mn-lt"/>
                  </a:rPr>
                  <a:t>关键词</a:t>
                </a:r>
                <a:endParaRPr 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20" name="Oval 14"/>
              <p:cNvSpPr/>
              <p:nvPr/>
            </p:nvSpPr>
            <p:spPr>
              <a:xfrm>
                <a:off x="3285761" y="3658256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3D40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kern="0">
                    <a:solidFill>
                      <a:prstClr val="black"/>
                    </a:solidFill>
                    <a:cs typeface="+mn-ea"/>
                    <a:sym typeface="+mn-lt"/>
                  </a:rPr>
                  <a:t>关键词</a:t>
                </a:r>
                <a:endParaRPr 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Oval 15"/>
              <p:cNvSpPr/>
              <p:nvPr/>
            </p:nvSpPr>
            <p:spPr>
              <a:xfrm>
                <a:off x="1959715" y="2372884"/>
                <a:ext cx="1344149" cy="13441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zh-CN" altLang="en-US" sz="1600" b="1">
                    <a:cs typeface="+mn-ea"/>
                    <a:sym typeface="+mn-lt"/>
                  </a:rPr>
                  <a:t>关键词</a:t>
                </a:r>
                <a:endParaRPr lang="en-US" sz="2400" b="1" dirty="0">
                  <a:cs typeface="+mn-ea"/>
                  <a:sym typeface="+mn-lt"/>
                </a:endParaRPr>
              </a:p>
            </p:txBody>
          </p:sp>
          <p:sp>
            <p:nvSpPr>
              <p:cNvPr id="22" name="Rectangle 6"/>
              <p:cNvSpPr/>
              <p:nvPr/>
            </p:nvSpPr>
            <p:spPr>
              <a:xfrm>
                <a:off x="2297307" y="3944283"/>
                <a:ext cx="823296" cy="353939"/>
              </a:xfrm>
              <a:prstGeom prst="rect">
                <a:avLst/>
              </a:prstGeom>
            </p:spPr>
            <p:txBody>
              <a:bodyPr wrap="none" lIns="121917" tIns="60958" rIns="121917" bIns="60958" anchor="ctr" anchorCtr="1">
                <a:spAutoFit/>
              </a:bodyPr>
              <a:lstStyle/>
              <a:p>
                <a:pPr algn="ctr"/>
                <a:r>
                  <a:rPr lang="zh-CN" altLang="en-US" sz="1500">
                    <a:cs typeface="+mn-ea"/>
                    <a:sym typeface="+mn-lt"/>
                  </a:rPr>
                  <a:t>关键词</a:t>
                </a:r>
                <a:endParaRPr lang="en-US" sz="1500" dirty="0">
                  <a:cs typeface="+mn-ea"/>
                  <a:sym typeface="+mn-lt"/>
                </a:endParaRPr>
              </a:p>
            </p:txBody>
          </p:sp>
          <p:sp>
            <p:nvSpPr>
              <p:cNvPr id="23" name="Rectangle 16"/>
              <p:cNvSpPr/>
              <p:nvPr/>
            </p:nvSpPr>
            <p:spPr>
              <a:xfrm>
                <a:off x="9091681" y="3980160"/>
                <a:ext cx="823296" cy="353939"/>
              </a:xfrm>
              <a:prstGeom prst="rect">
                <a:avLst/>
              </a:prstGeom>
            </p:spPr>
            <p:txBody>
              <a:bodyPr wrap="none" lIns="121917" tIns="60958" rIns="121917" bIns="60958" anchor="ctr" anchorCtr="1">
                <a:spAutoFit/>
              </a:bodyPr>
              <a:lstStyle/>
              <a:p>
                <a:pPr algn="ctr"/>
                <a:r>
                  <a:rPr lang="zh-CN" altLang="en-US" sz="1500">
                    <a:cs typeface="+mn-ea"/>
                    <a:sym typeface="+mn-lt"/>
                  </a:rPr>
                  <a:t>关键词</a:t>
                </a:r>
                <a:endParaRPr lang="en-US" sz="1500" dirty="0"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972143" y="4781804"/>
              <a:ext cx="2236510" cy="510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25425" lvl="0" indent="-225425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cs typeface="+mn-ea"/>
                  <a:sym typeface="+mn-lt"/>
                </a:rPr>
                <a:t>点击输入文本内容</a:t>
              </a:r>
              <a:endParaRPr lang="en-US" altLang="zh-CN" sz="2000" kern="0" dirty="0"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02015" y="5656623"/>
            <a:ext cx="10191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击此处更换文本</a:t>
            </a:r>
          </a:p>
        </p:txBody>
      </p:sp>
    </p:spTree>
    <p:extLst>
      <p:ext uri="{BB962C8B-B14F-4D97-AF65-F5344CB8AC3E}">
        <p14:creationId xmlns:p14="http://schemas.microsoft.com/office/powerpoint/2010/main" val="21160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19" name="椭圆 18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295400" y="173862"/>
            <a:ext cx="658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规 划 和 展 </a:t>
            </a:r>
            <a:r>
              <a:rPr lang="zh-CN" altLang="en-US" sz="2800" b="1" dirty="0" smtClean="0">
                <a:cs typeface="+mn-ea"/>
                <a:sym typeface="+mn-lt"/>
              </a:rPr>
              <a:t>望</a:t>
            </a:r>
            <a:r>
              <a:rPr lang="en-US" altLang="zh-CN" sz="2800" b="1" dirty="0" smtClean="0">
                <a:cs typeface="+mn-ea"/>
                <a:sym typeface="+mn-lt"/>
              </a:rPr>
              <a:t> /</a:t>
            </a:r>
            <a:r>
              <a:rPr lang="en-US" altLang="zh-CN" sz="2400" dirty="0" err="1" smtClean="0">
                <a:cs typeface="+mn-ea"/>
                <a:sym typeface="+mn-lt"/>
              </a:rPr>
              <a:t>Plan&amp;Outlook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585239" y="5239543"/>
            <a:ext cx="2397299" cy="9366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点击输入文本内容</a:t>
            </a: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53"/>
          <p:cNvSpPr>
            <a:spLocks noChangeArrowheads="1"/>
          </p:cNvSpPr>
          <p:nvPr/>
        </p:nvSpPr>
        <p:spPr bwMode="auto">
          <a:xfrm>
            <a:off x="3110071" y="5239543"/>
            <a:ext cx="2397299" cy="9366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点击输入文本内容</a:t>
            </a:r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55"/>
          <p:cNvSpPr>
            <a:spLocks noChangeArrowheads="1"/>
          </p:cNvSpPr>
          <p:nvPr/>
        </p:nvSpPr>
        <p:spPr bwMode="auto">
          <a:xfrm>
            <a:off x="5636876" y="5239543"/>
            <a:ext cx="2395720" cy="93662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点击输入文本内容</a:t>
            </a:r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 useBgFill="1">
        <p:nvSpPr>
          <p:cNvPr id="25" name="矩形 24"/>
          <p:cNvSpPr/>
          <p:nvPr/>
        </p:nvSpPr>
        <p:spPr>
          <a:xfrm>
            <a:off x="585239" y="1731167"/>
            <a:ext cx="2404357" cy="3395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26" name="矩形 25"/>
          <p:cNvSpPr/>
          <p:nvPr/>
        </p:nvSpPr>
        <p:spPr>
          <a:xfrm>
            <a:off x="3109010" y="1731166"/>
            <a:ext cx="2404357" cy="3395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27" name="矩形 26"/>
          <p:cNvSpPr/>
          <p:nvPr/>
        </p:nvSpPr>
        <p:spPr>
          <a:xfrm>
            <a:off x="5632781" y="1731168"/>
            <a:ext cx="2404357" cy="3395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411698" y="2311087"/>
            <a:ext cx="2527858" cy="0"/>
          </a:xfrm>
          <a:prstGeom prst="line">
            <a:avLst/>
          </a:prstGeom>
          <a:ln w="22225">
            <a:solidFill>
              <a:srgbClr val="3D40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13649" y="1901861"/>
            <a:ext cx="290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13649" y="245947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13649" y="3233004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13649" y="4251091"/>
            <a:ext cx="3187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1.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2.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3.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4.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6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658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 作 规 划 和 展 </a:t>
            </a:r>
            <a:r>
              <a:rPr lang="zh-CN" altLang="en-US" sz="2800" b="1" dirty="0" smtClean="0">
                <a:cs typeface="+mn-ea"/>
                <a:sym typeface="+mn-lt"/>
              </a:rPr>
              <a:t>望</a:t>
            </a:r>
            <a:r>
              <a:rPr lang="en-US" altLang="zh-CN" sz="2800" b="1" dirty="0" smtClean="0">
                <a:cs typeface="+mn-ea"/>
                <a:sym typeface="+mn-lt"/>
              </a:rPr>
              <a:t> /</a:t>
            </a:r>
            <a:r>
              <a:rPr lang="en-US" altLang="zh-CN" sz="2400" dirty="0" err="1" smtClean="0">
                <a:cs typeface="+mn-ea"/>
                <a:sym typeface="+mn-lt"/>
              </a:rPr>
              <a:t>Plan&amp;Outlook</a:t>
            </a:r>
            <a:endParaRPr lang="en-US" altLang="zh-CN" sz="24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42082" y="1825990"/>
            <a:ext cx="9307835" cy="2631131"/>
            <a:chOff x="2591990" y="2251900"/>
            <a:chExt cx="7008021" cy="1981022"/>
          </a:xfrm>
        </p:grpSpPr>
        <p:cxnSp>
          <p:nvCxnSpPr>
            <p:cNvPr id="8" name="MH_Other_1"/>
            <p:cNvCxnSpPr/>
            <p:nvPr>
              <p:custDataLst>
                <p:tags r:id="rId2"/>
              </p:custDataLst>
            </p:nvPr>
          </p:nvCxnSpPr>
          <p:spPr bwMode="auto">
            <a:xfrm>
              <a:off x="2591990" y="3528984"/>
              <a:ext cx="1548000" cy="0"/>
            </a:xfrm>
            <a:prstGeom prst="line">
              <a:avLst/>
            </a:prstGeom>
            <a:solidFill>
              <a:srgbClr val="49ACC1"/>
            </a:solidFill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Other_2"/>
            <p:cNvSpPr/>
            <p:nvPr>
              <p:custDataLst>
                <p:tags r:id="rId3"/>
              </p:custDataLst>
            </p:nvPr>
          </p:nvSpPr>
          <p:spPr>
            <a:xfrm rot="18925946">
              <a:off x="2888058" y="3623914"/>
              <a:ext cx="812010" cy="609008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A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MH_SubTitle_1"/>
            <p:cNvSpPr/>
            <p:nvPr>
              <p:custDataLst>
                <p:tags r:id="rId4"/>
              </p:custDataLst>
            </p:nvPr>
          </p:nvSpPr>
          <p:spPr>
            <a:xfrm>
              <a:off x="2591990" y="2251900"/>
              <a:ext cx="1548000" cy="11733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EFFFF"/>
                  </a:solidFill>
                  <a:cs typeface="+mn-ea"/>
                  <a:sym typeface="+mn-lt"/>
                </a:rPr>
                <a:t>标题</a:t>
              </a:r>
            </a:p>
          </p:txBody>
        </p:sp>
        <p:cxnSp>
          <p:nvCxnSpPr>
            <p:cNvPr id="11" name="MH_Other_3"/>
            <p:cNvCxnSpPr/>
            <p:nvPr>
              <p:custDataLst>
                <p:tags r:id="rId5"/>
              </p:custDataLst>
            </p:nvPr>
          </p:nvCxnSpPr>
          <p:spPr bwMode="auto">
            <a:xfrm>
              <a:off x="5322001" y="3528984"/>
              <a:ext cx="1548000" cy="0"/>
            </a:xfrm>
            <a:prstGeom prst="line">
              <a:avLst/>
            </a:prstGeom>
            <a:solidFill>
              <a:srgbClr val="BAD328"/>
            </a:solidFill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MH_Other_4"/>
            <p:cNvSpPr/>
            <p:nvPr>
              <p:custDataLst>
                <p:tags r:id="rId6"/>
              </p:custDataLst>
            </p:nvPr>
          </p:nvSpPr>
          <p:spPr>
            <a:xfrm rot="18925946">
              <a:off x="5618069" y="3623914"/>
              <a:ext cx="812010" cy="609008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B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7"/>
              </p:custDataLst>
            </p:nvPr>
          </p:nvSpPr>
          <p:spPr>
            <a:xfrm>
              <a:off x="5322001" y="2251900"/>
              <a:ext cx="1548000" cy="11733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rgbClr val="FEFFFF"/>
                  </a:solidFill>
                  <a:cs typeface="+mn-ea"/>
                  <a:sym typeface="+mn-lt"/>
                </a:rPr>
                <a:t>标题</a:t>
              </a:r>
              <a:endParaRPr lang="zh-CN" altLang="en-US" sz="2800" spc="600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MH_Other_5"/>
            <p:cNvCxnSpPr/>
            <p:nvPr>
              <p:custDataLst>
                <p:tags r:id="rId8"/>
              </p:custDataLst>
            </p:nvPr>
          </p:nvCxnSpPr>
          <p:spPr bwMode="auto">
            <a:xfrm>
              <a:off x="8052011" y="3528984"/>
              <a:ext cx="1548000" cy="0"/>
            </a:xfrm>
            <a:prstGeom prst="line">
              <a:avLst/>
            </a:prstGeom>
            <a:solidFill>
              <a:srgbClr val="40C2A2"/>
            </a:solidFill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MH_Other_6"/>
            <p:cNvSpPr/>
            <p:nvPr>
              <p:custDataLst>
                <p:tags r:id="rId9"/>
              </p:custDataLst>
            </p:nvPr>
          </p:nvSpPr>
          <p:spPr>
            <a:xfrm rot="18925946">
              <a:off x="8348079" y="3623914"/>
              <a:ext cx="812010" cy="609008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C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SubTitle_3"/>
            <p:cNvSpPr/>
            <p:nvPr>
              <p:custDataLst>
                <p:tags r:id="rId10"/>
              </p:custDataLst>
            </p:nvPr>
          </p:nvSpPr>
          <p:spPr>
            <a:xfrm>
              <a:off x="8052011" y="2251900"/>
              <a:ext cx="1548000" cy="11733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rgbClr val="FEFFFF"/>
                  </a:solidFill>
                  <a:cs typeface="+mn-ea"/>
                  <a:sym typeface="+mn-lt"/>
                </a:rPr>
                <a:t>标题</a:t>
              </a:r>
              <a:endParaRPr lang="zh-CN" altLang="en-US" sz="2800" spc="600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04079" y="5096926"/>
            <a:ext cx="10191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点击</a:t>
            </a:r>
            <a:r>
              <a:rPr lang="zh-CN" altLang="en-US" sz="1600" dirty="0">
                <a:cs typeface="+mn-ea"/>
                <a:sym typeface="+mn-lt"/>
              </a:rPr>
              <a:t>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</a:t>
            </a:r>
            <a:endParaRPr lang="zh-CN" altLang="en-US" sz="1600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9103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114040" y="609600"/>
            <a:ext cx="5969000" cy="5638800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文本框 2"/>
          <p:cNvSpPr txBox="1"/>
          <p:nvPr>
            <p:custDataLst>
              <p:tags r:id="rId2"/>
            </p:custDataLst>
          </p:nvPr>
        </p:nvSpPr>
        <p:spPr>
          <a:xfrm>
            <a:off x="3720698" y="2267506"/>
            <a:ext cx="475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300" dirty="0" smtClean="0">
                <a:solidFill>
                  <a:srgbClr val="2273A4"/>
                </a:solidFill>
                <a:cs typeface="+mn-ea"/>
                <a:sym typeface="+mn-lt"/>
              </a:rPr>
              <a:t>BUSINESS REPORT</a:t>
            </a:r>
            <a:endParaRPr lang="zh-CN" altLang="en-US" sz="3600" spc="300" dirty="0">
              <a:solidFill>
                <a:srgbClr val="2273A4"/>
              </a:solidFill>
              <a:cs typeface="+mn-ea"/>
              <a:sym typeface="+mn-lt"/>
            </a:endParaRPr>
          </a:p>
        </p:txBody>
      </p:sp>
      <p:sp>
        <p:nvSpPr>
          <p:cNvPr id="14" name="PA_文本框 4"/>
          <p:cNvSpPr txBox="1"/>
          <p:nvPr>
            <p:custDataLst>
              <p:tags r:id="rId3"/>
            </p:custDataLst>
          </p:nvPr>
        </p:nvSpPr>
        <p:spPr>
          <a:xfrm>
            <a:off x="3293978" y="3043775"/>
            <a:ext cx="5610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cs typeface="+mn-ea"/>
                <a:sym typeface="+mn-lt"/>
              </a:rPr>
              <a:t>简约述职报告</a:t>
            </a:r>
            <a:endParaRPr lang="zh-CN" altLang="en-US" sz="5400" spc="6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1098" y="4731192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cs typeface="+mn-ea"/>
                <a:sym typeface="+mn-lt"/>
              </a:rPr>
              <a:t>Designed by </a:t>
            </a:r>
            <a:r>
              <a:rPr lang="zh-CN" altLang="en-US" sz="1600" dirty="0">
                <a:cs typeface="+mn-ea"/>
                <a:sym typeface="+mn-lt"/>
              </a:rPr>
              <a:t>优</a:t>
            </a:r>
            <a:r>
              <a:rPr lang="zh-CN" altLang="en-US" sz="1600" dirty="0" smtClean="0">
                <a:cs typeface="+mn-ea"/>
                <a:sym typeface="+mn-lt"/>
              </a:rPr>
              <a:t>品</a:t>
            </a:r>
            <a:r>
              <a:rPr lang="en-US" altLang="zh-CN" sz="1600" dirty="0" smtClean="0">
                <a:cs typeface="+mn-ea"/>
                <a:sym typeface="+mn-lt"/>
              </a:rPr>
              <a:t>PPT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9658" y="4257646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PA_文本框 1"/>
          <p:cNvSpPr txBox="1"/>
          <p:nvPr>
            <p:custDataLst>
              <p:tags r:id="rId4"/>
            </p:custDataLst>
          </p:nvPr>
        </p:nvSpPr>
        <p:spPr>
          <a:xfrm>
            <a:off x="4899258" y="1251843"/>
            <a:ext cx="2396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cs typeface="+mn-ea"/>
                <a:sym typeface="+mn-lt"/>
              </a:rPr>
              <a:t>2018</a:t>
            </a:r>
            <a:endParaRPr lang="zh-CN" altLang="en-US" sz="60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4570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http://www.ypppt.com/article/2017/4244.html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976" y="1450326"/>
            <a:ext cx="386519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1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1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MH_Others_3"/>
          <p:cNvSpPr txBox="1"/>
          <p:nvPr>
            <p:custDataLst>
              <p:tags r:id="rId3"/>
            </p:custDataLst>
          </p:nvPr>
        </p:nvSpPr>
        <p:spPr>
          <a:xfrm>
            <a:off x="10314453" y="996884"/>
            <a:ext cx="744546" cy="350609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4000" spc="200" dirty="0">
                <a:solidFill>
                  <a:schemeClr val="accent4"/>
                </a:solidFill>
                <a:cs typeface="+mn-ea"/>
                <a:sym typeface="+mn-lt"/>
              </a:rPr>
              <a:t>C</a:t>
            </a:r>
            <a:r>
              <a:rPr lang="en-US" altLang="zh-CN" sz="2800" spc="200" dirty="0">
                <a:solidFill>
                  <a:schemeClr val="accent4"/>
                </a:solidFill>
                <a:cs typeface="+mn-ea"/>
                <a:sym typeface="+mn-lt"/>
              </a:rPr>
              <a:t>hapter</a:t>
            </a:r>
            <a:endParaRPr lang="zh-CN" altLang="en-US" sz="2800" spc="2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PA_MH_Others_4"/>
          <p:cNvSpPr txBox="1"/>
          <p:nvPr>
            <p:custDataLst>
              <p:tags r:id="rId4"/>
            </p:custDataLst>
          </p:nvPr>
        </p:nvSpPr>
        <p:spPr>
          <a:xfrm>
            <a:off x="10843244" y="560418"/>
            <a:ext cx="1015663" cy="1653988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5400" dirty="0">
                <a:solidFill>
                  <a:srgbClr val="3D4048"/>
                </a:solidFill>
                <a:cs typeface="+mn-ea"/>
                <a:sym typeface="+mn-lt"/>
              </a:rPr>
              <a:t>章节</a:t>
            </a:r>
          </a:p>
        </p:txBody>
      </p:sp>
      <p:sp>
        <p:nvSpPr>
          <p:cNvPr id="8" name="MH_Number"/>
          <p:cNvSpPr/>
          <p:nvPr>
            <p:custDataLst>
              <p:tags r:id="rId5"/>
            </p:custDataLst>
          </p:nvPr>
        </p:nvSpPr>
        <p:spPr>
          <a:xfrm>
            <a:off x="9514547" y="2214407"/>
            <a:ext cx="882105" cy="882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800" smtClean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Title"/>
          <p:cNvSpPr txBox="1"/>
          <p:nvPr>
            <p:custDataLst>
              <p:tags r:id="rId6"/>
            </p:custDataLst>
          </p:nvPr>
        </p:nvSpPr>
        <p:spPr>
          <a:xfrm>
            <a:off x="5504924" y="2635486"/>
            <a:ext cx="3922984" cy="247372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600" dirty="0" smtClean="0">
                <a:cs typeface="+mn-ea"/>
                <a:sym typeface="+mn-lt"/>
              </a:rPr>
              <a:t>工作评价</a:t>
            </a:r>
            <a:endParaRPr lang="en-US" altLang="zh-CN" sz="3200" spc="600" dirty="0" smtClean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点击此处更换文本点击此处更换</a:t>
            </a:r>
            <a:endParaRPr lang="zh-CN" altLang="en-US" sz="2800" spc="2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7" y="1363837"/>
            <a:ext cx="3651924" cy="413032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399908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5400" y="173862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cs typeface="+mn-ea"/>
                <a:sym typeface="+mn-lt"/>
              </a:rPr>
              <a:t>工 作 评 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Job 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文本框 49"/>
          <p:cNvSpPr txBox="1"/>
          <p:nvPr/>
        </p:nvSpPr>
        <p:spPr>
          <a:xfrm>
            <a:off x="8029061" y="2536130"/>
            <a:ext cx="3634391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文本框 50"/>
          <p:cNvSpPr txBox="1"/>
          <p:nvPr/>
        </p:nvSpPr>
        <p:spPr>
          <a:xfrm>
            <a:off x="8029061" y="3780292"/>
            <a:ext cx="3634391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" name="文本框 51"/>
          <p:cNvSpPr txBox="1"/>
          <p:nvPr/>
        </p:nvSpPr>
        <p:spPr>
          <a:xfrm>
            <a:off x="8029061" y="5031815"/>
            <a:ext cx="3634391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23443" y="2032000"/>
            <a:ext cx="3747652" cy="4070424"/>
            <a:chOff x="4243991" y="2032000"/>
            <a:chExt cx="3747652" cy="4070424"/>
          </a:xfrm>
        </p:grpSpPr>
        <p:grpSp>
          <p:nvGrpSpPr>
            <p:cNvPr id="11" name="组合 10"/>
            <p:cNvGrpSpPr/>
            <p:nvPr/>
          </p:nvGrpSpPr>
          <p:grpSpPr>
            <a:xfrm>
              <a:off x="4360063" y="2032000"/>
              <a:ext cx="3509148" cy="4070424"/>
              <a:chOff x="3029025" y="774337"/>
              <a:chExt cx="3138733" cy="3640762"/>
            </a:xfrm>
            <a:solidFill>
              <a:schemeClr val="accent2"/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 rot="3569734">
                <a:off x="4908424" y="2018027"/>
                <a:ext cx="1756383" cy="762284"/>
              </a:xfrm>
              <a:custGeom>
                <a:avLst/>
                <a:gdLst>
                  <a:gd name="T0" fmla="*/ 1855 w 1855"/>
                  <a:gd name="T1" fmla="*/ 808 h 808"/>
                  <a:gd name="T2" fmla="*/ 473 w 1855"/>
                  <a:gd name="T3" fmla="*/ 0 h 808"/>
                  <a:gd name="T4" fmla="*/ 0 w 1855"/>
                  <a:gd name="T5" fmla="*/ 808 h 808"/>
                  <a:gd name="T6" fmla="*/ 1855 w 1855"/>
                  <a:gd name="T7" fmla="*/ 808 h 808"/>
                  <a:gd name="connsiteX0" fmla="*/ 10037 w 10037"/>
                  <a:gd name="connsiteY0" fmla="*/ 10000 h 10000"/>
                  <a:gd name="connsiteX1" fmla="*/ 2587 w 10037"/>
                  <a:gd name="connsiteY1" fmla="*/ 0 h 10000"/>
                  <a:gd name="connsiteX2" fmla="*/ 0 w 10037"/>
                  <a:gd name="connsiteY2" fmla="*/ 9949 h 10000"/>
                  <a:gd name="connsiteX3" fmla="*/ 10037 w 10037"/>
                  <a:gd name="connsiteY3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37" h="10000">
                    <a:moveTo>
                      <a:pt x="10037" y="10000"/>
                    </a:moveTo>
                    <a:lnTo>
                      <a:pt x="2587" y="0"/>
                    </a:lnTo>
                    <a:lnTo>
                      <a:pt x="0" y="9949"/>
                    </a:lnTo>
                    <a:lnTo>
                      <a:pt x="10037" y="100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270000" rIns="243000" bIns="0"/>
              <a:lstStyle/>
              <a:p>
                <a:pPr algn="ctr">
                  <a:defRPr/>
                </a:pPr>
                <a:endParaRPr lang="zh-CN" altLang="en-US" kern="0" dirty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 rot="14345172">
                <a:off x="2534821" y="2400591"/>
                <a:ext cx="1753538" cy="765129"/>
              </a:xfrm>
              <a:custGeom>
                <a:avLst/>
                <a:gdLst>
                  <a:gd name="T0" fmla="*/ 1855 w 1855"/>
                  <a:gd name="T1" fmla="*/ 808 h 808"/>
                  <a:gd name="T2" fmla="*/ 473 w 1855"/>
                  <a:gd name="T3" fmla="*/ 0 h 808"/>
                  <a:gd name="T4" fmla="*/ 0 w 1855"/>
                  <a:gd name="T5" fmla="*/ 808 h 808"/>
                  <a:gd name="T6" fmla="*/ 1855 w 1855"/>
                  <a:gd name="T7" fmla="*/ 808 h 808"/>
                  <a:gd name="connsiteX0" fmla="*/ 10085 w 10085"/>
                  <a:gd name="connsiteY0" fmla="*/ 10000 h 10000"/>
                  <a:gd name="connsiteX1" fmla="*/ 2635 w 10085"/>
                  <a:gd name="connsiteY1" fmla="*/ 0 h 10000"/>
                  <a:gd name="connsiteX2" fmla="*/ 0 w 10085"/>
                  <a:gd name="connsiteY2" fmla="*/ 9940 h 10000"/>
                  <a:gd name="connsiteX3" fmla="*/ 10085 w 10085"/>
                  <a:gd name="connsiteY3" fmla="*/ 10000 h 10000"/>
                  <a:gd name="connsiteX0" fmla="*/ 10074 w 10074"/>
                  <a:gd name="connsiteY0" fmla="*/ 10043 h 10043"/>
                  <a:gd name="connsiteX1" fmla="*/ 2635 w 10074"/>
                  <a:gd name="connsiteY1" fmla="*/ 0 h 10043"/>
                  <a:gd name="connsiteX2" fmla="*/ 0 w 10074"/>
                  <a:gd name="connsiteY2" fmla="*/ 9940 h 10043"/>
                  <a:gd name="connsiteX3" fmla="*/ 10074 w 10074"/>
                  <a:gd name="connsiteY3" fmla="*/ 10043 h 10043"/>
                  <a:gd name="connsiteX0" fmla="*/ 10052 w 10052"/>
                  <a:gd name="connsiteY0" fmla="*/ 10043 h 10043"/>
                  <a:gd name="connsiteX1" fmla="*/ 2613 w 10052"/>
                  <a:gd name="connsiteY1" fmla="*/ 0 h 10043"/>
                  <a:gd name="connsiteX2" fmla="*/ 0 w 10052"/>
                  <a:gd name="connsiteY2" fmla="*/ 9855 h 10043"/>
                  <a:gd name="connsiteX3" fmla="*/ 10052 w 10052"/>
                  <a:gd name="connsiteY3" fmla="*/ 10043 h 10043"/>
                  <a:gd name="connsiteX0" fmla="*/ 10022 w 10022"/>
                  <a:gd name="connsiteY0" fmla="*/ 10043 h 10043"/>
                  <a:gd name="connsiteX1" fmla="*/ 2583 w 10022"/>
                  <a:gd name="connsiteY1" fmla="*/ 0 h 10043"/>
                  <a:gd name="connsiteX2" fmla="*/ 0 w 10022"/>
                  <a:gd name="connsiteY2" fmla="*/ 9838 h 10043"/>
                  <a:gd name="connsiteX3" fmla="*/ 10022 w 10022"/>
                  <a:gd name="connsiteY3" fmla="*/ 10043 h 10043"/>
                  <a:gd name="connsiteX0" fmla="*/ 10003 w 10003"/>
                  <a:gd name="connsiteY0" fmla="*/ 10043 h 10043"/>
                  <a:gd name="connsiteX1" fmla="*/ 2564 w 10003"/>
                  <a:gd name="connsiteY1" fmla="*/ 0 h 10043"/>
                  <a:gd name="connsiteX2" fmla="*/ 0 w 10003"/>
                  <a:gd name="connsiteY2" fmla="*/ 9864 h 10043"/>
                  <a:gd name="connsiteX3" fmla="*/ 10003 w 10003"/>
                  <a:gd name="connsiteY3" fmla="*/ 10043 h 10043"/>
                  <a:gd name="connsiteX0" fmla="*/ 10003 w 10003"/>
                  <a:gd name="connsiteY0" fmla="*/ 10043 h 10043"/>
                  <a:gd name="connsiteX1" fmla="*/ 2564 w 10003"/>
                  <a:gd name="connsiteY1" fmla="*/ 0 h 10043"/>
                  <a:gd name="connsiteX2" fmla="*/ 0 w 10003"/>
                  <a:gd name="connsiteY2" fmla="*/ 9864 h 10043"/>
                  <a:gd name="connsiteX3" fmla="*/ 10003 w 10003"/>
                  <a:gd name="connsiteY3" fmla="*/ 10043 h 10043"/>
                  <a:gd name="connsiteX0" fmla="*/ 10022 w 10022"/>
                  <a:gd name="connsiteY0" fmla="*/ 10043 h 10043"/>
                  <a:gd name="connsiteX1" fmla="*/ 2583 w 10022"/>
                  <a:gd name="connsiteY1" fmla="*/ 0 h 10043"/>
                  <a:gd name="connsiteX2" fmla="*/ 0 w 10022"/>
                  <a:gd name="connsiteY2" fmla="*/ 9838 h 10043"/>
                  <a:gd name="connsiteX3" fmla="*/ 10022 w 10022"/>
                  <a:gd name="connsiteY3" fmla="*/ 10043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22" h="10043">
                    <a:moveTo>
                      <a:pt x="10022" y="10043"/>
                    </a:moveTo>
                    <a:lnTo>
                      <a:pt x="2583" y="0"/>
                    </a:lnTo>
                    <a:lnTo>
                      <a:pt x="0" y="9838"/>
                    </a:lnTo>
                    <a:lnTo>
                      <a:pt x="10022" y="1004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270000" rIns="243000" bIns="0"/>
              <a:lstStyle/>
              <a:p>
                <a:pPr algn="ctr">
                  <a:defRPr/>
                </a:pPr>
                <a:endParaRPr lang="zh-CN" altLang="en-US" kern="0" dirty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297814" y="774337"/>
                <a:ext cx="2599732" cy="3640762"/>
                <a:chOff x="3297814" y="774337"/>
                <a:chExt cx="2599732" cy="3640762"/>
              </a:xfrm>
              <a:grpFill/>
            </p:grpSpPr>
            <p:sp>
              <p:nvSpPr>
                <p:cNvPr id="27" name="Freeform 13"/>
                <p:cNvSpPr>
                  <a:spLocks/>
                </p:cNvSpPr>
                <p:nvPr/>
              </p:nvSpPr>
              <p:spPr bwMode="auto">
                <a:xfrm>
                  <a:off x="4144008" y="1072994"/>
                  <a:ext cx="1753538" cy="765129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  <a:gd name="connsiteX0" fmla="*/ 10022 w 10022"/>
                    <a:gd name="connsiteY0" fmla="*/ 10050 h 10050"/>
                    <a:gd name="connsiteX1" fmla="*/ 2550 w 10022"/>
                    <a:gd name="connsiteY1" fmla="*/ 0 h 10050"/>
                    <a:gd name="connsiteX2" fmla="*/ 0 w 10022"/>
                    <a:gd name="connsiteY2" fmla="*/ 10000 h 10050"/>
                    <a:gd name="connsiteX3" fmla="*/ 10022 w 10022"/>
                    <a:gd name="connsiteY3" fmla="*/ 10050 h 1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22" h="10050">
                      <a:moveTo>
                        <a:pt x="10022" y="10050"/>
                      </a:moveTo>
                      <a:lnTo>
                        <a:pt x="2550" y="0"/>
                      </a:lnTo>
                      <a:lnTo>
                        <a:pt x="0" y="10000"/>
                      </a:lnTo>
                      <a:lnTo>
                        <a:pt x="10022" y="1005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lIns="0" tIns="270000" rIns="243000" bIns="0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3"/>
                <p:cNvSpPr>
                  <a:spLocks/>
                </p:cNvSpPr>
                <p:nvPr/>
              </p:nvSpPr>
              <p:spPr bwMode="auto">
                <a:xfrm rot="7171573">
                  <a:off x="4483907" y="3157898"/>
                  <a:ext cx="1749272" cy="765129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  <a:gd name="connsiteX0" fmla="*/ 10000 w 10000"/>
                    <a:gd name="connsiteY0" fmla="*/ 10029 h 10029"/>
                    <a:gd name="connsiteX1" fmla="*/ 2503 w 10000"/>
                    <a:gd name="connsiteY1" fmla="*/ 0 h 10029"/>
                    <a:gd name="connsiteX2" fmla="*/ 0 w 10000"/>
                    <a:gd name="connsiteY2" fmla="*/ 10029 h 10029"/>
                    <a:gd name="connsiteX3" fmla="*/ 10000 w 10000"/>
                    <a:gd name="connsiteY3" fmla="*/ 10029 h 1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00" h="10029">
                      <a:moveTo>
                        <a:pt x="10000" y="10029"/>
                      </a:moveTo>
                      <a:lnTo>
                        <a:pt x="2503" y="0"/>
                      </a:lnTo>
                      <a:lnTo>
                        <a:pt x="0" y="10029"/>
                      </a:lnTo>
                      <a:lnTo>
                        <a:pt x="10000" y="1002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lIns="0" tIns="270000" rIns="243000" bIns="0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3"/>
                <p:cNvSpPr>
                  <a:spLocks/>
                </p:cNvSpPr>
                <p:nvPr/>
              </p:nvSpPr>
              <p:spPr bwMode="auto">
                <a:xfrm rot="10800000">
                  <a:off x="3297814" y="3339936"/>
                  <a:ext cx="1735050" cy="773662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  <a:gd name="connsiteX0" fmla="*/ 9957 w 9957"/>
                    <a:gd name="connsiteY0" fmla="*/ 10000 h 10050"/>
                    <a:gd name="connsiteX1" fmla="*/ 2507 w 9957"/>
                    <a:gd name="connsiteY1" fmla="*/ 0 h 10050"/>
                    <a:gd name="connsiteX2" fmla="*/ 0 w 9957"/>
                    <a:gd name="connsiteY2" fmla="*/ 10050 h 10050"/>
                    <a:gd name="connsiteX3" fmla="*/ 9957 w 9957"/>
                    <a:gd name="connsiteY3" fmla="*/ 10000 h 10050"/>
                    <a:gd name="connsiteX0" fmla="*/ 9956 w 9956"/>
                    <a:gd name="connsiteY0" fmla="*/ 9950 h 10000"/>
                    <a:gd name="connsiteX1" fmla="*/ 2474 w 9956"/>
                    <a:gd name="connsiteY1" fmla="*/ 0 h 10000"/>
                    <a:gd name="connsiteX2" fmla="*/ 0 w 9956"/>
                    <a:gd name="connsiteY2" fmla="*/ 10000 h 10000"/>
                    <a:gd name="connsiteX3" fmla="*/ 9956 w 9956"/>
                    <a:gd name="connsiteY3" fmla="*/ 9950 h 10000"/>
                    <a:gd name="connsiteX0" fmla="*/ 10000 w 10000"/>
                    <a:gd name="connsiteY0" fmla="*/ 10049 h 10099"/>
                    <a:gd name="connsiteX1" fmla="*/ 2507 w 10000"/>
                    <a:gd name="connsiteY1" fmla="*/ 0 h 10099"/>
                    <a:gd name="connsiteX2" fmla="*/ 0 w 10000"/>
                    <a:gd name="connsiteY2" fmla="*/ 10099 h 10099"/>
                    <a:gd name="connsiteX3" fmla="*/ 10000 w 10000"/>
                    <a:gd name="connsiteY3" fmla="*/ 10049 h 10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00" h="10099">
                      <a:moveTo>
                        <a:pt x="10000" y="10049"/>
                      </a:moveTo>
                      <a:lnTo>
                        <a:pt x="2507" y="0"/>
                      </a:lnTo>
                      <a:lnTo>
                        <a:pt x="0" y="10099"/>
                      </a:lnTo>
                      <a:lnTo>
                        <a:pt x="10000" y="100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lIns="0" tIns="270000" rIns="243000" bIns="0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7"/>
                <p:cNvSpPr>
                  <a:spLocks noEditPoints="1"/>
                </p:cNvSpPr>
                <p:nvPr/>
              </p:nvSpPr>
              <p:spPr bwMode="auto">
                <a:xfrm>
                  <a:off x="3823810" y="1917016"/>
                  <a:ext cx="1516036" cy="1361018"/>
                </a:xfrm>
                <a:custGeom>
                  <a:avLst/>
                  <a:gdLst>
                    <a:gd name="T0" fmla="*/ 264 w 724"/>
                    <a:gd name="T1" fmla="*/ 592 h 650"/>
                    <a:gd name="T2" fmla="*/ 179 w 724"/>
                    <a:gd name="T3" fmla="*/ 543 h 650"/>
                    <a:gd name="T4" fmla="*/ 81 w 724"/>
                    <a:gd name="T5" fmla="*/ 374 h 650"/>
                    <a:gd name="T6" fmla="*/ 81 w 724"/>
                    <a:gd name="T7" fmla="*/ 276 h 650"/>
                    <a:gd name="T8" fmla="*/ 179 w 724"/>
                    <a:gd name="T9" fmla="*/ 106 h 650"/>
                    <a:gd name="T10" fmla="*/ 264 w 724"/>
                    <a:gd name="T11" fmla="*/ 57 h 650"/>
                    <a:gd name="T12" fmla="*/ 460 w 724"/>
                    <a:gd name="T13" fmla="*/ 57 h 650"/>
                    <a:gd name="T14" fmla="*/ 545 w 724"/>
                    <a:gd name="T15" fmla="*/ 106 h 650"/>
                    <a:gd name="T16" fmla="*/ 643 w 724"/>
                    <a:gd name="T17" fmla="*/ 276 h 650"/>
                    <a:gd name="T18" fmla="*/ 643 w 724"/>
                    <a:gd name="T19" fmla="*/ 374 h 650"/>
                    <a:gd name="T20" fmla="*/ 545 w 724"/>
                    <a:gd name="T21" fmla="*/ 543 h 650"/>
                    <a:gd name="T22" fmla="*/ 460 w 724"/>
                    <a:gd name="T23" fmla="*/ 592 h 650"/>
                    <a:gd name="T24" fmla="*/ 264 w 724"/>
                    <a:gd name="T25" fmla="*/ 592 h 650"/>
                    <a:gd name="T26" fmla="*/ 493 w 724"/>
                    <a:gd name="T27" fmla="*/ 0 h 650"/>
                    <a:gd name="T28" fmla="*/ 231 w 724"/>
                    <a:gd name="T29" fmla="*/ 0 h 650"/>
                    <a:gd name="T30" fmla="*/ 146 w 724"/>
                    <a:gd name="T31" fmla="*/ 49 h 650"/>
                    <a:gd name="T32" fmla="*/ 15 w 724"/>
                    <a:gd name="T33" fmla="*/ 276 h 650"/>
                    <a:gd name="T34" fmla="*/ 15 w 724"/>
                    <a:gd name="T35" fmla="*/ 374 h 650"/>
                    <a:gd name="T36" fmla="*/ 146 w 724"/>
                    <a:gd name="T37" fmla="*/ 601 h 650"/>
                    <a:gd name="T38" fmla="*/ 231 w 724"/>
                    <a:gd name="T39" fmla="*/ 650 h 650"/>
                    <a:gd name="T40" fmla="*/ 493 w 724"/>
                    <a:gd name="T41" fmla="*/ 650 h 650"/>
                    <a:gd name="T42" fmla="*/ 578 w 724"/>
                    <a:gd name="T43" fmla="*/ 601 h 650"/>
                    <a:gd name="T44" fmla="*/ 709 w 724"/>
                    <a:gd name="T45" fmla="*/ 374 h 650"/>
                    <a:gd name="T46" fmla="*/ 709 w 724"/>
                    <a:gd name="T47" fmla="*/ 276 h 650"/>
                    <a:gd name="T48" fmla="*/ 578 w 724"/>
                    <a:gd name="T49" fmla="*/ 49 h 650"/>
                    <a:gd name="T50" fmla="*/ 493 w 724"/>
                    <a:gd name="T51" fmla="*/ 0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24" h="650">
                      <a:moveTo>
                        <a:pt x="264" y="592"/>
                      </a:moveTo>
                      <a:cubicBezTo>
                        <a:pt x="233" y="592"/>
                        <a:pt x="195" y="570"/>
                        <a:pt x="179" y="543"/>
                      </a:cubicBezTo>
                      <a:cubicBezTo>
                        <a:pt x="81" y="374"/>
                        <a:pt x="81" y="374"/>
                        <a:pt x="81" y="374"/>
                      </a:cubicBezTo>
                      <a:cubicBezTo>
                        <a:pt x="66" y="347"/>
                        <a:pt x="66" y="303"/>
                        <a:pt x="81" y="276"/>
                      </a:cubicBezTo>
                      <a:cubicBezTo>
                        <a:pt x="179" y="106"/>
                        <a:pt x="179" y="106"/>
                        <a:pt x="179" y="106"/>
                      </a:cubicBezTo>
                      <a:cubicBezTo>
                        <a:pt x="195" y="79"/>
                        <a:pt x="233" y="57"/>
                        <a:pt x="264" y="57"/>
                      </a:cubicBezTo>
                      <a:cubicBezTo>
                        <a:pt x="460" y="57"/>
                        <a:pt x="460" y="57"/>
                        <a:pt x="460" y="57"/>
                      </a:cubicBezTo>
                      <a:cubicBezTo>
                        <a:pt x="491" y="57"/>
                        <a:pt x="529" y="79"/>
                        <a:pt x="545" y="106"/>
                      </a:cubicBezTo>
                      <a:cubicBezTo>
                        <a:pt x="643" y="276"/>
                        <a:pt x="643" y="276"/>
                        <a:pt x="643" y="276"/>
                      </a:cubicBezTo>
                      <a:cubicBezTo>
                        <a:pt x="658" y="303"/>
                        <a:pt x="658" y="347"/>
                        <a:pt x="643" y="374"/>
                      </a:cubicBezTo>
                      <a:cubicBezTo>
                        <a:pt x="545" y="543"/>
                        <a:pt x="545" y="543"/>
                        <a:pt x="545" y="543"/>
                      </a:cubicBezTo>
                      <a:cubicBezTo>
                        <a:pt x="529" y="570"/>
                        <a:pt x="491" y="592"/>
                        <a:pt x="460" y="592"/>
                      </a:cubicBezTo>
                      <a:cubicBezTo>
                        <a:pt x="264" y="592"/>
                        <a:pt x="264" y="592"/>
                        <a:pt x="264" y="592"/>
                      </a:cubicBezTo>
                      <a:moveTo>
                        <a:pt x="493" y="0"/>
                      </a:move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200" y="0"/>
                        <a:pt x="162" y="22"/>
                        <a:pt x="146" y="49"/>
                      </a:cubicBezTo>
                      <a:cubicBezTo>
                        <a:pt x="15" y="276"/>
                        <a:pt x="15" y="276"/>
                        <a:pt x="15" y="276"/>
                      </a:cubicBezTo>
                      <a:cubicBezTo>
                        <a:pt x="0" y="303"/>
                        <a:pt x="0" y="347"/>
                        <a:pt x="15" y="374"/>
                      </a:cubicBezTo>
                      <a:cubicBezTo>
                        <a:pt x="146" y="601"/>
                        <a:pt x="146" y="601"/>
                        <a:pt x="146" y="601"/>
                      </a:cubicBezTo>
                      <a:cubicBezTo>
                        <a:pt x="162" y="628"/>
                        <a:pt x="200" y="650"/>
                        <a:pt x="231" y="650"/>
                      </a:cubicBezTo>
                      <a:cubicBezTo>
                        <a:pt x="493" y="650"/>
                        <a:pt x="493" y="650"/>
                        <a:pt x="493" y="650"/>
                      </a:cubicBezTo>
                      <a:cubicBezTo>
                        <a:pt x="524" y="650"/>
                        <a:pt x="562" y="628"/>
                        <a:pt x="578" y="601"/>
                      </a:cubicBezTo>
                      <a:cubicBezTo>
                        <a:pt x="709" y="374"/>
                        <a:pt x="709" y="374"/>
                        <a:pt x="709" y="374"/>
                      </a:cubicBezTo>
                      <a:cubicBezTo>
                        <a:pt x="724" y="347"/>
                        <a:pt x="724" y="303"/>
                        <a:pt x="709" y="276"/>
                      </a:cubicBezTo>
                      <a:cubicBezTo>
                        <a:pt x="578" y="49"/>
                        <a:pt x="578" y="49"/>
                        <a:pt x="578" y="49"/>
                      </a:cubicBezTo>
                      <a:cubicBezTo>
                        <a:pt x="562" y="22"/>
                        <a:pt x="524" y="0"/>
                        <a:pt x="493" y="0"/>
                      </a:cubicBezTo>
                    </a:path>
                  </a:pathLst>
                </a:custGeom>
                <a:solidFill>
                  <a:srgbClr val="DCD9D2"/>
                </a:solidFill>
                <a:ln>
                  <a:noFill/>
                </a:ln>
              </p:spPr>
              <p:txBody>
                <a:bodyPr lIns="68580" tIns="34290" rIns="68580" bIns="34290" anchor="ctr"/>
                <a:lstStyle/>
                <a:p>
                  <a:pPr algn="ctr">
                    <a:defRPr/>
                  </a:pPr>
                  <a:r>
                    <a:rPr lang="zh-CN" altLang="en-US" sz="2200" kern="0" dirty="0" smtClean="0">
                      <a:solidFill>
                        <a:srgbClr val="3D4048"/>
                      </a:solidFill>
                      <a:cs typeface="+mn-ea"/>
                      <a:sym typeface="+mn-lt"/>
                    </a:rPr>
                    <a:t>标题</a:t>
                  </a:r>
                  <a:endParaRPr lang="en-US" altLang="zh-CN" sz="2200" kern="0" dirty="0" smtClean="0">
                    <a:solidFill>
                      <a:srgbClr val="3D4048"/>
                    </a:solidFill>
                    <a:cs typeface="+mn-ea"/>
                    <a:sym typeface="+mn-lt"/>
                  </a:endParaRPr>
                </a:p>
                <a:p>
                  <a:pPr algn="ctr">
                    <a:defRPr/>
                  </a:pPr>
                  <a:r>
                    <a:rPr lang="zh-CN" altLang="en-US" sz="2200" kern="0" dirty="0" smtClean="0">
                      <a:solidFill>
                        <a:srgbClr val="3D4048"/>
                      </a:solidFill>
                      <a:cs typeface="+mn-ea"/>
                      <a:sym typeface="+mn-lt"/>
                    </a:rPr>
                    <a:t>文字</a:t>
                  </a:r>
                  <a:endParaRPr lang="zh-CN" altLang="en-US" sz="2200" kern="0" dirty="0">
                    <a:solidFill>
                      <a:srgbClr val="3D404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3"/>
                <p:cNvSpPr>
                  <a:spLocks/>
                </p:cNvSpPr>
                <p:nvPr/>
              </p:nvSpPr>
              <p:spPr bwMode="auto">
                <a:xfrm rot="17971099">
                  <a:off x="2955782" y="1265698"/>
                  <a:ext cx="1746428" cy="763706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  <a:gd name="connsiteX0" fmla="*/ 9981 w 9981"/>
                    <a:gd name="connsiteY0" fmla="*/ 10024 h 10024"/>
                    <a:gd name="connsiteX1" fmla="*/ 2550 w 9981"/>
                    <a:gd name="connsiteY1" fmla="*/ 0 h 10024"/>
                    <a:gd name="connsiteX2" fmla="*/ 0 w 9981"/>
                    <a:gd name="connsiteY2" fmla="*/ 10000 h 10024"/>
                    <a:gd name="connsiteX3" fmla="*/ 9981 w 9981"/>
                    <a:gd name="connsiteY3" fmla="*/ 10024 h 1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981" h="10024">
                      <a:moveTo>
                        <a:pt x="9981" y="10024"/>
                      </a:moveTo>
                      <a:lnTo>
                        <a:pt x="2550" y="0"/>
                      </a:lnTo>
                      <a:lnTo>
                        <a:pt x="0" y="10000"/>
                      </a:lnTo>
                      <a:lnTo>
                        <a:pt x="9981" y="100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lIns="0" tIns="270000" rIns="243000" bIns="0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2" name="直接连接符 11"/>
            <p:cNvCxnSpPr/>
            <p:nvPr/>
          </p:nvCxnSpPr>
          <p:spPr bwMode="auto">
            <a:xfrm flipH="1">
              <a:off x="7579360" y="4037001"/>
              <a:ext cx="412283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 bwMode="auto">
            <a:xfrm flipH="1">
              <a:off x="6851606" y="2801564"/>
              <a:ext cx="1133677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 bwMode="auto">
            <a:xfrm flipH="1">
              <a:off x="6857965" y="5248587"/>
              <a:ext cx="1133677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7991643" y="3774650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 bwMode="auto">
            <a:xfrm>
              <a:off x="7991642" y="2539212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 bwMode="auto">
            <a:xfrm>
              <a:off x="7991642" y="4986237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>
              <a:off x="4243991" y="5248588"/>
              <a:ext cx="1120489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4243992" y="4037001"/>
              <a:ext cx="766384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 bwMode="auto">
            <a:xfrm>
              <a:off x="4243991" y="2801564"/>
              <a:ext cx="1100169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 bwMode="auto">
            <a:xfrm flipH="1">
              <a:off x="4243991" y="4986238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 bwMode="auto">
            <a:xfrm flipH="1">
              <a:off x="4243992" y="3774650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 bwMode="auto">
            <a:xfrm flipH="1">
              <a:off x="4243991" y="2539212"/>
              <a:ext cx="0" cy="546963"/>
            </a:xfrm>
            <a:prstGeom prst="line">
              <a:avLst/>
            </a:prstGeom>
            <a:solidFill>
              <a:schemeClr val="accent2"/>
            </a:solid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</p:grpSp>
      <p:sp>
        <p:nvSpPr>
          <p:cNvPr id="32" name="文本框 52"/>
          <p:cNvSpPr txBox="1"/>
          <p:nvPr/>
        </p:nvSpPr>
        <p:spPr>
          <a:xfrm>
            <a:off x="-203427" y="2495490"/>
            <a:ext cx="4380132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 algn="r"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53"/>
          <p:cNvSpPr txBox="1"/>
          <p:nvPr/>
        </p:nvSpPr>
        <p:spPr>
          <a:xfrm>
            <a:off x="602629" y="3703080"/>
            <a:ext cx="3574075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 algn="r"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文本框 54"/>
          <p:cNvSpPr txBox="1"/>
          <p:nvPr/>
        </p:nvSpPr>
        <p:spPr>
          <a:xfrm>
            <a:off x="602629" y="4947242"/>
            <a:ext cx="3560291" cy="68736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sz="2000" b="1" dirty="0" smtClean="0">
                <a:cs typeface="+mn-ea"/>
                <a:sym typeface="+mn-lt"/>
              </a:rPr>
              <a:t>输入标题</a:t>
            </a:r>
            <a:endParaRPr lang="en-US" altLang="zh-CN" sz="2000" b="1" dirty="0" smtClean="0">
              <a:cs typeface="+mn-ea"/>
              <a:sym typeface="+mn-lt"/>
            </a:endParaRPr>
          </a:p>
          <a:p>
            <a:pPr algn="r">
              <a:spcBef>
                <a:spcPts val="450"/>
              </a:spcBef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>
                <a:cs typeface="+mn-ea"/>
                <a:sym typeface="+mn-lt"/>
              </a:rPr>
              <a:t>击</a:t>
            </a:r>
            <a:r>
              <a:rPr lang="zh-CN" altLang="en-US" sz="1600" dirty="0" smtClean="0">
                <a:cs typeface="+mn-ea"/>
                <a:sym typeface="+mn-lt"/>
              </a:rPr>
              <a:t>此处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612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5400" y="173862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cs typeface="+mn-ea"/>
                <a:sym typeface="+mn-lt"/>
              </a:rPr>
              <a:t>工 作 评 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Job 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TextBox 195"/>
          <p:cNvSpPr txBox="1"/>
          <p:nvPr/>
        </p:nvSpPr>
        <p:spPr>
          <a:xfrm>
            <a:off x="8048891" y="2479015"/>
            <a:ext cx="30054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cs typeface="+mn-ea"/>
                <a:sym typeface="+mn-lt"/>
              </a:rPr>
              <a:t>标题文字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7" name="TextBox 197"/>
          <p:cNvSpPr txBox="1"/>
          <p:nvPr/>
        </p:nvSpPr>
        <p:spPr>
          <a:xfrm>
            <a:off x="8063213" y="4286314"/>
            <a:ext cx="30054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cs typeface="+mn-ea"/>
                <a:sym typeface="+mn-lt"/>
              </a:rPr>
              <a:t>标题文字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8" name="TextBox 199"/>
          <p:cNvSpPr txBox="1"/>
          <p:nvPr/>
        </p:nvSpPr>
        <p:spPr>
          <a:xfrm>
            <a:off x="1129285" y="4294548"/>
            <a:ext cx="30054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b="1" dirty="0" smtClean="0">
                <a:cs typeface="+mn-ea"/>
                <a:sym typeface="+mn-lt"/>
              </a:rPr>
              <a:t>标题文字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9" name="TextBox 201"/>
          <p:cNvSpPr txBox="1"/>
          <p:nvPr/>
        </p:nvSpPr>
        <p:spPr>
          <a:xfrm>
            <a:off x="1114963" y="2500953"/>
            <a:ext cx="30054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b="1" dirty="0" smtClean="0">
                <a:cs typeface="+mn-ea"/>
                <a:sym typeface="+mn-lt"/>
              </a:rPr>
              <a:t>标题文字</a:t>
            </a: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74944" y="2143760"/>
            <a:ext cx="3455373" cy="3318023"/>
            <a:chOff x="4313984" y="2143760"/>
            <a:chExt cx="3455373" cy="3318023"/>
          </a:xfrm>
        </p:grpSpPr>
        <p:grpSp>
          <p:nvGrpSpPr>
            <p:cNvPr id="11" name="组合 10"/>
            <p:cNvGrpSpPr/>
            <p:nvPr/>
          </p:nvGrpSpPr>
          <p:grpSpPr>
            <a:xfrm>
              <a:off x="4359383" y="2180900"/>
              <a:ext cx="1394463" cy="1793361"/>
              <a:chOff x="3232913" y="1543496"/>
              <a:chExt cx="1077642" cy="1385911"/>
            </a:xfrm>
            <a:solidFill>
              <a:srgbClr val="97CDDB"/>
            </a:solidFill>
          </p:grpSpPr>
          <p:sp>
            <p:nvSpPr>
              <p:cNvPr id="21" name="椭圆 34"/>
              <p:cNvSpPr/>
              <p:nvPr/>
            </p:nvSpPr>
            <p:spPr>
              <a:xfrm rot="10800000">
                <a:off x="3232913" y="1543496"/>
                <a:ext cx="1077642" cy="1385911"/>
              </a:xfrm>
              <a:custGeom>
                <a:avLst/>
                <a:gdLst/>
                <a:ahLst/>
                <a:cxnLst/>
                <a:rect l="l" t="t" r="r" b="b"/>
                <a:pathLst>
                  <a:path w="1118836" h="1438889">
                    <a:moveTo>
                      <a:pt x="548270" y="0"/>
                    </a:moveTo>
                    <a:lnTo>
                      <a:pt x="721662" y="346785"/>
                    </a:lnTo>
                    <a:cubicBezTo>
                      <a:pt x="951885" y="413972"/>
                      <a:pt x="1118836" y="627225"/>
                      <a:pt x="1118836" y="879471"/>
                    </a:cubicBezTo>
                    <a:cubicBezTo>
                      <a:pt x="1118836" y="1188429"/>
                      <a:pt x="868376" y="1438889"/>
                      <a:pt x="559418" y="1438889"/>
                    </a:cubicBezTo>
                    <a:cubicBezTo>
                      <a:pt x="250460" y="1438889"/>
                      <a:pt x="0" y="1188429"/>
                      <a:pt x="0" y="879471"/>
                    </a:cubicBezTo>
                    <a:cubicBezTo>
                      <a:pt x="0" y="636984"/>
                      <a:pt x="154283" y="430531"/>
                      <a:pt x="370781" y="3549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28"/>
              <p:cNvSpPr txBox="1"/>
              <p:nvPr/>
            </p:nvSpPr>
            <p:spPr>
              <a:xfrm>
                <a:off x="3545786" y="1888715"/>
                <a:ext cx="442363" cy="2973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937861" y="2143760"/>
              <a:ext cx="1793361" cy="1394463"/>
              <a:chOff x="4452762" y="1514794"/>
              <a:chExt cx="1385911" cy="1077642"/>
            </a:xfrm>
            <a:solidFill>
              <a:srgbClr val="1D3F75"/>
            </a:solidFill>
          </p:grpSpPr>
          <p:sp>
            <p:nvSpPr>
              <p:cNvPr id="19" name="椭圆 34"/>
              <p:cNvSpPr/>
              <p:nvPr/>
            </p:nvSpPr>
            <p:spPr>
              <a:xfrm rot="16200000">
                <a:off x="4606897" y="1360659"/>
                <a:ext cx="1077642" cy="1385911"/>
              </a:xfrm>
              <a:custGeom>
                <a:avLst/>
                <a:gdLst/>
                <a:ahLst/>
                <a:cxnLst/>
                <a:rect l="l" t="t" r="r" b="b"/>
                <a:pathLst>
                  <a:path w="1118836" h="1438889">
                    <a:moveTo>
                      <a:pt x="548270" y="0"/>
                    </a:moveTo>
                    <a:lnTo>
                      <a:pt x="721662" y="346785"/>
                    </a:lnTo>
                    <a:cubicBezTo>
                      <a:pt x="951885" y="413972"/>
                      <a:pt x="1118836" y="627225"/>
                      <a:pt x="1118836" y="879471"/>
                    </a:cubicBezTo>
                    <a:cubicBezTo>
                      <a:pt x="1118836" y="1188429"/>
                      <a:pt x="868376" y="1438889"/>
                      <a:pt x="559418" y="1438889"/>
                    </a:cubicBezTo>
                    <a:cubicBezTo>
                      <a:pt x="250460" y="1438889"/>
                      <a:pt x="0" y="1188429"/>
                      <a:pt x="0" y="879471"/>
                    </a:cubicBezTo>
                    <a:cubicBezTo>
                      <a:pt x="0" y="636984"/>
                      <a:pt x="154283" y="430531"/>
                      <a:pt x="370781" y="35497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229"/>
              <p:cNvSpPr txBox="1"/>
              <p:nvPr/>
            </p:nvSpPr>
            <p:spPr>
              <a:xfrm>
                <a:off x="5108140" y="1888714"/>
                <a:ext cx="442363" cy="2973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74894" y="3668422"/>
              <a:ext cx="1394463" cy="1793361"/>
              <a:chOff x="4790502" y="2693054"/>
              <a:chExt cx="1077642" cy="1385911"/>
            </a:xfrm>
            <a:solidFill>
              <a:srgbClr val="97CDDB"/>
            </a:solidFill>
          </p:grpSpPr>
          <p:sp>
            <p:nvSpPr>
              <p:cNvPr id="17" name="椭圆 34"/>
              <p:cNvSpPr/>
              <p:nvPr/>
            </p:nvSpPr>
            <p:spPr>
              <a:xfrm>
                <a:off x="4790502" y="2693054"/>
                <a:ext cx="1077642" cy="1385911"/>
              </a:xfrm>
              <a:custGeom>
                <a:avLst/>
                <a:gdLst/>
                <a:ahLst/>
                <a:cxnLst/>
                <a:rect l="l" t="t" r="r" b="b"/>
                <a:pathLst>
                  <a:path w="1118836" h="1438889">
                    <a:moveTo>
                      <a:pt x="548270" y="0"/>
                    </a:moveTo>
                    <a:lnTo>
                      <a:pt x="721662" y="346785"/>
                    </a:lnTo>
                    <a:cubicBezTo>
                      <a:pt x="951885" y="413972"/>
                      <a:pt x="1118836" y="627225"/>
                      <a:pt x="1118836" y="879471"/>
                    </a:cubicBezTo>
                    <a:cubicBezTo>
                      <a:pt x="1118836" y="1188429"/>
                      <a:pt x="868376" y="1438889"/>
                      <a:pt x="559418" y="1438889"/>
                    </a:cubicBezTo>
                    <a:cubicBezTo>
                      <a:pt x="250460" y="1438889"/>
                      <a:pt x="0" y="1188429"/>
                      <a:pt x="0" y="879471"/>
                    </a:cubicBezTo>
                    <a:cubicBezTo>
                      <a:pt x="0" y="636984"/>
                      <a:pt x="154283" y="430531"/>
                      <a:pt x="370781" y="354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TextBox 230"/>
              <p:cNvSpPr txBox="1"/>
              <p:nvPr/>
            </p:nvSpPr>
            <p:spPr>
              <a:xfrm>
                <a:off x="5108141" y="3363299"/>
                <a:ext cx="442363" cy="2973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2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313984" y="4035571"/>
              <a:ext cx="1793361" cy="1394463"/>
              <a:chOff x="3197829" y="2976787"/>
              <a:chExt cx="1385911" cy="1077642"/>
            </a:xfrm>
            <a:solidFill>
              <a:srgbClr val="1D3F75"/>
            </a:solidFill>
          </p:grpSpPr>
          <p:sp>
            <p:nvSpPr>
              <p:cNvPr id="15" name="椭圆 34"/>
              <p:cNvSpPr/>
              <p:nvPr/>
            </p:nvSpPr>
            <p:spPr>
              <a:xfrm rot="5400000">
                <a:off x="3351964" y="2822652"/>
                <a:ext cx="1077642" cy="1385911"/>
              </a:xfrm>
              <a:custGeom>
                <a:avLst/>
                <a:gdLst/>
                <a:ahLst/>
                <a:cxnLst/>
                <a:rect l="l" t="t" r="r" b="b"/>
                <a:pathLst>
                  <a:path w="1118836" h="1438889">
                    <a:moveTo>
                      <a:pt x="548270" y="0"/>
                    </a:moveTo>
                    <a:lnTo>
                      <a:pt x="721662" y="346785"/>
                    </a:lnTo>
                    <a:cubicBezTo>
                      <a:pt x="951885" y="413972"/>
                      <a:pt x="1118836" y="627225"/>
                      <a:pt x="1118836" y="879471"/>
                    </a:cubicBezTo>
                    <a:cubicBezTo>
                      <a:pt x="1118836" y="1188429"/>
                      <a:pt x="868376" y="1438889"/>
                      <a:pt x="559418" y="1438889"/>
                    </a:cubicBezTo>
                    <a:cubicBezTo>
                      <a:pt x="250460" y="1438889"/>
                      <a:pt x="0" y="1188429"/>
                      <a:pt x="0" y="879471"/>
                    </a:cubicBezTo>
                    <a:cubicBezTo>
                      <a:pt x="0" y="636984"/>
                      <a:pt x="154283" y="430531"/>
                      <a:pt x="370781" y="35497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231"/>
              <p:cNvSpPr txBox="1"/>
              <p:nvPr/>
            </p:nvSpPr>
            <p:spPr>
              <a:xfrm>
                <a:off x="3545786" y="3363298"/>
                <a:ext cx="442363" cy="2973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8002253" y="2808730"/>
            <a:ext cx="3331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02253" y="4599575"/>
            <a:ext cx="3331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9255" y="2808729"/>
            <a:ext cx="3331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3577" y="4602325"/>
            <a:ext cx="3331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本编辑文字点</a:t>
            </a:r>
            <a:r>
              <a:rPr lang="zh-CN" altLang="en-US" sz="1600" dirty="0" smtClean="0">
                <a:cs typeface="+mn-ea"/>
                <a:sym typeface="+mn-lt"/>
              </a:rPr>
              <a:t>击此处</a:t>
            </a:r>
            <a:r>
              <a:rPr lang="zh-CN" altLang="en-US" sz="1600" dirty="0">
                <a:cs typeface="+mn-ea"/>
                <a:sym typeface="+mn-lt"/>
              </a:rPr>
              <a:t>更换</a:t>
            </a:r>
            <a:r>
              <a:rPr lang="zh-CN" altLang="en-US" sz="1600" dirty="0" smtClean="0">
                <a:cs typeface="+mn-ea"/>
                <a:sym typeface="+mn-lt"/>
              </a:rPr>
              <a:t>文本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323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44" name="椭圆 43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295400" y="173862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cs typeface="+mn-ea"/>
                <a:sym typeface="+mn-lt"/>
              </a:rPr>
              <a:t>工 作 评 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Job 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03637" y="2132324"/>
            <a:ext cx="3448707" cy="1734823"/>
            <a:chOff x="403637" y="2132324"/>
            <a:chExt cx="3448707" cy="1734823"/>
          </a:xfrm>
        </p:grpSpPr>
        <p:grpSp>
          <p:nvGrpSpPr>
            <p:cNvPr id="48" name="Group 12"/>
            <p:cNvGrpSpPr>
              <a:grpSpLocks/>
            </p:cNvGrpSpPr>
            <p:nvPr/>
          </p:nvGrpSpPr>
          <p:grpSpPr bwMode="auto">
            <a:xfrm>
              <a:off x="403637" y="2138042"/>
              <a:ext cx="1729924" cy="1729105"/>
              <a:chOff x="0" y="0"/>
              <a:chExt cx="1440000" cy="1440000"/>
            </a:xfrm>
          </p:grpSpPr>
          <p:sp>
            <p:nvSpPr>
              <p:cNvPr id="50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14"/>
              <p:cNvGrpSpPr>
                <a:grpSpLocks/>
              </p:cNvGrpSpPr>
              <p:nvPr/>
            </p:nvGrpSpPr>
            <p:grpSpPr bwMode="auto">
              <a:xfrm>
                <a:off x="554900" y="375513"/>
                <a:ext cx="330200" cy="688975"/>
                <a:chOff x="0" y="0"/>
                <a:chExt cx="330200" cy="688975"/>
              </a:xfrm>
            </p:grpSpPr>
            <p:sp>
              <p:nvSpPr>
                <p:cNvPr id="52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30200" cy="688975"/>
                </a:xfrm>
                <a:custGeom>
                  <a:avLst/>
                  <a:gdLst>
                    <a:gd name="T0" fmla="*/ 1239000455 w 88"/>
                    <a:gd name="T1" fmla="*/ 2026938096 h 183"/>
                    <a:gd name="T2" fmla="*/ 1239000455 w 88"/>
                    <a:gd name="T3" fmla="*/ 1431614752 h 183"/>
                    <a:gd name="T4" fmla="*/ 872932480 w 88"/>
                    <a:gd name="T5" fmla="*/ 878812084 h 183"/>
                    <a:gd name="T6" fmla="*/ 675818089 w 88"/>
                    <a:gd name="T7" fmla="*/ 708721852 h 183"/>
                    <a:gd name="T8" fmla="*/ 661739561 w 88"/>
                    <a:gd name="T9" fmla="*/ 595323344 h 183"/>
                    <a:gd name="T10" fmla="*/ 492785977 w 88"/>
                    <a:gd name="T11" fmla="*/ 396883484 h 183"/>
                    <a:gd name="T12" fmla="*/ 408307309 w 88"/>
                    <a:gd name="T13" fmla="*/ 326009416 h 183"/>
                    <a:gd name="T14" fmla="*/ 337910920 w 88"/>
                    <a:gd name="T15" fmla="*/ 85045116 h 183"/>
                    <a:gd name="T16" fmla="*/ 337910920 w 88"/>
                    <a:gd name="T17" fmla="*/ 42524441 h 183"/>
                    <a:gd name="T18" fmla="*/ 309750114 w 88"/>
                    <a:gd name="T19" fmla="*/ 0 h 183"/>
                    <a:gd name="T20" fmla="*/ 267510780 w 88"/>
                    <a:gd name="T21" fmla="*/ 0 h 183"/>
                    <a:gd name="T22" fmla="*/ 239353725 w 88"/>
                    <a:gd name="T23" fmla="*/ 14174814 h 183"/>
                    <a:gd name="T24" fmla="*/ 225271445 w 88"/>
                    <a:gd name="T25" fmla="*/ 42524441 h 183"/>
                    <a:gd name="T26" fmla="*/ 225271445 w 88"/>
                    <a:gd name="T27" fmla="*/ 85045116 h 183"/>
                    <a:gd name="T28" fmla="*/ 323828641 w 88"/>
                    <a:gd name="T29" fmla="*/ 411058298 h 183"/>
                    <a:gd name="T30" fmla="*/ 436464364 w 88"/>
                    <a:gd name="T31" fmla="*/ 496103414 h 183"/>
                    <a:gd name="T32" fmla="*/ 549103839 w 88"/>
                    <a:gd name="T33" fmla="*/ 637847784 h 183"/>
                    <a:gd name="T34" fmla="*/ 563182366 w 88"/>
                    <a:gd name="T35" fmla="*/ 708721852 h 183"/>
                    <a:gd name="T36" fmla="*/ 366067975 w 88"/>
                    <a:gd name="T37" fmla="*/ 878812084 h 183"/>
                    <a:gd name="T38" fmla="*/ 0 w 88"/>
                    <a:gd name="T39" fmla="*/ 1431614752 h 183"/>
                    <a:gd name="T40" fmla="*/ 0 w 88"/>
                    <a:gd name="T41" fmla="*/ 2026938096 h 183"/>
                    <a:gd name="T42" fmla="*/ 619500227 w 88"/>
                    <a:gd name="T43" fmla="*/ 2147483647 h 183"/>
                    <a:gd name="T44" fmla="*/ 1239000455 w 88"/>
                    <a:gd name="T45" fmla="*/ 2026938096 h 183"/>
                    <a:gd name="T46" fmla="*/ 872932480 w 88"/>
                    <a:gd name="T47" fmla="*/ 1360744449 h 183"/>
                    <a:gd name="T48" fmla="*/ 872932480 w 88"/>
                    <a:gd name="T49" fmla="*/ 1006381641 h 183"/>
                    <a:gd name="T50" fmla="*/ 1112286205 w 88"/>
                    <a:gd name="T51" fmla="*/ 1431614752 h 183"/>
                    <a:gd name="T52" fmla="*/ 1112286205 w 88"/>
                    <a:gd name="T53" fmla="*/ 1686753866 h 183"/>
                    <a:gd name="T54" fmla="*/ 675818089 w 88"/>
                    <a:gd name="T55" fmla="*/ 1686753866 h 183"/>
                    <a:gd name="T56" fmla="*/ 675818089 w 88"/>
                    <a:gd name="T57" fmla="*/ 1573359123 h 183"/>
                    <a:gd name="T58" fmla="*/ 872932480 w 88"/>
                    <a:gd name="T59" fmla="*/ 1360744449 h 183"/>
                    <a:gd name="T60" fmla="*/ 478703698 w 88"/>
                    <a:gd name="T61" fmla="*/ 921336525 h 183"/>
                    <a:gd name="T62" fmla="*/ 619500227 w 88"/>
                    <a:gd name="T63" fmla="*/ 822116595 h 183"/>
                    <a:gd name="T64" fmla="*/ 760296757 w 88"/>
                    <a:gd name="T65" fmla="*/ 921336525 h 183"/>
                    <a:gd name="T66" fmla="*/ 760296757 w 88"/>
                    <a:gd name="T67" fmla="*/ 1360744449 h 183"/>
                    <a:gd name="T68" fmla="*/ 619500227 w 88"/>
                    <a:gd name="T69" fmla="*/ 1459964379 h 183"/>
                    <a:gd name="T70" fmla="*/ 478703698 w 88"/>
                    <a:gd name="T71" fmla="*/ 1360744449 h 183"/>
                    <a:gd name="T72" fmla="*/ 478703698 w 88"/>
                    <a:gd name="T73" fmla="*/ 921336525 h 183"/>
                    <a:gd name="T74" fmla="*/ 126714250 w 88"/>
                    <a:gd name="T75" fmla="*/ 1431614752 h 183"/>
                    <a:gd name="T76" fmla="*/ 366067975 w 88"/>
                    <a:gd name="T77" fmla="*/ 1006381641 h 183"/>
                    <a:gd name="T78" fmla="*/ 366067975 w 88"/>
                    <a:gd name="T79" fmla="*/ 1360744449 h 183"/>
                    <a:gd name="T80" fmla="*/ 563182366 w 88"/>
                    <a:gd name="T81" fmla="*/ 1573359123 h 183"/>
                    <a:gd name="T82" fmla="*/ 563182366 w 88"/>
                    <a:gd name="T83" fmla="*/ 1686753866 h 183"/>
                    <a:gd name="T84" fmla="*/ 126714250 w 88"/>
                    <a:gd name="T85" fmla="*/ 1686753866 h 183"/>
                    <a:gd name="T86" fmla="*/ 126714250 w 88"/>
                    <a:gd name="T87" fmla="*/ 1431614752 h 183"/>
                    <a:gd name="T88" fmla="*/ 126714250 w 88"/>
                    <a:gd name="T89" fmla="*/ 2026938096 h 183"/>
                    <a:gd name="T90" fmla="*/ 126714250 w 88"/>
                    <a:gd name="T91" fmla="*/ 1785973796 h 183"/>
                    <a:gd name="T92" fmla="*/ 1112286205 w 88"/>
                    <a:gd name="T93" fmla="*/ 1785973796 h 183"/>
                    <a:gd name="T94" fmla="*/ 1112286205 w 88"/>
                    <a:gd name="T95" fmla="*/ 2026938096 h 183"/>
                    <a:gd name="T96" fmla="*/ 619500227 w 88"/>
                    <a:gd name="T97" fmla="*/ 2147483647 h 183"/>
                    <a:gd name="T98" fmla="*/ 126714250 w 88"/>
                    <a:gd name="T99" fmla="*/ 2026938096 h 18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183"/>
                    <a:gd name="T152" fmla="*/ 88 w 88"/>
                    <a:gd name="T153" fmla="*/ 183 h 18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183">
                      <a:moveTo>
                        <a:pt x="88" y="143"/>
                      </a:moveTo>
                      <a:cubicBezTo>
                        <a:pt x="88" y="101"/>
                        <a:pt x="88" y="101"/>
                        <a:pt x="88" y="101"/>
                      </a:cubicBezTo>
                      <a:cubicBezTo>
                        <a:pt x="88" y="84"/>
                        <a:pt x="78" y="69"/>
                        <a:pt x="62" y="62"/>
                      </a:cubicBezTo>
                      <a:cubicBezTo>
                        <a:pt x="61" y="55"/>
                        <a:pt x="56" y="51"/>
                        <a:pt x="48" y="50"/>
                      </a:cubicBezTo>
                      <a:cubicBezTo>
                        <a:pt x="48" y="47"/>
                        <a:pt x="48" y="45"/>
                        <a:pt x="47" y="42"/>
                      </a:cubicBezTo>
                      <a:cubicBezTo>
                        <a:pt x="45" y="35"/>
                        <a:pt x="40" y="31"/>
                        <a:pt x="35" y="28"/>
                      </a:cubicBezTo>
                      <a:cubicBezTo>
                        <a:pt x="33" y="27"/>
                        <a:pt x="31" y="25"/>
                        <a:pt x="29" y="23"/>
                      </a:cubicBezTo>
                      <a:cubicBezTo>
                        <a:pt x="25" y="19"/>
                        <a:pt x="25" y="13"/>
                        <a:pt x="24" y="6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1"/>
                        <a:pt x="24" y="0"/>
                        <a:pt x="22" y="0"/>
                      </a:cubicBezTo>
                      <a:cubicBezTo>
                        <a:pt x="22" y="0"/>
                        <a:pt x="19" y="0"/>
                        <a:pt x="19" y="0"/>
                      </a:cubicBezTo>
                      <a:cubicBezTo>
                        <a:pt x="18" y="0"/>
                        <a:pt x="17" y="0"/>
                        <a:pt x="17" y="1"/>
                      </a:cubicBezTo>
                      <a:cubicBezTo>
                        <a:pt x="16" y="1"/>
                        <a:pt x="16" y="2"/>
                        <a:pt x="16" y="3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14"/>
                        <a:pt x="17" y="22"/>
                        <a:pt x="23" y="29"/>
                      </a:cubicBezTo>
                      <a:cubicBezTo>
                        <a:pt x="26" y="32"/>
                        <a:pt x="28" y="33"/>
                        <a:pt x="31" y="35"/>
                      </a:cubicBezTo>
                      <a:cubicBezTo>
                        <a:pt x="35" y="38"/>
                        <a:pt x="38" y="40"/>
                        <a:pt x="39" y="45"/>
                      </a:cubicBezTo>
                      <a:cubicBezTo>
                        <a:pt x="40" y="46"/>
                        <a:pt x="40" y="48"/>
                        <a:pt x="40" y="50"/>
                      </a:cubicBezTo>
                      <a:cubicBezTo>
                        <a:pt x="32" y="51"/>
                        <a:pt x="27" y="55"/>
                        <a:pt x="26" y="62"/>
                      </a:cubicBezTo>
                      <a:cubicBezTo>
                        <a:pt x="11" y="69"/>
                        <a:pt x="0" y="84"/>
                        <a:pt x="0" y="101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66"/>
                        <a:pt x="19" y="183"/>
                        <a:pt x="44" y="183"/>
                      </a:cubicBezTo>
                      <a:cubicBezTo>
                        <a:pt x="69" y="183"/>
                        <a:pt x="88" y="166"/>
                        <a:pt x="88" y="143"/>
                      </a:cubicBezTo>
                      <a:close/>
                      <a:moveTo>
                        <a:pt x="62" y="96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73" y="77"/>
                        <a:pt x="79" y="89"/>
                        <a:pt x="79" y="101"/>
                      </a:cubicBezTo>
                      <a:cubicBezTo>
                        <a:pt x="79" y="119"/>
                        <a:pt x="79" y="119"/>
                        <a:pt x="79" y="119"/>
                      </a:cubicBezTo>
                      <a:cubicBezTo>
                        <a:pt x="48" y="119"/>
                        <a:pt x="48" y="119"/>
                        <a:pt x="48" y="119"/>
                      </a:cubicBezTo>
                      <a:cubicBezTo>
                        <a:pt x="48" y="111"/>
                        <a:pt x="48" y="111"/>
                        <a:pt x="48" y="111"/>
                      </a:cubicBezTo>
                      <a:cubicBezTo>
                        <a:pt x="57" y="110"/>
                        <a:pt x="62" y="104"/>
                        <a:pt x="62" y="96"/>
                      </a:cubicBezTo>
                      <a:close/>
                      <a:moveTo>
                        <a:pt x="34" y="65"/>
                      </a:moveTo>
                      <a:cubicBezTo>
                        <a:pt x="34" y="63"/>
                        <a:pt x="34" y="58"/>
                        <a:pt x="44" y="58"/>
                      </a:cubicBezTo>
                      <a:cubicBezTo>
                        <a:pt x="54" y="58"/>
                        <a:pt x="54" y="63"/>
                        <a:pt x="54" y="65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54" y="102"/>
                        <a:pt x="48" y="103"/>
                        <a:pt x="44" y="103"/>
                      </a:cubicBezTo>
                      <a:cubicBezTo>
                        <a:pt x="40" y="103"/>
                        <a:pt x="34" y="102"/>
                        <a:pt x="34" y="96"/>
                      </a:cubicBezTo>
                      <a:lnTo>
                        <a:pt x="34" y="65"/>
                      </a:lnTo>
                      <a:close/>
                      <a:moveTo>
                        <a:pt x="9" y="101"/>
                      </a:moveTo>
                      <a:cubicBezTo>
                        <a:pt x="9" y="89"/>
                        <a:pt x="15" y="77"/>
                        <a:pt x="26" y="71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6" y="104"/>
                        <a:pt x="31" y="110"/>
                        <a:pt x="40" y="111"/>
                      </a:cubicBezTo>
                      <a:cubicBezTo>
                        <a:pt x="40" y="119"/>
                        <a:pt x="40" y="119"/>
                        <a:pt x="40" y="119"/>
                      </a:cubicBezTo>
                      <a:cubicBezTo>
                        <a:pt x="9" y="119"/>
                        <a:pt x="9" y="119"/>
                        <a:pt x="9" y="119"/>
                      </a:cubicBezTo>
                      <a:lnTo>
                        <a:pt x="9" y="101"/>
                      </a:lnTo>
                      <a:close/>
                      <a:moveTo>
                        <a:pt x="9" y="143"/>
                      </a:moveTo>
                      <a:cubicBezTo>
                        <a:pt x="9" y="126"/>
                        <a:pt x="9" y="126"/>
                        <a:pt x="9" y="126"/>
                      </a:cubicBezTo>
                      <a:cubicBezTo>
                        <a:pt x="79" y="126"/>
                        <a:pt x="79" y="126"/>
                        <a:pt x="79" y="126"/>
                      </a:cubicBezTo>
                      <a:cubicBezTo>
                        <a:pt x="79" y="143"/>
                        <a:pt x="79" y="143"/>
                        <a:pt x="79" y="143"/>
                      </a:cubicBezTo>
                      <a:cubicBezTo>
                        <a:pt x="79" y="162"/>
                        <a:pt x="65" y="175"/>
                        <a:pt x="44" y="175"/>
                      </a:cubicBezTo>
                      <a:cubicBezTo>
                        <a:pt x="23" y="175"/>
                        <a:pt x="9" y="162"/>
                        <a:pt x="9" y="1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7"/>
                <p:cNvSpPr>
                  <a:spLocks noChangeArrowheads="1"/>
                </p:cNvSpPr>
                <p:nvPr/>
              </p:nvSpPr>
              <p:spPr bwMode="auto">
                <a:xfrm>
                  <a:off x="139700" y="244475"/>
                  <a:ext cx="52388" cy="26988"/>
                </a:xfrm>
                <a:custGeom>
                  <a:avLst/>
                  <a:gdLst>
                    <a:gd name="T0" fmla="*/ 42007692 w 14"/>
                    <a:gd name="T1" fmla="*/ 0 h 7"/>
                    <a:gd name="T2" fmla="*/ 0 w 14"/>
                    <a:gd name="T3" fmla="*/ 44591887 h 7"/>
                    <a:gd name="T4" fmla="*/ 0 w 14"/>
                    <a:gd name="T5" fmla="*/ 59458419 h 7"/>
                    <a:gd name="T6" fmla="*/ 42007692 w 14"/>
                    <a:gd name="T7" fmla="*/ 104050306 h 7"/>
                    <a:gd name="T8" fmla="*/ 154028204 w 14"/>
                    <a:gd name="T9" fmla="*/ 104050306 h 7"/>
                    <a:gd name="T10" fmla="*/ 196035896 w 14"/>
                    <a:gd name="T11" fmla="*/ 59458419 h 7"/>
                    <a:gd name="T12" fmla="*/ 196035896 w 14"/>
                    <a:gd name="T13" fmla="*/ 44591887 h 7"/>
                    <a:gd name="T14" fmla="*/ 154028204 w 14"/>
                    <a:gd name="T15" fmla="*/ 0 h 7"/>
                    <a:gd name="T16" fmla="*/ 42007692 w 14"/>
                    <a:gd name="T17" fmla="*/ 0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7"/>
                    <a:gd name="T29" fmla="*/ 14 w 14"/>
                    <a:gd name="T30" fmla="*/ 7 h 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7"/>
                        <a:pt x="14" y="6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8"/>
                <p:cNvSpPr>
                  <a:spLocks noChangeArrowheads="1"/>
                </p:cNvSpPr>
                <p:nvPr/>
              </p:nvSpPr>
              <p:spPr bwMode="auto">
                <a:xfrm>
                  <a:off x="139700" y="290513"/>
                  <a:ext cx="52388" cy="30163"/>
                </a:xfrm>
                <a:custGeom>
                  <a:avLst/>
                  <a:gdLst>
                    <a:gd name="T0" fmla="*/ 42007692 w 14"/>
                    <a:gd name="T1" fmla="*/ 0 h 8"/>
                    <a:gd name="T2" fmla="*/ 0 w 14"/>
                    <a:gd name="T3" fmla="*/ 42646712 h 8"/>
                    <a:gd name="T4" fmla="*/ 0 w 14"/>
                    <a:gd name="T5" fmla="*/ 71079110 h 8"/>
                    <a:gd name="T6" fmla="*/ 42007692 w 14"/>
                    <a:gd name="T7" fmla="*/ 113725821 h 8"/>
                    <a:gd name="T8" fmla="*/ 154028204 w 14"/>
                    <a:gd name="T9" fmla="*/ 113725821 h 8"/>
                    <a:gd name="T10" fmla="*/ 196035896 w 14"/>
                    <a:gd name="T11" fmla="*/ 71079110 h 8"/>
                    <a:gd name="T12" fmla="*/ 196035896 w 14"/>
                    <a:gd name="T13" fmla="*/ 42646712 h 8"/>
                    <a:gd name="T14" fmla="*/ 154028204 w 14"/>
                    <a:gd name="T15" fmla="*/ 0 h 8"/>
                    <a:gd name="T16" fmla="*/ 42007692 w 14"/>
                    <a:gd name="T17" fmla="*/ 0 h 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8"/>
                    <a:gd name="T29" fmla="*/ 14 w 14"/>
                    <a:gd name="T30" fmla="*/ 8 h 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8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3" y="8"/>
                        <a:pt x="14" y="6"/>
                        <a:pt x="14" y="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9"/>
                <p:cNvSpPr>
                  <a:spLocks noChangeArrowheads="1"/>
                </p:cNvSpPr>
                <p:nvPr/>
              </p:nvSpPr>
              <p:spPr bwMode="auto">
                <a:xfrm>
                  <a:off x="139700" y="339725"/>
                  <a:ext cx="52388" cy="25400"/>
                </a:xfrm>
                <a:custGeom>
                  <a:avLst/>
                  <a:gdLst>
                    <a:gd name="T0" fmla="*/ 42007692 w 14"/>
                    <a:gd name="T1" fmla="*/ 0 h 7"/>
                    <a:gd name="T2" fmla="*/ 0 w 14"/>
                    <a:gd name="T3" fmla="*/ 39500629 h 7"/>
                    <a:gd name="T4" fmla="*/ 0 w 14"/>
                    <a:gd name="T5" fmla="*/ 65833171 h 7"/>
                    <a:gd name="T6" fmla="*/ 42007692 w 14"/>
                    <a:gd name="T7" fmla="*/ 92165714 h 7"/>
                    <a:gd name="T8" fmla="*/ 154028204 w 14"/>
                    <a:gd name="T9" fmla="*/ 92165714 h 7"/>
                    <a:gd name="T10" fmla="*/ 196035896 w 14"/>
                    <a:gd name="T11" fmla="*/ 65833171 h 7"/>
                    <a:gd name="T12" fmla="*/ 196035896 w 14"/>
                    <a:gd name="T13" fmla="*/ 39500629 h 7"/>
                    <a:gd name="T14" fmla="*/ 154028204 w 14"/>
                    <a:gd name="T15" fmla="*/ 0 h 7"/>
                    <a:gd name="T16" fmla="*/ 42007692 w 14"/>
                    <a:gd name="T17" fmla="*/ 0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7"/>
                    <a:gd name="T29" fmla="*/ 14 w 14"/>
                    <a:gd name="T30" fmla="*/ 7 h 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 useBgFill="1">
          <p:nvSpPr>
            <p:cNvPr id="49" name="矩形 48"/>
            <p:cNvSpPr/>
            <p:nvPr/>
          </p:nvSpPr>
          <p:spPr>
            <a:xfrm>
              <a:off x="2129458" y="2132324"/>
              <a:ext cx="1722886" cy="17291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44536" y="2132324"/>
            <a:ext cx="3440609" cy="1734823"/>
            <a:chOff x="8344536" y="2132324"/>
            <a:chExt cx="3440609" cy="1734823"/>
          </a:xfrm>
        </p:grpSpPr>
        <p:grpSp>
          <p:nvGrpSpPr>
            <p:cNvPr id="57" name="Group 26"/>
            <p:cNvGrpSpPr>
              <a:grpSpLocks/>
            </p:cNvGrpSpPr>
            <p:nvPr/>
          </p:nvGrpSpPr>
          <p:grpSpPr bwMode="auto">
            <a:xfrm>
              <a:off x="8344536" y="2138042"/>
              <a:ext cx="1729094" cy="1729105"/>
              <a:chOff x="0" y="0"/>
              <a:chExt cx="1440000" cy="1440000"/>
            </a:xfrm>
          </p:grpSpPr>
          <p:sp>
            <p:nvSpPr>
              <p:cNvPr id="59" name="矩形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0" name="Group 29"/>
              <p:cNvGrpSpPr>
                <a:grpSpLocks/>
              </p:cNvGrpSpPr>
              <p:nvPr/>
            </p:nvGrpSpPr>
            <p:grpSpPr bwMode="auto">
              <a:xfrm>
                <a:off x="494575" y="486638"/>
                <a:ext cx="450850" cy="466725"/>
                <a:chOff x="0" y="0"/>
                <a:chExt cx="450850" cy="466725"/>
              </a:xfrm>
            </p:grpSpPr>
            <p:sp>
              <p:nvSpPr>
                <p:cNvPr id="61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120650" y="131763"/>
                  <a:ext cx="209550" cy="206375"/>
                </a:xfrm>
                <a:custGeom>
                  <a:avLst/>
                  <a:gdLst>
                    <a:gd name="T0" fmla="*/ 0 w 56"/>
                    <a:gd name="T1" fmla="*/ 380146502 h 55"/>
                    <a:gd name="T2" fmla="*/ 392064308 w 56"/>
                    <a:gd name="T3" fmla="*/ 774375284 h 55"/>
                    <a:gd name="T4" fmla="*/ 784128616 w 56"/>
                    <a:gd name="T5" fmla="*/ 380146502 h 55"/>
                    <a:gd name="T6" fmla="*/ 392064308 w 56"/>
                    <a:gd name="T7" fmla="*/ 0 h 55"/>
                    <a:gd name="T8" fmla="*/ 0 w 56"/>
                    <a:gd name="T9" fmla="*/ 380146502 h 55"/>
                    <a:gd name="T10" fmla="*/ 126021873 w 56"/>
                    <a:gd name="T11" fmla="*/ 380146502 h 55"/>
                    <a:gd name="T12" fmla="*/ 392064308 w 56"/>
                    <a:gd name="T13" fmla="*/ 112635723 h 55"/>
                    <a:gd name="T14" fmla="*/ 658106743 w 56"/>
                    <a:gd name="T15" fmla="*/ 380146502 h 55"/>
                    <a:gd name="T16" fmla="*/ 392064308 w 56"/>
                    <a:gd name="T17" fmla="*/ 661739561 h 55"/>
                    <a:gd name="T18" fmla="*/ 126021873 w 56"/>
                    <a:gd name="T19" fmla="*/ 380146502 h 5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6"/>
                    <a:gd name="T31" fmla="*/ 0 h 55"/>
                    <a:gd name="T32" fmla="*/ 56 w 56"/>
                    <a:gd name="T33" fmla="*/ 55 h 5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6" h="55">
                      <a:moveTo>
                        <a:pt x="0" y="27"/>
                      </a:moveTo>
                      <a:cubicBezTo>
                        <a:pt x="0" y="43"/>
                        <a:pt x="12" y="55"/>
                        <a:pt x="28" y="55"/>
                      </a:cubicBezTo>
                      <a:cubicBezTo>
                        <a:pt x="43" y="55"/>
                        <a:pt x="56" y="43"/>
                        <a:pt x="56" y="27"/>
                      </a:cubicBezTo>
                      <a:cubicBezTo>
                        <a:pt x="56" y="12"/>
                        <a:pt x="43" y="0"/>
                        <a:pt x="28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lose/>
                      <a:moveTo>
                        <a:pt x="9" y="27"/>
                      </a:moveTo>
                      <a:cubicBezTo>
                        <a:pt x="9" y="17"/>
                        <a:pt x="17" y="8"/>
                        <a:pt x="28" y="8"/>
                      </a:cubicBezTo>
                      <a:cubicBezTo>
                        <a:pt x="38" y="8"/>
                        <a:pt x="47" y="17"/>
                        <a:pt x="47" y="27"/>
                      </a:cubicBezTo>
                      <a:cubicBezTo>
                        <a:pt x="47" y="38"/>
                        <a:pt x="38" y="47"/>
                        <a:pt x="28" y="47"/>
                      </a:cubicBezTo>
                      <a:cubicBezTo>
                        <a:pt x="17" y="47"/>
                        <a:pt x="9" y="38"/>
                        <a:pt x="9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13"/>
                <p:cNvSpPr>
                  <a:spLocks noChangeArrowheads="1"/>
                </p:cNvSpPr>
                <p:nvPr/>
              </p:nvSpPr>
              <p:spPr bwMode="auto">
                <a:xfrm>
                  <a:off x="131763" y="361950"/>
                  <a:ext cx="184150" cy="365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4"/>
                <p:cNvSpPr>
                  <a:spLocks noChangeArrowheads="1"/>
                </p:cNvSpPr>
                <p:nvPr/>
              </p:nvSpPr>
              <p:spPr bwMode="auto">
                <a:xfrm>
                  <a:off x="131763" y="428625"/>
                  <a:ext cx="184150" cy="38100"/>
                </a:xfrm>
                <a:custGeom>
                  <a:avLst/>
                  <a:gdLst>
                    <a:gd name="T0" fmla="*/ 28246355 w 49"/>
                    <a:gd name="T1" fmla="*/ 0 h 10"/>
                    <a:gd name="T2" fmla="*/ 0 w 49"/>
                    <a:gd name="T3" fmla="*/ 29032200 h 10"/>
                    <a:gd name="T4" fmla="*/ 0 w 49"/>
                    <a:gd name="T5" fmla="*/ 130644900 h 10"/>
                    <a:gd name="T6" fmla="*/ 28246355 w 49"/>
                    <a:gd name="T7" fmla="*/ 145161000 h 10"/>
                    <a:gd name="T8" fmla="*/ 663819410 w 49"/>
                    <a:gd name="T9" fmla="*/ 145161000 h 10"/>
                    <a:gd name="T10" fmla="*/ 692065765 w 49"/>
                    <a:gd name="T11" fmla="*/ 130644900 h 10"/>
                    <a:gd name="T12" fmla="*/ 692065765 w 49"/>
                    <a:gd name="T13" fmla="*/ 29032200 h 10"/>
                    <a:gd name="T14" fmla="*/ 663819410 w 49"/>
                    <a:gd name="T15" fmla="*/ 0 h 10"/>
                    <a:gd name="T16" fmla="*/ 28246355 w 49"/>
                    <a:gd name="T17" fmla="*/ 0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"/>
                    <a:gd name="T28" fmla="*/ 0 h 10"/>
                    <a:gd name="T29" fmla="*/ 49 w 49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" h="10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1" y="10"/>
                        <a:pt x="2" y="10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8" y="10"/>
                        <a:pt x="49" y="10"/>
                        <a:pt x="49" y="9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49" y="1"/>
                        <a:pt x="48" y="0"/>
                        <a:pt x="47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0813" cy="150813"/>
                </a:xfrm>
                <a:custGeom>
                  <a:avLst/>
                  <a:gdLst>
                    <a:gd name="T0" fmla="*/ 454889711 w 40"/>
                    <a:gd name="T1" fmla="*/ 0 h 40"/>
                    <a:gd name="T2" fmla="*/ 0 w 40"/>
                    <a:gd name="T3" fmla="*/ 454889711 h 40"/>
                    <a:gd name="T4" fmla="*/ 0 w 40"/>
                    <a:gd name="T5" fmla="*/ 497535857 h 40"/>
                    <a:gd name="T6" fmla="*/ 71078167 w 40"/>
                    <a:gd name="T7" fmla="*/ 554399899 h 40"/>
                    <a:gd name="T8" fmla="*/ 99506417 w 40"/>
                    <a:gd name="T9" fmla="*/ 568614024 h 40"/>
                    <a:gd name="T10" fmla="*/ 113724313 w 40"/>
                    <a:gd name="T11" fmla="*/ 554399899 h 40"/>
                    <a:gd name="T12" fmla="*/ 568614024 w 40"/>
                    <a:gd name="T13" fmla="*/ 99506417 h 40"/>
                    <a:gd name="T14" fmla="*/ 568614024 w 40"/>
                    <a:gd name="T15" fmla="*/ 85292292 h 40"/>
                    <a:gd name="T16" fmla="*/ 568614024 w 40"/>
                    <a:gd name="T17" fmla="*/ 71078167 h 40"/>
                    <a:gd name="T18" fmla="*/ 497535857 w 40"/>
                    <a:gd name="T19" fmla="*/ 0 h 40"/>
                    <a:gd name="T20" fmla="*/ 454889711 w 40"/>
                    <a:gd name="T21" fmla="*/ 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"/>
                    <a:gd name="T34" fmla="*/ 0 h 40"/>
                    <a:gd name="T35" fmla="*/ 40 w 40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" h="40">
                      <a:moveTo>
                        <a:pt x="32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4"/>
                        <a:pt x="0" y="35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7" y="40"/>
                        <a:pt x="8" y="39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7"/>
                        <a:pt x="40" y="7"/>
                        <a:pt x="40" y="6"/>
                      </a:cubicBezTo>
                      <a:cubicBezTo>
                        <a:pt x="40" y="6"/>
                        <a:pt x="40" y="5"/>
                        <a:pt x="40" y="5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4" y="0"/>
                        <a:pt x="33" y="0"/>
                        <a:pt x="3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6"/>
                <p:cNvSpPr>
                  <a:spLocks noChangeArrowheads="1"/>
                </p:cNvSpPr>
                <p:nvPr/>
              </p:nvSpPr>
              <p:spPr bwMode="auto">
                <a:xfrm>
                  <a:off x="49213" y="49213"/>
                  <a:ext cx="150813" cy="150813"/>
                </a:xfrm>
                <a:custGeom>
                  <a:avLst/>
                  <a:gdLst>
                    <a:gd name="T0" fmla="*/ 469107607 w 40"/>
                    <a:gd name="T1" fmla="*/ 0 h 40"/>
                    <a:gd name="T2" fmla="*/ 14214125 w 40"/>
                    <a:gd name="T3" fmla="*/ 454889711 h 40"/>
                    <a:gd name="T4" fmla="*/ 0 w 40"/>
                    <a:gd name="T5" fmla="*/ 483321732 h 40"/>
                    <a:gd name="T6" fmla="*/ 14214125 w 40"/>
                    <a:gd name="T7" fmla="*/ 497535857 h 40"/>
                    <a:gd name="T8" fmla="*/ 71078167 w 40"/>
                    <a:gd name="T9" fmla="*/ 568614024 h 40"/>
                    <a:gd name="T10" fmla="*/ 113724313 w 40"/>
                    <a:gd name="T11" fmla="*/ 568614024 h 40"/>
                    <a:gd name="T12" fmla="*/ 568614024 w 40"/>
                    <a:gd name="T13" fmla="*/ 113724313 h 40"/>
                    <a:gd name="T14" fmla="*/ 568614024 w 40"/>
                    <a:gd name="T15" fmla="*/ 85292292 h 40"/>
                    <a:gd name="T16" fmla="*/ 568614024 w 40"/>
                    <a:gd name="T17" fmla="*/ 71078167 h 40"/>
                    <a:gd name="T18" fmla="*/ 497535857 w 40"/>
                    <a:gd name="T19" fmla="*/ 0 h 40"/>
                    <a:gd name="T20" fmla="*/ 469107607 w 40"/>
                    <a:gd name="T21" fmla="*/ 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"/>
                    <a:gd name="T34" fmla="*/ 0 h 40"/>
                    <a:gd name="T35" fmla="*/ 40 w 40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" h="40">
                      <a:moveTo>
                        <a:pt x="33" y="0"/>
                      </a:move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3"/>
                        <a:pt x="0" y="33"/>
                        <a:pt x="0" y="34"/>
                      </a:cubicBezTo>
                      <a:cubicBezTo>
                        <a:pt x="0" y="34"/>
                        <a:pt x="0" y="34"/>
                        <a:pt x="1" y="35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7" y="40"/>
                        <a:pt x="8" y="40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7"/>
                        <a:pt x="40" y="7"/>
                        <a:pt x="40" y="6"/>
                      </a:cubicBezTo>
                      <a:cubicBezTo>
                        <a:pt x="40" y="6"/>
                        <a:pt x="40" y="6"/>
                        <a:pt x="40" y="5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4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7"/>
                <p:cNvSpPr>
                  <a:spLocks noChangeArrowheads="1"/>
                </p:cNvSpPr>
                <p:nvPr/>
              </p:nvSpPr>
              <p:spPr bwMode="auto">
                <a:xfrm>
                  <a:off x="247650" y="0"/>
                  <a:ext cx="203200" cy="200025"/>
                </a:xfrm>
                <a:custGeom>
                  <a:avLst/>
                  <a:gdLst>
                    <a:gd name="T0" fmla="*/ 283196830 w 54"/>
                    <a:gd name="T1" fmla="*/ 0 h 53"/>
                    <a:gd name="T2" fmla="*/ 269036800 w 54"/>
                    <a:gd name="T3" fmla="*/ 0 h 53"/>
                    <a:gd name="T4" fmla="*/ 14160030 w 54"/>
                    <a:gd name="T5" fmla="*/ 256382987 h 53"/>
                    <a:gd name="T6" fmla="*/ 0 w 54"/>
                    <a:gd name="T7" fmla="*/ 270626277 h 53"/>
                    <a:gd name="T8" fmla="*/ 0 w 54"/>
                    <a:gd name="T9" fmla="*/ 270626277 h 53"/>
                    <a:gd name="T10" fmla="*/ 14160030 w 54"/>
                    <a:gd name="T11" fmla="*/ 299112856 h 53"/>
                    <a:gd name="T12" fmla="*/ 467277215 w 54"/>
                    <a:gd name="T13" fmla="*/ 754905672 h 53"/>
                    <a:gd name="T14" fmla="*/ 495597274 w 54"/>
                    <a:gd name="T15" fmla="*/ 754905672 h 53"/>
                    <a:gd name="T16" fmla="*/ 750474044 w 54"/>
                    <a:gd name="T17" fmla="*/ 498522685 h 53"/>
                    <a:gd name="T18" fmla="*/ 750474044 w 54"/>
                    <a:gd name="T19" fmla="*/ 455792816 h 53"/>
                    <a:gd name="T20" fmla="*/ 297356859 w 54"/>
                    <a:gd name="T21" fmla="*/ 0 h 53"/>
                    <a:gd name="T22" fmla="*/ 283196830 w 54"/>
                    <a:gd name="T23" fmla="*/ 0 h 5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4"/>
                    <a:gd name="T37" fmla="*/ 0 h 53"/>
                    <a:gd name="T38" fmla="*/ 54 w 54"/>
                    <a:gd name="T39" fmla="*/ 53 h 5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4" h="53">
                      <a:moveTo>
                        <a:pt x="2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0"/>
                        <a:pt x="1" y="21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3"/>
                        <a:pt x="34" y="53"/>
                        <a:pt x="35" y="53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4" y="34"/>
                        <a:pt x="54" y="33"/>
                        <a:pt x="53" y="32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 useBgFill="1">
          <p:nvSpPr>
            <p:cNvPr id="58" name="矩形 57"/>
            <p:cNvSpPr/>
            <p:nvPr/>
          </p:nvSpPr>
          <p:spPr>
            <a:xfrm>
              <a:off x="10062259" y="2132324"/>
              <a:ext cx="1722886" cy="17291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381062" y="2143760"/>
            <a:ext cx="3446807" cy="1729105"/>
            <a:chOff x="4381062" y="2143760"/>
            <a:chExt cx="3446807" cy="1729105"/>
          </a:xfrm>
        </p:grpSpPr>
        <p:grpSp>
          <p:nvGrpSpPr>
            <p:cNvPr id="68" name="Group 21"/>
            <p:cNvGrpSpPr>
              <a:grpSpLocks/>
            </p:cNvGrpSpPr>
            <p:nvPr/>
          </p:nvGrpSpPr>
          <p:grpSpPr bwMode="auto">
            <a:xfrm>
              <a:off x="4381062" y="2143760"/>
              <a:ext cx="1729084" cy="1729105"/>
              <a:chOff x="0" y="0"/>
              <a:chExt cx="1440000" cy="1440000"/>
            </a:xfrm>
          </p:grpSpPr>
          <p:sp>
            <p:nvSpPr>
              <p:cNvPr id="70" name="矩形 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71" name="Group 23"/>
              <p:cNvGrpSpPr>
                <a:grpSpLocks/>
              </p:cNvGrpSpPr>
              <p:nvPr/>
            </p:nvGrpSpPr>
            <p:grpSpPr bwMode="auto">
              <a:xfrm>
                <a:off x="465206" y="571569"/>
                <a:ext cx="509588" cy="296863"/>
                <a:chOff x="0" y="0"/>
                <a:chExt cx="509588" cy="296863"/>
              </a:xfrm>
            </p:grpSpPr>
            <p:sp>
              <p:nvSpPr>
                <p:cNvPr id="72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9588" cy="296863"/>
                </a:xfrm>
                <a:custGeom>
                  <a:avLst/>
                  <a:gdLst>
                    <a:gd name="T0" fmla="*/ 98279292 w 136"/>
                    <a:gd name="T1" fmla="*/ 917847787 h 79"/>
                    <a:gd name="T2" fmla="*/ 140398988 w 136"/>
                    <a:gd name="T3" fmla="*/ 917847787 h 79"/>
                    <a:gd name="T4" fmla="*/ 547552306 w 136"/>
                    <a:gd name="T5" fmla="*/ 917847787 h 79"/>
                    <a:gd name="T6" fmla="*/ 1263579651 w 136"/>
                    <a:gd name="T7" fmla="*/ 917847787 h 79"/>
                    <a:gd name="T8" fmla="*/ 1291659448 w 136"/>
                    <a:gd name="T9" fmla="*/ 917847787 h 79"/>
                    <a:gd name="T10" fmla="*/ 1488218031 w 136"/>
                    <a:gd name="T11" fmla="*/ 1115539757 h 79"/>
                    <a:gd name="T12" fmla="*/ 1740932463 w 136"/>
                    <a:gd name="T13" fmla="*/ 917847787 h 79"/>
                    <a:gd name="T14" fmla="*/ 1825171855 w 136"/>
                    <a:gd name="T15" fmla="*/ 917847787 h 79"/>
                    <a:gd name="T16" fmla="*/ 1909411248 w 136"/>
                    <a:gd name="T17" fmla="*/ 847247002 h 79"/>
                    <a:gd name="T18" fmla="*/ 1895371349 w 136"/>
                    <a:gd name="T19" fmla="*/ 833125342 h 79"/>
                    <a:gd name="T20" fmla="*/ 1895371349 w 136"/>
                    <a:gd name="T21" fmla="*/ 819003682 h 79"/>
                    <a:gd name="T22" fmla="*/ 1895371349 w 136"/>
                    <a:gd name="T23" fmla="*/ 706037916 h 79"/>
                    <a:gd name="T24" fmla="*/ 1909411248 w 136"/>
                    <a:gd name="T25" fmla="*/ 112965766 h 79"/>
                    <a:gd name="T26" fmla="*/ 1783052159 w 136"/>
                    <a:gd name="T27" fmla="*/ 0 h 79"/>
                    <a:gd name="T28" fmla="*/ 1038945017 w 136"/>
                    <a:gd name="T29" fmla="*/ 0 h 79"/>
                    <a:gd name="T30" fmla="*/ 982785422 w 136"/>
                    <a:gd name="T31" fmla="*/ 0 h 79"/>
                    <a:gd name="T32" fmla="*/ 884506130 w 136"/>
                    <a:gd name="T33" fmla="*/ 28243320 h 79"/>
                    <a:gd name="T34" fmla="*/ 856426333 w 136"/>
                    <a:gd name="T35" fmla="*/ 155326989 h 79"/>
                    <a:gd name="T36" fmla="*/ 856426333 w 136"/>
                    <a:gd name="T37" fmla="*/ 691916256 h 79"/>
                    <a:gd name="T38" fmla="*/ 772186940 w 136"/>
                    <a:gd name="T39" fmla="*/ 691916256 h 79"/>
                    <a:gd name="T40" fmla="*/ 772186940 w 136"/>
                    <a:gd name="T41" fmla="*/ 197691969 h 79"/>
                    <a:gd name="T42" fmla="*/ 252714431 w 136"/>
                    <a:gd name="T43" fmla="*/ 112965766 h 79"/>
                    <a:gd name="T44" fmla="*/ 98279292 w 136"/>
                    <a:gd name="T45" fmla="*/ 225931532 h 79"/>
                    <a:gd name="T46" fmla="*/ 28079798 w 136"/>
                    <a:gd name="T47" fmla="*/ 437745161 h 79"/>
                    <a:gd name="T48" fmla="*/ 28079798 w 136"/>
                    <a:gd name="T49" fmla="*/ 437745161 h 79"/>
                    <a:gd name="T50" fmla="*/ 0 w 136"/>
                    <a:gd name="T51" fmla="*/ 833125342 h 79"/>
                    <a:gd name="T52" fmla="*/ 224638381 w 136"/>
                    <a:gd name="T53" fmla="*/ 917847787 h 79"/>
                    <a:gd name="T54" fmla="*/ 463312913 w 136"/>
                    <a:gd name="T55" fmla="*/ 917847787 h 79"/>
                    <a:gd name="T56" fmla="*/ 1488218031 w 136"/>
                    <a:gd name="T57" fmla="*/ 1030813553 h 79"/>
                    <a:gd name="T58" fmla="*/ 1488218031 w 136"/>
                    <a:gd name="T59" fmla="*/ 790764119 h 79"/>
                    <a:gd name="T60" fmla="*/ 1488218031 w 136"/>
                    <a:gd name="T61" fmla="*/ 1030813553 h 79"/>
                    <a:gd name="T62" fmla="*/ 98279292 w 136"/>
                    <a:gd name="T63" fmla="*/ 621311712 h 79"/>
                    <a:gd name="T64" fmla="*/ 168478786 w 136"/>
                    <a:gd name="T65" fmla="*/ 296536075 h 79"/>
                    <a:gd name="T66" fmla="*/ 196558583 w 136"/>
                    <a:gd name="T67" fmla="*/ 240053192 h 79"/>
                    <a:gd name="T68" fmla="*/ 266754330 w 136"/>
                    <a:gd name="T69" fmla="*/ 211809872 h 79"/>
                    <a:gd name="T70" fmla="*/ 617751800 w 136"/>
                    <a:gd name="T71" fmla="*/ 211809872 h 79"/>
                    <a:gd name="T72" fmla="*/ 687951294 w 136"/>
                    <a:gd name="T73" fmla="*/ 437745161 h 79"/>
                    <a:gd name="T74" fmla="*/ 687951294 w 136"/>
                    <a:gd name="T75" fmla="*/ 776642459 h 79"/>
                    <a:gd name="T76" fmla="*/ 940665725 w 136"/>
                    <a:gd name="T77" fmla="*/ 776642459 h 79"/>
                    <a:gd name="T78" fmla="*/ 940665725 w 136"/>
                    <a:gd name="T79" fmla="*/ 98844106 h 79"/>
                    <a:gd name="T80" fmla="*/ 1811131957 w 136"/>
                    <a:gd name="T81" fmla="*/ 691916256 h 79"/>
                    <a:gd name="T82" fmla="*/ 1783052159 w 136"/>
                    <a:gd name="T83" fmla="*/ 833125342 h 79"/>
                    <a:gd name="T84" fmla="*/ 1488218031 w 136"/>
                    <a:gd name="T85" fmla="*/ 720159576 h 79"/>
                    <a:gd name="T86" fmla="*/ 1291659448 w 136"/>
                    <a:gd name="T87" fmla="*/ 833125342 h 79"/>
                    <a:gd name="T88" fmla="*/ 1263579651 w 136"/>
                    <a:gd name="T89" fmla="*/ 833125342 h 79"/>
                    <a:gd name="T90" fmla="*/ 1263579651 w 136"/>
                    <a:gd name="T91" fmla="*/ 833125342 h 79"/>
                    <a:gd name="T92" fmla="*/ 912585928 w 136"/>
                    <a:gd name="T93" fmla="*/ 833125342 h 79"/>
                    <a:gd name="T94" fmla="*/ 519472508 w 136"/>
                    <a:gd name="T95" fmla="*/ 833125342 h 79"/>
                    <a:gd name="T96" fmla="*/ 168478786 w 136"/>
                    <a:gd name="T97" fmla="*/ 833125342 h 79"/>
                    <a:gd name="T98" fmla="*/ 98279292 w 136"/>
                    <a:gd name="T99" fmla="*/ 833125342 h 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6"/>
                    <a:gd name="T151" fmla="*/ 0 h 79"/>
                    <a:gd name="T152" fmla="*/ 136 w 136"/>
                    <a:gd name="T153" fmla="*/ 79 h 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6" h="79">
                      <a:moveTo>
                        <a:pt x="0" y="59"/>
                      </a:moveTo>
                      <a:cubicBezTo>
                        <a:pt x="1" y="65"/>
                        <a:pt x="4" y="65"/>
                        <a:pt x="7" y="65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1" y="73"/>
                        <a:pt x="17" y="79"/>
                        <a:pt x="24" y="79"/>
                      </a:cubicBezTo>
                      <a:cubicBezTo>
                        <a:pt x="32" y="79"/>
                        <a:pt x="38" y="73"/>
                        <a:pt x="39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73"/>
                        <a:pt x="99" y="79"/>
                        <a:pt x="106" y="79"/>
                      </a:cubicBezTo>
                      <a:cubicBezTo>
                        <a:pt x="114" y="79"/>
                        <a:pt x="120" y="73"/>
                        <a:pt x="120" y="65"/>
                      </a:cubicBezTo>
                      <a:cubicBezTo>
                        <a:pt x="124" y="65"/>
                        <a:pt x="124" y="65"/>
                        <a:pt x="124" y="65"/>
                      </a:cubicBezTo>
                      <a:cubicBezTo>
                        <a:pt x="127" y="65"/>
                        <a:pt x="127" y="65"/>
                        <a:pt x="127" y="65"/>
                      </a:cubicBezTo>
                      <a:cubicBezTo>
                        <a:pt x="130" y="65"/>
                        <a:pt x="130" y="65"/>
                        <a:pt x="130" y="65"/>
                      </a:cubicBezTo>
                      <a:cubicBezTo>
                        <a:pt x="130" y="65"/>
                        <a:pt x="131" y="65"/>
                        <a:pt x="131" y="65"/>
                      </a:cubicBezTo>
                      <a:cubicBezTo>
                        <a:pt x="134" y="65"/>
                        <a:pt x="136" y="63"/>
                        <a:pt x="136" y="60"/>
                      </a:cubicBezTo>
                      <a:cubicBezTo>
                        <a:pt x="136" y="60"/>
                        <a:pt x="136" y="60"/>
                        <a:pt x="135" y="60"/>
                      </a:cubicBezTo>
                      <a:cubicBezTo>
                        <a:pt x="135" y="59"/>
                        <a:pt x="135" y="59"/>
                        <a:pt x="135" y="59"/>
                      </a:cubicBezTo>
                      <a:cubicBezTo>
                        <a:pt x="135" y="60"/>
                        <a:pt x="135" y="60"/>
                        <a:pt x="135" y="60"/>
                      </a:cubicBezTo>
                      <a:cubicBezTo>
                        <a:pt x="135" y="59"/>
                        <a:pt x="135" y="59"/>
                        <a:pt x="135" y="58"/>
                      </a:cubicBezTo>
                      <a:cubicBezTo>
                        <a:pt x="135" y="58"/>
                        <a:pt x="135" y="52"/>
                        <a:pt x="135" y="52"/>
                      </a:cubicBezTo>
                      <a:cubicBezTo>
                        <a:pt x="135" y="50"/>
                        <a:pt x="135" y="50"/>
                        <a:pt x="135" y="50"/>
                      </a:cubicBezTo>
                      <a:cubicBezTo>
                        <a:pt x="136" y="50"/>
                        <a:pt x="136" y="50"/>
                        <a:pt x="136" y="50"/>
                      </a:cubicBezTo>
                      <a:cubicBezTo>
                        <a:pt x="136" y="8"/>
                        <a:pt x="136" y="8"/>
                        <a:pt x="136" y="8"/>
                      </a:cubicBezTo>
                      <a:cubicBezTo>
                        <a:pt x="136" y="6"/>
                        <a:pt x="135" y="4"/>
                        <a:pt x="133" y="2"/>
                      </a:cubicBezTo>
                      <a:cubicBezTo>
                        <a:pt x="132" y="1"/>
                        <a:pt x="129" y="0"/>
                        <a:pt x="127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7" y="0"/>
                        <a:pt x="65" y="1"/>
                        <a:pt x="63" y="2"/>
                      </a:cubicBezTo>
                      <a:cubicBezTo>
                        <a:pt x="61" y="4"/>
                        <a:pt x="61" y="6"/>
                        <a:pt x="61" y="8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1" y="16"/>
                        <a:pt x="61" y="16"/>
                        <a:pt x="61" y="16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55" y="46"/>
                        <a:pt x="55" y="46"/>
                        <a:pt x="55" y="46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0"/>
                        <a:pt x="53" y="8"/>
                        <a:pt x="49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3" y="8"/>
                        <a:pt x="9" y="11"/>
                        <a:pt x="7" y="1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30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5"/>
                        <a:pt x="0" y="55"/>
                        <a:pt x="0" y="59"/>
                      </a:cubicBezTo>
                      <a:close/>
                      <a:moveTo>
                        <a:pt x="24" y="73"/>
                      </a:moveTo>
                      <a:cubicBezTo>
                        <a:pt x="20" y="73"/>
                        <a:pt x="16" y="70"/>
                        <a:pt x="16" y="65"/>
                      </a:cubicBezTo>
                      <a:cubicBezTo>
                        <a:pt x="16" y="60"/>
                        <a:pt x="20" y="56"/>
                        <a:pt x="24" y="56"/>
                      </a:cubicBezTo>
                      <a:cubicBezTo>
                        <a:pt x="29" y="56"/>
                        <a:pt x="33" y="60"/>
                        <a:pt x="33" y="65"/>
                      </a:cubicBezTo>
                      <a:cubicBezTo>
                        <a:pt x="33" y="70"/>
                        <a:pt x="29" y="73"/>
                        <a:pt x="24" y="73"/>
                      </a:cubicBezTo>
                      <a:close/>
                      <a:moveTo>
                        <a:pt x="106" y="73"/>
                      </a:moveTo>
                      <a:cubicBezTo>
                        <a:pt x="102" y="73"/>
                        <a:pt x="98" y="70"/>
                        <a:pt x="98" y="65"/>
                      </a:cubicBezTo>
                      <a:cubicBezTo>
                        <a:pt x="98" y="60"/>
                        <a:pt x="102" y="56"/>
                        <a:pt x="106" y="56"/>
                      </a:cubicBezTo>
                      <a:cubicBezTo>
                        <a:pt x="111" y="56"/>
                        <a:pt x="115" y="60"/>
                        <a:pt x="115" y="65"/>
                      </a:cubicBezTo>
                      <a:cubicBezTo>
                        <a:pt x="115" y="70"/>
                        <a:pt x="111" y="73"/>
                        <a:pt x="106" y="73"/>
                      </a:cubicBezTo>
                      <a:close/>
                      <a:moveTo>
                        <a:pt x="7" y="53"/>
                      </a:moveTo>
                      <a:cubicBezTo>
                        <a:pt x="7" y="50"/>
                        <a:pt x="7" y="47"/>
                        <a:pt x="7" y="44"/>
                      </a:cubicBezTo>
                      <a:cubicBezTo>
                        <a:pt x="8" y="40"/>
                        <a:pt x="7" y="35"/>
                        <a:pt x="9" y="31"/>
                      </a:cubicBezTo>
                      <a:cubicBezTo>
                        <a:pt x="10" y="28"/>
                        <a:pt x="11" y="24"/>
                        <a:pt x="12" y="21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9"/>
                        <a:pt x="13" y="18"/>
                        <a:pt x="14" y="17"/>
                      </a:cubicBezTo>
                      <a:cubicBezTo>
                        <a:pt x="15" y="16"/>
                        <a:pt x="16" y="15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22" y="15"/>
                        <a:pt x="24" y="15"/>
                        <a:pt x="26" y="15"/>
                      </a:cubicBezTo>
                      <a:cubicBezTo>
                        <a:pt x="32" y="15"/>
                        <a:pt x="38" y="15"/>
                        <a:pt x="44" y="15"/>
                      </a:cubicBezTo>
                      <a:cubicBezTo>
                        <a:pt x="46" y="15"/>
                        <a:pt x="47" y="15"/>
                        <a:pt x="49" y="15"/>
                      </a:cubicBezTo>
                      <a:cubicBezTo>
                        <a:pt x="49" y="20"/>
                        <a:pt x="49" y="25"/>
                        <a:pt x="49" y="31"/>
                      </a:cubicBezTo>
                      <a:cubicBezTo>
                        <a:pt x="49" y="36"/>
                        <a:pt x="49" y="41"/>
                        <a:pt x="49" y="46"/>
                      </a:cubicBezTo>
                      <a:cubicBezTo>
                        <a:pt x="49" y="49"/>
                        <a:pt x="49" y="52"/>
                        <a:pt x="49" y="55"/>
                      </a:cubicBezTo>
                      <a:cubicBezTo>
                        <a:pt x="52" y="55"/>
                        <a:pt x="56" y="55"/>
                        <a:pt x="59" y="55"/>
                      </a:cubicBezTo>
                      <a:cubicBezTo>
                        <a:pt x="62" y="55"/>
                        <a:pt x="64" y="55"/>
                        <a:pt x="67" y="55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129" y="7"/>
                        <a:pt x="129" y="7"/>
                        <a:pt x="129" y="7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7" y="59"/>
                        <a:pt x="127" y="59"/>
                        <a:pt x="127" y="59"/>
                      </a:cubicBezTo>
                      <a:cubicBezTo>
                        <a:pt x="124" y="59"/>
                        <a:pt x="122" y="59"/>
                        <a:pt x="119" y="59"/>
                      </a:cubicBezTo>
                      <a:cubicBezTo>
                        <a:pt x="117" y="54"/>
                        <a:pt x="112" y="51"/>
                        <a:pt x="106" y="51"/>
                      </a:cubicBezTo>
                      <a:cubicBezTo>
                        <a:pt x="101" y="51"/>
                        <a:pt x="96" y="54"/>
                        <a:pt x="94" y="59"/>
                      </a:cubicBezTo>
                      <a:cubicBezTo>
                        <a:pt x="94" y="59"/>
                        <a:pt x="93" y="59"/>
                        <a:pt x="92" y="59"/>
                      </a:cubicBezTo>
                      <a:cubicBezTo>
                        <a:pt x="92" y="59"/>
                        <a:pt x="92" y="59"/>
                        <a:pt x="92" y="59"/>
                      </a:cubicBezTo>
                      <a:cubicBezTo>
                        <a:pt x="91" y="59"/>
                        <a:pt x="91" y="59"/>
                        <a:pt x="90" y="59"/>
                      </a:cubicBezTo>
                      <a:cubicBezTo>
                        <a:pt x="90" y="59"/>
                        <a:pt x="90" y="59"/>
                        <a:pt x="90" y="59"/>
                      </a:cubicBezTo>
                      <a:cubicBezTo>
                        <a:pt x="90" y="59"/>
                        <a:pt x="90" y="59"/>
                        <a:pt x="90" y="59"/>
                      </a:cubicBezTo>
                      <a:cubicBezTo>
                        <a:pt x="87" y="59"/>
                        <a:pt x="85" y="59"/>
                        <a:pt x="82" y="59"/>
                      </a:cubicBezTo>
                      <a:cubicBezTo>
                        <a:pt x="77" y="59"/>
                        <a:pt x="71" y="59"/>
                        <a:pt x="65" y="59"/>
                      </a:cubicBezTo>
                      <a:cubicBezTo>
                        <a:pt x="60" y="59"/>
                        <a:pt x="54" y="59"/>
                        <a:pt x="49" y="59"/>
                      </a:cubicBezTo>
                      <a:cubicBezTo>
                        <a:pt x="45" y="59"/>
                        <a:pt x="41" y="59"/>
                        <a:pt x="37" y="59"/>
                      </a:cubicBezTo>
                      <a:cubicBezTo>
                        <a:pt x="35" y="54"/>
                        <a:pt x="30" y="51"/>
                        <a:pt x="24" y="51"/>
                      </a:cubicBezTo>
                      <a:cubicBezTo>
                        <a:pt x="19" y="51"/>
                        <a:pt x="14" y="54"/>
                        <a:pt x="12" y="59"/>
                      </a:cubicBezTo>
                      <a:cubicBezTo>
                        <a:pt x="10" y="59"/>
                        <a:pt x="9" y="59"/>
                        <a:pt x="8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7"/>
                        <a:pt x="7" y="55"/>
                        <a:pt x="7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1"/>
                <p:cNvSpPr>
                  <a:spLocks noChangeArrowheads="1"/>
                </p:cNvSpPr>
                <p:nvPr/>
              </p:nvSpPr>
              <p:spPr bwMode="auto">
                <a:xfrm>
                  <a:off x="47625" y="77788"/>
                  <a:ext cx="84138" cy="49213"/>
                </a:xfrm>
                <a:custGeom>
                  <a:avLst/>
                  <a:gdLst>
                    <a:gd name="T0" fmla="*/ 321781957 w 22"/>
                    <a:gd name="T1" fmla="*/ 0 h 13"/>
                    <a:gd name="T2" fmla="*/ 117013011 w 22"/>
                    <a:gd name="T3" fmla="*/ 0 h 13"/>
                    <a:gd name="T4" fmla="*/ 58506506 w 22"/>
                    <a:gd name="T5" fmla="*/ 28660894 h 13"/>
                    <a:gd name="T6" fmla="*/ 58506506 w 22"/>
                    <a:gd name="T7" fmla="*/ 28660894 h 13"/>
                    <a:gd name="T8" fmla="*/ 58506506 w 22"/>
                    <a:gd name="T9" fmla="*/ 28660894 h 13"/>
                    <a:gd name="T10" fmla="*/ 0 w 22"/>
                    <a:gd name="T11" fmla="*/ 186301490 h 13"/>
                    <a:gd name="T12" fmla="*/ 321781957 w 22"/>
                    <a:gd name="T13" fmla="*/ 186301490 h 13"/>
                    <a:gd name="T14" fmla="*/ 321781957 w 22"/>
                    <a:gd name="T15" fmla="*/ 0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2"/>
                    <a:gd name="T25" fmla="*/ 0 h 13"/>
                    <a:gd name="T26" fmla="*/ 22 w 22"/>
                    <a:gd name="T27" fmla="*/ 13 h 1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2" h="13">
                      <a:moveTo>
                        <a:pt x="22" y="0"/>
                      </a:moveTo>
                      <a:cubicBezTo>
                        <a:pt x="22" y="0"/>
                        <a:pt x="8" y="0"/>
                        <a:pt x="8" y="0"/>
                      </a:cubicBezTo>
                      <a:cubicBezTo>
                        <a:pt x="6" y="0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1" y="10"/>
                        <a:pt x="0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0"/>
                        <a:pt x="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 useBgFill="1">
          <p:nvSpPr>
            <p:cNvPr id="69" name="矩形 68"/>
            <p:cNvSpPr/>
            <p:nvPr/>
          </p:nvSpPr>
          <p:spPr>
            <a:xfrm>
              <a:off x="6104983" y="2143760"/>
              <a:ext cx="1722886" cy="17291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844609" y="407241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70392" y="4613947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11443" y="5586370"/>
            <a:ext cx="289300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1.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2.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 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3.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850523" y="407241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76306" y="4613947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717357" y="5586370"/>
            <a:ext cx="289300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1.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2.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 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3.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16812" y="407241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842595" y="4613947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683646" y="5586370"/>
            <a:ext cx="289300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1.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2.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 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3.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653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6" name="椭圆 25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295400" y="173862"/>
            <a:ext cx="457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cs typeface="+mn-ea"/>
                <a:sym typeface="+mn-lt"/>
              </a:rPr>
              <a:t>工 作 评 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Job 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6280" y="2001520"/>
            <a:ext cx="3855720" cy="3855720"/>
            <a:chOff x="7960360" y="1813560"/>
            <a:chExt cx="3352800" cy="3352800"/>
          </a:xfrm>
        </p:grpSpPr>
        <p:sp useBgFill="1">
          <p:nvSpPr>
            <p:cNvPr id="30" name="矩形 29"/>
            <p:cNvSpPr/>
            <p:nvPr/>
          </p:nvSpPr>
          <p:spPr>
            <a:xfrm>
              <a:off x="7960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1" name="矩形 30"/>
            <p:cNvSpPr/>
            <p:nvPr/>
          </p:nvSpPr>
          <p:spPr>
            <a:xfrm>
              <a:off x="7960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2" name="矩形 31"/>
            <p:cNvSpPr/>
            <p:nvPr/>
          </p:nvSpPr>
          <p:spPr>
            <a:xfrm>
              <a:off x="7960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3" name="矩形 32"/>
            <p:cNvSpPr/>
            <p:nvPr/>
          </p:nvSpPr>
          <p:spPr>
            <a:xfrm>
              <a:off x="9103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4" name="矩形 33"/>
            <p:cNvSpPr/>
            <p:nvPr/>
          </p:nvSpPr>
          <p:spPr>
            <a:xfrm>
              <a:off x="9103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5" name="矩形 34"/>
            <p:cNvSpPr/>
            <p:nvPr/>
          </p:nvSpPr>
          <p:spPr>
            <a:xfrm>
              <a:off x="9103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6" name="矩形 35"/>
            <p:cNvSpPr/>
            <p:nvPr/>
          </p:nvSpPr>
          <p:spPr>
            <a:xfrm>
              <a:off x="10246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7" name="矩形 36"/>
            <p:cNvSpPr/>
            <p:nvPr/>
          </p:nvSpPr>
          <p:spPr>
            <a:xfrm>
              <a:off x="10246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38" name="矩形 37"/>
            <p:cNvSpPr/>
            <p:nvPr/>
          </p:nvSpPr>
          <p:spPr>
            <a:xfrm>
              <a:off x="10246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6096000" y="2463185"/>
            <a:ext cx="4500880" cy="0"/>
          </a:xfrm>
          <a:prstGeom prst="line">
            <a:avLst/>
          </a:prstGeom>
          <a:ln w="222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096000" y="2001520"/>
            <a:ext cx="36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000" y="283303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10911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10911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1.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2.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 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3.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4.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18825" y="283845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输入你</a:t>
            </a:r>
            <a:r>
              <a:rPr lang="zh-CN" altLang="en-US" sz="2000" b="1" dirty="0" smtClean="0">
                <a:cs typeface="+mn-ea"/>
                <a:sym typeface="+mn-lt"/>
              </a:rPr>
              <a:t>的文本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018825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18825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1.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2.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 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3.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4.</a:t>
            </a:r>
            <a:r>
              <a:rPr lang="zh-CN" altLang="en-US" sz="1400" dirty="0" smtClean="0">
                <a:cs typeface="+mn-ea"/>
                <a:sym typeface="+mn-lt"/>
              </a:rPr>
              <a:t>点击</a:t>
            </a:r>
            <a:r>
              <a:rPr lang="zh-CN" altLang="en-US" sz="1400" dirty="0">
                <a:cs typeface="+mn-ea"/>
                <a:sym typeface="+mn-lt"/>
              </a:rPr>
              <a:t>此处更换文</a:t>
            </a:r>
            <a:r>
              <a:rPr lang="zh-CN" altLang="en-US" sz="1400" dirty="0" smtClean="0">
                <a:cs typeface="+mn-ea"/>
                <a:sym typeface="+mn-lt"/>
              </a:rPr>
              <a:t>本编辑文字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1927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MH_Others_3"/>
          <p:cNvSpPr txBox="1"/>
          <p:nvPr>
            <p:custDataLst>
              <p:tags r:id="rId3"/>
            </p:custDataLst>
          </p:nvPr>
        </p:nvSpPr>
        <p:spPr>
          <a:xfrm>
            <a:off x="10314453" y="996884"/>
            <a:ext cx="744546" cy="350609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4000" spc="200" dirty="0">
                <a:solidFill>
                  <a:schemeClr val="accent4"/>
                </a:solidFill>
                <a:cs typeface="+mn-ea"/>
                <a:sym typeface="+mn-lt"/>
              </a:rPr>
              <a:t>C</a:t>
            </a:r>
            <a:r>
              <a:rPr lang="en-US" altLang="zh-CN" sz="2800" spc="200" dirty="0">
                <a:solidFill>
                  <a:schemeClr val="accent4"/>
                </a:solidFill>
                <a:cs typeface="+mn-ea"/>
                <a:sym typeface="+mn-lt"/>
              </a:rPr>
              <a:t>hapter</a:t>
            </a:r>
            <a:endParaRPr lang="zh-CN" altLang="en-US" sz="2800" spc="2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PA_MH_Others_4"/>
          <p:cNvSpPr txBox="1"/>
          <p:nvPr>
            <p:custDataLst>
              <p:tags r:id="rId4"/>
            </p:custDataLst>
          </p:nvPr>
        </p:nvSpPr>
        <p:spPr>
          <a:xfrm>
            <a:off x="10843244" y="560418"/>
            <a:ext cx="1015663" cy="1653988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5400" dirty="0">
                <a:solidFill>
                  <a:srgbClr val="3D4048"/>
                </a:solidFill>
                <a:cs typeface="+mn-ea"/>
                <a:sym typeface="+mn-lt"/>
              </a:rPr>
              <a:t>章节</a:t>
            </a:r>
          </a:p>
        </p:txBody>
      </p:sp>
      <p:sp>
        <p:nvSpPr>
          <p:cNvPr id="8" name="MH_Number"/>
          <p:cNvSpPr/>
          <p:nvPr>
            <p:custDataLst>
              <p:tags r:id="rId5"/>
            </p:custDataLst>
          </p:nvPr>
        </p:nvSpPr>
        <p:spPr>
          <a:xfrm>
            <a:off x="9514547" y="2214407"/>
            <a:ext cx="882105" cy="8821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800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4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Title"/>
          <p:cNvSpPr txBox="1"/>
          <p:nvPr>
            <p:custDataLst>
              <p:tags r:id="rId6"/>
            </p:custDataLst>
          </p:nvPr>
        </p:nvSpPr>
        <p:spPr>
          <a:xfrm>
            <a:off x="5504924" y="2635486"/>
            <a:ext cx="3922984" cy="247372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600" dirty="0" smtClean="0">
                <a:cs typeface="+mn-ea"/>
                <a:sym typeface="+mn-lt"/>
              </a:rPr>
              <a:t>自我评价</a:t>
            </a:r>
            <a:endParaRPr lang="en-US" altLang="zh-CN" sz="3200" spc="600" dirty="0" smtClean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 smtClean="0">
                <a:cs typeface="+mn-ea"/>
                <a:sym typeface="+mn-lt"/>
              </a:rPr>
              <a:t>点击此处更换文本点击此处更换</a:t>
            </a:r>
            <a:endParaRPr lang="zh-CN" altLang="en-US" sz="2800" spc="2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7" y="1363837"/>
            <a:ext cx="3651924" cy="413032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399908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40" y="173862"/>
            <a:ext cx="538480" cy="492760"/>
            <a:chOff x="949960" y="467360"/>
            <a:chExt cx="538480" cy="492760"/>
          </a:xfrm>
        </p:grpSpPr>
        <p:sp>
          <p:nvSpPr>
            <p:cNvPr id="2" name="椭圆 1"/>
            <p:cNvSpPr/>
            <p:nvPr/>
          </p:nvSpPr>
          <p:spPr>
            <a:xfrm>
              <a:off x="949960" y="467360"/>
              <a:ext cx="477520" cy="477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34440" y="706120"/>
              <a:ext cx="254000" cy="25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95400" y="173862"/>
            <a:ext cx="568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自 我 评 </a:t>
            </a:r>
            <a:r>
              <a:rPr lang="zh-CN" altLang="en-US" sz="2800" b="1" dirty="0" smtClean="0">
                <a:cs typeface="+mn-ea"/>
                <a:sym typeface="+mn-lt"/>
              </a:rPr>
              <a:t>价 </a:t>
            </a:r>
            <a:r>
              <a:rPr lang="en-US" altLang="zh-CN" sz="2800" b="1" dirty="0" smtClean="0">
                <a:cs typeface="+mn-ea"/>
                <a:sym typeface="+mn-lt"/>
              </a:rPr>
              <a:t>/</a:t>
            </a:r>
            <a:r>
              <a:rPr lang="en-US" altLang="zh-CN" sz="2400" dirty="0" smtClean="0">
                <a:cs typeface="+mn-ea"/>
                <a:sym typeface="+mn-lt"/>
              </a:rPr>
              <a:t>Self-evaluation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187638" y="3844225"/>
            <a:ext cx="1614487" cy="1628775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81075" y="2151950"/>
            <a:ext cx="1636713" cy="1614488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187638" y="2151950"/>
            <a:ext cx="1614487" cy="1614488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481075" y="3844225"/>
            <a:ext cx="1636713" cy="1628775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24050" y="3094925"/>
            <a:ext cx="1441450" cy="1427163"/>
            <a:chOff x="5507175" y="2739325"/>
            <a:chExt cx="1441450" cy="1427163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矩形 37"/>
            <p:cNvSpPr>
              <a:spLocks noChangeArrowheads="1"/>
            </p:cNvSpPr>
            <p:nvPr/>
          </p:nvSpPr>
          <p:spPr bwMode="auto">
            <a:xfrm>
              <a:off x="5743713" y="2906013"/>
              <a:ext cx="3032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38"/>
            <p:cNvSpPr>
              <a:spLocks noChangeArrowheads="1"/>
            </p:cNvSpPr>
            <p:nvPr/>
          </p:nvSpPr>
          <p:spPr bwMode="auto">
            <a:xfrm>
              <a:off x="6286638" y="2906013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39"/>
            <p:cNvSpPr>
              <a:spLocks noChangeArrowheads="1"/>
            </p:cNvSpPr>
            <p:nvPr/>
          </p:nvSpPr>
          <p:spPr bwMode="auto">
            <a:xfrm>
              <a:off x="5723075" y="3517200"/>
              <a:ext cx="360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40"/>
            <p:cNvSpPr>
              <a:spLocks noChangeArrowheads="1"/>
            </p:cNvSpPr>
            <p:nvPr/>
          </p:nvSpPr>
          <p:spPr bwMode="auto">
            <a:xfrm>
              <a:off x="6248538" y="3507675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45406" y="2541921"/>
            <a:ext cx="3825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</a:t>
            </a:r>
            <a:r>
              <a:rPr lang="zh-CN" altLang="en-US" sz="1600" dirty="0">
                <a:cs typeface="+mn-ea"/>
                <a:sym typeface="+mn-lt"/>
              </a:rPr>
              <a:t>点击此处</a:t>
            </a:r>
            <a:r>
              <a:rPr lang="zh-CN" altLang="en-US" sz="1600" dirty="0" smtClean="0">
                <a:cs typeface="+mn-ea"/>
                <a:sym typeface="+mn-lt"/>
              </a:rPr>
              <a:t>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12258" y="4379025"/>
            <a:ext cx="3825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</a:t>
            </a:r>
            <a:r>
              <a:rPr lang="zh-CN" altLang="en-US" sz="1600" dirty="0">
                <a:cs typeface="+mn-ea"/>
                <a:sym typeface="+mn-lt"/>
              </a:rPr>
              <a:t>点击此处</a:t>
            </a:r>
            <a:r>
              <a:rPr lang="zh-CN" altLang="en-US" sz="1600" dirty="0" smtClean="0">
                <a:cs typeface="+mn-ea"/>
                <a:sym typeface="+mn-lt"/>
              </a:rPr>
              <a:t>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12258" y="2578421"/>
            <a:ext cx="3825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</a:t>
            </a:r>
            <a:r>
              <a:rPr lang="zh-CN" altLang="en-US" sz="1600" dirty="0">
                <a:cs typeface="+mn-ea"/>
                <a:sym typeface="+mn-lt"/>
              </a:rPr>
              <a:t>点击此处</a:t>
            </a:r>
            <a:r>
              <a:rPr lang="zh-CN" altLang="en-US" sz="1600" dirty="0" smtClean="0">
                <a:cs typeface="+mn-ea"/>
                <a:sym typeface="+mn-lt"/>
              </a:rPr>
              <a:t>更换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166" y="4415066"/>
            <a:ext cx="382591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本编辑文字，</a:t>
            </a:r>
            <a:r>
              <a:rPr lang="zh-CN" altLang="en-US" sz="1600" dirty="0">
                <a:cs typeface="+mn-ea"/>
                <a:sym typeface="+mn-lt"/>
              </a:rPr>
              <a:t>点击此处更换文</a:t>
            </a:r>
            <a:r>
              <a:rPr lang="zh-CN" altLang="en-US" sz="1600" dirty="0" smtClean="0">
                <a:cs typeface="+mn-ea"/>
                <a:sym typeface="+mn-lt"/>
              </a:rPr>
              <a:t>本编辑文字 </a:t>
            </a:r>
            <a:r>
              <a:rPr lang="zh-CN" altLang="en-US" sz="1600" dirty="0" smtClean="0">
                <a:cs typeface="+mn-ea"/>
                <a:sym typeface="+mn-lt"/>
              </a:rPr>
              <a:t>，</a:t>
            </a:r>
            <a:r>
              <a:rPr lang="zh-CN" altLang="en-US" sz="1600" dirty="0">
                <a:cs typeface="+mn-ea"/>
                <a:sym typeface="+mn-lt"/>
              </a:rPr>
              <a:t>点击此处</a:t>
            </a:r>
            <a:r>
              <a:rPr lang="zh-CN" altLang="en-US" sz="1600" dirty="0" smtClean="0">
                <a:cs typeface="+mn-ea"/>
                <a:sym typeface="+mn-lt"/>
              </a:rPr>
              <a:t>更换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1" name="Group 65"/>
          <p:cNvGrpSpPr/>
          <p:nvPr/>
        </p:nvGrpSpPr>
        <p:grpSpPr>
          <a:xfrm>
            <a:off x="6714510" y="4382245"/>
            <a:ext cx="560741" cy="556901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2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5" name="Group 69"/>
          <p:cNvGrpSpPr/>
          <p:nvPr/>
        </p:nvGrpSpPr>
        <p:grpSpPr>
          <a:xfrm>
            <a:off x="6767606" y="2755177"/>
            <a:ext cx="462229" cy="44523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72"/>
          <p:cNvGrpSpPr/>
          <p:nvPr/>
        </p:nvGrpSpPr>
        <p:grpSpPr>
          <a:xfrm>
            <a:off x="5001389" y="2755177"/>
            <a:ext cx="596083" cy="408033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29" name="Freeform 73"/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74"/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75"/>
          <p:cNvGrpSpPr/>
          <p:nvPr/>
        </p:nvGrpSpPr>
        <p:grpSpPr>
          <a:xfrm>
            <a:off x="4904238" y="4415066"/>
            <a:ext cx="616528" cy="456688"/>
            <a:chOff x="4598988" y="3619501"/>
            <a:chExt cx="214313" cy="158750"/>
          </a:xfrm>
          <a:solidFill>
            <a:schemeClr val="bg1"/>
          </a:solidFill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675188" y="3729038"/>
              <a:ext cx="61913" cy="49213"/>
            </a:xfrm>
            <a:custGeom>
              <a:avLst/>
              <a:gdLst>
                <a:gd name="T0" fmla="*/ 36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633913" y="3675063"/>
              <a:ext cx="142875" cy="63500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4598988" y="3619501"/>
              <a:ext cx="214313" cy="82550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3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2804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7"/>
  <p:tag name="MH_SECTIONID" val="258,259,260,261,"/>
  <p:tag name="ISPRING_PRESENTATION_TITLE" val="红色箭头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ENTRY"/>
  <p:tag name="ID" val="626773"/>
  <p:tag name="MH_ORDER" val="1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ENTRY"/>
  <p:tag name="ID" val="626773"/>
  <p:tag name="MH_ORDER" val="2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ENTRY"/>
  <p:tag name="ID" val="626773"/>
  <p:tag name="MH_ORDER" val="3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ENTRY"/>
  <p:tag name="ID" val="626773"/>
  <p:tag name="MH_ORDER" val="4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AUTOCOLOR" val="TRUE"/>
  <p:tag name="MH_TYPE" val="SECTION"/>
  <p:tag name="ID" val="62677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NUMBE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TITLE"/>
  <p:tag name="ID" val="626773"/>
  <p:tag name="MH_ORDER" val="NUMB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AUTOCOLOR" val="TRUE"/>
  <p:tag name="MH_TYPE" val="SECTION"/>
  <p:tag name="ID" val="62677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NUMB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TITLE"/>
  <p:tag name="ID" val="626773"/>
  <p:tag name="MH_ORDER" val="NUMBE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AUTOCOLOR" val="TRUE"/>
  <p:tag name="MH_TYPE" val="SECTION"/>
  <p:tag name="ID" val="62677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NUMBE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TITLE"/>
  <p:tag name="ID" val="626773"/>
  <p:tag name="MH_ORDER" val="NUMB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AUTOCOLOR" val="TRUE"/>
  <p:tag name="MH_TYPE" val="SECTION"/>
  <p:tag name="ID" val="62677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NUMBER"/>
  <p:tag name="ID" val="626773"/>
  <p:tag name="MH_ORDER" val="NUMBE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TITLE"/>
  <p:tag name="ID" val="626773"/>
  <p:tag name="MH_ORDER" val="NUMBER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AUTOCOLOR" val="TRUE"/>
  <p:tag name="MH_TYPE" val="CONTENTS"/>
  <p:tag name="ID" val="62677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Other"/>
  <p:tag name="MH_ORDER" val="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537"/>
  <p:tag name="MH_LIBRARY" val="GRAPHIC"/>
  <p:tag name="MH_TYPE" val="SubTitle"/>
  <p:tag name="MH_ORD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01740"/>
  <p:tag name="MH_LIBRARY" val="CONTENTS"/>
  <p:tag name="MH_TYPE" val="OTHERS"/>
  <p:tag name="ID" val="626773"/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6BEEC"/>
      </a:accent1>
      <a:accent2>
        <a:srgbClr val="31A8DF"/>
      </a:accent2>
      <a:accent3>
        <a:srgbClr val="238ACB"/>
      </a:accent3>
      <a:accent4>
        <a:srgbClr val="1A6798"/>
      </a:accent4>
      <a:accent5>
        <a:srgbClr val="189ED9"/>
      </a:accent5>
      <a:accent6>
        <a:srgbClr val="189ED9"/>
      </a:accent6>
      <a:hlink>
        <a:srgbClr val="56BEEC"/>
      </a:hlink>
      <a:folHlink>
        <a:srgbClr val="BFBFBF"/>
      </a:folHlink>
    </a:clrScheme>
    <a:fontScheme name="temp">
      <a:majorFont>
        <a:latin typeface="微软雅黑 Light" panose="020F0302020204030204"/>
        <a:ea typeface="锐字工房云字库细圆GBK"/>
        <a:cs typeface=""/>
      </a:majorFont>
      <a:minorFont>
        <a:latin typeface="微软雅黑 Light" panose="020F0502020204030204"/>
        <a:ea typeface="锐字工房云字库细圆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2763</Words>
  <Application>Microsoft Office PowerPoint</Application>
  <PresentationFormat>宽屏</PresentationFormat>
  <Paragraphs>261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锐字工房云字库细圆GBK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35</cp:revision>
  <dcterms:created xsi:type="dcterms:W3CDTF">2017-07-22T02:15:45Z</dcterms:created>
  <dcterms:modified xsi:type="dcterms:W3CDTF">2018-04-19T01:27:08Z</dcterms:modified>
</cp:coreProperties>
</file>