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2"/>
  </p:notesMasterIdLst>
  <p:sldIdLst>
    <p:sldId id="256" r:id="rId3"/>
    <p:sldId id="275" r:id="rId4"/>
    <p:sldId id="276" r:id="rId5"/>
    <p:sldId id="257" r:id="rId6"/>
    <p:sldId id="258" r:id="rId7"/>
    <p:sldId id="259" r:id="rId8"/>
    <p:sldId id="260" r:id="rId9"/>
    <p:sldId id="261" r:id="rId10"/>
    <p:sldId id="262" r:id="rId11"/>
    <p:sldId id="277" r:id="rId12"/>
    <p:sldId id="264" r:id="rId13"/>
    <p:sldId id="266" r:id="rId14"/>
    <p:sldId id="263" r:id="rId15"/>
    <p:sldId id="269" r:id="rId16"/>
    <p:sldId id="265" r:id="rId17"/>
    <p:sldId id="267" r:id="rId18"/>
    <p:sldId id="268" r:id="rId19"/>
    <p:sldId id="278" r:id="rId20"/>
    <p:sldId id="271" r:id="rId21"/>
    <p:sldId id="270" r:id="rId22"/>
    <p:sldId id="272" r:id="rId23"/>
    <p:sldId id="279" r:id="rId24"/>
    <p:sldId id="273" r:id="rId25"/>
    <p:sldId id="274" r:id="rId26"/>
    <p:sldId id="280" r:id="rId27"/>
    <p:sldId id="282" r:id="rId28"/>
    <p:sldId id="283" r:id="rId29"/>
    <p:sldId id="284" r:id="rId30"/>
    <p:sldId id="285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A818"/>
    <a:srgbClr val="786060"/>
    <a:srgbClr val="A87848"/>
    <a:srgbClr val="D86030"/>
    <a:srgbClr val="FCF7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2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11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0786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A87848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D86030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90A818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786060"/>
              </a:solid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</c:v>
                </c:pt>
                <c:pt idx="1">
                  <c:v>2.1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2"/>
        <c:axId val="695553136"/>
        <c:axId val="695552576"/>
      </c:barChart>
      <c:catAx>
        <c:axId val="695553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en-US"/>
          </a:p>
        </c:txPr>
        <c:crossAx val="695552576"/>
        <c:crosses val="autoZero"/>
        <c:auto val="1"/>
        <c:lblAlgn val="ctr"/>
        <c:lblOffset val="100"/>
        <c:noMultiLvlLbl val="0"/>
      </c:catAx>
      <c:valAx>
        <c:axId val="6955525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9555313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BE4BFC-A330-4B86-AB39-61BDEBE39AF9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BBCE2A-29BD-4C51-B1A0-531F6D99A9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824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8616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C7DB-1F92-4F67-8998-4EDE2F6AB132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C7DB-1F92-4F67-8998-4EDE2F6AB132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C7DB-1F92-4F67-8998-4EDE2F6AB132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6533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9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7030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3390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626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7340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6780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018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C7DB-1F92-4F67-8998-4EDE2F6AB132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4088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847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193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C7DB-1F92-4F67-8998-4EDE2F6AB132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C7DB-1F92-4F67-8998-4EDE2F6AB132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C7DB-1F92-4F67-8998-4EDE2F6AB132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C7DB-1F92-4F67-8998-4EDE2F6AB132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C7DB-1F92-4F67-8998-4EDE2F6AB132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C7DB-1F92-4F67-8998-4EDE2F6AB132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C7DB-1F92-4F67-8998-4EDE2F6AB132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DC7DB-1F92-4F67-8998-4EDE2F6AB132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B785EF-1CFC-4188-938F-D34F6769374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438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9" t="22167" r="43815"/>
          <a:stretch>
            <a:fillRect/>
          </a:stretch>
        </p:blipFill>
        <p:spPr>
          <a:xfrm>
            <a:off x="962525" y="375423"/>
            <a:ext cx="5566410" cy="6482577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6986135" y="2428726"/>
            <a:ext cx="470089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000" dirty="0" smtClean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en-US" altLang="zh-CN" sz="8000" dirty="0">
              <a:solidFill>
                <a:srgbClr val="D86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4400" dirty="0" smtClean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4400" dirty="0">
              <a:solidFill>
                <a:srgbClr val="D86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925925" y="5983988"/>
            <a:ext cx="1635370" cy="3371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汇报人：某某某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595616" y="4554502"/>
            <a:ext cx="409140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 algn="r"/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data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0540314" y="4422472"/>
            <a:ext cx="1020981" cy="0"/>
          </a:xfrm>
          <a:prstGeom prst="line">
            <a:avLst/>
          </a:prstGeom>
          <a:ln w="25400">
            <a:solidFill>
              <a:srgbClr val="D860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9" t="22167" r="43815"/>
          <a:stretch>
            <a:fillRect/>
          </a:stretch>
        </p:blipFill>
        <p:spPr>
          <a:xfrm rot="20634569">
            <a:off x="6648863" y="836021"/>
            <a:ext cx="5777524" cy="6728438"/>
          </a:xfrm>
          <a:prstGeom prst="rect">
            <a:avLst/>
          </a:prstGeom>
        </p:spPr>
      </p:pic>
      <p:sp>
        <p:nvSpPr>
          <p:cNvPr id="29" name="TextBox 76"/>
          <p:cNvSpPr txBox="1"/>
          <p:nvPr/>
        </p:nvSpPr>
        <p:spPr>
          <a:xfrm>
            <a:off x="737251" y="2341622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5400" dirty="0">
              <a:solidFill>
                <a:srgbClr val="A878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1"/>
          <p:cNvSpPr txBox="1"/>
          <p:nvPr/>
        </p:nvSpPr>
        <p:spPr>
          <a:xfrm>
            <a:off x="737251" y="4568279"/>
            <a:ext cx="5601798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105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05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37251" y="4078499"/>
            <a:ext cx="3745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32" name="TextBox 76"/>
          <p:cNvSpPr txBox="1"/>
          <p:nvPr/>
        </p:nvSpPr>
        <p:spPr>
          <a:xfrm>
            <a:off x="737251" y="3502956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56" b="54667"/>
          <a:stretch>
            <a:fillRect/>
          </a:stretch>
        </p:blipFill>
        <p:spPr>
          <a:xfrm>
            <a:off x="0" y="3877056"/>
            <a:ext cx="12192000" cy="2991177"/>
          </a:xfrm>
          <a:prstGeom prst="rect">
            <a:avLst/>
          </a:prstGeom>
        </p:spPr>
      </p:pic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35"/>
          <p:cNvSpPr>
            <a:spLocks noChangeAspect="1"/>
          </p:cNvSpPr>
          <p:nvPr/>
        </p:nvSpPr>
        <p:spPr>
          <a:xfrm rot="16200000">
            <a:off x="1402605" y="3355283"/>
            <a:ext cx="1031383" cy="1031652"/>
          </a:xfrm>
          <a:prstGeom prst="roundRect">
            <a:avLst/>
          </a:prstGeom>
          <a:solidFill>
            <a:srgbClr val="786060"/>
          </a:solidFill>
          <a:ln w="38100">
            <a:noFill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0945"/>
            <a:endParaRPr lang="en-US" sz="1900" dirty="0">
              <a:solidFill>
                <a:schemeClr val="tx1">
                  <a:lumMod val="65000"/>
                  <a:lumOff val="35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7" name="Oval 34"/>
          <p:cNvSpPr>
            <a:spLocks noChangeAspect="1"/>
          </p:cNvSpPr>
          <p:nvPr/>
        </p:nvSpPr>
        <p:spPr>
          <a:xfrm rot="16200000">
            <a:off x="4187740" y="3361147"/>
            <a:ext cx="1031383" cy="1031652"/>
          </a:xfrm>
          <a:prstGeom prst="roundRect">
            <a:avLst/>
          </a:prstGeom>
          <a:solidFill>
            <a:srgbClr val="90A818"/>
          </a:solidFill>
          <a:ln w="38100">
            <a:noFill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0945"/>
            <a:endParaRPr lang="en-US" sz="1900" dirty="0">
              <a:solidFill>
                <a:schemeClr val="tx1">
                  <a:lumMod val="65000"/>
                  <a:lumOff val="35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8" name="Oval 33"/>
          <p:cNvSpPr>
            <a:spLocks noChangeAspect="1"/>
          </p:cNvSpPr>
          <p:nvPr/>
        </p:nvSpPr>
        <p:spPr>
          <a:xfrm rot="16200000">
            <a:off x="6972875" y="3361229"/>
            <a:ext cx="1031383" cy="1031652"/>
          </a:xfrm>
          <a:prstGeom prst="roundRect">
            <a:avLst/>
          </a:prstGeom>
          <a:solidFill>
            <a:srgbClr val="A87848"/>
          </a:solidFill>
          <a:ln w="38100">
            <a:noFill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0945"/>
            <a:endParaRPr lang="en-US" sz="1900" dirty="0">
              <a:solidFill>
                <a:schemeClr val="tx1">
                  <a:lumMod val="65000"/>
                  <a:lumOff val="35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9" name="Oval 32"/>
          <p:cNvSpPr>
            <a:spLocks noChangeAspect="1"/>
          </p:cNvSpPr>
          <p:nvPr/>
        </p:nvSpPr>
        <p:spPr>
          <a:xfrm rot="16200000">
            <a:off x="9758010" y="3361229"/>
            <a:ext cx="1031383" cy="1031652"/>
          </a:xfrm>
          <a:prstGeom prst="roundRect">
            <a:avLst/>
          </a:prstGeom>
          <a:solidFill>
            <a:srgbClr val="D86030"/>
          </a:solidFill>
          <a:ln w="38100">
            <a:noFill/>
          </a:ln>
          <a:effectLst>
            <a:outerShdw blurRad="635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0945"/>
            <a:endParaRPr lang="en-US" sz="1900" dirty="0">
              <a:solidFill>
                <a:schemeClr val="tx1">
                  <a:lumMod val="65000"/>
                  <a:lumOff val="35000"/>
                </a:schemeClr>
              </a:solidFill>
              <a:latin typeface="Franklin Gothic Demi" panose="020B0703020102020204" pitchFamily="34" charset="0"/>
            </a:endParaRPr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1737758" y="3684119"/>
            <a:ext cx="360992" cy="359675"/>
          </a:xfrm>
          <a:custGeom>
            <a:avLst/>
            <a:gdLst>
              <a:gd name="T0" fmla="*/ 86 w 116"/>
              <a:gd name="T1" fmla="*/ 17 h 116"/>
              <a:gd name="T2" fmla="*/ 8 w 116"/>
              <a:gd name="T3" fmla="*/ 45 h 116"/>
              <a:gd name="T4" fmla="*/ 11 w 116"/>
              <a:gd name="T5" fmla="*/ 50 h 116"/>
              <a:gd name="T6" fmla="*/ 12 w 116"/>
              <a:gd name="T7" fmla="*/ 59 h 116"/>
              <a:gd name="T8" fmla="*/ 16 w 116"/>
              <a:gd name="T9" fmla="*/ 69 h 116"/>
              <a:gd name="T10" fmla="*/ 20 w 116"/>
              <a:gd name="T11" fmla="*/ 77 h 116"/>
              <a:gd name="T12" fmla="*/ 24 w 116"/>
              <a:gd name="T13" fmla="*/ 83 h 116"/>
              <a:gd name="T14" fmla="*/ 27 w 116"/>
              <a:gd name="T15" fmla="*/ 98 h 116"/>
              <a:gd name="T16" fmla="*/ 33 w 116"/>
              <a:gd name="T17" fmla="*/ 105 h 116"/>
              <a:gd name="T18" fmla="*/ 34 w 116"/>
              <a:gd name="T19" fmla="*/ 101 h 116"/>
              <a:gd name="T20" fmla="*/ 37 w 116"/>
              <a:gd name="T21" fmla="*/ 93 h 116"/>
              <a:gd name="T22" fmla="*/ 41 w 116"/>
              <a:gd name="T23" fmla="*/ 83 h 116"/>
              <a:gd name="T24" fmla="*/ 49 w 116"/>
              <a:gd name="T25" fmla="*/ 73 h 116"/>
              <a:gd name="T26" fmla="*/ 53 w 116"/>
              <a:gd name="T27" fmla="*/ 66 h 116"/>
              <a:gd name="T28" fmla="*/ 45 w 116"/>
              <a:gd name="T29" fmla="*/ 61 h 116"/>
              <a:gd name="T30" fmla="*/ 38 w 116"/>
              <a:gd name="T31" fmla="*/ 58 h 116"/>
              <a:gd name="T32" fmla="*/ 33 w 116"/>
              <a:gd name="T33" fmla="*/ 51 h 116"/>
              <a:gd name="T34" fmla="*/ 25 w 116"/>
              <a:gd name="T35" fmla="*/ 47 h 116"/>
              <a:gd name="T36" fmla="*/ 17 w 116"/>
              <a:gd name="T37" fmla="*/ 49 h 116"/>
              <a:gd name="T38" fmla="*/ 13 w 116"/>
              <a:gd name="T39" fmla="*/ 44 h 116"/>
              <a:gd name="T40" fmla="*/ 12 w 116"/>
              <a:gd name="T41" fmla="*/ 37 h 116"/>
              <a:gd name="T42" fmla="*/ 8 w 116"/>
              <a:gd name="T43" fmla="*/ 37 h 116"/>
              <a:gd name="T44" fmla="*/ 12 w 116"/>
              <a:gd name="T45" fmla="*/ 30 h 116"/>
              <a:gd name="T46" fmla="*/ 18 w 116"/>
              <a:gd name="T47" fmla="*/ 30 h 116"/>
              <a:gd name="T48" fmla="*/ 24 w 116"/>
              <a:gd name="T49" fmla="*/ 25 h 116"/>
              <a:gd name="T50" fmla="*/ 30 w 116"/>
              <a:gd name="T51" fmla="*/ 18 h 116"/>
              <a:gd name="T52" fmla="*/ 32 w 116"/>
              <a:gd name="T53" fmla="*/ 15 h 116"/>
              <a:gd name="T54" fmla="*/ 42 w 116"/>
              <a:gd name="T55" fmla="*/ 12 h 116"/>
              <a:gd name="T56" fmla="*/ 34 w 116"/>
              <a:gd name="T57" fmla="*/ 8 h 116"/>
              <a:gd name="T58" fmla="*/ 32 w 116"/>
              <a:gd name="T59" fmla="*/ 8 h 116"/>
              <a:gd name="T60" fmla="*/ 49 w 116"/>
              <a:gd name="T61" fmla="*/ 2 h 116"/>
              <a:gd name="T62" fmla="*/ 56 w 116"/>
              <a:gd name="T63" fmla="*/ 5 h 116"/>
              <a:gd name="T64" fmla="*/ 82 w 116"/>
              <a:gd name="T65" fmla="*/ 6 h 116"/>
              <a:gd name="T66" fmla="*/ 79 w 116"/>
              <a:gd name="T67" fmla="*/ 11 h 116"/>
              <a:gd name="T68" fmla="*/ 85 w 116"/>
              <a:gd name="T69" fmla="*/ 19 h 116"/>
              <a:gd name="T70" fmla="*/ 89 w 116"/>
              <a:gd name="T71" fmla="*/ 19 h 116"/>
              <a:gd name="T72" fmla="*/ 93 w 116"/>
              <a:gd name="T73" fmla="*/ 17 h 116"/>
              <a:gd name="T74" fmla="*/ 97 w 116"/>
              <a:gd name="T75" fmla="*/ 23 h 116"/>
              <a:gd name="T76" fmla="*/ 101 w 116"/>
              <a:gd name="T77" fmla="*/ 27 h 116"/>
              <a:gd name="T78" fmla="*/ 95 w 116"/>
              <a:gd name="T79" fmla="*/ 27 h 116"/>
              <a:gd name="T80" fmla="*/ 89 w 116"/>
              <a:gd name="T81" fmla="*/ 25 h 116"/>
              <a:gd name="T82" fmla="*/ 81 w 116"/>
              <a:gd name="T83" fmla="*/ 24 h 116"/>
              <a:gd name="T84" fmla="*/ 74 w 116"/>
              <a:gd name="T85" fmla="*/ 30 h 116"/>
              <a:gd name="T86" fmla="*/ 70 w 116"/>
              <a:gd name="T87" fmla="*/ 39 h 116"/>
              <a:gd name="T88" fmla="*/ 73 w 116"/>
              <a:gd name="T89" fmla="*/ 50 h 116"/>
              <a:gd name="T90" fmla="*/ 82 w 116"/>
              <a:gd name="T91" fmla="*/ 53 h 116"/>
              <a:gd name="T92" fmla="*/ 91 w 116"/>
              <a:gd name="T93" fmla="*/ 53 h 116"/>
              <a:gd name="T94" fmla="*/ 95 w 116"/>
              <a:gd name="T95" fmla="*/ 61 h 116"/>
              <a:gd name="T96" fmla="*/ 96 w 116"/>
              <a:gd name="T97" fmla="*/ 71 h 116"/>
              <a:gd name="T98" fmla="*/ 95 w 116"/>
              <a:gd name="T99" fmla="*/ 81 h 116"/>
              <a:gd name="T100" fmla="*/ 100 w 116"/>
              <a:gd name="T101" fmla="*/ 90 h 116"/>
              <a:gd name="T102" fmla="*/ 107 w 116"/>
              <a:gd name="T103" fmla="*/ 82 h 116"/>
              <a:gd name="T104" fmla="*/ 112 w 116"/>
              <a:gd name="T105" fmla="*/ 69 h 116"/>
              <a:gd name="T106" fmla="*/ 114 w 116"/>
              <a:gd name="T107" fmla="*/ 53 h 116"/>
              <a:gd name="T108" fmla="*/ 109 w 116"/>
              <a:gd name="T109" fmla="*/ 39 h 116"/>
              <a:gd name="T110" fmla="*/ 105 w 116"/>
              <a:gd name="T111" fmla="*/ 32 h 116"/>
              <a:gd name="T112" fmla="*/ 111 w 116"/>
              <a:gd name="T113" fmla="*/ 41 h 116"/>
              <a:gd name="T114" fmla="*/ 79 w 116"/>
              <a:gd name="T115" fmla="*/ 10 h 116"/>
              <a:gd name="T116" fmla="*/ 75 w 116"/>
              <a:gd name="T117" fmla="*/ 5 h 116"/>
              <a:gd name="T118" fmla="*/ 76 w 116"/>
              <a:gd name="T119" fmla="*/ 9 h 116"/>
              <a:gd name="T120" fmla="*/ 73 w 116"/>
              <a:gd name="T121" fmla="*/ 4 h 116"/>
              <a:gd name="T122" fmla="*/ 109 w 116"/>
              <a:gd name="T123" fmla="*/ 8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6" h="116"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6" y="33"/>
                  <a:pt x="6" y="33"/>
                  <a:pt x="5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3"/>
                </a:cubicBezTo>
                <a:close/>
                <a:moveTo>
                  <a:pt x="5" y="35"/>
                </a:move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5"/>
                </a:cubicBezTo>
                <a:cubicBezTo>
                  <a:pt x="5" y="35"/>
                  <a:pt x="5" y="35"/>
                  <a:pt x="5" y="35"/>
                </a:cubicBezTo>
                <a:close/>
                <a:moveTo>
                  <a:pt x="88" y="18"/>
                </a:move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7"/>
                  <a:pt x="87" y="17"/>
                  <a:pt x="87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6"/>
                  <a:pt x="86" y="16"/>
                  <a:pt x="86" y="16"/>
                </a:cubicBezTo>
                <a:cubicBezTo>
                  <a:pt x="86" y="16"/>
                  <a:pt x="86" y="16"/>
                  <a:pt x="86" y="16"/>
                </a:cubicBezTo>
                <a:cubicBezTo>
                  <a:pt x="86" y="16"/>
                  <a:pt x="86" y="16"/>
                  <a:pt x="85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6" y="17"/>
                  <a:pt x="86" y="17"/>
                  <a:pt x="86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8"/>
                  <a:pt x="87" y="18"/>
                  <a:pt x="87" y="18"/>
                </a:cubicBezTo>
                <a:cubicBezTo>
                  <a:pt x="86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lose/>
                <a:moveTo>
                  <a:pt x="112" y="37"/>
                </a:moveTo>
                <a:cubicBezTo>
                  <a:pt x="114" y="44"/>
                  <a:pt x="116" y="51"/>
                  <a:pt x="116" y="58"/>
                </a:cubicBezTo>
                <a:cubicBezTo>
                  <a:pt x="116" y="90"/>
                  <a:pt x="90" y="116"/>
                  <a:pt x="58" y="116"/>
                </a:cubicBezTo>
                <a:cubicBezTo>
                  <a:pt x="26" y="116"/>
                  <a:pt x="0" y="90"/>
                  <a:pt x="0" y="58"/>
                </a:cubicBezTo>
                <a:cubicBezTo>
                  <a:pt x="0" y="50"/>
                  <a:pt x="2" y="42"/>
                  <a:pt x="5" y="35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4"/>
                  <a:pt x="7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8" y="44"/>
                  <a:pt x="8" y="44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48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4" y="51"/>
                  <a:pt x="14" y="51"/>
                </a:cubicBezTo>
                <a:cubicBezTo>
                  <a:pt x="14" y="51"/>
                  <a:pt x="14" y="52"/>
                  <a:pt x="14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52"/>
                  <a:pt x="14" y="53"/>
                  <a:pt x="14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5" y="53"/>
                  <a:pt x="15" y="53"/>
                  <a:pt x="15" y="54"/>
                </a:cubicBezTo>
                <a:cubicBezTo>
                  <a:pt x="15" y="54"/>
                  <a:pt x="15" y="54"/>
                  <a:pt x="14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60"/>
                  <a:pt x="12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2"/>
                  <a:pt x="12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64"/>
                  <a:pt x="13" y="64"/>
                  <a:pt x="13" y="65"/>
                </a:cubicBezTo>
                <a:cubicBezTo>
                  <a:pt x="13" y="65"/>
                  <a:pt x="13" y="65"/>
                  <a:pt x="14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6"/>
                  <a:pt x="14" y="67"/>
                  <a:pt x="14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7"/>
                  <a:pt x="14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69"/>
                  <a:pt x="16" y="69"/>
                  <a:pt x="16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1"/>
                  <a:pt x="16" y="71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3"/>
                  <a:pt x="16" y="73"/>
                  <a:pt x="17" y="73"/>
                </a:cubicBezTo>
                <a:cubicBezTo>
                  <a:pt x="17" y="73"/>
                  <a:pt x="17" y="73"/>
                  <a:pt x="17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4"/>
                  <a:pt x="17" y="75"/>
                  <a:pt x="17" y="75"/>
                </a:cubicBezTo>
                <a:cubicBezTo>
                  <a:pt x="17" y="75"/>
                  <a:pt x="17" y="75"/>
                  <a:pt x="18" y="75"/>
                </a:cubicBezTo>
                <a:cubicBezTo>
                  <a:pt x="18" y="75"/>
                  <a:pt x="18" y="75"/>
                  <a:pt x="18" y="75"/>
                </a:cubicBezTo>
                <a:cubicBezTo>
                  <a:pt x="18" y="76"/>
                  <a:pt x="18" y="76"/>
                  <a:pt x="18" y="76"/>
                </a:cubicBezTo>
                <a:cubicBezTo>
                  <a:pt x="19" y="76"/>
                  <a:pt x="19" y="76"/>
                  <a:pt x="19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8"/>
                  <a:pt x="21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9"/>
                  <a:pt x="22" y="79"/>
                </a:cubicBezTo>
                <a:cubicBezTo>
                  <a:pt x="22" y="79"/>
                  <a:pt x="22" y="79"/>
                  <a:pt x="22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80"/>
                  <a:pt x="22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3"/>
                  <a:pt x="23" y="83"/>
                </a:cubicBezTo>
                <a:cubicBezTo>
                  <a:pt x="23" y="83"/>
                  <a:pt x="23" y="83"/>
                  <a:pt x="23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24" y="83"/>
                  <a:pt x="24" y="83"/>
                  <a:pt x="24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4"/>
                  <a:pt x="24" y="85"/>
                  <a:pt x="24" y="85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90"/>
                  <a:pt x="24" y="90"/>
                  <a:pt x="25" y="90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90"/>
                  <a:pt x="25" y="91"/>
                  <a:pt x="25" y="91"/>
                </a:cubicBezTo>
                <a:cubicBezTo>
                  <a:pt x="25" y="91"/>
                  <a:pt x="25" y="92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4"/>
                  <a:pt x="25" y="94"/>
                  <a:pt x="25" y="94"/>
                </a:cubicBezTo>
                <a:cubicBezTo>
                  <a:pt x="25" y="94"/>
                  <a:pt x="25" y="94"/>
                  <a:pt x="25" y="94"/>
                </a:cubicBezTo>
                <a:cubicBezTo>
                  <a:pt x="25" y="94"/>
                  <a:pt x="25" y="95"/>
                  <a:pt x="25" y="95"/>
                </a:cubicBezTo>
                <a:cubicBezTo>
                  <a:pt x="25" y="95"/>
                  <a:pt x="25" y="95"/>
                  <a:pt x="25" y="95"/>
                </a:cubicBezTo>
                <a:cubicBezTo>
                  <a:pt x="25" y="96"/>
                  <a:pt x="26" y="96"/>
                  <a:pt x="26" y="97"/>
                </a:cubicBezTo>
                <a:cubicBezTo>
                  <a:pt x="26" y="97"/>
                  <a:pt x="26" y="97"/>
                  <a:pt x="26" y="97"/>
                </a:cubicBezTo>
                <a:cubicBezTo>
                  <a:pt x="27" y="97"/>
                  <a:pt x="27" y="97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8" y="98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9" y="99"/>
                </a:cubicBezTo>
                <a:cubicBezTo>
                  <a:pt x="29" y="100"/>
                  <a:pt x="29" y="100"/>
                  <a:pt x="29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1"/>
                  <a:pt x="30" y="101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0" y="103"/>
                  <a:pt x="30" y="103"/>
                  <a:pt x="31" y="103"/>
                </a:cubicBezTo>
                <a:cubicBezTo>
                  <a:pt x="31" y="103"/>
                  <a:pt x="31" y="104"/>
                  <a:pt x="31" y="104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31" y="104"/>
                  <a:pt x="32" y="104"/>
                  <a:pt x="32" y="104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4" y="105"/>
                  <a:pt x="34" y="105"/>
                  <a:pt x="34" y="105"/>
                </a:cubicBezTo>
                <a:cubicBezTo>
                  <a:pt x="34" y="105"/>
                  <a:pt x="34" y="105"/>
                  <a:pt x="34" y="105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5" y="106"/>
                </a:cubicBezTo>
                <a:cubicBezTo>
                  <a:pt x="35" y="106"/>
                  <a:pt x="35" y="106"/>
                  <a:pt x="35" y="105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05"/>
                  <a:pt x="35" y="105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3"/>
                </a:cubicBezTo>
                <a:cubicBezTo>
                  <a:pt x="35" y="103"/>
                  <a:pt x="35" y="103"/>
                  <a:pt x="35" y="103"/>
                </a:cubicBezTo>
                <a:cubicBezTo>
                  <a:pt x="35" y="103"/>
                  <a:pt x="35" y="102"/>
                  <a:pt x="35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100"/>
                  <a:pt x="34" y="99"/>
                  <a:pt x="34" y="99"/>
                </a:cubicBezTo>
                <a:cubicBezTo>
                  <a:pt x="34" y="99"/>
                  <a:pt x="34" y="99"/>
                  <a:pt x="33" y="99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7"/>
                  <a:pt x="33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4" y="97"/>
                  <a:pt x="34" y="97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5" y="96"/>
                  <a:pt x="3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7" y="95"/>
                  <a:pt x="37" y="95"/>
                </a:cubicBezTo>
                <a:cubicBezTo>
                  <a:pt x="37" y="94"/>
                  <a:pt x="37" y="94"/>
                  <a:pt x="37" y="93"/>
                </a:cubicBezTo>
                <a:cubicBezTo>
                  <a:pt x="37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5" y="93"/>
                  <a:pt x="35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8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38" y="91"/>
                  <a:pt x="38" y="91"/>
                  <a:pt x="38" y="91"/>
                </a:cubicBezTo>
                <a:cubicBezTo>
                  <a:pt x="38" y="91"/>
                  <a:pt x="38" y="91"/>
                  <a:pt x="38" y="91"/>
                </a:cubicBezTo>
                <a:cubicBezTo>
                  <a:pt x="38" y="91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9" y="90"/>
                  <a:pt x="39" y="90"/>
                  <a:pt x="39" y="90"/>
                </a:cubicBezTo>
                <a:cubicBezTo>
                  <a:pt x="39" y="90"/>
                  <a:pt x="40" y="89"/>
                  <a:pt x="40" y="89"/>
                </a:cubicBezTo>
                <a:cubicBezTo>
                  <a:pt x="40" y="88"/>
                  <a:pt x="40" y="88"/>
                  <a:pt x="40" y="88"/>
                </a:cubicBezTo>
                <a:cubicBezTo>
                  <a:pt x="40" y="85"/>
                  <a:pt x="40" y="85"/>
                  <a:pt x="40" y="85"/>
                </a:cubicBezTo>
                <a:cubicBezTo>
                  <a:pt x="40" y="85"/>
                  <a:pt x="40" y="84"/>
                  <a:pt x="40" y="84"/>
                </a:cubicBezTo>
                <a:cubicBezTo>
                  <a:pt x="40" y="84"/>
                  <a:pt x="40" y="84"/>
                  <a:pt x="40" y="84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84"/>
                  <a:pt x="41" y="83"/>
                  <a:pt x="41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83"/>
                  <a:pt x="41" y="83"/>
                  <a:pt x="42" y="82"/>
                </a:cubicBezTo>
                <a:cubicBezTo>
                  <a:pt x="42" y="82"/>
                  <a:pt x="42" y="82"/>
                  <a:pt x="43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82"/>
                  <a:pt x="44" y="82"/>
                  <a:pt x="44" y="82"/>
                </a:cubicBezTo>
                <a:cubicBezTo>
                  <a:pt x="44" y="82"/>
                  <a:pt x="44" y="82"/>
                  <a:pt x="44" y="82"/>
                </a:cubicBezTo>
                <a:cubicBezTo>
                  <a:pt x="44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80"/>
                  <a:pt x="46" y="80"/>
                  <a:pt x="46" y="80"/>
                </a:cubicBezTo>
                <a:cubicBezTo>
                  <a:pt x="46" y="80"/>
                  <a:pt x="47" y="80"/>
                  <a:pt x="47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47" y="80"/>
                  <a:pt x="48" y="80"/>
                  <a:pt x="48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8" y="78"/>
                  <a:pt x="48" y="78"/>
                  <a:pt x="48" y="78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77"/>
                  <a:pt x="49" y="76"/>
                  <a:pt x="49" y="76"/>
                </a:cubicBezTo>
                <a:cubicBezTo>
                  <a:pt x="49" y="75"/>
                  <a:pt x="49" y="75"/>
                  <a:pt x="49" y="75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1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71"/>
                  <a:pt x="51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2" y="69"/>
                  <a:pt x="52" y="69"/>
                </a:cubicBezTo>
                <a:cubicBezTo>
                  <a:pt x="52" y="69"/>
                  <a:pt x="52" y="68"/>
                  <a:pt x="53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4" y="68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3"/>
                  <a:pt x="53" y="63"/>
                  <a:pt x="53" y="63"/>
                </a:cubicBezTo>
                <a:cubicBezTo>
                  <a:pt x="53" y="63"/>
                  <a:pt x="53" y="63"/>
                  <a:pt x="53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0" y="63"/>
                  <a:pt x="50" y="63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9" y="62"/>
                  <a:pt x="49" y="61"/>
                  <a:pt x="49" y="61"/>
                </a:cubicBezTo>
                <a:cubicBezTo>
                  <a:pt x="49" y="61"/>
                  <a:pt x="49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0"/>
                  <a:pt x="44" y="60"/>
                  <a:pt x="43" y="60"/>
                </a:cubicBezTo>
                <a:cubicBezTo>
                  <a:pt x="43" y="60"/>
                  <a:pt x="43" y="60"/>
                  <a:pt x="43" y="60"/>
                </a:cubicBezTo>
                <a:cubicBezTo>
                  <a:pt x="43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59"/>
                  <a:pt x="42" y="59"/>
                  <a:pt x="42" y="59"/>
                </a:cubicBezTo>
                <a:cubicBezTo>
                  <a:pt x="42" y="59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8" y="59"/>
                  <a:pt x="38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40" y="58"/>
                  <a:pt x="40" y="58"/>
                </a:cubicBezTo>
                <a:cubicBezTo>
                  <a:pt x="40" y="58"/>
                  <a:pt x="39" y="57"/>
                  <a:pt x="39" y="57"/>
                </a:cubicBezTo>
                <a:cubicBezTo>
                  <a:pt x="39" y="57"/>
                  <a:pt x="39" y="57"/>
                  <a:pt x="39" y="56"/>
                </a:cubicBezTo>
                <a:cubicBezTo>
                  <a:pt x="39" y="56"/>
                  <a:pt x="38" y="56"/>
                  <a:pt x="38" y="56"/>
                </a:cubicBezTo>
                <a:cubicBezTo>
                  <a:pt x="38" y="56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7" y="55"/>
                  <a:pt x="37" y="55"/>
                </a:cubicBezTo>
                <a:cubicBezTo>
                  <a:pt x="37" y="55"/>
                  <a:pt x="37" y="55"/>
                  <a:pt x="37" y="55"/>
                </a:cubicBezTo>
                <a:cubicBezTo>
                  <a:pt x="37" y="55"/>
                  <a:pt x="37" y="55"/>
                  <a:pt x="37" y="55"/>
                </a:cubicBezTo>
                <a:cubicBezTo>
                  <a:pt x="37" y="55"/>
                  <a:pt x="37" y="55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3"/>
                  <a:pt x="36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9" y="48"/>
                  <a:pt x="29" y="48"/>
                  <a:pt x="29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5" y="48"/>
                  <a:pt x="26" y="48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4" y="47"/>
                  <a:pt x="24" y="47"/>
                </a:cubicBezTo>
                <a:cubicBezTo>
                  <a:pt x="24" y="47"/>
                  <a:pt x="24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2" y="46"/>
                  <a:pt x="22" y="46"/>
                </a:cubicBezTo>
                <a:cubicBezTo>
                  <a:pt x="22" y="46"/>
                  <a:pt x="22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7" y="47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3" y="46"/>
                  <a:pt x="13" y="45"/>
                </a:cubicBezTo>
                <a:cubicBezTo>
                  <a:pt x="13" y="45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3"/>
                  <a:pt x="13" y="43"/>
                  <a:pt x="13" y="42"/>
                </a:cubicBezTo>
                <a:cubicBezTo>
                  <a:pt x="13" y="42"/>
                  <a:pt x="13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2" y="40"/>
                </a:cubicBezTo>
                <a:cubicBezTo>
                  <a:pt x="12" y="40"/>
                  <a:pt x="12" y="39"/>
                  <a:pt x="13" y="38"/>
                </a:cubicBezTo>
                <a:cubicBezTo>
                  <a:pt x="13" y="38"/>
                  <a:pt x="13" y="38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1" y="37"/>
                  <a:pt x="11" y="37"/>
                </a:cubicBezTo>
                <a:cubicBezTo>
                  <a:pt x="11" y="37"/>
                  <a:pt x="10" y="37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39"/>
                  <a:pt x="8" y="40"/>
                  <a:pt x="8" y="40"/>
                </a:cubicBezTo>
                <a:cubicBezTo>
                  <a:pt x="8" y="40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6"/>
                </a:cubicBezTo>
                <a:cubicBezTo>
                  <a:pt x="9" y="36"/>
                  <a:pt x="8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5"/>
                  <a:pt x="9" y="35"/>
                </a:cubicBezTo>
                <a:cubicBezTo>
                  <a:pt x="9" y="35"/>
                  <a:pt x="9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9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31"/>
                  <a:pt x="12" y="31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9"/>
                  <a:pt x="15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7" y="30"/>
                  <a:pt x="17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8" y="33"/>
                  <a:pt x="18" y="32"/>
                  <a:pt x="18" y="32"/>
                </a:cubicBezTo>
                <a:cubicBezTo>
                  <a:pt x="18" y="32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2" y="27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3" y="25"/>
                  <a:pt x="23" y="25"/>
                  <a:pt x="23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4"/>
                  <a:pt x="24" y="24"/>
                </a:cubicBezTo>
                <a:cubicBezTo>
                  <a:pt x="24" y="24"/>
                  <a:pt x="24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2"/>
                  <a:pt x="25" y="22"/>
                </a:cubicBezTo>
                <a:cubicBezTo>
                  <a:pt x="26" y="22"/>
                  <a:pt x="26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30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3" y="17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6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2"/>
                </a:cubicBezTo>
                <a:cubicBezTo>
                  <a:pt x="39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1"/>
                  <a:pt x="42" y="11"/>
                </a:cubicBezTo>
                <a:cubicBezTo>
                  <a:pt x="42" y="11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8"/>
                  <a:pt x="42" y="8"/>
                  <a:pt x="42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39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5" y="8"/>
                  <a:pt x="35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1"/>
                  <a:pt x="32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1"/>
                  <a:pt x="32" y="11"/>
                  <a:pt x="31" y="11"/>
                </a:cubicBezTo>
                <a:cubicBezTo>
                  <a:pt x="31" y="11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1"/>
                </a:cubicBezTo>
                <a:cubicBezTo>
                  <a:pt x="31" y="11"/>
                  <a:pt x="31" y="11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6"/>
                  <a:pt x="34" y="6"/>
                </a:cubicBezTo>
                <a:cubicBezTo>
                  <a:pt x="34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7" y="5"/>
                </a:cubicBezTo>
                <a:cubicBezTo>
                  <a:pt x="37" y="5"/>
                  <a:pt x="37" y="5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41" y="3"/>
                  <a:pt x="45" y="2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1"/>
                  <a:pt x="49" y="1"/>
                  <a:pt x="49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5"/>
                  <a:pt x="49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7"/>
                  <a:pt x="49" y="7"/>
                  <a:pt x="49" y="7"/>
                </a:cubicBezTo>
                <a:cubicBezTo>
                  <a:pt x="49" y="7"/>
                  <a:pt x="49" y="8"/>
                  <a:pt x="50" y="8"/>
                </a:cubicBezTo>
                <a:cubicBezTo>
                  <a:pt x="50" y="8"/>
                  <a:pt x="50" y="8"/>
                  <a:pt x="50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3" y="8"/>
                  <a:pt x="53" y="8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6" y="6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7" y="5"/>
                </a:cubicBezTo>
                <a:cubicBezTo>
                  <a:pt x="57" y="5"/>
                  <a:pt x="57" y="5"/>
                  <a:pt x="57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2"/>
                  <a:pt x="59" y="2"/>
                  <a:pt x="60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60" y="0"/>
                  <a:pt x="60" y="0"/>
                  <a:pt x="60" y="0"/>
                </a:cubicBezTo>
                <a:cubicBezTo>
                  <a:pt x="68" y="1"/>
                  <a:pt x="75" y="3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2" y="9"/>
                  <a:pt x="82" y="9"/>
                </a:cubicBezTo>
                <a:cubicBezTo>
                  <a:pt x="82" y="9"/>
                  <a:pt x="82" y="9"/>
                  <a:pt x="82" y="9"/>
                </a:cubicBezTo>
                <a:cubicBezTo>
                  <a:pt x="83" y="9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10"/>
                  <a:pt x="83" y="10"/>
                  <a:pt x="83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1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8" y="11"/>
                  <a:pt x="78" y="11"/>
                  <a:pt x="78" y="12"/>
                </a:cubicBezTo>
                <a:cubicBezTo>
                  <a:pt x="77" y="12"/>
                  <a:pt x="77" y="12"/>
                  <a:pt x="77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77" y="13"/>
                  <a:pt x="76" y="13"/>
                  <a:pt x="76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77" y="15"/>
                  <a:pt x="77" y="16"/>
                  <a:pt x="78" y="16"/>
                </a:cubicBezTo>
                <a:cubicBezTo>
                  <a:pt x="78" y="16"/>
                  <a:pt x="78" y="17"/>
                  <a:pt x="79" y="17"/>
                </a:cubicBezTo>
                <a:cubicBezTo>
                  <a:pt x="79" y="18"/>
                  <a:pt x="80" y="19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8"/>
                </a:cubicBezTo>
                <a:cubicBezTo>
                  <a:pt x="83" y="18"/>
                  <a:pt x="84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18"/>
                  <a:pt x="84" y="18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6" y="19"/>
                  <a:pt x="86" y="19"/>
                </a:cubicBezTo>
                <a:cubicBezTo>
                  <a:pt x="86" y="19"/>
                  <a:pt x="86" y="19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8" y="20"/>
                  <a:pt x="88" y="20"/>
                  <a:pt x="88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3"/>
                  <a:pt x="88" y="23"/>
                  <a:pt x="88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4"/>
                  <a:pt x="89" y="24"/>
                  <a:pt x="89" y="24"/>
                </a:cubicBezTo>
                <a:cubicBezTo>
                  <a:pt x="90" y="24"/>
                  <a:pt x="90" y="24"/>
                  <a:pt x="90" y="24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1" y="22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0" y="20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19"/>
                  <a:pt x="90" y="19"/>
                  <a:pt x="89" y="19"/>
                </a:cubicBezTo>
                <a:cubicBezTo>
                  <a:pt x="89" y="19"/>
                  <a:pt x="89" y="19"/>
                  <a:pt x="89" y="19"/>
                </a:cubicBezTo>
                <a:cubicBezTo>
                  <a:pt x="89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4" y="22"/>
                  <a:pt x="94" y="22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0"/>
                  <a:pt x="94" y="20"/>
                </a:cubicBezTo>
                <a:cubicBezTo>
                  <a:pt x="94" y="19"/>
                  <a:pt x="94" y="18"/>
                  <a:pt x="93" y="18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6"/>
                </a:cubicBezTo>
                <a:cubicBezTo>
                  <a:pt x="93" y="16"/>
                  <a:pt x="93" y="16"/>
                  <a:pt x="93" y="16"/>
                </a:cubicBezTo>
                <a:cubicBezTo>
                  <a:pt x="93" y="16"/>
                  <a:pt x="93" y="16"/>
                  <a:pt x="93" y="16"/>
                </a:cubicBezTo>
                <a:cubicBezTo>
                  <a:pt x="94" y="16"/>
                  <a:pt x="94" y="16"/>
                  <a:pt x="94" y="17"/>
                </a:cubicBezTo>
                <a:cubicBezTo>
                  <a:pt x="95" y="17"/>
                  <a:pt x="95" y="17"/>
                  <a:pt x="95" y="17"/>
                </a:cubicBezTo>
                <a:cubicBezTo>
                  <a:pt x="95" y="17"/>
                  <a:pt x="95" y="17"/>
                  <a:pt x="95" y="17"/>
                </a:cubicBezTo>
                <a:cubicBezTo>
                  <a:pt x="95" y="17"/>
                  <a:pt x="95" y="17"/>
                  <a:pt x="96" y="17"/>
                </a:cubicBezTo>
                <a:cubicBezTo>
                  <a:pt x="96" y="17"/>
                  <a:pt x="96" y="17"/>
                  <a:pt x="96" y="17"/>
                </a:cubicBezTo>
                <a:cubicBezTo>
                  <a:pt x="96" y="17"/>
                  <a:pt x="96" y="18"/>
                  <a:pt x="96" y="18"/>
                </a:cubicBezTo>
                <a:cubicBezTo>
                  <a:pt x="96" y="18"/>
                  <a:pt x="96" y="18"/>
                  <a:pt x="96" y="18"/>
                </a:cubicBezTo>
                <a:cubicBezTo>
                  <a:pt x="97" y="18"/>
                  <a:pt x="97" y="18"/>
                  <a:pt x="9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6" y="19"/>
                  <a:pt x="96" y="19"/>
                  <a:pt x="96" y="19"/>
                </a:cubicBezTo>
                <a:cubicBezTo>
                  <a:pt x="96" y="19"/>
                  <a:pt x="96" y="19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95" y="21"/>
                  <a:pt x="95" y="21"/>
                  <a:pt x="96" y="21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3"/>
                  <a:pt x="100" y="23"/>
                </a:cubicBezTo>
                <a:cubicBezTo>
                  <a:pt x="100" y="23"/>
                  <a:pt x="100" y="23"/>
                  <a:pt x="100" y="23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100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8"/>
                  <a:pt x="101" y="28"/>
                </a:cubicBezTo>
                <a:cubicBezTo>
                  <a:pt x="101" y="28"/>
                  <a:pt x="101" y="27"/>
                  <a:pt x="101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99" y="28"/>
                  <a:pt x="99" y="28"/>
                </a:cubicBezTo>
                <a:cubicBezTo>
                  <a:pt x="99" y="27"/>
                  <a:pt x="99" y="27"/>
                  <a:pt x="99" y="27"/>
                </a:cubicBezTo>
                <a:cubicBezTo>
                  <a:pt x="99" y="27"/>
                  <a:pt x="99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7" y="27"/>
                  <a:pt x="97" y="27"/>
                  <a:pt x="97" y="27"/>
                </a:cubicBezTo>
                <a:cubicBezTo>
                  <a:pt x="97" y="27"/>
                  <a:pt x="97" y="27"/>
                  <a:pt x="97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6" y="27"/>
                  <a:pt x="96" y="27"/>
                  <a:pt x="96" y="27"/>
                </a:cubicBezTo>
                <a:cubicBezTo>
                  <a:pt x="96" y="27"/>
                  <a:pt x="96" y="28"/>
                  <a:pt x="96" y="28"/>
                </a:cubicBezTo>
                <a:cubicBezTo>
                  <a:pt x="96" y="28"/>
                  <a:pt x="96" y="28"/>
                  <a:pt x="96" y="28"/>
                </a:cubicBezTo>
                <a:cubicBezTo>
                  <a:pt x="96" y="28"/>
                  <a:pt x="96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7"/>
                  <a:pt x="95" y="27"/>
                  <a:pt x="95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5"/>
                </a:cubicBezTo>
                <a:cubicBezTo>
                  <a:pt x="90" y="25"/>
                  <a:pt x="90" y="25"/>
                  <a:pt x="90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3"/>
                  <a:pt x="89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8" y="22"/>
                  <a:pt x="88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6" y="23"/>
                  <a:pt x="86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85" y="23"/>
                  <a:pt x="85" y="23"/>
                  <a:pt x="85" y="23"/>
                </a:cubicBezTo>
                <a:cubicBezTo>
                  <a:pt x="85" y="23"/>
                  <a:pt x="85" y="23"/>
                  <a:pt x="84" y="23"/>
                </a:cubicBezTo>
                <a:cubicBezTo>
                  <a:pt x="84" y="23"/>
                  <a:pt x="83" y="23"/>
                  <a:pt x="83" y="23"/>
                </a:cubicBezTo>
                <a:cubicBezTo>
                  <a:pt x="83" y="23"/>
                  <a:pt x="83" y="23"/>
                  <a:pt x="83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0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79" y="24"/>
                  <a:pt x="79" y="24"/>
                  <a:pt x="79" y="24"/>
                </a:cubicBezTo>
                <a:cubicBezTo>
                  <a:pt x="79" y="24"/>
                  <a:pt x="79" y="24"/>
                  <a:pt x="79" y="24"/>
                </a:cubicBezTo>
                <a:cubicBezTo>
                  <a:pt x="79" y="24"/>
                  <a:pt x="79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5"/>
                </a:cubicBezTo>
                <a:cubicBezTo>
                  <a:pt x="78" y="25"/>
                  <a:pt x="78" y="25"/>
                  <a:pt x="77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5"/>
                  <a:pt x="77" y="25"/>
                  <a:pt x="76" y="25"/>
                </a:cubicBezTo>
                <a:cubicBezTo>
                  <a:pt x="76" y="25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5" y="26"/>
                </a:cubicBezTo>
                <a:cubicBezTo>
                  <a:pt x="75" y="26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8"/>
                  <a:pt x="75" y="28"/>
                  <a:pt x="75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5" y="29"/>
                  <a:pt x="75" y="29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3" y="30"/>
                  <a:pt x="73" y="30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1"/>
                </a:cubicBezTo>
                <a:cubicBezTo>
                  <a:pt x="71" y="31"/>
                  <a:pt x="71" y="31"/>
                  <a:pt x="71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1" y="32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4"/>
                  <a:pt x="71" y="34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6"/>
                </a:cubicBezTo>
                <a:cubicBezTo>
                  <a:pt x="70" y="36"/>
                  <a:pt x="70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9"/>
                  <a:pt x="69" y="39"/>
                  <a:pt x="69" y="39"/>
                </a:cubicBezTo>
                <a:cubicBezTo>
                  <a:pt x="69" y="39"/>
                  <a:pt x="69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1"/>
                </a:cubicBezTo>
                <a:cubicBezTo>
                  <a:pt x="70" y="41"/>
                  <a:pt x="70" y="41"/>
                  <a:pt x="70" y="41"/>
                </a:cubicBezTo>
                <a:cubicBezTo>
                  <a:pt x="70" y="41"/>
                  <a:pt x="70" y="42"/>
                  <a:pt x="70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0" y="43"/>
                  <a:pt x="69" y="43"/>
                  <a:pt x="69" y="43"/>
                </a:cubicBezTo>
                <a:cubicBezTo>
                  <a:pt x="69" y="44"/>
                  <a:pt x="69" y="44"/>
                  <a:pt x="69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5"/>
                </a:cubicBezTo>
                <a:cubicBezTo>
                  <a:pt x="70" y="45"/>
                  <a:pt x="70" y="45"/>
                  <a:pt x="70" y="45"/>
                </a:cubicBezTo>
                <a:cubicBezTo>
                  <a:pt x="70" y="45"/>
                  <a:pt x="70" y="45"/>
                  <a:pt x="71" y="45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3" y="48"/>
                  <a:pt x="73" y="48"/>
                  <a:pt x="73" y="49"/>
                </a:cubicBezTo>
                <a:cubicBezTo>
                  <a:pt x="73" y="49"/>
                  <a:pt x="73" y="49"/>
                  <a:pt x="73" y="49"/>
                </a:cubicBezTo>
                <a:cubicBezTo>
                  <a:pt x="73" y="49"/>
                  <a:pt x="73" y="50"/>
                  <a:pt x="73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5" y="51"/>
                  <a:pt x="75" y="51"/>
                  <a:pt x="75" y="51"/>
                </a:cubicBezTo>
                <a:cubicBezTo>
                  <a:pt x="75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3"/>
                  <a:pt x="77" y="53"/>
                  <a:pt x="78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3"/>
                  <a:pt x="79" y="53"/>
                  <a:pt x="79" y="54"/>
                </a:cubicBezTo>
                <a:cubicBezTo>
                  <a:pt x="79" y="54"/>
                  <a:pt x="79" y="54"/>
                  <a:pt x="79" y="54"/>
                </a:cubicBezTo>
                <a:cubicBezTo>
                  <a:pt x="79" y="54"/>
                  <a:pt x="79" y="54"/>
                  <a:pt x="79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3"/>
                  <a:pt x="80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6" y="54"/>
                  <a:pt x="86" y="53"/>
                  <a:pt x="86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3"/>
                  <a:pt x="86" y="53"/>
                  <a:pt x="86" y="52"/>
                </a:cubicBezTo>
                <a:cubicBezTo>
                  <a:pt x="86" y="52"/>
                  <a:pt x="86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9" y="52"/>
                  <a:pt x="89" y="52"/>
                  <a:pt x="89" y="52"/>
                </a:cubicBezTo>
                <a:cubicBezTo>
                  <a:pt x="89" y="52"/>
                  <a:pt x="89" y="52"/>
                  <a:pt x="89" y="53"/>
                </a:cubicBezTo>
                <a:cubicBezTo>
                  <a:pt x="89" y="53"/>
                  <a:pt x="90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3"/>
                  <a:pt x="91" y="53"/>
                  <a:pt x="91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53"/>
                  <a:pt x="91" y="53"/>
                  <a:pt x="92" y="53"/>
                </a:cubicBezTo>
                <a:cubicBezTo>
                  <a:pt x="92" y="53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3" y="54"/>
                  <a:pt x="93" y="54"/>
                  <a:pt x="93" y="54"/>
                </a:cubicBezTo>
                <a:cubicBezTo>
                  <a:pt x="93" y="54"/>
                  <a:pt x="93" y="54"/>
                  <a:pt x="94" y="55"/>
                </a:cubicBezTo>
                <a:cubicBezTo>
                  <a:pt x="94" y="55"/>
                  <a:pt x="94" y="55"/>
                  <a:pt x="94" y="56"/>
                </a:cubicBezTo>
                <a:cubicBezTo>
                  <a:pt x="94" y="56"/>
                  <a:pt x="94" y="56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3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93" y="58"/>
                  <a:pt x="93" y="58"/>
                  <a:pt x="93" y="58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60"/>
                  <a:pt x="9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60"/>
                  <a:pt x="94" y="60"/>
                  <a:pt x="95" y="60"/>
                </a:cubicBezTo>
                <a:cubicBezTo>
                  <a:pt x="95" y="60"/>
                  <a:pt x="95" y="61"/>
                  <a:pt x="95" y="61"/>
                </a:cubicBezTo>
                <a:cubicBezTo>
                  <a:pt x="95" y="61"/>
                  <a:pt x="95" y="61"/>
                  <a:pt x="95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95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5"/>
                  <a:pt x="96" y="65"/>
                  <a:pt x="96" y="65"/>
                </a:cubicBezTo>
                <a:cubicBezTo>
                  <a:pt x="96" y="65"/>
                  <a:pt x="96" y="65"/>
                  <a:pt x="96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6"/>
                  <a:pt x="97" y="66"/>
                  <a:pt x="97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7" y="67"/>
                  <a:pt x="97" y="67"/>
                  <a:pt x="97" y="67"/>
                </a:cubicBezTo>
                <a:cubicBezTo>
                  <a:pt x="97" y="67"/>
                  <a:pt x="97" y="67"/>
                  <a:pt x="97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7" y="69"/>
                  <a:pt x="97" y="69"/>
                  <a:pt x="97" y="69"/>
                </a:cubicBezTo>
                <a:cubicBezTo>
                  <a:pt x="97" y="69"/>
                  <a:pt x="97" y="69"/>
                  <a:pt x="97" y="69"/>
                </a:cubicBezTo>
                <a:cubicBezTo>
                  <a:pt x="97" y="69"/>
                  <a:pt x="97" y="70"/>
                  <a:pt x="97" y="70"/>
                </a:cubicBezTo>
                <a:cubicBezTo>
                  <a:pt x="97" y="70"/>
                  <a:pt x="97" y="70"/>
                  <a:pt x="97" y="70"/>
                </a:cubicBezTo>
                <a:cubicBezTo>
                  <a:pt x="97" y="70"/>
                  <a:pt x="96" y="70"/>
                  <a:pt x="96" y="70"/>
                </a:cubicBezTo>
                <a:cubicBezTo>
                  <a:pt x="96" y="70"/>
                  <a:pt x="96" y="70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4"/>
                  <a:pt x="95" y="74"/>
                  <a:pt x="94" y="74"/>
                </a:cubicBezTo>
                <a:cubicBezTo>
                  <a:pt x="94" y="74"/>
                  <a:pt x="94" y="74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1"/>
                  <a:pt x="94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82"/>
                  <a:pt x="95" y="82"/>
                  <a:pt x="95" y="82"/>
                </a:cubicBezTo>
                <a:cubicBezTo>
                  <a:pt x="94" y="82"/>
                  <a:pt x="94" y="82"/>
                  <a:pt x="94" y="82"/>
                </a:cubicBezTo>
                <a:cubicBezTo>
                  <a:pt x="94" y="87"/>
                  <a:pt x="94" y="87"/>
                  <a:pt x="94" y="87"/>
                </a:cubicBezTo>
                <a:cubicBezTo>
                  <a:pt x="94" y="87"/>
                  <a:pt x="94" y="87"/>
                  <a:pt x="94" y="87"/>
                </a:cubicBezTo>
                <a:cubicBezTo>
                  <a:pt x="94" y="87"/>
                  <a:pt x="95" y="87"/>
                  <a:pt x="95" y="87"/>
                </a:cubicBezTo>
                <a:cubicBezTo>
                  <a:pt x="95" y="87"/>
                  <a:pt x="95" y="88"/>
                  <a:pt x="95" y="88"/>
                </a:cubicBezTo>
                <a:cubicBezTo>
                  <a:pt x="95" y="88"/>
                  <a:pt x="95" y="89"/>
                  <a:pt x="95" y="89"/>
                </a:cubicBezTo>
                <a:cubicBezTo>
                  <a:pt x="95" y="89"/>
                  <a:pt x="95" y="89"/>
                  <a:pt x="95" y="89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0"/>
                  <a:pt x="93" y="90"/>
                  <a:pt x="93" y="90"/>
                </a:cubicBezTo>
                <a:cubicBezTo>
                  <a:pt x="93" y="90"/>
                  <a:pt x="93" y="91"/>
                  <a:pt x="93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93" y="91"/>
                  <a:pt x="93" y="92"/>
                  <a:pt x="93" y="92"/>
                </a:cubicBezTo>
                <a:cubicBezTo>
                  <a:pt x="94" y="92"/>
                  <a:pt x="94" y="92"/>
                  <a:pt x="94" y="92"/>
                </a:cubicBezTo>
                <a:cubicBezTo>
                  <a:pt x="94" y="92"/>
                  <a:pt x="94" y="92"/>
                  <a:pt x="94" y="92"/>
                </a:cubicBezTo>
                <a:cubicBezTo>
                  <a:pt x="94" y="92"/>
                  <a:pt x="94" y="92"/>
                  <a:pt x="95" y="92"/>
                </a:cubicBezTo>
                <a:cubicBezTo>
                  <a:pt x="95" y="92"/>
                  <a:pt x="95" y="92"/>
                  <a:pt x="96" y="92"/>
                </a:cubicBezTo>
                <a:cubicBezTo>
                  <a:pt x="96" y="92"/>
                  <a:pt x="96" y="92"/>
                  <a:pt x="96" y="92"/>
                </a:cubicBezTo>
                <a:cubicBezTo>
                  <a:pt x="97" y="92"/>
                  <a:pt x="98" y="92"/>
                  <a:pt x="98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100" y="91"/>
                  <a:pt x="100" y="91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89"/>
                  <a:pt x="101" y="88"/>
                  <a:pt x="101" y="88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02" y="88"/>
                  <a:pt x="103" y="88"/>
                  <a:pt x="103" y="88"/>
                </a:cubicBezTo>
                <a:cubicBezTo>
                  <a:pt x="103" y="88"/>
                  <a:pt x="103" y="88"/>
                  <a:pt x="103" y="88"/>
                </a:cubicBezTo>
                <a:cubicBezTo>
                  <a:pt x="103" y="88"/>
                  <a:pt x="103" y="88"/>
                  <a:pt x="104" y="88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87"/>
                  <a:pt x="105" y="86"/>
                  <a:pt x="105" y="86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105" y="85"/>
                  <a:pt x="104" y="85"/>
                  <a:pt x="104" y="85"/>
                </a:cubicBezTo>
                <a:cubicBezTo>
                  <a:pt x="104" y="85"/>
                  <a:pt x="104" y="85"/>
                  <a:pt x="104" y="85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5" y="84"/>
                  <a:pt x="105" y="84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6" y="83"/>
                  <a:pt x="106" y="83"/>
                  <a:pt x="106" y="83"/>
                </a:cubicBezTo>
                <a:cubicBezTo>
                  <a:pt x="106" y="83"/>
                  <a:pt x="107" y="82"/>
                  <a:pt x="107" y="82"/>
                </a:cubicBezTo>
                <a:cubicBezTo>
                  <a:pt x="107" y="81"/>
                  <a:pt x="107" y="81"/>
                  <a:pt x="107" y="80"/>
                </a:cubicBezTo>
                <a:cubicBezTo>
                  <a:pt x="107" y="80"/>
                  <a:pt x="107" y="80"/>
                  <a:pt x="107" y="80"/>
                </a:cubicBezTo>
                <a:cubicBezTo>
                  <a:pt x="107" y="80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8"/>
                  <a:pt x="107" y="78"/>
                </a:cubicBezTo>
                <a:cubicBezTo>
                  <a:pt x="107" y="78"/>
                  <a:pt x="108" y="78"/>
                  <a:pt x="108" y="7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9" y="76"/>
                  <a:pt x="109" y="76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09" y="76"/>
                  <a:pt x="109" y="75"/>
                  <a:pt x="109" y="75"/>
                </a:cubicBezTo>
                <a:cubicBezTo>
                  <a:pt x="110" y="75"/>
                  <a:pt x="110" y="74"/>
                  <a:pt x="111" y="74"/>
                </a:cubicBezTo>
                <a:cubicBezTo>
                  <a:pt x="111" y="74"/>
                  <a:pt x="111" y="74"/>
                  <a:pt x="111" y="74"/>
                </a:cubicBezTo>
                <a:cubicBezTo>
                  <a:pt x="111" y="74"/>
                  <a:pt x="111" y="73"/>
                  <a:pt x="111" y="73"/>
                </a:cubicBezTo>
                <a:cubicBezTo>
                  <a:pt x="111" y="73"/>
                  <a:pt x="111" y="72"/>
                  <a:pt x="111" y="72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71"/>
                  <a:pt x="111" y="71"/>
                  <a:pt x="111" y="70"/>
                </a:cubicBezTo>
                <a:cubicBezTo>
                  <a:pt x="111" y="70"/>
                  <a:pt x="111" y="70"/>
                  <a:pt x="112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7"/>
                  <a:pt x="112" y="66"/>
                  <a:pt x="112" y="65"/>
                </a:cubicBezTo>
                <a:cubicBezTo>
                  <a:pt x="112" y="65"/>
                  <a:pt x="112" y="64"/>
                  <a:pt x="112" y="64"/>
                </a:cubicBezTo>
                <a:cubicBezTo>
                  <a:pt x="112" y="63"/>
                  <a:pt x="112" y="62"/>
                  <a:pt x="113" y="62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4" y="60"/>
                </a:cubicBezTo>
                <a:cubicBezTo>
                  <a:pt x="114" y="60"/>
                  <a:pt x="114" y="60"/>
                  <a:pt x="114" y="60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14" y="58"/>
                  <a:pt x="114" y="58"/>
                  <a:pt x="114" y="57"/>
                </a:cubicBezTo>
                <a:cubicBezTo>
                  <a:pt x="114" y="57"/>
                  <a:pt x="114" y="57"/>
                  <a:pt x="114" y="57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113" y="57"/>
                  <a:pt x="113" y="56"/>
                  <a:pt x="113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13" y="56"/>
                  <a:pt x="113" y="55"/>
                  <a:pt x="114" y="55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49"/>
                  <a:pt x="115" y="49"/>
                  <a:pt x="114" y="49"/>
                </a:cubicBezTo>
                <a:cubicBezTo>
                  <a:pt x="114" y="48"/>
                  <a:pt x="113" y="48"/>
                  <a:pt x="113" y="48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13" y="46"/>
                  <a:pt x="113" y="46"/>
                  <a:pt x="113" y="46"/>
                </a:cubicBezTo>
                <a:cubicBezTo>
                  <a:pt x="113" y="46"/>
                  <a:pt x="112" y="46"/>
                  <a:pt x="112" y="46"/>
                </a:cubicBezTo>
                <a:cubicBezTo>
                  <a:pt x="112" y="46"/>
                  <a:pt x="112" y="46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4"/>
                </a:cubicBezTo>
                <a:cubicBezTo>
                  <a:pt x="112" y="44"/>
                  <a:pt x="112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3"/>
                  <a:pt x="111" y="43"/>
                </a:cubicBezTo>
                <a:cubicBezTo>
                  <a:pt x="111" y="43"/>
                  <a:pt x="111" y="43"/>
                  <a:pt x="111" y="43"/>
                </a:cubicBezTo>
                <a:cubicBezTo>
                  <a:pt x="111" y="43"/>
                  <a:pt x="111" y="43"/>
                  <a:pt x="111" y="43"/>
                </a:cubicBezTo>
                <a:cubicBezTo>
                  <a:pt x="111" y="43"/>
                  <a:pt x="111" y="42"/>
                  <a:pt x="111" y="42"/>
                </a:cubicBezTo>
                <a:cubicBezTo>
                  <a:pt x="111" y="42"/>
                  <a:pt x="110" y="42"/>
                  <a:pt x="110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9" y="41"/>
                  <a:pt x="109" y="40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8"/>
                  <a:pt x="108" y="38"/>
                  <a:pt x="108" y="38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8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6" y="35"/>
                  <a:pt x="106" y="35"/>
                  <a:pt x="106" y="35"/>
                </a:cubicBezTo>
                <a:cubicBezTo>
                  <a:pt x="106" y="34"/>
                  <a:pt x="105" y="34"/>
                  <a:pt x="105" y="33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4" y="32"/>
                  <a:pt x="104" y="31"/>
                  <a:pt x="103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6" y="34"/>
                  <a:pt x="107" y="34"/>
                  <a:pt x="107" y="34"/>
                </a:cubicBezTo>
                <a:cubicBezTo>
                  <a:pt x="107" y="34"/>
                  <a:pt x="107" y="34"/>
                  <a:pt x="107" y="34"/>
                </a:cubicBezTo>
                <a:cubicBezTo>
                  <a:pt x="107" y="34"/>
                  <a:pt x="107" y="35"/>
                  <a:pt x="107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7"/>
                  <a:pt x="108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10" y="39"/>
                  <a:pt x="110" y="39"/>
                  <a:pt x="110" y="39"/>
                </a:cubicBezTo>
                <a:cubicBezTo>
                  <a:pt x="110" y="39"/>
                  <a:pt x="110" y="40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3"/>
                  <a:pt x="111" y="43"/>
                </a:cubicBezTo>
                <a:cubicBezTo>
                  <a:pt x="112" y="43"/>
                  <a:pt x="112" y="43"/>
                  <a:pt x="112" y="44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3" y="42"/>
                  <a:pt x="112" y="41"/>
                  <a:pt x="112" y="39"/>
                </a:cubicBezTo>
                <a:cubicBezTo>
                  <a:pt x="112" y="38"/>
                  <a:pt x="112" y="38"/>
                  <a:pt x="112" y="37"/>
                </a:cubicBezTo>
                <a:close/>
                <a:moveTo>
                  <a:pt x="79" y="5"/>
                </a:moveTo>
                <a:cubicBezTo>
                  <a:pt x="79" y="5"/>
                  <a:pt x="78" y="5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8" y="7"/>
                  <a:pt x="78" y="7"/>
                  <a:pt x="78" y="7"/>
                </a:cubicBezTo>
                <a:cubicBezTo>
                  <a:pt x="78" y="7"/>
                  <a:pt x="79" y="7"/>
                  <a:pt x="79" y="7"/>
                </a:cubicBezTo>
                <a:cubicBezTo>
                  <a:pt x="79" y="8"/>
                  <a:pt x="79" y="8"/>
                  <a:pt x="79" y="8"/>
                </a:cubicBezTo>
                <a:cubicBezTo>
                  <a:pt x="79" y="7"/>
                  <a:pt x="79" y="7"/>
                  <a:pt x="79" y="7"/>
                </a:cubicBezTo>
                <a:cubicBezTo>
                  <a:pt x="79" y="7"/>
                  <a:pt x="79" y="7"/>
                  <a:pt x="79" y="7"/>
                </a:cubicBezTo>
                <a:cubicBezTo>
                  <a:pt x="79" y="7"/>
                  <a:pt x="79" y="8"/>
                  <a:pt x="79" y="8"/>
                </a:cubicBezTo>
                <a:cubicBezTo>
                  <a:pt x="79" y="8"/>
                  <a:pt x="79" y="8"/>
                  <a:pt x="79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1" y="7"/>
                </a:cubicBezTo>
                <a:cubicBezTo>
                  <a:pt x="81" y="7"/>
                  <a:pt x="81" y="7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79" y="5"/>
                  <a:pt x="79" y="5"/>
                  <a:pt x="79" y="5"/>
                </a:cubicBezTo>
                <a:close/>
                <a:moveTo>
                  <a:pt x="75" y="5"/>
                </a:move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4" y="5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9"/>
                  <a:pt x="74" y="9"/>
                </a:cubicBezTo>
                <a:cubicBezTo>
                  <a:pt x="74" y="9"/>
                  <a:pt x="75" y="9"/>
                  <a:pt x="75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8"/>
                </a:cubicBezTo>
                <a:cubicBezTo>
                  <a:pt x="78" y="8"/>
                  <a:pt x="78" y="8"/>
                  <a:pt x="78" y="7"/>
                </a:cubicBezTo>
                <a:cubicBezTo>
                  <a:pt x="78" y="7"/>
                  <a:pt x="78" y="7"/>
                  <a:pt x="77" y="7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6"/>
                  <a:pt x="78" y="5"/>
                </a:cubicBezTo>
                <a:cubicBezTo>
                  <a:pt x="78" y="5"/>
                  <a:pt x="78" y="5"/>
                  <a:pt x="78" y="5"/>
                </a:cubicBezTo>
                <a:cubicBezTo>
                  <a:pt x="78" y="5"/>
                  <a:pt x="78" y="5"/>
                  <a:pt x="78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3"/>
                  <a:pt x="75" y="3"/>
                  <a:pt x="75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4"/>
                  <a:pt x="73" y="5"/>
                  <a:pt x="73" y="5"/>
                </a:cubicBezTo>
                <a:cubicBezTo>
                  <a:pt x="73" y="5"/>
                  <a:pt x="73" y="5"/>
                  <a:pt x="73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lose/>
                <a:moveTo>
                  <a:pt x="112" y="77"/>
                </a:moveTo>
                <a:cubicBezTo>
                  <a:pt x="113" y="76"/>
                  <a:pt x="113" y="75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2" y="73"/>
                </a:cubicBezTo>
                <a:cubicBezTo>
                  <a:pt x="112" y="74"/>
                  <a:pt x="112" y="74"/>
                  <a:pt x="112" y="74"/>
                </a:cubicBezTo>
                <a:cubicBezTo>
                  <a:pt x="112" y="74"/>
                  <a:pt x="112" y="74"/>
                  <a:pt x="112" y="74"/>
                </a:cubicBezTo>
                <a:cubicBezTo>
                  <a:pt x="112" y="74"/>
                  <a:pt x="112" y="74"/>
                  <a:pt x="111" y="74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1" y="75"/>
                  <a:pt x="110" y="76"/>
                  <a:pt x="110" y="7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10" y="76"/>
                  <a:pt x="110" y="77"/>
                  <a:pt x="110" y="77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09" y="78"/>
                  <a:pt x="109" y="78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9"/>
                  <a:pt x="109" y="80"/>
                  <a:pt x="109" y="81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10" y="82"/>
                  <a:pt x="111" y="81"/>
                  <a:pt x="111" y="81"/>
                </a:cubicBezTo>
                <a:cubicBezTo>
                  <a:pt x="111" y="81"/>
                  <a:pt x="111" y="80"/>
                  <a:pt x="111" y="80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11" y="80"/>
                  <a:pt x="111" y="80"/>
                  <a:pt x="111" y="79"/>
                </a:cubicBezTo>
                <a:cubicBezTo>
                  <a:pt x="111" y="79"/>
                  <a:pt x="111" y="79"/>
                  <a:pt x="111" y="79"/>
                </a:cubicBezTo>
                <a:cubicBezTo>
                  <a:pt x="111" y="79"/>
                  <a:pt x="111" y="79"/>
                  <a:pt x="111" y="79"/>
                </a:cubicBezTo>
                <a:cubicBezTo>
                  <a:pt x="111" y="79"/>
                  <a:pt x="111" y="79"/>
                  <a:pt x="111" y="78"/>
                </a:cubicBezTo>
                <a:cubicBezTo>
                  <a:pt x="111" y="78"/>
                  <a:pt x="111" y="78"/>
                  <a:pt x="111" y="78"/>
                </a:cubicBezTo>
                <a:cubicBezTo>
                  <a:pt x="111" y="78"/>
                  <a:pt x="111" y="78"/>
                  <a:pt x="111" y="78"/>
                </a:cubicBezTo>
                <a:cubicBezTo>
                  <a:pt x="111" y="78"/>
                  <a:pt x="112" y="78"/>
                  <a:pt x="112" y="78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4478635" y="3705178"/>
            <a:ext cx="392152" cy="343589"/>
          </a:xfrm>
          <a:custGeom>
            <a:avLst/>
            <a:gdLst>
              <a:gd name="T0" fmla="*/ 92 w 137"/>
              <a:gd name="T1" fmla="*/ 69 h 120"/>
              <a:gd name="T2" fmla="*/ 76 w 137"/>
              <a:gd name="T3" fmla="*/ 52 h 120"/>
              <a:gd name="T4" fmla="*/ 75 w 137"/>
              <a:gd name="T5" fmla="*/ 38 h 120"/>
              <a:gd name="T6" fmla="*/ 69 w 137"/>
              <a:gd name="T7" fmla="*/ 44 h 120"/>
              <a:gd name="T8" fmla="*/ 52 w 137"/>
              <a:gd name="T9" fmla="*/ 28 h 120"/>
              <a:gd name="T10" fmla="*/ 41 w 137"/>
              <a:gd name="T11" fmla="*/ 37 h 120"/>
              <a:gd name="T12" fmla="*/ 18 w 137"/>
              <a:gd name="T13" fmla="*/ 38 h 120"/>
              <a:gd name="T14" fmla="*/ 16 w 137"/>
              <a:gd name="T15" fmla="*/ 52 h 120"/>
              <a:gd name="T16" fmla="*/ 0 w 137"/>
              <a:gd name="T17" fmla="*/ 69 h 120"/>
              <a:gd name="T18" fmla="*/ 9 w 137"/>
              <a:gd name="T19" fmla="*/ 80 h 120"/>
              <a:gd name="T20" fmla="*/ 10 w 137"/>
              <a:gd name="T21" fmla="*/ 103 h 120"/>
              <a:gd name="T22" fmla="*/ 24 w 137"/>
              <a:gd name="T23" fmla="*/ 104 h 120"/>
              <a:gd name="T24" fmla="*/ 41 w 137"/>
              <a:gd name="T25" fmla="*/ 120 h 120"/>
              <a:gd name="T26" fmla="*/ 52 w 137"/>
              <a:gd name="T27" fmla="*/ 111 h 120"/>
              <a:gd name="T28" fmla="*/ 72 w 137"/>
              <a:gd name="T29" fmla="*/ 107 h 120"/>
              <a:gd name="T30" fmla="*/ 83 w 137"/>
              <a:gd name="T31" fmla="*/ 103 h 120"/>
              <a:gd name="T32" fmla="*/ 83 w 137"/>
              <a:gd name="T33" fmla="*/ 80 h 120"/>
              <a:gd name="T34" fmla="*/ 72 w 137"/>
              <a:gd name="T35" fmla="*/ 84 h 120"/>
              <a:gd name="T36" fmla="*/ 46 w 137"/>
              <a:gd name="T37" fmla="*/ 101 h 120"/>
              <a:gd name="T38" fmla="*/ 46 w 137"/>
              <a:gd name="T39" fmla="*/ 47 h 120"/>
              <a:gd name="T40" fmla="*/ 73 w 137"/>
              <a:gd name="T41" fmla="*/ 74 h 120"/>
              <a:gd name="T42" fmla="*/ 129 w 137"/>
              <a:gd name="T43" fmla="*/ 77 h 120"/>
              <a:gd name="T44" fmla="*/ 137 w 137"/>
              <a:gd name="T45" fmla="*/ 85 h 120"/>
              <a:gd name="T46" fmla="*/ 133 w 137"/>
              <a:gd name="T47" fmla="*/ 91 h 120"/>
              <a:gd name="T48" fmla="*/ 132 w 137"/>
              <a:gd name="T49" fmla="*/ 102 h 120"/>
              <a:gd name="T50" fmla="*/ 125 w 137"/>
              <a:gd name="T51" fmla="*/ 103 h 120"/>
              <a:gd name="T52" fmla="*/ 117 w 137"/>
              <a:gd name="T53" fmla="*/ 111 h 120"/>
              <a:gd name="T54" fmla="*/ 111 w 137"/>
              <a:gd name="T55" fmla="*/ 107 h 120"/>
              <a:gd name="T56" fmla="*/ 100 w 137"/>
              <a:gd name="T57" fmla="*/ 106 h 120"/>
              <a:gd name="T58" fmla="*/ 99 w 137"/>
              <a:gd name="T59" fmla="*/ 99 h 120"/>
              <a:gd name="T60" fmla="*/ 91 w 137"/>
              <a:gd name="T61" fmla="*/ 91 h 120"/>
              <a:gd name="T62" fmla="*/ 96 w 137"/>
              <a:gd name="T63" fmla="*/ 85 h 120"/>
              <a:gd name="T64" fmla="*/ 96 w 137"/>
              <a:gd name="T65" fmla="*/ 74 h 120"/>
              <a:gd name="T66" fmla="*/ 103 w 137"/>
              <a:gd name="T67" fmla="*/ 73 h 120"/>
              <a:gd name="T68" fmla="*/ 111 w 137"/>
              <a:gd name="T69" fmla="*/ 65 h 120"/>
              <a:gd name="T70" fmla="*/ 117 w 137"/>
              <a:gd name="T71" fmla="*/ 70 h 120"/>
              <a:gd name="T72" fmla="*/ 128 w 137"/>
              <a:gd name="T73" fmla="*/ 70 h 120"/>
              <a:gd name="T74" fmla="*/ 129 w 137"/>
              <a:gd name="T75" fmla="*/ 77 h 120"/>
              <a:gd name="T76" fmla="*/ 128 w 137"/>
              <a:gd name="T77" fmla="*/ 88 h 120"/>
              <a:gd name="T78" fmla="*/ 101 w 137"/>
              <a:gd name="T79" fmla="*/ 88 h 120"/>
              <a:gd name="T80" fmla="*/ 114 w 137"/>
              <a:gd name="T81" fmla="*/ 102 h 120"/>
              <a:gd name="T82" fmla="*/ 137 w 137"/>
              <a:gd name="T83" fmla="*/ 27 h 120"/>
              <a:gd name="T84" fmla="*/ 131 w 137"/>
              <a:gd name="T85" fmla="*/ 34 h 120"/>
              <a:gd name="T86" fmla="*/ 131 w 137"/>
              <a:gd name="T87" fmla="*/ 50 h 120"/>
              <a:gd name="T88" fmla="*/ 122 w 137"/>
              <a:gd name="T89" fmla="*/ 51 h 120"/>
              <a:gd name="T90" fmla="*/ 111 w 137"/>
              <a:gd name="T91" fmla="*/ 61 h 120"/>
              <a:gd name="T92" fmla="*/ 103 w 137"/>
              <a:gd name="T93" fmla="*/ 55 h 120"/>
              <a:gd name="T94" fmla="*/ 88 w 137"/>
              <a:gd name="T95" fmla="*/ 55 h 120"/>
              <a:gd name="T96" fmla="*/ 87 w 137"/>
              <a:gd name="T97" fmla="*/ 46 h 120"/>
              <a:gd name="T98" fmla="*/ 76 w 137"/>
              <a:gd name="T99" fmla="*/ 34 h 120"/>
              <a:gd name="T100" fmla="*/ 82 w 137"/>
              <a:gd name="T101" fmla="*/ 27 h 120"/>
              <a:gd name="T102" fmla="*/ 83 w 137"/>
              <a:gd name="T103" fmla="*/ 12 h 120"/>
              <a:gd name="T104" fmla="*/ 92 w 137"/>
              <a:gd name="T105" fmla="*/ 11 h 120"/>
              <a:gd name="T106" fmla="*/ 103 w 137"/>
              <a:gd name="T107" fmla="*/ 0 h 120"/>
              <a:gd name="T108" fmla="*/ 110 w 137"/>
              <a:gd name="T109" fmla="*/ 6 h 120"/>
              <a:gd name="T110" fmla="*/ 126 w 137"/>
              <a:gd name="T111" fmla="*/ 7 h 120"/>
              <a:gd name="T112" fmla="*/ 127 w 137"/>
              <a:gd name="T113" fmla="*/ 16 h 120"/>
              <a:gd name="T114" fmla="*/ 107 w 137"/>
              <a:gd name="T115" fmla="*/ 49 h 120"/>
              <a:gd name="T116" fmla="*/ 89 w 137"/>
              <a:gd name="T117" fmla="*/ 31 h 120"/>
              <a:gd name="T118" fmla="*/ 125 w 137"/>
              <a:gd name="T119" fmla="*/ 3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7" h="120">
                <a:moveTo>
                  <a:pt x="92" y="80"/>
                </a:moveTo>
                <a:cubicBezTo>
                  <a:pt x="92" y="69"/>
                  <a:pt x="92" y="69"/>
                  <a:pt x="92" y="69"/>
                </a:cubicBezTo>
                <a:cubicBezTo>
                  <a:pt x="83" y="69"/>
                  <a:pt x="83" y="69"/>
                  <a:pt x="83" y="69"/>
                </a:cubicBezTo>
                <a:cubicBezTo>
                  <a:pt x="82" y="62"/>
                  <a:pt x="80" y="57"/>
                  <a:pt x="76" y="52"/>
                </a:cubicBezTo>
                <a:cubicBezTo>
                  <a:pt x="83" y="45"/>
                  <a:pt x="83" y="45"/>
                  <a:pt x="83" y="45"/>
                </a:cubicBezTo>
                <a:cubicBezTo>
                  <a:pt x="75" y="38"/>
                  <a:pt x="75" y="38"/>
                  <a:pt x="75" y="38"/>
                </a:cubicBezTo>
                <a:cubicBezTo>
                  <a:pt x="72" y="41"/>
                  <a:pt x="72" y="41"/>
                  <a:pt x="72" y="41"/>
                </a:cubicBezTo>
                <a:cubicBezTo>
                  <a:pt x="69" y="44"/>
                  <a:pt x="69" y="44"/>
                  <a:pt x="69" y="44"/>
                </a:cubicBezTo>
                <a:cubicBezTo>
                  <a:pt x="64" y="40"/>
                  <a:pt x="58" y="38"/>
                  <a:pt x="52" y="37"/>
                </a:cubicBezTo>
                <a:cubicBezTo>
                  <a:pt x="52" y="28"/>
                  <a:pt x="52" y="28"/>
                  <a:pt x="52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37"/>
                  <a:pt x="41" y="37"/>
                  <a:pt x="41" y="37"/>
                </a:cubicBezTo>
                <a:cubicBezTo>
                  <a:pt x="35" y="38"/>
                  <a:pt x="29" y="40"/>
                  <a:pt x="24" y="44"/>
                </a:cubicBezTo>
                <a:cubicBezTo>
                  <a:pt x="18" y="38"/>
                  <a:pt x="18" y="38"/>
                  <a:pt x="18" y="38"/>
                </a:cubicBezTo>
                <a:cubicBezTo>
                  <a:pt x="10" y="46"/>
                  <a:pt x="10" y="46"/>
                  <a:pt x="10" y="46"/>
                </a:cubicBezTo>
                <a:cubicBezTo>
                  <a:pt x="16" y="52"/>
                  <a:pt x="16" y="52"/>
                  <a:pt x="16" y="52"/>
                </a:cubicBezTo>
                <a:cubicBezTo>
                  <a:pt x="13" y="57"/>
                  <a:pt x="10" y="63"/>
                  <a:pt x="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80"/>
                  <a:pt x="0" y="80"/>
                  <a:pt x="0" y="80"/>
                </a:cubicBezTo>
                <a:cubicBezTo>
                  <a:pt x="9" y="80"/>
                  <a:pt x="9" y="80"/>
                  <a:pt x="9" y="80"/>
                </a:cubicBezTo>
                <a:cubicBezTo>
                  <a:pt x="10" y="86"/>
                  <a:pt x="13" y="92"/>
                  <a:pt x="16" y="97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18" y="111"/>
                  <a:pt x="18" y="111"/>
                  <a:pt x="18" y="111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29" y="108"/>
                  <a:pt x="35" y="110"/>
                  <a:pt x="41" y="111"/>
                </a:cubicBezTo>
                <a:cubicBezTo>
                  <a:pt x="41" y="120"/>
                  <a:pt x="41" y="120"/>
                  <a:pt x="41" y="120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8" y="110"/>
                  <a:pt x="64" y="108"/>
                  <a:pt x="69" y="104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75" y="111"/>
                  <a:pt x="75" y="111"/>
                  <a:pt x="75" y="111"/>
                </a:cubicBezTo>
                <a:cubicBezTo>
                  <a:pt x="83" y="103"/>
                  <a:pt x="83" y="103"/>
                  <a:pt x="83" y="103"/>
                </a:cubicBezTo>
                <a:cubicBezTo>
                  <a:pt x="77" y="96"/>
                  <a:pt x="77" y="96"/>
                  <a:pt x="77" y="96"/>
                </a:cubicBezTo>
                <a:cubicBezTo>
                  <a:pt x="80" y="91"/>
                  <a:pt x="83" y="86"/>
                  <a:pt x="83" y="80"/>
                </a:cubicBezTo>
                <a:cubicBezTo>
                  <a:pt x="92" y="80"/>
                  <a:pt x="92" y="80"/>
                  <a:pt x="92" y="80"/>
                </a:cubicBezTo>
                <a:close/>
                <a:moveTo>
                  <a:pt x="72" y="84"/>
                </a:moveTo>
                <a:cubicBezTo>
                  <a:pt x="72" y="84"/>
                  <a:pt x="72" y="84"/>
                  <a:pt x="72" y="84"/>
                </a:cubicBezTo>
                <a:cubicBezTo>
                  <a:pt x="68" y="94"/>
                  <a:pt x="58" y="101"/>
                  <a:pt x="46" y="101"/>
                </a:cubicBezTo>
                <a:cubicBezTo>
                  <a:pt x="31" y="101"/>
                  <a:pt x="19" y="89"/>
                  <a:pt x="19" y="74"/>
                </a:cubicBezTo>
                <a:cubicBezTo>
                  <a:pt x="19" y="59"/>
                  <a:pt x="31" y="47"/>
                  <a:pt x="46" y="47"/>
                </a:cubicBezTo>
                <a:cubicBezTo>
                  <a:pt x="58" y="47"/>
                  <a:pt x="68" y="54"/>
                  <a:pt x="72" y="64"/>
                </a:cubicBezTo>
                <a:cubicBezTo>
                  <a:pt x="73" y="67"/>
                  <a:pt x="73" y="71"/>
                  <a:pt x="73" y="74"/>
                </a:cubicBezTo>
                <a:cubicBezTo>
                  <a:pt x="73" y="78"/>
                  <a:pt x="73" y="81"/>
                  <a:pt x="72" y="84"/>
                </a:cubicBezTo>
                <a:close/>
                <a:moveTo>
                  <a:pt x="129" y="77"/>
                </a:moveTo>
                <a:cubicBezTo>
                  <a:pt x="131" y="79"/>
                  <a:pt x="132" y="82"/>
                  <a:pt x="133" y="85"/>
                </a:cubicBezTo>
                <a:cubicBezTo>
                  <a:pt x="137" y="85"/>
                  <a:pt x="137" y="85"/>
                  <a:pt x="137" y="85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32" y="94"/>
                  <a:pt x="131" y="97"/>
                  <a:pt x="129" y="99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5"/>
                  <a:pt x="120" y="106"/>
                  <a:pt x="117" y="107"/>
                </a:cubicBezTo>
                <a:cubicBezTo>
                  <a:pt x="117" y="111"/>
                  <a:pt x="117" y="111"/>
                  <a:pt x="117" y="111"/>
                </a:cubicBezTo>
                <a:cubicBezTo>
                  <a:pt x="111" y="111"/>
                  <a:pt x="111" y="111"/>
                  <a:pt x="111" y="111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08" y="106"/>
                  <a:pt x="105" y="105"/>
                  <a:pt x="103" y="103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96" y="102"/>
                  <a:pt x="96" y="102"/>
                  <a:pt x="96" y="102"/>
                </a:cubicBezTo>
                <a:cubicBezTo>
                  <a:pt x="99" y="99"/>
                  <a:pt x="99" y="99"/>
                  <a:pt x="99" y="99"/>
                </a:cubicBezTo>
                <a:cubicBezTo>
                  <a:pt x="97" y="97"/>
                  <a:pt x="96" y="94"/>
                  <a:pt x="96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1" y="85"/>
                  <a:pt x="91" y="85"/>
                  <a:pt x="91" y="85"/>
                </a:cubicBezTo>
                <a:cubicBezTo>
                  <a:pt x="96" y="85"/>
                  <a:pt x="96" y="85"/>
                  <a:pt x="96" y="85"/>
                </a:cubicBezTo>
                <a:cubicBezTo>
                  <a:pt x="96" y="82"/>
                  <a:pt x="97" y="79"/>
                  <a:pt x="99" y="77"/>
                </a:cubicBezTo>
                <a:cubicBezTo>
                  <a:pt x="96" y="74"/>
                  <a:pt x="96" y="74"/>
                  <a:pt x="96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105" y="71"/>
                  <a:pt x="108" y="70"/>
                  <a:pt x="111" y="70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17" y="70"/>
                  <a:pt x="117" y="70"/>
                  <a:pt x="117" y="70"/>
                </a:cubicBezTo>
                <a:cubicBezTo>
                  <a:pt x="120" y="70"/>
                  <a:pt x="123" y="71"/>
                  <a:pt x="125" y="73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32" y="74"/>
                  <a:pt x="132" y="74"/>
                  <a:pt x="132" y="74"/>
                </a:cubicBezTo>
                <a:cubicBezTo>
                  <a:pt x="129" y="77"/>
                  <a:pt x="129" y="77"/>
                  <a:pt x="129" y="77"/>
                </a:cubicBezTo>
                <a:close/>
                <a:moveTo>
                  <a:pt x="114" y="102"/>
                </a:moveTo>
                <a:cubicBezTo>
                  <a:pt x="122" y="102"/>
                  <a:pt x="128" y="96"/>
                  <a:pt x="128" y="88"/>
                </a:cubicBezTo>
                <a:cubicBezTo>
                  <a:pt x="128" y="81"/>
                  <a:pt x="122" y="75"/>
                  <a:pt x="114" y="75"/>
                </a:cubicBezTo>
                <a:cubicBezTo>
                  <a:pt x="107" y="75"/>
                  <a:pt x="101" y="81"/>
                  <a:pt x="101" y="88"/>
                </a:cubicBezTo>
                <a:cubicBezTo>
                  <a:pt x="101" y="96"/>
                  <a:pt x="107" y="102"/>
                  <a:pt x="114" y="102"/>
                </a:cubicBezTo>
                <a:cubicBezTo>
                  <a:pt x="114" y="102"/>
                  <a:pt x="114" y="102"/>
                  <a:pt x="114" y="102"/>
                </a:cubicBezTo>
                <a:close/>
                <a:moveTo>
                  <a:pt x="131" y="27"/>
                </a:moveTo>
                <a:cubicBezTo>
                  <a:pt x="137" y="27"/>
                  <a:pt x="137" y="27"/>
                  <a:pt x="137" y="27"/>
                </a:cubicBezTo>
                <a:cubicBezTo>
                  <a:pt x="137" y="34"/>
                  <a:pt x="137" y="34"/>
                  <a:pt x="137" y="34"/>
                </a:cubicBezTo>
                <a:cubicBezTo>
                  <a:pt x="131" y="34"/>
                  <a:pt x="131" y="34"/>
                  <a:pt x="131" y="34"/>
                </a:cubicBezTo>
                <a:cubicBezTo>
                  <a:pt x="131" y="38"/>
                  <a:pt x="129" y="42"/>
                  <a:pt x="127" y="45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18" y="53"/>
                  <a:pt x="115" y="55"/>
                  <a:pt x="111" y="55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99" y="55"/>
                  <a:pt x="95" y="53"/>
                  <a:pt x="92" y="51"/>
                </a:cubicBezTo>
                <a:cubicBezTo>
                  <a:pt x="88" y="55"/>
                  <a:pt x="88" y="55"/>
                  <a:pt x="88" y="55"/>
                </a:cubicBezTo>
                <a:cubicBezTo>
                  <a:pt x="83" y="50"/>
                  <a:pt x="83" y="50"/>
                  <a:pt x="83" y="50"/>
                </a:cubicBezTo>
                <a:cubicBezTo>
                  <a:pt x="87" y="46"/>
                  <a:pt x="87" y="46"/>
                  <a:pt x="87" y="46"/>
                </a:cubicBezTo>
                <a:cubicBezTo>
                  <a:pt x="85" y="42"/>
                  <a:pt x="83" y="39"/>
                  <a:pt x="82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6" y="27"/>
                  <a:pt x="76" y="27"/>
                  <a:pt x="76" y="27"/>
                </a:cubicBezTo>
                <a:cubicBezTo>
                  <a:pt x="82" y="27"/>
                  <a:pt x="82" y="27"/>
                  <a:pt x="82" y="27"/>
                </a:cubicBezTo>
                <a:cubicBezTo>
                  <a:pt x="83" y="23"/>
                  <a:pt x="84" y="19"/>
                  <a:pt x="87" y="16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7"/>
                  <a:pt x="88" y="7"/>
                  <a:pt x="88" y="7"/>
                </a:cubicBezTo>
                <a:cubicBezTo>
                  <a:pt x="92" y="11"/>
                  <a:pt x="92" y="11"/>
                  <a:pt x="92" y="11"/>
                </a:cubicBezTo>
                <a:cubicBezTo>
                  <a:pt x="95" y="8"/>
                  <a:pt x="99" y="7"/>
                  <a:pt x="103" y="6"/>
                </a:cubicBezTo>
                <a:cubicBezTo>
                  <a:pt x="103" y="0"/>
                  <a:pt x="103" y="0"/>
                  <a:pt x="103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6"/>
                  <a:pt x="110" y="6"/>
                  <a:pt x="110" y="6"/>
                </a:cubicBezTo>
                <a:cubicBezTo>
                  <a:pt x="115" y="7"/>
                  <a:pt x="118" y="8"/>
                  <a:pt x="121" y="11"/>
                </a:cubicBezTo>
                <a:cubicBezTo>
                  <a:pt x="126" y="7"/>
                  <a:pt x="126" y="7"/>
                  <a:pt x="126" y="7"/>
                </a:cubicBezTo>
                <a:cubicBezTo>
                  <a:pt x="131" y="12"/>
                  <a:pt x="131" y="12"/>
                  <a:pt x="131" y="12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9" y="19"/>
                  <a:pt x="131" y="23"/>
                  <a:pt x="131" y="27"/>
                </a:cubicBezTo>
                <a:close/>
                <a:moveTo>
                  <a:pt x="107" y="49"/>
                </a:moveTo>
                <a:cubicBezTo>
                  <a:pt x="107" y="49"/>
                  <a:pt x="107" y="49"/>
                  <a:pt x="107" y="49"/>
                </a:cubicBezTo>
                <a:cubicBezTo>
                  <a:pt x="97" y="49"/>
                  <a:pt x="89" y="41"/>
                  <a:pt x="89" y="31"/>
                </a:cubicBezTo>
                <a:cubicBezTo>
                  <a:pt x="89" y="21"/>
                  <a:pt x="97" y="13"/>
                  <a:pt x="107" y="13"/>
                </a:cubicBezTo>
                <a:cubicBezTo>
                  <a:pt x="117" y="13"/>
                  <a:pt x="125" y="21"/>
                  <a:pt x="125" y="31"/>
                </a:cubicBezTo>
                <a:cubicBezTo>
                  <a:pt x="125" y="41"/>
                  <a:pt x="117" y="49"/>
                  <a:pt x="107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2" name="Freeform 7"/>
          <p:cNvSpPr>
            <a:spLocks noEditPoints="1"/>
          </p:cNvSpPr>
          <p:nvPr/>
        </p:nvSpPr>
        <p:spPr bwMode="auto">
          <a:xfrm>
            <a:off x="7301253" y="3693260"/>
            <a:ext cx="374626" cy="302534"/>
          </a:xfrm>
          <a:custGeom>
            <a:avLst/>
            <a:gdLst>
              <a:gd name="T0" fmla="*/ 67 w 123"/>
              <a:gd name="T1" fmla="*/ 62 h 100"/>
              <a:gd name="T2" fmla="*/ 67 w 123"/>
              <a:gd name="T3" fmla="*/ 65 h 100"/>
              <a:gd name="T4" fmla="*/ 66 w 123"/>
              <a:gd name="T5" fmla="*/ 67 h 100"/>
              <a:gd name="T6" fmla="*/ 62 w 123"/>
              <a:gd name="T7" fmla="*/ 67 h 100"/>
              <a:gd name="T8" fmla="*/ 58 w 123"/>
              <a:gd name="T9" fmla="*/ 67 h 100"/>
              <a:gd name="T10" fmla="*/ 56 w 123"/>
              <a:gd name="T11" fmla="*/ 65 h 100"/>
              <a:gd name="T12" fmla="*/ 56 w 123"/>
              <a:gd name="T13" fmla="*/ 62 h 100"/>
              <a:gd name="T14" fmla="*/ 0 w 123"/>
              <a:gd name="T15" fmla="*/ 44 h 100"/>
              <a:gd name="T16" fmla="*/ 0 w 123"/>
              <a:gd name="T17" fmla="*/ 81 h 100"/>
              <a:gd name="T18" fmla="*/ 19 w 123"/>
              <a:gd name="T19" fmla="*/ 100 h 100"/>
              <a:gd name="T20" fmla="*/ 62 w 123"/>
              <a:gd name="T21" fmla="*/ 100 h 100"/>
              <a:gd name="T22" fmla="*/ 104 w 123"/>
              <a:gd name="T23" fmla="*/ 100 h 100"/>
              <a:gd name="T24" fmla="*/ 123 w 123"/>
              <a:gd name="T25" fmla="*/ 81 h 100"/>
              <a:gd name="T26" fmla="*/ 123 w 123"/>
              <a:gd name="T27" fmla="*/ 44 h 100"/>
              <a:gd name="T28" fmla="*/ 67 w 123"/>
              <a:gd name="T29" fmla="*/ 62 h 100"/>
              <a:gd name="T30" fmla="*/ 62 w 123"/>
              <a:gd name="T31" fmla="*/ 58 h 100"/>
              <a:gd name="T32" fmla="*/ 64 w 123"/>
              <a:gd name="T33" fmla="*/ 58 h 100"/>
              <a:gd name="T34" fmla="*/ 66 w 123"/>
              <a:gd name="T35" fmla="*/ 59 h 100"/>
              <a:gd name="T36" fmla="*/ 66 w 123"/>
              <a:gd name="T37" fmla="*/ 64 h 100"/>
              <a:gd name="T38" fmla="*/ 64 w 123"/>
              <a:gd name="T39" fmla="*/ 65 h 100"/>
              <a:gd name="T40" fmla="*/ 62 w 123"/>
              <a:gd name="T41" fmla="*/ 65 h 100"/>
              <a:gd name="T42" fmla="*/ 60 w 123"/>
              <a:gd name="T43" fmla="*/ 65 h 100"/>
              <a:gd name="T44" fmla="*/ 58 w 123"/>
              <a:gd name="T45" fmla="*/ 64 h 100"/>
              <a:gd name="T46" fmla="*/ 58 w 123"/>
              <a:gd name="T47" fmla="*/ 59 h 100"/>
              <a:gd name="T48" fmla="*/ 60 w 123"/>
              <a:gd name="T49" fmla="*/ 58 h 100"/>
              <a:gd name="T50" fmla="*/ 62 w 123"/>
              <a:gd name="T51" fmla="*/ 58 h 100"/>
              <a:gd name="T52" fmla="*/ 56 w 123"/>
              <a:gd name="T53" fmla="*/ 58 h 100"/>
              <a:gd name="T54" fmla="*/ 56 w 123"/>
              <a:gd name="T55" fmla="*/ 60 h 100"/>
              <a:gd name="T56" fmla="*/ 1 w 123"/>
              <a:gd name="T57" fmla="*/ 42 h 100"/>
              <a:gd name="T58" fmla="*/ 19 w 123"/>
              <a:gd name="T59" fmla="*/ 24 h 100"/>
              <a:gd name="T60" fmla="*/ 62 w 123"/>
              <a:gd name="T61" fmla="*/ 24 h 100"/>
              <a:gd name="T62" fmla="*/ 104 w 123"/>
              <a:gd name="T63" fmla="*/ 24 h 100"/>
              <a:gd name="T64" fmla="*/ 123 w 123"/>
              <a:gd name="T65" fmla="*/ 42 h 100"/>
              <a:gd name="T66" fmla="*/ 67 w 123"/>
              <a:gd name="T67" fmla="*/ 60 h 100"/>
              <a:gd name="T68" fmla="*/ 67 w 123"/>
              <a:gd name="T69" fmla="*/ 58 h 100"/>
              <a:gd name="T70" fmla="*/ 66 w 123"/>
              <a:gd name="T71" fmla="*/ 56 h 100"/>
              <a:gd name="T72" fmla="*/ 62 w 123"/>
              <a:gd name="T73" fmla="*/ 56 h 100"/>
              <a:gd name="T74" fmla="*/ 58 w 123"/>
              <a:gd name="T75" fmla="*/ 56 h 100"/>
              <a:gd name="T76" fmla="*/ 56 w 123"/>
              <a:gd name="T77" fmla="*/ 58 h 100"/>
              <a:gd name="T78" fmla="*/ 62 w 123"/>
              <a:gd name="T79" fmla="*/ 4 h 100"/>
              <a:gd name="T80" fmla="*/ 62 w 123"/>
              <a:gd name="T81" fmla="*/ 4 h 100"/>
              <a:gd name="T82" fmla="*/ 81 w 123"/>
              <a:gd name="T83" fmla="*/ 23 h 100"/>
              <a:gd name="T84" fmla="*/ 84 w 123"/>
              <a:gd name="T85" fmla="*/ 23 h 100"/>
              <a:gd name="T86" fmla="*/ 62 w 123"/>
              <a:gd name="T87" fmla="*/ 0 h 100"/>
              <a:gd name="T88" fmla="*/ 62 w 123"/>
              <a:gd name="T89" fmla="*/ 0 h 100"/>
              <a:gd name="T90" fmla="*/ 39 w 123"/>
              <a:gd name="T91" fmla="*/ 23 h 100"/>
              <a:gd name="T92" fmla="*/ 43 w 123"/>
              <a:gd name="T93" fmla="*/ 23 h 100"/>
              <a:gd name="T94" fmla="*/ 62 w 123"/>
              <a:gd name="T95" fmla="*/ 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3" h="100">
                <a:moveTo>
                  <a:pt x="67" y="62"/>
                </a:move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7"/>
                  <a:pt x="66" y="67"/>
                </a:cubicBezTo>
                <a:cubicBezTo>
                  <a:pt x="62" y="67"/>
                  <a:pt x="62" y="67"/>
                  <a:pt x="62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7" y="67"/>
                  <a:pt x="56" y="66"/>
                  <a:pt x="56" y="65"/>
                </a:cubicBezTo>
                <a:cubicBezTo>
                  <a:pt x="56" y="62"/>
                  <a:pt x="56" y="62"/>
                  <a:pt x="56" y="6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92"/>
                  <a:pt x="9" y="100"/>
                  <a:pt x="19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14" y="100"/>
                  <a:pt x="123" y="92"/>
                  <a:pt x="123" y="81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67" y="62"/>
                  <a:pt x="67" y="62"/>
                  <a:pt x="67" y="62"/>
                </a:cubicBezTo>
                <a:close/>
                <a:moveTo>
                  <a:pt x="62" y="58"/>
                </a:move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6" y="58"/>
                  <a:pt x="66" y="59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5"/>
                  <a:pt x="65" y="65"/>
                  <a:pt x="64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0" y="65"/>
                  <a:pt x="60" y="65"/>
                  <a:pt x="60" y="65"/>
                </a:cubicBezTo>
                <a:cubicBezTo>
                  <a:pt x="59" y="65"/>
                  <a:pt x="58" y="65"/>
                  <a:pt x="58" y="64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8"/>
                  <a:pt x="59" y="58"/>
                  <a:pt x="60" y="58"/>
                </a:cubicBezTo>
                <a:cubicBezTo>
                  <a:pt x="62" y="58"/>
                  <a:pt x="62" y="58"/>
                  <a:pt x="62" y="58"/>
                </a:cubicBezTo>
                <a:close/>
                <a:moveTo>
                  <a:pt x="56" y="58"/>
                </a:moveTo>
                <a:cubicBezTo>
                  <a:pt x="56" y="60"/>
                  <a:pt x="56" y="60"/>
                  <a:pt x="56" y="60"/>
                </a:cubicBezTo>
                <a:cubicBezTo>
                  <a:pt x="1" y="42"/>
                  <a:pt x="1" y="42"/>
                  <a:pt x="1" y="42"/>
                </a:cubicBezTo>
                <a:cubicBezTo>
                  <a:pt x="1" y="32"/>
                  <a:pt x="9" y="24"/>
                  <a:pt x="19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14" y="24"/>
                  <a:pt x="122" y="32"/>
                  <a:pt x="123" y="42"/>
                </a:cubicBezTo>
                <a:cubicBezTo>
                  <a:pt x="67" y="60"/>
                  <a:pt x="67" y="60"/>
                  <a:pt x="67" y="60"/>
                </a:cubicBezTo>
                <a:cubicBezTo>
                  <a:pt x="67" y="58"/>
                  <a:pt x="67" y="58"/>
                  <a:pt x="67" y="58"/>
                </a:cubicBezTo>
                <a:cubicBezTo>
                  <a:pt x="67" y="56"/>
                  <a:pt x="67" y="56"/>
                  <a:pt x="66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7" y="56"/>
                  <a:pt x="56" y="56"/>
                  <a:pt x="56" y="58"/>
                </a:cubicBezTo>
                <a:close/>
                <a:moveTo>
                  <a:pt x="62" y="4"/>
                </a:moveTo>
                <a:cubicBezTo>
                  <a:pt x="62" y="4"/>
                  <a:pt x="62" y="4"/>
                  <a:pt x="62" y="4"/>
                </a:cubicBezTo>
                <a:cubicBezTo>
                  <a:pt x="72" y="4"/>
                  <a:pt x="81" y="13"/>
                  <a:pt x="81" y="23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11"/>
                  <a:pt x="74" y="1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9" y="0"/>
                  <a:pt x="39" y="11"/>
                  <a:pt x="39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13"/>
                  <a:pt x="51" y="4"/>
                  <a:pt x="6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3" name="Freeform 6"/>
          <p:cNvSpPr>
            <a:spLocks noEditPoints="1"/>
          </p:cNvSpPr>
          <p:nvPr/>
        </p:nvSpPr>
        <p:spPr bwMode="auto">
          <a:xfrm>
            <a:off x="10054364" y="3684120"/>
            <a:ext cx="410745" cy="258033"/>
          </a:xfrm>
          <a:custGeom>
            <a:avLst/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917445" y="1757813"/>
            <a:ext cx="1317499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7444" y="2127145"/>
            <a:ext cx="10357112" cy="9325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。请在此添加文字说明，稻壳儿春秋广告模板。请在此添加文字说明，稻壳儿春秋广告模板。请在此添加文字说明，稻壳儿春秋广告模板。请在此添加文字说明，稻壳儿春秋广告模板。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6"/>
          <p:cNvSpPr/>
          <p:nvPr/>
        </p:nvSpPr>
        <p:spPr bwMode="auto">
          <a:xfrm>
            <a:off x="1056847" y="3999597"/>
            <a:ext cx="1217508" cy="1288826"/>
          </a:xfrm>
          <a:custGeom>
            <a:avLst/>
            <a:gdLst>
              <a:gd name="T0" fmla="*/ 491 w 982"/>
              <a:gd name="T1" fmla="*/ 0 h 655"/>
              <a:gd name="T2" fmla="*/ 735 w 982"/>
              <a:gd name="T3" fmla="*/ 326 h 655"/>
              <a:gd name="T4" fmla="*/ 982 w 982"/>
              <a:gd name="T5" fmla="*/ 655 h 655"/>
              <a:gd name="T6" fmla="*/ 491 w 982"/>
              <a:gd name="T7" fmla="*/ 655 h 655"/>
              <a:gd name="T8" fmla="*/ 0 w 982"/>
              <a:gd name="T9" fmla="*/ 655 h 655"/>
              <a:gd name="T10" fmla="*/ 247 w 982"/>
              <a:gd name="T11" fmla="*/ 326 h 655"/>
              <a:gd name="T12" fmla="*/ 491 w 982"/>
              <a:gd name="T13" fmla="*/ 0 h 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2" h="655">
                <a:moveTo>
                  <a:pt x="491" y="0"/>
                </a:moveTo>
                <a:lnTo>
                  <a:pt x="735" y="326"/>
                </a:lnTo>
                <a:lnTo>
                  <a:pt x="982" y="655"/>
                </a:lnTo>
                <a:lnTo>
                  <a:pt x="491" y="655"/>
                </a:lnTo>
                <a:lnTo>
                  <a:pt x="0" y="655"/>
                </a:lnTo>
                <a:lnTo>
                  <a:pt x="247" y="326"/>
                </a:lnTo>
                <a:lnTo>
                  <a:pt x="491" y="0"/>
                </a:lnTo>
                <a:close/>
              </a:path>
            </a:pathLst>
          </a:custGeom>
          <a:solidFill>
            <a:srgbClr val="D86030">
              <a:alpha val="95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5651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5"/>
          <p:cNvSpPr/>
          <p:nvPr/>
        </p:nvSpPr>
        <p:spPr bwMode="auto">
          <a:xfrm>
            <a:off x="2085901" y="2582873"/>
            <a:ext cx="1213789" cy="2705550"/>
          </a:xfrm>
          <a:custGeom>
            <a:avLst/>
            <a:gdLst>
              <a:gd name="T0" fmla="*/ 489 w 979"/>
              <a:gd name="T1" fmla="*/ 0 h 1375"/>
              <a:gd name="T2" fmla="*/ 735 w 979"/>
              <a:gd name="T3" fmla="*/ 688 h 1375"/>
              <a:gd name="T4" fmla="*/ 979 w 979"/>
              <a:gd name="T5" fmla="*/ 1375 h 1375"/>
              <a:gd name="T6" fmla="*/ 489 w 979"/>
              <a:gd name="T7" fmla="*/ 1375 h 1375"/>
              <a:gd name="T8" fmla="*/ 0 w 979"/>
              <a:gd name="T9" fmla="*/ 1375 h 1375"/>
              <a:gd name="T10" fmla="*/ 245 w 979"/>
              <a:gd name="T11" fmla="*/ 688 h 1375"/>
              <a:gd name="T12" fmla="*/ 489 w 979"/>
              <a:gd name="T13" fmla="*/ 0 h 1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9" h="1375">
                <a:moveTo>
                  <a:pt x="489" y="0"/>
                </a:moveTo>
                <a:lnTo>
                  <a:pt x="735" y="688"/>
                </a:lnTo>
                <a:lnTo>
                  <a:pt x="979" y="1375"/>
                </a:lnTo>
                <a:lnTo>
                  <a:pt x="489" y="1375"/>
                </a:lnTo>
                <a:lnTo>
                  <a:pt x="0" y="1375"/>
                </a:lnTo>
                <a:lnTo>
                  <a:pt x="245" y="688"/>
                </a:lnTo>
                <a:lnTo>
                  <a:pt x="489" y="0"/>
                </a:lnTo>
                <a:close/>
              </a:path>
            </a:pathLst>
          </a:custGeom>
          <a:solidFill>
            <a:srgbClr val="786060">
              <a:alpha val="95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5651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8"/>
          <p:cNvSpPr/>
          <p:nvPr/>
        </p:nvSpPr>
        <p:spPr bwMode="auto">
          <a:xfrm>
            <a:off x="3112477" y="1767840"/>
            <a:ext cx="1213789" cy="3520582"/>
          </a:xfrm>
          <a:custGeom>
            <a:avLst/>
            <a:gdLst>
              <a:gd name="T0" fmla="*/ 491 w 979"/>
              <a:gd name="T1" fmla="*/ 0 h 2168"/>
              <a:gd name="T2" fmla="*/ 735 w 979"/>
              <a:gd name="T3" fmla="*/ 1083 h 2168"/>
              <a:gd name="T4" fmla="*/ 979 w 979"/>
              <a:gd name="T5" fmla="*/ 2168 h 2168"/>
              <a:gd name="T6" fmla="*/ 491 w 979"/>
              <a:gd name="T7" fmla="*/ 2168 h 2168"/>
              <a:gd name="T8" fmla="*/ 0 w 979"/>
              <a:gd name="T9" fmla="*/ 2168 h 2168"/>
              <a:gd name="T10" fmla="*/ 244 w 979"/>
              <a:gd name="T11" fmla="*/ 1083 h 2168"/>
              <a:gd name="T12" fmla="*/ 491 w 979"/>
              <a:gd name="T13" fmla="*/ 0 h 2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9" h="2168">
                <a:moveTo>
                  <a:pt x="491" y="0"/>
                </a:moveTo>
                <a:lnTo>
                  <a:pt x="735" y="1083"/>
                </a:lnTo>
                <a:lnTo>
                  <a:pt x="979" y="2168"/>
                </a:lnTo>
                <a:lnTo>
                  <a:pt x="491" y="2168"/>
                </a:lnTo>
                <a:lnTo>
                  <a:pt x="0" y="2168"/>
                </a:lnTo>
                <a:lnTo>
                  <a:pt x="244" y="1083"/>
                </a:lnTo>
                <a:lnTo>
                  <a:pt x="491" y="0"/>
                </a:lnTo>
                <a:close/>
              </a:path>
            </a:pathLst>
          </a:custGeom>
          <a:solidFill>
            <a:srgbClr val="A87848">
              <a:alpha val="95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5651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9"/>
          <p:cNvSpPr/>
          <p:nvPr/>
        </p:nvSpPr>
        <p:spPr bwMode="auto">
          <a:xfrm>
            <a:off x="4139052" y="3306975"/>
            <a:ext cx="1216268" cy="1981447"/>
          </a:xfrm>
          <a:custGeom>
            <a:avLst/>
            <a:gdLst>
              <a:gd name="T0" fmla="*/ 490 w 981"/>
              <a:gd name="T1" fmla="*/ 0 h 1007"/>
              <a:gd name="T2" fmla="*/ 735 w 981"/>
              <a:gd name="T3" fmla="*/ 503 h 1007"/>
              <a:gd name="T4" fmla="*/ 981 w 981"/>
              <a:gd name="T5" fmla="*/ 1007 h 1007"/>
              <a:gd name="T6" fmla="*/ 490 w 981"/>
              <a:gd name="T7" fmla="*/ 1007 h 1007"/>
              <a:gd name="T8" fmla="*/ 0 w 981"/>
              <a:gd name="T9" fmla="*/ 1007 h 1007"/>
              <a:gd name="T10" fmla="*/ 246 w 981"/>
              <a:gd name="T11" fmla="*/ 503 h 1007"/>
              <a:gd name="T12" fmla="*/ 490 w 981"/>
              <a:gd name="T13" fmla="*/ 0 h 1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1" h="1007">
                <a:moveTo>
                  <a:pt x="490" y="0"/>
                </a:moveTo>
                <a:lnTo>
                  <a:pt x="735" y="503"/>
                </a:lnTo>
                <a:lnTo>
                  <a:pt x="981" y="1007"/>
                </a:lnTo>
                <a:lnTo>
                  <a:pt x="490" y="1007"/>
                </a:lnTo>
                <a:lnTo>
                  <a:pt x="0" y="1007"/>
                </a:lnTo>
                <a:lnTo>
                  <a:pt x="246" y="503"/>
                </a:lnTo>
                <a:lnTo>
                  <a:pt x="490" y="0"/>
                </a:lnTo>
                <a:close/>
              </a:path>
            </a:pathLst>
          </a:custGeom>
          <a:solidFill>
            <a:srgbClr val="90A818">
              <a:alpha val="95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600">
              <a:solidFill>
                <a:srgbClr val="5651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416174" y="5377172"/>
            <a:ext cx="713657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43369" y="5377172"/>
            <a:ext cx="713657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69945" y="5377172"/>
            <a:ext cx="713657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93%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97759" y="5377172"/>
            <a:ext cx="713657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6767322" y="2757526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767322" y="3126858"/>
            <a:ext cx="4184768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。请在此添加文字说明，稻壳儿春秋广告模板。请在此添加文字说明，稻壳儿春秋广告模板。请在此添加文字说明，稻壳儿春秋广告模板。请在此添加文字说明，稻壳儿春秋广告模板。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97"/>
          <p:cNvSpPr>
            <a:spLocks noChangeArrowheads="1"/>
          </p:cNvSpPr>
          <p:nvPr/>
        </p:nvSpPr>
        <p:spPr bwMode="auto">
          <a:xfrm>
            <a:off x="6831579" y="4363666"/>
            <a:ext cx="943026" cy="941570"/>
          </a:xfrm>
          <a:prstGeom prst="ellipse">
            <a:avLst/>
          </a:prstGeom>
          <a:solidFill>
            <a:srgbClr val="A87848"/>
          </a:solidFill>
          <a:ln w="28575">
            <a:noFill/>
            <a:prstDash val="sysDash"/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椭圆 96"/>
          <p:cNvSpPr>
            <a:spLocks noChangeArrowheads="1"/>
          </p:cNvSpPr>
          <p:nvPr/>
        </p:nvSpPr>
        <p:spPr bwMode="auto">
          <a:xfrm>
            <a:off x="1345535" y="4362211"/>
            <a:ext cx="943026" cy="943025"/>
          </a:xfrm>
          <a:prstGeom prst="ellipse">
            <a:avLst/>
          </a:prstGeom>
          <a:solidFill>
            <a:srgbClr val="786060"/>
          </a:solidFill>
          <a:ln w="28575">
            <a:noFill/>
            <a:prstDash val="sysDash"/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椭圆 97"/>
          <p:cNvSpPr>
            <a:spLocks noChangeArrowheads="1"/>
          </p:cNvSpPr>
          <p:nvPr/>
        </p:nvSpPr>
        <p:spPr bwMode="auto">
          <a:xfrm>
            <a:off x="1345535" y="1956379"/>
            <a:ext cx="943026" cy="941570"/>
          </a:xfrm>
          <a:prstGeom prst="ellipse">
            <a:avLst/>
          </a:prstGeom>
          <a:solidFill>
            <a:srgbClr val="D86030"/>
          </a:solidFill>
          <a:ln w="28575">
            <a:noFill/>
            <a:prstDash val="sysDash"/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椭圆 99"/>
          <p:cNvSpPr>
            <a:spLocks noChangeArrowheads="1"/>
          </p:cNvSpPr>
          <p:nvPr/>
        </p:nvSpPr>
        <p:spPr bwMode="auto">
          <a:xfrm>
            <a:off x="6831579" y="1956379"/>
            <a:ext cx="943026" cy="943025"/>
          </a:xfrm>
          <a:prstGeom prst="ellipse">
            <a:avLst/>
          </a:prstGeom>
          <a:solidFill>
            <a:srgbClr val="90A818"/>
          </a:solidFill>
          <a:ln w="28575">
            <a:noFill/>
            <a:prstDash val="sysDash"/>
            <a:rou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Freeform 69"/>
          <p:cNvSpPr>
            <a:spLocks noEditPoints="1"/>
          </p:cNvSpPr>
          <p:nvPr/>
        </p:nvSpPr>
        <p:spPr bwMode="auto">
          <a:xfrm>
            <a:off x="1686072" y="4616886"/>
            <a:ext cx="254675" cy="435132"/>
          </a:xfrm>
          <a:custGeom>
            <a:avLst/>
            <a:gdLst>
              <a:gd name="T0" fmla="*/ 615199072 w 112"/>
              <a:gd name="T1" fmla="*/ 0 h 192"/>
              <a:gd name="T2" fmla="*/ 73824286 w 112"/>
              <a:gd name="T3" fmla="*/ 0 h 192"/>
              <a:gd name="T4" fmla="*/ 0 w 112"/>
              <a:gd name="T5" fmla="*/ 73373289 h 192"/>
              <a:gd name="T6" fmla="*/ 0 w 112"/>
              <a:gd name="T7" fmla="*/ 1100589457 h 192"/>
              <a:gd name="T8" fmla="*/ 73824286 w 112"/>
              <a:gd name="T9" fmla="*/ 1173962726 h 192"/>
              <a:gd name="T10" fmla="*/ 615199072 w 112"/>
              <a:gd name="T11" fmla="*/ 1173962726 h 192"/>
              <a:gd name="T12" fmla="*/ 689023494 w 112"/>
              <a:gd name="T13" fmla="*/ 1100589457 h 192"/>
              <a:gd name="T14" fmla="*/ 689023494 w 112"/>
              <a:gd name="T15" fmla="*/ 73373289 h 192"/>
              <a:gd name="T16" fmla="*/ 615199072 w 112"/>
              <a:gd name="T17" fmla="*/ 0 h 192"/>
              <a:gd name="T18" fmla="*/ 98431568 w 112"/>
              <a:gd name="T19" fmla="*/ 122288821 h 192"/>
              <a:gd name="T20" fmla="*/ 123038830 w 112"/>
              <a:gd name="T21" fmla="*/ 97831064 h 192"/>
              <a:gd name="T22" fmla="*/ 565984548 w 112"/>
              <a:gd name="T23" fmla="*/ 97831064 h 192"/>
              <a:gd name="T24" fmla="*/ 590591810 w 112"/>
              <a:gd name="T25" fmla="*/ 122288821 h 192"/>
              <a:gd name="T26" fmla="*/ 590591810 w 112"/>
              <a:gd name="T27" fmla="*/ 513608094 h 192"/>
              <a:gd name="T28" fmla="*/ 565984548 w 112"/>
              <a:gd name="T29" fmla="*/ 538065850 h 192"/>
              <a:gd name="T30" fmla="*/ 123038830 w 112"/>
              <a:gd name="T31" fmla="*/ 538065850 h 192"/>
              <a:gd name="T32" fmla="*/ 98431568 w 112"/>
              <a:gd name="T33" fmla="*/ 513608094 h 192"/>
              <a:gd name="T34" fmla="*/ 98431568 w 112"/>
              <a:gd name="T35" fmla="*/ 122288821 h 192"/>
              <a:gd name="T36" fmla="*/ 344511747 w 112"/>
              <a:gd name="T37" fmla="*/ 1076131700 h 192"/>
              <a:gd name="T38" fmla="*/ 147648573 w 112"/>
              <a:gd name="T39" fmla="*/ 880472122 h 192"/>
              <a:gd name="T40" fmla="*/ 344511747 w 112"/>
              <a:gd name="T41" fmla="*/ 684812543 h 192"/>
              <a:gd name="T42" fmla="*/ 541374805 w 112"/>
              <a:gd name="T43" fmla="*/ 880472122 h 192"/>
              <a:gd name="T44" fmla="*/ 344511747 w 112"/>
              <a:gd name="T45" fmla="*/ 1076131700 h 19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12"/>
              <a:gd name="T70" fmla="*/ 0 h 192"/>
              <a:gd name="T71" fmla="*/ 112 w 112"/>
              <a:gd name="T72" fmla="*/ 192 h 192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12" h="192">
                <a:moveTo>
                  <a:pt x="10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6"/>
                  <a:pt x="6" y="192"/>
                  <a:pt x="12" y="192"/>
                </a:cubicBezTo>
                <a:cubicBezTo>
                  <a:pt x="100" y="192"/>
                  <a:pt x="100" y="192"/>
                  <a:pt x="100" y="192"/>
                </a:cubicBezTo>
                <a:cubicBezTo>
                  <a:pt x="107" y="192"/>
                  <a:pt x="112" y="186"/>
                  <a:pt x="112" y="180"/>
                </a:cubicBezTo>
                <a:cubicBezTo>
                  <a:pt x="112" y="12"/>
                  <a:pt x="112" y="12"/>
                  <a:pt x="112" y="12"/>
                </a:cubicBezTo>
                <a:cubicBezTo>
                  <a:pt x="112" y="5"/>
                  <a:pt x="107" y="0"/>
                  <a:pt x="100" y="0"/>
                </a:cubicBezTo>
                <a:close/>
                <a:moveTo>
                  <a:pt x="16" y="20"/>
                </a:moveTo>
                <a:cubicBezTo>
                  <a:pt x="16" y="18"/>
                  <a:pt x="18" y="16"/>
                  <a:pt x="20" y="16"/>
                </a:cubicBezTo>
                <a:cubicBezTo>
                  <a:pt x="92" y="16"/>
                  <a:pt x="92" y="16"/>
                  <a:pt x="92" y="16"/>
                </a:cubicBezTo>
                <a:cubicBezTo>
                  <a:pt x="94" y="16"/>
                  <a:pt x="96" y="18"/>
                  <a:pt x="96" y="20"/>
                </a:cubicBezTo>
                <a:cubicBezTo>
                  <a:pt x="96" y="84"/>
                  <a:pt x="96" y="84"/>
                  <a:pt x="96" y="84"/>
                </a:cubicBezTo>
                <a:cubicBezTo>
                  <a:pt x="96" y="86"/>
                  <a:pt x="94" y="88"/>
                  <a:pt x="92" y="88"/>
                </a:cubicBezTo>
                <a:cubicBezTo>
                  <a:pt x="20" y="88"/>
                  <a:pt x="20" y="88"/>
                  <a:pt x="20" y="88"/>
                </a:cubicBezTo>
                <a:cubicBezTo>
                  <a:pt x="18" y="88"/>
                  <a:pt x="16" y="86"/>
                  <a:pt x="16" y="84"/>
                </a:cubicBezTo>
                <a:lnTo>
                  <a:pt x="16" y="20"/>
                </a:lnTo>
                <a:close/>
                <a:moveTo>
                  <a:pt x="56" y="176"/>
                </a:moveTo>
                <a:cubicBezTo>
                  <a:pt x="39" y="176"/>
                  <a:pt x="24" y="162"/>
                  <a:pt x="24" y="144"/>
                </a:cubicBezTo>
                <a:cubicBezTo>
                  <a:pt x="24" y="126"/>
                  <a:pt x="39" y="112"/>
                  <a:pt x="56" y="112"/>
                </a:cubicBezTo>
                <a:cubicBezTo>
                  <a:pt x="74" y="112"/>
                  <a:pt x="88" y="126"/>
                  <a:pt x="88" y="144"/>
                </a:cubicBezTo>
                <a:cubicBezTo>
                  <a:pt x="88" y="162"/>
                  <a:pt x="74" y="176"/>
                  <a:pt x="56" y="1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7090620" y="2307104"/>
            <a:ext cx="433675" cy="324528"/>
          </a:xfrm>
          <a:custGeom>
            <a:avLst/>
            <a:gdLst>
              <a:gd name="T0" fmla="*/ 1092640133 w 192"/>
              <a:gd name="T1" fmla="*/ 0 h 144"/>
              <a:gd name="T2" fmla="*/ 72841689 w 192"/>
              <a:gd name="T3" fmla="*/ 0 h 144"/>
              <a:gd name="T4" fmla="*/ 0 w 192"/>
              <a:gd name="T5" fmla="*/ 72555857 h 144"/>
              <a:gd name="T6" fmla="*/ 0 w 192"/>
              <a:gd name="T7" fmla="*/ 701379966 h 144"/>
              <a:gd name="T8" fmla="*/ 78912444 w 192"/>
              <a:gd name="T9" fmla="*/ 773935804 h 144"/>
              <a:gd name="T10" fmla="*/ 473477165 w 192"/>
              <a:gd name="T11" fmla="*/ 773935804 h 144"/>
              <a:gd name="T12" fmla="*/ 443125854 w 192"/>
              <a:gd name="T13" fmla="*/ 834398592 h 144"/>
              <a:gd name="T14" fmla="*/ 449196609 w 192"/>
              <a:gd name="T15" fmla="*/ 864631216 h 144"/>
              <a:gd name="T16" fmla="*/ 461335655 w 192"/>
              <a:gd name="T17" fmla="*/ 870677741 h 144"/>
              <a:gd name="T18" fmla="*/ 485618675 w 192"/>
              <a:gd name="T19" fmla="*/ 858584691 h 144"/>
              <a:gd name="T20" fmla="*/ 528109033 w 192"/>
              <a:gd name="T21" fmla="*/ 773935804 h 144"/>
              <a:gd name="T22" fmla="*/ 643443524 w 192"/>
              <a:gd name="T23" fmla="*/ 773935804 h 144"/>
              <a:gd name="T24" fmla="*/ 685934036 w 192"/>
              <a:gd name="T25" fmla="*/ 858584691 h 144"/>
              <a:gd name="T26" fmla="*/ 704146302 w 192"/>
              <a:gd name="T27" fmla="*/ 870677741 h 144"/>
              <a:gd name="T28" fmla="*/ 716285348 w 192"/>
              <a:gd name="T29" fmla="*/ 864631216 h 144"/>
              <a:gd name="T30" fmla="*/ 728426858 w 192"/>
              <a:gd name="T31" fmla="*/ 834398592 h 144"/>
              <a:gd name="T32" fmla="*/ 698075547 w 192"/>
              <a:gd name="T33" fmla="*/ 773935804 h 144"/>
              <a:gd name="T34" fmla="*/ 1098708424 w 192"/>
              <a:gd name="T35" fmla="*/ 773935804 h 144"/>
              <a:gd name="T36" fmla="*/ 1165481803 w 192"/>
              <a:gd name="T37" fmla="*/ 701379966 h 144"/>
              <a:gd name="T38" fmla="*/ 1165481803 w 192"/>
              <a:gd name="T39" fmla="*/ 72555857 h 144"/>
              <a:gd name="T40" fmla="*/ 1092640133 w 192"/>
              <a:gd name="T41" fmla="*/ 0 h 144"/>
              <a:gd name="T42" fmla="*/ 1068359577 w 192"/>
              <a:gd name="T43" fmla="*/ 653007768 h 144"/>
              <a:gd name="T44" fmla="*/ 1044076556 w 192"/>
              <a:gd name="T45" fmla="*/ 677193867 h 144"/>
              <a:gd name="T46" fmla="*/ 121405285 w 192"/>
              <a:gd name="T47" fmla="*/ 677193867 h 144"/>
              <a:gd name="T48" fmla="*/ 97124728 w 192"/>
              <a:gd name="T49" fmla="*/ 653007768 h 144"/>
              <a:gd name="T50" fmla="*/ 97124728 w 192"/>
              <a:gd name="T51" fmla="*/ 120928074 h 144"/>
              <a:gd name="T52" fmla="*/ 121405285 w 192"/>
              <a:gd name="T53" fmla="*/ 96741975 h 144"/>
              <a:gd name="T54" fmla="*/ 1044076556 w 192"/>
              <a:gd name="T55" fmla="*/ 96741975 h 144"/>
              <a:gd name="T56" fmla="*/ 1068359577 w 192"/>
              <a:gd name="T57" fmla="*/ 120928074 h 144"/>
              <a:gd name="T58" fmla="*/ 1068359577 w 192"/>
              <a:gd name="T59" fmla="*/ 653007768 h 14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92"/>
              <a:gd name="T91" fmla="*/ 0 h 144"/>
              <a:gd name="T92" fmla="*/ 192 w 192"/>
              <a:gd name="T93" fmla="*/ 144 h 144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92" h="144">
                <a:moveTo>
                  <a:pt x="180" y="0"/>
                </a:moveTo>
                <a:cubicBezTo>
                  <a:pt x="12" y="0"/>
                  <a:pt x="12" y="0"/>
                  <a:pt x="12" y="0"/>
                </a:cubicBezTo>
                <a:cubicBezTo>
                  <a:pt x="6" y="0"/>
                  <a:pt x="0" y="5"/>
                  <a:pt x="0" y="1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23"/>
                  <a:pt x="6" y="128"/>
                  <a:pt x="13" y="128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73" y="138"/>
                  <a:pt x="73" y="138"/>
                  <a:pt x="73" y="138"/>
                </a:cubicBezTo>
                <a:cubicBezTo>
                  <a:pt x="72" y="140"/>
                  <a:pt x="72" y="142"/>
                  <a:pt x="74" y="143"/>
                </a:cubicBezTo>
                <a:cubicBezTo>
                  <a:pt x="75" y="144"/>
                  <a:pt x="76" y="144"/>
                  <a:pt x="76" y="144"/>
                </a:cubicBezTo>
                <a:cubicBezTo>
                  <a:pt x="78" y="144"/>
                  <a:pt x="79" y="143"/>
                  <a:pt x="80" y="142"/>
                </a:cubicBezTo>
                <a:cubicBezTo>
                  <a:pt x="87" y="128"/>
                  <a:pt x="87" y="128"/>
                  <a:pt x="87" y="128"/>
                </a:cubicBezTo>
                <a:cubicBezTo>
                  <a:pt x="106" y="128"/>
                  <a:pt x="106" y="128"/>
                  <a:pt x="106" y="128"/>
                </a:cubicBezTo>
                <a:cubicBezTo>
                  <a:pt x="113" y="142"/>
                  <a:pt x="113" y="142"/>
                  <a:pt x="113" y="142"/>
                </a:cubicBezTo>
                <a:cubicBezTo>
                  <a:pt x="113" y="143"/>
                  <a:pt x="115" y="144"/>
                  <a:pt x="116" y="144"/>
                </a:cubicBezTo>
                <a:cubicBezTo>
                  <a:pt x="117" y="144"/>
                  <a:pt x="117" y="144"/>
                  <a:pt x="118" y="143"/>
                </a:cubicBezTo>
                <a:cubicBezTo>
                  <a:pt x="120" y="142"/>
                  <a:pt x="121" y="140"/>
                  <a:pt x="120" y="138"/>
                </a:cubicBezTo>
                <a:cubicBezTo>
                  <a:pt x="115" y="128"/>
                  <a:pt x="115" y="128"/>
                  <a:pt x="115" y="128"/>
                </a:cubicBezTo>
                <a:cubicBezTo>
                  <a:pt x="181" y="128"/>
                  <a:pt x="181" y="128"/>
                  <a:pt x="181" y="128"/>
                </a:cubicBezTo>
                <a:cubicBezTo>
                  <a:pt x="187" y="128"/>
                  <a:pt x="192" y="122"/>
                  <a:pt x="192" y="116"/>
                </a:cubicBezTo>
                <a:cubicBezTo>
                  <a:pt x="192" y="12"/>
                  <a:pt x="192" y="12"/>
                  <a:pt x="192" y="12"/>
                </a:cubicBezTo>
                <a:cubicBezTo>
                  <a:pt x="192" y="5"/>
                  <a:pt x="187" y="0"/>
                  <a:pt x="180" y="0"/>
                </a:cubicBezTo>
                <a:close/>
                <a:moveTo>
                  <a:pt x="176" y="108"/>
                </a:moveTo>
                <a:cubicBezTo>
                  <a:pt x="176" y="110"/>
                  <a:pt x="174" y="112"/>
                  <a:pt x="172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18" y="112"/>
                  <a:pt x="16" y="110"/>
                  <a:pt x="16" y="108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18"/>
                  <a:pt x="18" y="16"/>
                  <a:pt x="20" y="16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174" y="16"/>
                  <a:pt x="176" y="18"/>
                  <a:pt x="176" y="20"/>
                </a:cubicBezTo>
                <a:lnTo>
                  <a:pt x="176" y="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80296" tIns="40148" rIns="80296" bIns="40148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4" name="Group 25"/>
          <p:cNvGrpSpPr/>
          <p:nvPr/>
        </p:nvGrpSpPr>
        <p:grpSpPr bwMode="auto">
          <a:xfrm>
            <a:off x="7126876" y="4607888"/>
            <a:ext cx="352431" cy="453126"/>
            <a:chOff x="0" y="0"/>
            <a:chExt cx="109" cy="141"/>
          </a:xfrm>
          <a:solidFill>
            <a:schemeClr val="bg1"/>
          </a:solidFill>
        </p:grpSpPr>
        <p:sp>
          <p:nvSpPr>
            <p:cNvPr id="15" name="Freeform 26"/>
            <p:cNvSpPr>
              <a:spLocks noEditPoints="1"/>
            </p:cNvSpPr>
            <p:nvPr/>
          </p:nvSpPr>
          <p:spPr bwMode="auto">
            <a:xfrm>
              <a:off x="0" y="0"/>
              <a:ext cx="109" cy="141"/>
            </a:xfrm>
            <a:custGeom>
              <a:avLst/>
              <a:gdLst>
                <a:gd name="T0" fmla="*/ 75 w 109"/>
                <a:gd name="T1" fmla="*/ 0 h 141"/>
                <a:gd name="T2" fmla="*/ 0 w 109"/>
                <a:gd name="T3" fmla="*/ 0 h 141"/>
                <a:gd name="T4" fmla="*/ 0 w 109"/>
                <a:gd name="T5" fmla="*/ 141 h 141"/>
                <a:gd name="T6" fmla="*/ 109 w 109"/>
                <a:gd name="T7" fmla="*/ 141 h 141"/>
                <a:gd name="T8" fmla="*/ 109 w 109"/>
                <a:gd name="T9" fmla="*/ 34 h 141"/>
                <a:gd name="T10" fmla="*/ 75 w 109"/>
                <a:gd name="T11" fmla="*/ 0 h 141"/>
                <a:gd name="T12" fmla="*/ 13 w 109"/>
                <a:gd name="T13" fmla="*/ 128 h 141"/>
                <a:gd name="T14" fmla="*/ 13 w 109"/>
                <a:gd name="T15" fmla="*/ 13 h 141"/>
                <a:gd name="T16" fmla="*/ 68 w 109"/>
                <a:gd name="T17" fmla="*/ 13 h 141"/>
                <a:gd name="T18" fmla="*/ 68 w 109"/>
                <a:gd name="T19" fmla="*/ 43 h 141"/>
                <a:gd name="T20" fmla="*/ 96 w 109"/>
                <a:gd name="T21" fmla="*/ 43 h 141"/>
                <a:gd name="T22" fmla="*/ 96 w 109"/>
                <a:gd name="T23" fmla="*/ 128 h 141"/>
                <a:gd name="T24" fmla="*/ 13 w 109"/>
                <a:gd name="T25" fmla="*/ 128 h 14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9" h="141">
                  <a:moveTo>
                    <a:pt x="75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109" y="141"/>
                  </a:lnTo>
                  <a:lnTo>
                    <a:pt x="109" y="34"/>
                  </a:lnTo>
                  <a:lnTo>
                    <a:pt x="75" y="0"/>
                  </a:lnTo>
                  <a:close/>
                  <a:moveTo>
                    <a:pt x="13" y="128"/>
                  </a:moveTo>
                  <a:lnTo>
                    <a:pt x="13" y="13"/>
                  </a:lnTo>
                  <a:lnTo>
                    <a:pt x="68" y="13"/>
                  </a:lnTo>
                  <a:lnTo>
                    <a:pt x="68" y="43"/>
                  </a:lnTo>
                  <a:lnTo>
                    <a:pt x="96" y="43"/>
                  </a:lnTo>
                  <a:lnTo>
                    <a:pt x="96" y="128"/>
                  </a:lnTo>
                  <a:lnTo>
                    <a:pt x="13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Freeform 27"/>
            <p:cNvSpPr/>
            <p:nvPr/>
          </p:nvSpPr>
          <p:spPr bwMode="auto">
            <a:xfrm>
              <a:off x="32" y="48"/>
              <a:ext cx="43" cy="47"/>
            </a:xfrm>
            <a:custGeom>
              <a:avLst/>
              <a:gdLst>
                <a:gd name="T0" fmla="*/ 29 w 43"/>
                <a:gd name="T1" fmla="*/ 23 h 47"/>
                <a:gd name="T2" fmla="*/ 29 w 43"/>
                <a:gd name="T3" fmla="*/ 0 h 47"/>
                <a:gd name="T4" fmla="*/ 16 w 43"/>
                <a:gd name="T5" fmla="*/ 0 h 47"/>
                <a:gd name="T6" fmla="*/ 16 w 43"/>
                <a:gd name="T7" fmla="*/ 23 h 47"/>
                <a:gd name="T8" fmla="*/ 9 w 43"/>
                <a:gd name="T9" fmla="*/ 16 h 47"/>
                <a:gd name="T10" fmla="*/ 0 w 43"/>
                <a:gd name="T11" fmla="*/ 25 h 47"/>
                <a:gd name="T12" fmla="*/ 21 w 43"/>
                <a:gd name="T13" fmla="*/ 47 h 47"/>
                <a:gd name="T14" fmla="*/ 43 w 43"/>
                <a:gd name="T15" fmla="*/ 25 h 47"/>
                <a:gd name="T16" fmla="*/ 36 w 43"/>
                <a:gd name="T17" fmla="*/ 16 h 47"/>
                <a:gd name="T18" fmla="*/ 29 w 43"/>
                <a:gd name="T19" fmla="*/ 23 h 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3" h="47">
                  <a:moveTo>
                    <a:pt x="29" y="23"/>
                  </a:moveTo>
                  <a:lnTo>
                    <a:pt x="29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9" y="16"/>
                  </a:lnTo>
                  <a:lnTo>
                    <a:pt x="0" y="25"/>
                  </a:lnTo>
                  <a:lnTo>
                    <a:pt x="21" y="47"/>
                  </a:lnTo>
                  <a:lnTo>
                    <a:pt x="43" y="25"/>
                  </a:lnTo>
                  <a:lnTo>
                    <a:pt x="36" y="16"/>
                  </a:lnTo>
                  <a:lnTo>
                    <a:pt x="2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Rectangle 28"/>
            <p:cNvSpPr>
              <a:spLocks noChangeArrowheads="1"/>
            </p:cNvSpPr>
            <p:nvPr/>
          </p:nvSpPr>
          <p:spPr bwMode="auto">
            <a:xfrm>
              <a:off x="37" y="102"/>
              <a:ext cx="34" cy="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8" name="Group 32"/>
          <p:cNvGrpSpPr/>
          <p:nvPr/>
        </p:nvGrpSpPr>
        <p:grpSpPr bwMode="auto">
          <a:xfrm>
            <a:off x="1602205" y="2216227"/>
            <a:ext cx="429687" cy="421875"/>
            <a:chOff x="0" y="0"/>
            <a:chExt cx="141" cy="141"/>
          </a:xfrm>
          <a:solidFill>
            <a:schemeClr val="bg1"/>
          </a:solidFill>
        </p:grpSpPr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79" y="79"/>
              <a:ext cx="62" cy="62"/>
            </a:xfrm>
            <a:custGeom>
              <a:avLst/>
              <a:gdLst>
                <a:gd name="T0" fmla="*/ 62 w 62"/>
                <a:gd name="T1" fmla="*/ 62 h 62"/>
                <a:gd name="T2" fmla="*/ 0 w 62"/>
                <a:gd name="T3" fmla="*/ 62 h 62"/>
                <a:gd name="T4" fmla="*/ 0 w 62"/>
                <a:gd name="T5" fmla="*/ 0 h 62"/>
                <a:gd name="T6" fmla="*/ 62 w 62"/>
                <a:gd name="T7" fmla="*/ 0 h 62"/>
                <a:gd name="T8" fmla="*/ 62 w 62"/>
                <a:gd name="T9" fmla="*/ 62 h 62"/>
                <a:gd name="T10" fmla="*/ 10 w 62"/>
                <a:gd name="T11" fmla="*/ 49 h 62"/>
                <a:gd name="T12" fmla="*/ 49 w 62"/>
                <a:gd name="T13" fmla="*/ 49 h 62"/>
                <a:gd name="T14" fmla="*/ 49 w 62"/>
                <a:gd name="T15" fmla="*/ 12 h 62"/>
                <a:gd name="T16" fmla="*/ 10 w 62"/>
                <a:gd name="T17" fmla="*/ 12 h 62"/>
                <a:gd name="T18" fmla="*/ 10 w 62"/>
                <a:gd name="T19" fmla="*/ 49 h 6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2"/>
                  </a:lnTo>
                  <a:close/>
                  <a:moveTo>
                    <a:pt x="10" y="49"/>
                  </a:moveTo>
                  <a:lnTo>
                    <a:pt x="49" y="49"/>
                  </a:lnTo>
                  <a:lnTo>
                    <a:pt x="49" y="12"/>
                  </a:lnTo>
                  <a:lnTo>
                    <a:pt x="10" y="12"/>
                  </a:lnTo>
                  <a:lnTo>
                    <a:pt x="1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34"/>
            <p:cNvSpPr>
              <a:spLocks noEditPoints="1"/>
            </p:cNvSpPr>
            <p:nvPr/>
          </p:nvSpPr>
          <p:spPr bwMode="auto">
            <a:xfrm>
              <a:off x="0" y="79"/>
              <a:ext cx="63" cy="62"/>
            </a:xfrm>
            <a:custGeom>
              <a:avLst/>
              <a:gdLst>
                <a:gd name="T0" fmla="*/ 63 w 63"/>
                <a:gd name="T1" fmla="*/ 62 h 62"/>
                <a:gd name="T2" fmla="*/ 0 w 63"/>
                <a:gd name="T3" fmla="*/ 62 h 62"/>
                <a:gd name="T4" fmla="*/ 0 w 63"/>
                <a:gd name="T5" fmla="*/ 0 h 62"/>
                <a:gd name="T6" fmla="*/ 63 w 63"/>
                <a:gd name="T7" fmla="*/ 0 h 62"/>
                <a:gd name="T8" fmla="*/ 63 w 63"/>
                <a:gd name="T9" fmla="*/ 62 h 62"/>
                <a:gd name="T10" fmla="*/ 13 w 63"/>
                <a:gd name="T11" fmla="*/ 49 h 62"/>
                <a:gd name="T12" fmla="*/ 50 w 63"/>
                <a:gd name="T13" fmla="*/ 49 h 62"/>
                <a:gd name="T14" fmla="*/ 50 w 63"/>
                <a:gd name="T15" fmla="*/ 12 h 62"/>
                <a:gd name="T16" fmla="*/ 13 w 63"/>
                <a:gd name="T17" fmla="*/ 12 h 62"/>
                <a:gd name="T18" fmla="*/ 13 w 63"/>
                <a:gd name="T19" fmla="*/ 49 h 6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3" h="62">
                  <a:moveTo>
                    <a:pt x="63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2"/>
                  </a:lnTo>
                  <a:close/>
                  <a:moveTo>
                    <a:pt x="13" y="49"/>
                  </a:moveTo>
                  <a:lnTo>
                    <a:pt x="50" y="49"/>
                  </a:lnTo>
                  <a:lnTo>
                    <a:pt x="50" y="12"/>
                  </a:lnTo>
                  <a:lnTo>
                    <a:pt x="13" y="12"/>
                  </a:lnTo>
                  <a:lnTo>
                    <a:pt x="13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" name="Freeform 35"/>
            <p:cNvSpPr>
              <a:spLocks noEditPoints="1"/>
            </p:cNvSpPr>
            <p:nvPr/>
          </p:nvSpPr>
          <p:spPr bwMode="auto">
            <a:xfrm>
              <a:off x="79" y="0"/>
              <a:ext cx="62" cy="63"/>
            </a:xfrm>
            <a:custGeom>
              <a:avLst/>
              <a:gdLst>
                <a:gd name="T0" fmla="*/ 62 w 62"/>
                <a:gd name="T1" fmla="*/ 63 h 63"/>
                <a:gd name="T2" fmla="*/ 0 w 62"/>
                <a:gd name="T3" fmla="*/ 63 h 63"/>
                <a:gd name="T4" fmla="*/ 0 w 62"/>
                <a:gd name="T5" fmla="*/ 0 h 63"/>
                <a:gd name="T6" fmla="*/ 62 w 62"/>
                <a:gd name="T7" fmla="*/ 0 h 63"/>
                <a:gd name="T8" fmla="*/ 62 w 62"/>
                <a:gd name="T9" fmla="*/ 63 h 63"/>
                <a:gd name="T10" fmla="*/ 10 w 62"/>
                <a:gd name="T11" fmla="*/ 52 h 63"/>
                <a:gd name="T12" fmla="*/ 49 w 62"/>
                <a:gd name="T13" fmla="*/ 52 h 63"/>
                <a:gd name="T14" fmla="*/ 49 w 62"/>
                <a:gd name="T15" fmla="*/ 13 h 63"/>
                <a:gd name="T16" fmla="*/ 10 w 62"/>
                <a:gd name="T17" fmla="*/ 13 h 63"/>
                <a:gd name="T18" fmla="*/ 10 w 62"/>
                <a:gd name="T19" fmla="*/ 52 h 6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2" h="63">
                  <a:moveTo>
                    <a:pt x="62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3"/>
                  </a:lnTo>
                  <a:close/>
                  <a:moveTo>
                    <a:pt x="10" y="52"/>
                  </a:moveTo>
                  <a:lnTo>
                    <a:pt x="49" y="52"/>
                  </a:lnTo>
                  <a:lnTo>
                    <a:pt x="49" y="13"/>
                  </a:lnTo>
                  <a:lnTo>
                    <a:pt x="10" y="13"/>
                  </a:lnTo>
                  <a:lnTo>
                    <a:pt x="1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" name="Freeform 36"/>
            <p:cNvSpPr>
              <a:spLocks noEditPoints="1"/>
            </p:cNvSpPr>
            <p:nvPr/>
          </p:nvSpPr>
          <p:spPr bwMode="auto">
            <a:xfrm>
              <a:off x="0" y="0"/>
              <a:ext cx="63" cy="63"/>
            </a:xfrm>
            <a:custGeom>
              <a:avLst/>
              <a:gdLst>
                <a:gd name="T0" fmla="*/ 63 w 63"/>
                <a:gd name="T1" fmla="*/ 63 h 63"/>
                <a:gd name="T2" fmla="*/ 0 w 63"/>
                <a:gd name="T3" fmla="*/ 63 h 63"/>
                <a:gd name="T4" fmla="*/ 0 w 63"/>
                <a:gd name="T5" fmla="*/ 0 h 63"/>
                <a:gd name="T6" fmla="*/ 63 w 63"/>
                <a:gd name="T7" fmla="*/ 0 h 63"/>
                <a:gd name="T8" fmla="*/ 63 w 63"/>
                <a:gd name="T9" fmla="*/ 63 h 63"/>
                <a:gd name="T10" fmla="*/ 13 w 63"/>
                <a:gd name="T11" fmla="*/ 52 h 63"/>
                <a:gd name="T12" fmla="*/ 50 w 63"/>
                <a:gd name="T13" fmla="*/ 52 h 63"/>
                <a:gd name="T14" fmla="*/ 50 w 63"/>
                <a:gd name="T15" fmla="*/ 13 h 63"/>
                <a:gd name="T16" fmla="*/ 13 w 63"/>
                <a:gd name="T17" fmla="*/ 13 h 63"/>
                <a:gd name="T18" fmla="*/ 13 w 63"/>
                <a:gd name="T19" fmla="*/ 52 h 6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3"/>
                  </a:lnTo>
                  <a:close/>
                  <a:moveTo>
                    <a:pt x="13" y="52"/>
                  </a:moveTo>
                  <a:lnTo>
                    <a:pt x="50" y="52"/>
                  </a:lnTo>
                  <a:lnTo>
                    <a:pt x="50" y="13"/>
                  </a:lnTo>
                  <a:lnTo>
                    <a:pt x="13" y="13"/>
                  </a:lnTo>
                  <a:lnTo>
                    <a:pt x="13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7" name="TextBox 76"/>
          <p:cNvSpPr txBox="1"/>
          <p:nvPr/>
        </p:nvSpPr>
        <p:spPr>
          <a:xfrm>
            <a:off x="2392027" y="4341306"/>
            <a:ext cx="1098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rgbClr val="78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92027" y="4654749"/>
            <a:ext cx="296839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2392027" y="1902784"/>
            <a:ext cx="1098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rgbClr val="D86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392027" y="2216227"/>
            <a:ext cx="296839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76"/>
          <p:cNvSpPr txBox="1"/>
          <p:nvPr/>
        </p:nvSpPr>
        <p:spPr>
          <a:xfrm>
            <a:off x="7878071" y="4341306"/>
            <a:ext cx="1098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rgbClr val="A878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878071" y="4654749"/>
            <a:ext cx="296839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76"/>
          <p:cNvSpPr txBox="1"/>
          <p:nvPr/>
        </p:nvSpPr>
        <p:spPr>
          <a:xfrm>
            <a:off x="7878071" y="1902784"/>
            <a:ext cx="1098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rgbClr val="90A8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878071" y="2216227"/>
            <a:ext cx="296839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4" t="8440" r="6203" b="10137"/>
          <a:stretch>
            <a:fillRect/>
          </a:stretch>
        </p:blipFill>
        <p:spPr>
          <a:xfrm>
            <a:off x="810696" y="1248269"/>
            <a:ext cx="4142437" cy="5125899"/>
          </a:xfrm>
          <a:prstGeom prst="rect">
            <a:avLst/>
          </a:prstGeom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439398" y="1856088"/>
            <a:ext cx="2907800" cy="3825383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20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 flipH="1">
            <a:off x="6327326" y="2659000"/>
            <a:ext cx="916427" cy="916427"/>
          </a:xfrm>
          <a:prstGeom prst="roundRect">
            <a:avLst/>
          </a:prstGeom>
          <a:solidFill>
            <a:srgbClr val="D86030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>
              <a:solidFill>
                <a:srgbClr val="786060"/>
              </a:solidFill>
            </a:endParaRPr>
          </a:p>
        </p:txBody>
      </p:sp>
      <p:sp>
        <p:nvSpPr>
          <p:cNvPr id="9" name="Freeform 119"/>
          <p:cNvSpPr>
            <a:spLocks noEditPoints="1"/>
          </p:cNvSpPr>
          <p:nvPr/>
        </p:nvSpPr>
        <p:spPr bwMode="auto">
          <a:xfrm>
            <a:off x="6565796" y="2897338"/>
            <a:ext cx="439486" cy="439486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200">
              <a:solidFill>
                <a:srgbClr val="786060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 flipH="1">
            <a:off x="9633485" y="2659000"/>
            <a:ext cx="916427" cy="916427"/>
          </a:xfrm>
          <a:prstGeom prst="roundRect">
            <a:avLst/>
          </a:prstGeom>
          <a:solidFill>
            <a:srgbClr val="786060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200">
              <a:solidFill>
                <a:srgbClr val="786060"/>
              </a:solidFill>
            </a:endParaRPr>
          </a:p>
        </p:txBody>
      </p:sp>
      <p:grpSp>
        <p:nvGrpSpPr>
          <p:cNvPr id="11" name="组 202"/>
          <p:cNvGrpSpPr/>
          <p:nvPr/>
        </p:nvGrpSpPr>
        <p:grpSpPr>
          <a:xfrm>
            <a:off x="9829751" y="2963946"/>
            <a:ext cx="523895" cy="307942"/>
            <a:chOff x="3902075" y="4498983"/>
            <a:chExt cx="831850" cy="488957"/>
          </a:xfrm>
          <a:solidFill>
            <a:schemeClr val="bg1"/>
          </a:solidFill>
        </p:grpSpPr>
        <p:sp>
          <p:nvSpPr>
            <p:cNvPr id="12" name="Freeform 230"/>
            <p:cNvSpPr>
              <a:spLocks noEditPoints="1"/>
            </p:cNvSpPr>
            <p:nvPr/>
          </p:nvSpPr>
          <p:spPr bwMode="auto">
            <a:xfrm>
              <a:off x="4092574" y="4498989"/>
              <a:ext cx="450851" cy="488951"/>
            </a:xfrm>
            <a:custGeom>
              <a:avLst/>
              <a:gdLst/>
              <a:ahLst/>
              <a:cxnLst>
                <a:cxn ang="0">
                  <a:pos x="70" y="72"/>
                </a:cxn>
                <a:cxn ang="0">
                  <a:pos x="76" y="44"/>
                </a:cxn>
                <a:cxn ang="0">
                  <a:pos x="90" y="20"/>
                </a:cxn>
                <a:cxn ang="0">
                  <a:pos x="114" y="6"/>
                </a:cxn>
                <a:cxn ang="0">
                  <a:pos x="142" y="0"/>
                </a:cxn>
                <a:cxn ang="0">
                  <a:pos x="156" y="2"/>
                </a:cxn>
                <a:cxn ang="0">
                  <a:pos x="182" y="12"/>
                </a:cxn>
                <a:cxn ang="0">
                  <a:pos x="202" y="30"/>
                </a:cxn>
                <a:cxn ang="0">
                  <a:pos x="212" y="56"/>
                </a:cxn>
                <a:cxn ang="0">
                  <a:pos x="212" y="72"/>
                </a:cxn>
                <a:cxn ang="0">
                  <a:pos x="208" y="100"/>
                </a:cxn>
                <a:cxn ang="0">
                  <a:pos x="192" y="122"/>
                </a:cxn>
                <a:cxn ang="0">
                  <a:pos x="170" y="138"/>
                </a:cxn>
                <a:cxn ang="0">
                  <a:pos x="142" y="142"/>
                </a:cxn>
                <a:cxn ang="0">
                  <a:pos x="128" y="142"/>
                </a:cxn>
                <a:cxn ang="0">
                  <a:pos x="102" y="130"/>
                </a:cxn>
                <a:cxn ang="0">
                  <a:pos x="82" y="112"/>
                </a:cxn>
                <a:cxn ang="0">
                  <a:pos x="72" y="86"/>
                </a:cxn>
                <a:cxn ang="0">
                  <a:pos x="70" y="72"/>
                </a:cxn>
                <a:cxn ang="0">
                  <a:pos x="142" y="190"/>
                </a:cxn>
                <a:cxn ang="0">
                  <a:pos x="104" y="194"/>
                </a:cxn>
                <a:cxn ang="0">
                  <a:pos x="74" y="202"/>
                </a:cxn>
                <a:cxn ang="0">
                  <a:pos x="48" y="214"/>
                </a:cxn>
                <a:cxn ang="0">
                  <a:pos x="16" y="244"/>
                </a:cxn>
                <a:cxn ang="0">
                  <a:pos x="0" y="268"/>
                </a:cxn>
                <a:cxn ang="0">
                  <a:pos x="284" y="308"/>
                </a:cxn>
                <a:cxn ang="0">
                  <a:pos x="284" y="268"/>
                </a:cxn>
                <a:cxn ang="0">
                  <a:pos x="268" y="244"/>
                </a:cxn>
                <a:cxn ang="0">
                  <a:pos x="234" y="214"/>
                </a:cxn>
                <a:cxn ang="0">
                  <a:pos x="210" y="202"/>
                </a:cxn>
                <a:cxn ang="0">
                  <a:pos x="180" y="194"/>
                </a:cxn>
                <a:cxn ang="0">
                  <a:pos x="142" y="190"/>
                </a:cxn>
              </a:cxnLst>
              <a:rect l="0" t="0" r="r" b="b"/>
              <a:pathLst>
                <a:path w="284" h="308">
                  <a:moveTo>
                    <a:pt x="70" y="72"/>
                  </a:moveTo>
                  <a:lnTo>
                    <a:pt x="70" y="72"/>
                  </a:lnTo>
                  <a:lnTo>
                    <a:pt x="72" y="56"/>
                  </a:lnTo>
                  <a:lnTo>
                    <a:pt x="76" y="44"/>
                  </a:lnTo>
                  <a:lnTo>
                    <a:pt x="82" y="30"/>
                  </a:lnTo>
                  <a:lnTo>
                    <a:pt x="90" y="20"/>
                  </a:lnTo>
                  <a:lnTo>
                    <a:pt x="102" y="12"/>
                  </a:lnTo>
                  <a:lnTo>
                    <a:pt x="114" y="6"/>
                  </a:lnTo>
                  <a:lnTo>
                    <a:pt x="128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56" y="2"/>
                  </a:lnTo>
                  <a:lnTo>
                    <a:pt x="170" y="6"/>
                  </a:lnTo>
                  <a:lnTo>
                    <a:pt x="182" y="12"/>
                  </a:lnTo>
                  <a:lnTo>
                    <a:pt x="192" y="20"/>
                  </a:lnTo>
                  <a:lnTo>
                    <a:pt x="202" y="30"/>
                  </a:lnTo>
                  <a:lnTo>
                    <a:pt x="208" y="44"/>
                  </a:lnTo>
                  <a:lnTo>
                    <a:pt x="212" y="56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212" y="86"/>
                  </a:lnTo>
                  <a:lnTo>
                    <a:pt x="208" y="100"/>
                  </a:lnTo>
                  <a:lnTo>
                    <a:pt x="202" y="112"/>
                  </a:lnTo>
                  <a:lnTo>
                    <a:pt x="192" y="122"/>
                  </a:lnTo>
                  <a:lnTo>
                    <a:pt x="182" y="130"/>
                  </a:lnTo>
                  <a:lnTo>
                    <a:pt x="170" y="138"/>
                  </a:lnTo>
                  <a:lnTo>
                    <a:pt x="156" y="142"/>
                  </a:lnTo>
                  <a:lnTo>
                    <a:pt x="142" y="142"/>
                  </a:lnTo>
                  <a:lnTo>
                    <a:pt x="142" y="142"/>
                  </a:lnTo>
                  <a:lnTo>
                    <a:pt x="128" y="142"/>
                  </a:lnTo>
                  <a:lnTo>
                    <a:pt x="114" y="138"/>
                  </a:lnTo>
                  <a:lnTo>
                    <a:pt x="102" y="130"/>
                  </a:lnTo>
                  <a:lnTo>
                    <a:pt x="90" y="122"/>
                  </a:lnTo>
                  <a:lnTo>
                    <a:pt x="82" y="112"/>
                  </a:lnTo>
                  <a:lnTo>
                    <a:pt x="76" y="100"/>
                  </a:lnTo>
                  <a:lnTo>
                    <a:pt x="72" y="86"/>
                  </a:lnTo>
                  <a:lnTo>
                    <a:pt x="70" y="72"/>
                  </a:lnTo>
                  <a:lnTo>
                    <a:pt x="70" y="72"/>
                  </a:lnTo>
                  <a:close/>
                  <a:moveTo>
                    <a:pt x="142" y="190"/>
                  </a:moveTo>
                  <a:lnTo>
                    <a:pt x="142" y="190"/>
                  </a:lnTo>
                  <a:lnTo>
                    <a:pt x="122" y="190"/>
                  </a:lnTo>
                  <a:lnTo>
                    <a:pt x="104" y="194"/>
                  </a:lnTo>
                  <a:lnTo>
                    <a:pt x="88" y="198"/>
                  </a:lnTo>
                  <a:lnTo>
                    <a:pt x="74" y="202"/>
                  </a:lnTo>
                  <a:lnTo>
                    <a:pt x="60" y="208"/>
                  </a:lnTo>
                  <a:lnTo>
                    <a:pt x="48" y="214"/>
                  </a:lnTo>
                  <a:lnTo>
                    <a:pt x="30" y="230"/>
                  </a:lnTo>
                  <a:lnTo>
                    <a:pt x="16" y="244"/>
                  </a:lnTo>
                  <a:lnTo>
                    <a:pt x="6" y="256"/>
                  </a:lnTo>
                  <a:lnTo>
                    <a:pt x="0" y="268"/>
                  </a:lnTo>
                  <a:lnTo>
                    <a:pt x="0" y="308"/>
                  </a:lnTo>
                  <a:lnTo>
                    <a:pt x="284" y="308"/>
                  </a:lnTo>
                  <a:lnTo>
                    <a:pt x="284" y="268"/>
                  </a:lnTo>
                  <a:lnTo>
                    <a:pt x="284" y="268"/>
                  </a:lnTo>
                  <a:lnTo>
                    <a:pt x="278" y="256"/>
                  </a:lnTo>
                  <a:lnTo>
                    <a:pt x="268" y="244"/>
                  </a:lnTo>
                  <a:lnTo>
                    <a:pt x="254" y="230"/>
                  </a:lnTo>
                  <a:lnTo>
                    <a:pt x="234" y="214"/>
                  </a:lnTo>
                  <a:lnTo>
                    <a:pt x="224" y="208"/>
                  </a:lnTo>
                  <a:lnTo>
                    <a:pt x="210" y="202"/>
                  </a:lnTo>
                  <a:lnTo>
                    <a:pt x="196" y="198"/>
                  </a:lnTo>
                  <a:lnTo>
                    <a:pt x="180" y="194"/>
                  </a:lnTo>
                  <a:lnTo>
                    <a:pt x="162" y="190"/>
                  </a:lnTo>
                  <a:lnTo>
                    <a:pt x="142" y="190"/>
                  </a:lnTo>
                  <a:lnTo>
                    <a:pt x="142" y="19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rgbClr val="786060"/>
                </a:solidFill>
              </a:endParaRPr>
            </a:p>
          </p:txBody>
        </p:sp>
        <p:sp>
          <p:nvSpPr>
            <p:cNvPr id="13" name="Freeform 231"/>
            <p:cNvSpPr/>
            <p:nvPr/>
          </p:nvSpPr>
          <p:spPr bwMode="auto">
            <a:xfrm>
              <a:off x="4467224" y="4498989"/>
              <a:ext cx="190499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rgbClr val="786060"/>
                </a:solidFill>
              </a:endParaRPr>
            </a:p>
          </p:txBody>
        </p:sp>
        <p:sp>
          <p:nvSpPr>
            <p:cNvPr id="14" name="Freeform 232"/>
            <p:cNvSpPr/>
            <p:nvPr/>
          </p:nvSpPr>
          <p:spPr bwMode="auto">
            <a:xfrm>
              <a:off x="4457700" y="4762516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rgbClr val="786060"/>
                </a:solidFill>
              </a:endParaRPr>
            </a:p>
          </p:txBody>
        </p:sp>
        <p:sp>
          <p:nvSpPr>
            <p:cNvPr id="15" name="Freeform 233"/>
            <p:cNvSpPr/>
            <p:nvPr/>
          </p:nvSpPr>
          <p:spPr bwMode="auto">
            <a:xfrm>
              <a:off x="4467224" y="4498989"/>
              <a:ext cx="190499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4" y="4"/>
                </a:cxn>
                <a:cxn ang="0">
                  <a:pos x="94" y="10"/>
                </a:cxn>
                <a:cxn ang="0">
                  <a:pos x="102" y="18"/>
                </a:cxn>
                <a:cxn ang="0">
                  <a:pos x="110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20" y="60"/>
                </a:cxn>
                <a:cxn ang="0">
                  <a:pos x="120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10" y="92"/>
                </a:cxn>
                <a:cxn ang="0">
                  <a:pos x="102" y="102"/>
                </a:cxn>
                <a:cxn ang="0">
                  <a:pos x="94" y="108"/>
                </a:cxn>
                <a:cxn ang="0">
                  <a:pos x="84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8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6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6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8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20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4" y="4"/>
                  </a:lnTo>
                  <a:lnTo>
                    <a:pt x="94" y="10"/>
                  </a:lnTo>
                  <a:lnTo>
                    <a:pt x="102" y="18"/>
                  </a:lnTo>
                  <a:lnTo>
                    <a:pt x="110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20" y="60"/>
                  </a:lnTo>
                  <a:lnTo>
                    <a:pt x="120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10" y="92"/>
                  </a:lnTo>
                  <a:lnTo>
                    <a:pt x="102" y="102"/>
                  </a:lnTo>
                  <a:lnTo>
                    <a:pt x="94" y="108"/>
                  </a:lnTo>
                  <a:lnTo>
                    <a:pt x="84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8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6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6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8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rgbClr val="786060"/>
                </a:solidFill>
              </a:endParaRPr>
            </a:p>
          </p:txBody>
        </p:sp>
        <p:sp>
          <p:nvSpPr>
            <p:cNvPr id="16" name="Freeform 234"/>
            <p:cNvSpPr/>
            <p:nvPr/>
          </p:nvSpPr>
          <p:spPr bwMode="auto">
            <a:xfrm>
              <a:off x="4457700" y="4762513"/>
              <a:ext cx="276225" cy="15557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46" y="2"/>
                </a:cxn>
                <a:cxn ang="0">
                  <a:pos x="28" y="6"/>
                </a:cxn>
                <a:cxn ang="0">
                  <a:pos x="14" y="1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8" y="30"/>
                </a:cxn>
                <a:cxn ang="0">
                  <a:pos x="34" y="42"/>
                </a:cxn>
                <a:cxn ang="0">
                  <a:pos x="48" y="54"/>
                </a:cxn>
                <a:cxn ang="0">
                  <a:pos x="58" y="66"/>
                </a:cxn>
                <a:cxn ang="0">
                  <a:pos x="66" y="76"/>
                </a:cxn>
                <a:cxn ang="0">
                  <a:pos x="72" y="86"/>
                </a:cxn>
                <a:cxn ang="0">
                  <a:pos x="76" y="96"/>
                </a:cxn>
                <a:cxn ang="0">
                  <a:pos x="76" y="98"/>
                </a:cxn>
                <a:cxn ang="0">
                  <a:pos x="174" y="98"/>
                </a:cxn>
                <a:cxn ang="0">
                  <a:pos x="174" y="66"/>
                </a:cxn>
                <a:cxn ang="0">
                  <a:pos x="174" y="66"/>
                </a:cxn>
                <a:cxn ang="0">
                  <a:pos x="168" y="56"/>
                </a:cxn>
                <a:cxn ang="0">
                  <a:pos x="160" y="44"/>
                </a:cxn>
                <a:cxn ang="0">
                  <a:pos x="150" y="32"/>
                </a:cxn>
                <a:cxn ang="0">
                  <a:pos x="136" y="20"/>
                </a:cxn>
                <a:cxn ang="0">
                  <a:pos x="116" y="10"/>
                </a:cxn>
                <a:cxn ang="0">
                  <a:pos x="106" y="6"/>
                </a:cxn>
                <a:cxn ang="0">
                  <a:pos x="94" y="4"/>
                </a:cxn>
                <a:cxn ang="0">
                  <a:pos x="80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174" h="98">
                  <a:moveTo>
                    <a:pt x="66" y="0"/>
                  </a:moveTo>
                  <a:lnTo>
                    <a:pt x="66" y="0"/>
                  </a:lnTo>
                  <a:lnTo>
                    <a:pt x="46" y="2"/>
                  </a:lnTo>
                  <a:lnTo>
                    <a:pt x="28" y="6"/>
                  </a:lnTo>
                  <a:lnTo>
                    <a:pt x="14" y="1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8" y="30"/>
                  </a:lnTo>
                  <a:lnTo>
                    <a:pt x="34" y="42"/>
                  </a:lnTo>
                  <a:lnTo>
                    <a:pt x="48" y="54"/>
                  </a:lnTo>
                  <a:lnTo>
                    <a:pt x="58" y="66"/>
                  </a:lnTo>
                  <a:lnTo>
                    <a:pt x="66" y="76"/>
                  </a:lnTo>
                  <a:lnTo>
                    <a:pt x="72" y="86"/>
                  </a:lnTo>
                  <a:lnTo>
                    <a:pt x="76" y="96"/>
                  </a:lnTo>
                  <a:lnTo>
                    <a:pt x="76" y="98"/>
                  </a:lnTo>
                  <a:lnTo>
                    <a:pt x="174" y="98"/>
                  </a:lnTo>
                  <a:lnTo>
                    <a:pt x="174" y="66"/>
                  </a:lnTo>
                  <a:lnTo>
                    <a:pt x="174" y="66"/>
                  </a:lnTo>
                  <a:lnTo>
                    <a:pt x="168" y="56"/>
                  </a:lnTo>
                  <a:lnTo>
                    <a:pt x="160" y="44"/>
                  </a:lnTo>
                  <a:lnTo>
                    <a:pt x="150" y="32"/>
                  </a:lnTo>
                  <a:lnTo>
                    <a:pt x="136" y="20"/>
                  </a:lnTo>
                  <a:lnTo>
                    <a:pt x="116" y="10"/>
                  </a:lnTo>
                  <a:lnTo>
                    <a:pt x="106" y="6"/>
                  </a:lnTo>
                  <a:lnTo>
                    <a:pt x="94" y="4"/>
                  </a:lnTo>
                  <a:lnTo>
                    <a:pt x="80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rgbClr val="786060"/>
                </a:solidFill>
              </a:endParaRPr>
            </a:p>
          </p:txBody>
        </p:sp>
        <p:sp>
          <p:nvSpPr>
            <p:cNvPr id="17" name="Freeform 235"/>
            <p:cNvSpPr/>
            <p:nvPr/>
          </p:nvSpPr>
          <p:spPr bwMode="auto">
            <a:xfrm>
              <a:off x="3978274" y="4498983"/>
              <a:ext cx="187325" cy="18732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72" y="2"/>
                </a:cxn>
                <a:cxn ang="0">
                  <a:pos x="82" y="4"/>
                </a:cxn>
                <a:cxn ang="0">
                  <a:pos x="92" y="10"/>
                </a:cxn>
                <a:cxn ang="0">
                  <a:pos x="102" y="18"/>
                </a:cxn>
                <a:cxn ang="0">
                  <a:pos x="108" y="26"/>
                </a:cxn>
                <a:cxn ang="0">
                  <a:pos x="114" y="36"/>
                </a:cxn>
                <a:cxn ang="0">
                  <a:pos x="118" y="48"/>
                </a:cxn>
                <a:cxn ang="0">
                  <a:pos x="118" y="60"/>
                </a:cxn>
                <a:cxn ang="0">
                  <a:pos x="118" y="60"/>
                </a:cxn>
                <a:cxn ang="0">
                  <a:pos x="118" y="72"/>
                </a:cxn>
                <a:cxn ang="0">
                  <a:pos x="114" y="82"/>
                </a:cxn>
                <a:cxn ang="0">
                  <a:pos x="108" y="92"/>
                </a:cxn>
                <a:cxn ang="0">
                  <a:pos x="102" y="102"/>
                </a:cxn>
                <a:cxn ang="0">
                  <a:pos x="92" y="108"/>
                </a:cxn>
                <a:cxn ang="0">
                  <a:pos x="82" y="114"/>
                </a:cxn>
                <a:cxn ang="0">
                  <a:pos x="72" y="118"/>
                </a:cxn>
                <a:cxn ang="0">
                  <a:pos x="60" y="118"/>
                </a:cxn>
                <a:cxn ang="0">
                  <a:pos x="60" y="118"/>
                </a:cxn>
                <a:cxn ang="0">
                  <a:pos x="48" y="118"/>
                </a:cxn>
                <a:cxn ang="0">
                  <a:pos x="36" y="114"/>
                </a:cxn>
                <a:cxn ang="0">
                  <a:pos x="26" y="108"/>
                </a:cxn>
                <a:cxn ang="0">
                  <a:pos x="18" y="102"/>
                </a:cxn>
                <a:cxn ang="0">
                  <a:pos x="10" y="92"/>
                </a:cxn>
                <a:cxn ang="0">
                  <a:pos x="4" y="82"/>
                </a:cxn>
                <a:cxn ang="0">
                  <a:pos x="2" y="72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48"/>
                </a:cxn>
                <a:cxn ang="0">
                  <a:pos x="4" y="36"/>
                </a:cxn>
                <a:cxn ang="0">
                  <a:pos x="10" y="26"/>
                </a:cxn>
                <a:cxn ang="0">
                  <a:pos x="18" y="18"/>
                </a:cxn>
                <a:cxn ang="0">
                  <a:pos x="26" y="10"/>
                </a:cxn>
                <a:cxn ang="0">
                  <a:pos x="36" y="4"/>
                </a:cxn>
                <a:cxn ang="0">
                  <a:pos x="48" y="2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118" h="118">
                  <a:moveTo>
                    <a:pt x="60" y="0"/>
                  </a:moveTo>
                  <a:lnTo>
                    <a:pt x="60" y="0"/>
                  </a:lnTo>
                  <a:lnTo>
                    <a:pt x="72" y="2"/>
                  </a:lnTo>
                  <a:lnTo>
                    <a:pt x="82" y="4"/>
                  </a:lnTo>
                  <a:lnTo>
                    <a:pt x="92" y="10"/>
                  </a:lnTo>
                  <a:lnTo>
                    <a:pt x="102" y="18"/>
                  </a:lnTo>
                  <a:lnTo>
                    <a:pt x="108" y="26"/>
                  </a:lnTo>
                  <a:lnTo>
                    <a:pt x="114" y="36"/>
                  </a:lnTo>
                  <a:lnTo>
                    <a:pt x="118" y="48"/>
                  </a:lnTo>
                  <a:lnTo>
                    <a:pt x="118" y="60"/>
                  </a:lnTo>
                  <a:lnTo>
                    <a:pt x="118" y="60"/>
                  </a:lnTo>
                  <a:lnTo>
                    <a:pt x="118" y="72"/>
                  </a:lnTo>
                  <a:lnTo>
                    <a:pt x="114" y="82"/>
                  </a:lnTo>
                  <a:lnTo>
                    <a:pt x="108" y="92"/>
                  </a:lnTo>
                  <a:lnTo>
                    <a:pt x="102" y="102"/>
                  </a:lnTo>
                  <a:lnTo>
                    <a:pt x="92" y="108"/>
                  </a:lnTo>
                  <a:lnTo>
                    <a:pt x="82" y="114"/>
                  </a:lnTo>
                  <a:lnTo>
                    <a:pt x="72" y="118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48" y="118"/>
                  </a:lnTo>
                  <a:lnTo>
                    <a:pt x="36" y="114"/>
                  </a:lnTo>
                  <a:lnTo>
                    <a:pt x="26" y="108"/>
                  </a:lnTo>
                  <a:lnTo>
                    <a:pt x="18" y="102"/>
                  </a:lnTo>
                  <a:lnTo>
                    <a:pt x="10" y="92"/>
                  </a:lnTo>
                  <a:lnTo>
                    <a:pt x="4" y="82"/>
                  </a:lnTo>
                  <a:lnTo>
                    <a:pt x="2" y="7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48"/>
                  </a:lnTo>
                  <a:lnTo>
                    <a:pt x="4" y="36"/>
                  </a:lnTo>
                  <a:lnTo>
                    <a:pt x="10" y="26"/>
                  </a:lnTo>
                  <a:lnTo>
                    <a:pt x="18" y="18"/>
                  </a:lnTo>
                  <a:lnTo>
                    <a:pt x="26" y="10"/>
                  </a:lnTo>
                  <a:lnTo>
                    <a:pt x="36" y="4"/>
                  </a:lnTo>
                  <a:lnTo>
                    <a:pt x="48" y="2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rgbClr val="786060"/>
                </a:solidFill>
              </a:endParaRPr>
            </a:p>
          </p:txBody>
        </p:sp>
        <p:sp>
          <p:nvSpPr>
            <p:cNvPr id="18" name="Freeform 236"/>
            <p:cNvSpPr/>
            <p:nvPr/>
          </p:nvSpPr>
          <p:spPr bwMode="auto">
            <a:xfrm>
              <a:off x="3902075" y="4762501"/>
              <a:ext cx="276225" cy="155575"/>
            </a:xfrm>
            <a:custGeom>
              <a:avLst/>
              <a:gdLst/>
              <a:ahLst/>
              <a:cxnLst>
                <a:cxn ang="0">
                  <a:pos x="108" y="0"/>
                </a:cxn>
                <a:cxn ang="0">
                  <a:pos x="108" y="0"/>
                </a:cxn>
                <a:cxn ang="0">
                  <a:pos x="128" y="2"/>
                </a:cxn>
                <a:cxn ang="0">
                  <a:pos x="144" y="6"/>
                </a:cxn>
                <a:cxn ang="0">
                  <a:pos x="160" y="12"/>
                </a:cxn>
                <a:cxn ang="0">
                  <a:pos x="174" y="20"/>
                </a:cxn>
                <a:cxn ang="0">
                  <a:pos x="174" y="20"/>
                </a:cxn>
                <a:cxn ang="0">
                  <a:pos x="154" y="30"/>
                </a:cxn>
                <a:cxn ang="0">
                  <a:pos x="138" y="42"/>
                </a:cxn>
                <a:cxn ang="0">
                  <a:pos x="126" y="54"/>
                </a:cxn>
                <a:cxn ang="0">
                  <a:pos x="116" y="66"/>
                </a:cxn>
                <a:cxn ang="0">
                  <a:pos x="108" y="76"/>
                </a:cxn>
                <a:cxn ang="0">
                  <a:pos x="102" y="86"/>
                </a:cxn>
                <a:cxn ang="0">
                  <a:pos x="98" y="96"/>
                </a:cxn>
                <a:cxn ang="0">
                  <a:pos x="98" y="98"/>
                </a:cxn>
                <a:cxn ang="0">
                  <a:pos x="0" y="98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6" y="56"/>
                </a:cxn>
                <a:cxn ang="0">
                  <a:pos x="12" y="44"/>
                </a:cxn>
                <a:cxn ang="0">
                  <a:pos x="24" y="32"/>
                </a:cxn>
                <a:cxn ang="0">
                  <a:pos x="38" y="20"/>
                </a:cxn>
                <a:cxn ang="0">
                  <a:pos x="56" y="10"/>
                </a:cxn>
                <a:cxn ang="0">
                  <a:pos x="68" y="6"/>
                </a:cxn>
                <a:cxn ang="0">
                  <a:pos x="80" y="4"/>
                </a:cxn>
                <a:cxn ang="0">
                  <a:pos x="92" y="0"/>
                </a:cxn>
                <a:cxn ang="0">
                  <a:pos x="108" y="0"/>
                </a:cxn>
                <a:cxn ang="0">
                  <a:pos x="108" y="0"/>
                </a:cxn>
              </a:cxnLst>
              <a:rect l="0" t="0" r="r" b="b"/>
              <a:pathLst>
                <a:path w="174" h="98">
                  <a:moveTo>
                    <a:pt x="108" y="0"/>
                  </a:moveTo>
                  <a:lnTo>
                    <a:pt x="108" y="0"/>
                  </a:lnTo>
                  <a:lnTo>
                    <a:pt x="128" y="2"/>
                  </a:lnTo>
                  <a:lnTo>
                    <a:pt x="144" y="6"/>
                  </a:lnTo>
                  <a:lnTo>
                    <a:pt x="160" y="12"/>
                  </a:lnTo>
                  <a:lnTo>
                    <a:pt x="174" y="20"/>
                  </a:lnTo>
                  <a:lnTo>
                    <a:pt x="174" y="20"/>
                  </a:lnTo>
                  <a:lnTo>
                    <a:pt x="154" y="30"/>
                  </a:lnTo>
                  <a:lnTo>
                    <a:pt x="138" y="42"/>
                  </a:lnTo>
                  <a:lnTo>
                    <a:pt x="126" y="54"/>
                  </a:lnTo>
                  <a:lnTo>
                    <a:pt x="116" y="66"/>
                  </a:lnTo>
                  <a:lnTo>
                    <a:pt x="108" y="76"/>
                  </a:lnTo>
                  <a:lnTo>
                    <a:pt x="102" y="86"/>
                  </a:lnTo>
                  <a:lnTo>
                    <a:pt x="98" y="96"/>
                  </a:lnTo>
                  <a:lnTo>
                    <a:pt x="98" y="98"/>
                  </a:lnTo>
                  <a:lnTo>
                    <a:pt x="0" y="9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6" y="56"/>
                  </a:lnTo>
                  <a:lnTo>
                    <a:pt x="12" y="44"/>
                  </a:lnTo>
                  <a:lnTo>
                    <a:pt x="24" y="32"/>
                  </a:lnTo>
                  <a:lnTo>
                    <a:pt x="38" y="20"/>
                  </a:lnTo>
                  <a:lnTo>
                    <a:pt x="56" y="10"/>
                  </a:lnTo>
                  <a:lnTo>
                    <a:pt x="68" y="6"/>
                  </a:lnTo>
                  <a:lnTo>
                    <a:pt x="80" y="4"/>
                  </a:lnTo>
                  <a:lnTo>
                    <a:pt x="92" y="0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rgbClr val="786060"/>
                </a:solidFill>
              </a:endParaRPr>
            </a:p>
          </p:txBody>
        </p:sp>
      </p:grpSp>
      <p:sp>
        <p:nvSpPr>
          <p:cNvPr id="19" name="TextBox 76"/>
          <p:cNvSpPr txBox="1"/>
          <p:nvPr/>
        </p:nvSpPr>
        <p:spPr>
          <a:xfrm>
            <a:off x="6236269" y="3660431"/>
            <a:ext cx="109854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rgbClr val="D86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17567" y="3980522"/>
            <a:ext cx="2935944" cy="9325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9542428" y="3654826"/>
            <a:ext cx="109854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rgbClr val="78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23726" y="3974917"/>
            <a:ext cx="2935944" cy="9325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76"/>
          <p:cNvSpPr txBox="1"/>
          <p:nvPr/>
        </p:nvSpPr>
        <p:spPr>
          <a:xfrm>
            <a:off x="7827949" y="1784531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D86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27949" y="2153863"/>
            <a:ext cx="2791385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7827949" y="4325695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A878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27949" y="4695027"/>
            <a:ext cx="2791385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3292518" y="1784531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78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72663" y="2153863"/>
            <a:ext cx="281839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3292518" y="4325695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90A8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72663" y="4695027"/>
            <a:ext cx="281839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13"/>
          <p:cNvSpPr/>
          <p:nvPr/>
        </p:nvSpPr>
        <p:spPr bwMode="auto">
          <a:xfrm rot="2700000">
            <a:off x="4512807" y="2273804"/>
            <a:ext cx="1825625" cy="1462088"/>
          </a:xfrm>
          <a:custGeom>
            <a:avLst/>
            <a:gdLst>
              <a:gd name="T0" fmla="*/ 171 w 767"/>
              <a:gd name="T1" fmla="*/ 135 h 614"/>
              <a:gd name="T2" fmla="*/ 213 w 767"/>
              <a:gd name="T3" fmla="*/ 94 h 614"/>
              <a:gd name="T4" fmla="*/ 555 w 767"/>
              <a:gd name="T5" fmla="*/ 95 h 614"/>
              <a:gd name="T6" fmla="*/ 596 w 767"/>
              <a:gd name="T7" fmla="*/ 137 h 614"/>
              <a:gd name="T8" fmla="*/ 767 w 767"/>
              <a:gd name="T9" fmla="*/ 308 h 614"/>
              <a:gd name="T10" fmla="*/ 595 w 767"/>
              <a:gd name="T11" fmla="*/ 479 h 614"/>
              <a:gd name="T12" fmla="*/ 554 w 767"/>
              <a:gd name="T13" fmla="*/ 520 h 614"/>
              <a:gd name="T14" fmla="*/ 211 w 767"/>
              <a:gd name="T15" fmla="*/ 519 h 614"/>
              <a:gd name="T16" fmla="*/ 170 w 767"/>
              <a:gd name="T17" fmla="*/ 478 h 614"/>
              <a:gd name="T18" fmla="*/ 0 w 767"/>
              <a:gd name="T19" fmla="*/ 306 h 614"/>
              <a:gd name="T20" fmla="*/ 171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171" y="135"/>
                </a:moveTo>
                <a:cubicBezTo>
                  <a:pt x="213" y="94"/>
                  <a:pt x="213" y="94"/>
                  <a:pt x="213" y="94"/>
                </a:cubicBezTo>
                <a:cubicBezTo>
                  <a:pt x="307" y="0"/>
                  <a:pt x="461" y="1"/>
                  <a:pt x="555" y="95"/>
                </a:cubicBezTo>
                <a:cubicBezTo>
                  <a:pt x="596" y="137"/>
                  <a:pt x="596" y="137"/>
                  <a:pt x="596" y="137"/>
                </a:cubicBezTo>
                <a:cubicBezTo>
                  <a:pt x="767" y="308"/>
                  <a:pt x="767" y="308"/>
                  <a:pt x="767" y="308"/>
                </a:cubicBezTo>
                <a:cubicBezTo>
                  <a:pt x="595" y="479"/>
                  <a:pt x="595" y="479"/>
                  <a:pt x="595" y="479"/>
                </a:cubicBezTo>
                <a:cubicBezTo>
                  <a:pt x="554" y="520"/>
                  <a:pt x="554" y="520"/>
                  <a:pt x="554" y="520"/>
                </a:cubicBezTo>
                <a:cubicBezTo>
                  <a:pt x="459" y="614"/>
                  <a:pt x="305" y="613"/>
                  <a:pt x="211" y="519"/>
                </a:cubicBezTo>
                <a:cubicBezTo>
                  <a:pt x="170" y="478"/>
                  <a:pt x="170" y="478"/>
                  <a:pt x="170" y="478"/>
                </a:cubicBezTo>
                <a:cubicBezTo>
                  <a:pt x="0" y="306"/>
                  <a:pt x="0" y="306"/>
                  <a:pt x="0" y="306"/>
                </a:cubicBezTo>
                <a:lnTo>
                  <a:pt x="171" y="135"/>
                </a:lnTo>
                <a:close/>
              </a:path>
            </a:pathLst>
          </a:custGeom>
          <a:solidFill>
            <a:srgbClr val="786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Freeform 19"/>
          <p:cNvSpPr/>
          <p:nvPr/>
        </p:nvSpPr>
        <p:spPr bwMode="auto">
          <a:xfrm rot="2700000">
            <a:off x="6056440" y="2091473"/>
            <a:ext cx="1460500" cy="1825625"/>
          </a:xfrm>
          <a:custGeom>
            <a:avLst/>
            <a:gdLst>
              <a:gd name="T0" fmla="*/ 477 w 613"/>
              <a:gd name="T1" fmla="*/ 171 h 767"/>
              <a:gd name="T2" fmla="*/ 519 w 613"/>
              <a:gd name="T3" fmla="*/ 212 h 767"/>
              <a:gd name="T4" fmla="*/ 519 w 613"/>
              <a:gd name="T5" fmla="*/ 555 h 767"/>
              <a:gd name="T6" fmla="*/ 477 w 613"/>
              <a:gd name="T7" fmla="*/ 596 h 767"/>
              <a:gd name="T8" fmla="*/ 306 w 613"/>
              <a:gd name="T9" fmla="*/ 767 h 767"/>
              <a:gd name="T10" fmla="*/ 135 w 613"/>
              <a:gd name="T11" fmla="*/ 596 h 767"/>
              <a:gd name="T12" fmla="*/ 94 w 613"/>
              <a:gd name="T13" fmla="*/ 555 h 767"/>
              <a:gd name="T14" fmla="*/ 94 w 613"/>
              <a:gd name="T15" fmla="*/ 212 h 767"/>
              <a:gd name="T16" fmla="*/ 135 w 613"/>
              <a:gd name="T17" fmla="*/ 171 h 767"/>
              <a:gd name="T18" fmla="*/ 306 w 613"/>
              <a:gd name="T19" fmla="*/ 0 h 767"/>
              <a:gd name="T20" fmla="*/ 477 w 613"/>
              <a:gd name="T21" fmla="*/ 171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3" h="767">
                <a:moveTo>
                  <a:pt x="477" y="171"/>
                </a:moveTo>
                <a:cubicBezTo>
                  <a:pt x="519" y="212"/>
                  <a:pt x="519" y="212"/>
                  <a:pt x="519" y="212"/>
                </a:cubicBezTo>
                <a:cubicBezTo>
                  <a:pt x="613" y="307"/>
                  <a:pt x="613" y="461"/>
                  <a:pt x="519" y="555"/>
                </a:cubicBezTo>
                <a:cubicBezTo>
                  <a:pt x="477" y="596"/>
                  <a:pt x="477" y="596"/>
                  <a:pt x="477" y="596"/>
                </a:cubicBezTo>
                <a:cubicBezTo>
                  <a:pt x="306" y="767"/>
                  <a:pt x="306" y="767"/>
                  <a:pt x="306" y="767"/>
                </a:cubicBezTo>
                <a:cubicBezTo>
                  <a:pt x="135" y="596"/>
                  <a:pt x="135" y="596"/>
                  <a:pt x="135" y="596"/>
                </a:cubicBezTo>
                <a:cubicBezTo>
                  <a:pt x="94" y="555"/>
                  <a:pt x="94" y="555"/>
                  <a:pt x="94" y="555"/>
                </a:cubicBezTo>
                <a:cubicBezTo>
                  <a:pt x="0" y="461"/>
                  <a:pt x="0" y="307"/>
                  <a:pt x="94" y="212"/>
                </a:cubicBezTo>
                <a:cubicBezTo>
                  <a:pt x="135" y="171"/>
                  <a:pt x="135" y="171"/>
                  <a:pt x="135" y="171"/>
                </a:cubicBezTo>
                <a:cubicBezTo>
                  <a:pt x="306" y="0"/>
                  <a:pt x="306" y="0"/>
                  <a:pt x="306" y="0"/>
                </a:cubicBezTo>
                <a:lnTo>
                  <a:pt x="477" y="171"/>
                </a:lnTo>
                <a:close/>
              </a:path>
            </a:pathLst>
          </a:custGeom>
          <a:solidFill>
            <a:srgbClr val="D8603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Freeform 25"/>
          <p:cNvSpPr/>
          <p:nvPr/>
        </p:nvSpPr>
        <p:spPr bwMode="auto">
          <a:xfrm rot="2700000">
            <a:off x="5873316" y="3634312"/>
            <a:ext cx="1825625" cy="1462088"/>
          </a:xfrm>
          <a:custGeom>
            <a:avLst/>
            <a:gdLst>
              <a:gd name="T0" fmla="*/ 596 w 767"/>
              <a:gd name="T1" fmla="*/ 135 h 614"/>
              <a:gd name="T2" fmla="*/ 554 w 767"/>
              <a:gd name="T3" fmla="*/ 94 h 614"/>
              <a:gd name="T4" fmla="*/ 212 w 767"/>
              <a:gd name="T5" fmla="*/ 95 h 614"/>
              <a:gd name="T6" fmla="*/ 171 w 767"/>
              <a:gd name="T7" fmla="*/ 137 h 614"/>
              <a:gd name="T8" fmla="*/ 0 w 767"/>
              <a:gd name="T9" fmla="*/ 308 h 614"/>
              <a:gd name="T10" fmla="*/ 172 w 767"/>
              <a:gd name="T11" fmla="*/ 479 h 614"/>
              <a:gd name="T12" fmla="*/ 213 w 767"/>
              <a:gd name="T13" fmla="*/ 520 h 614"/>
              <a:gd name="T14" fmla="*/ 555 w 767"/>
              <a:gd name="T15" fmla="*/ 519 h 614"/>
              <a:gd name="T16" fmla="*/ 597 w 767"/>
              <a:gd name="T17" fmla="*/ 478 h 614"/>
              <a:gd name="T18" fmla="*/ 767 w 767"/>
              <a:gd name="T19" fmla="*/ 306 h 614"/>
              <a:gd name="T20" fmla="*/ 596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596" y="135"/>
                </a:moveTo>
                <a:cubicBezTo>
                  <a:pt x="554" y="94"/>
                  <a:pt x="554" y="94"/>
                  <a:pt x="554" y="94"/>
                </a:cubicBezTo>
                <a:cubicBezTo>
                  <a:pt x="460" y="0"/>
                  <a:pt x="306" y="1"/>
                  <a:pt x="212" y="95"/>
                </a:cubicBezTo>
                <a:cubicBezTo>
                  <a:pt x="171" y="137"/>
                  <a:pt x="171" y="137"/>
                  <a:pt x="171" y="137"/>
                </a:cubicBezTo>
                <a:cubicBezTo>
                  <a:pt x="0" y="308"/>
                  <a:pt x="0" y="308"/>
                  <a:pt x="0" y="308"/>
                </a:cubicBezTo>
                <a:cubicBezTo>
                  <a:pt x="172" y="479"/>
                  <a:pt x="172" y="479"/>
                  <a:pt x="172" y="479"/>
                </a:cubicBezTo>
                <a:cubicBezTo>
                  <a:pt x="213" y="520"/>
                  <a:pt x="213" y="520"/>
                  <a:pt x="213" y="520"/>
                </a:cubicBezTo>
                <a:cubicBezTo>
                  <a:pt x="307" y="614"/>
                  <a:pt x="461" y="613"/>
                  <a:pt x="555" y="519"/>
                </a:cubicBezTo>
                <a:cubicBezTo>
                  <a:pt x="597" y="478"/>
                  <a:pt x="597" y="478"/>
                  <a:pt x="597" y="478"/>
                </a:cubicBezTo>
                <a:cubicBezTo>
                  <a:pt x="767" y="306"/>
                  <a:pt x="767" y="306"/>
                  <a:pt x="767" y="306"/>
                </a:cubicBezTo>
                <a:lnTo>
                  <a:pt x="596" y="135"/>
                </a:lnTo>
                <a:close/>
              </a:path>
            </a:pathLst>
          </a:custGeom>
          <a:solidFill>
            <a:srgbClr val="A8784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Freeform 19"/>
          <p:cNvSpPr/>
          <p:nvPr/>
        </p:nvSpPr>
        <p:spPr bwMode="auto">
          <a:xfrm rot="2700000">
            <a:off x="4671104" y="3476808"/>
            <a:ext cx="1460500" cy="1825625"/>
          </a:xfrm>
          <a:custGeom>
            <a:avLst/>
            <a:gdLst>
              <a:gd name="T0" fmla="*/ 477 w 613"/>
              <a:gd name="T1" fmla="*/ 171 h 767"/>
              <a:gd name="T2" fmla="*/ 519 w 613"/>
              <a:gd name="T3" fmla="*/ 212 h 767"/>
              <a:gd name="T4" fmla="*/ 519 w 613"/>
              <a:gd name="T5" fmla="*/ 555 h 767"/>
              <a:gd name="T6" fmla="*/ 477 w 613"/>
              <a:gd name="T7" fmla="*/ 596 h 767"/>
              <a:gd name="T8" fmla="*/ 306 w 613"/>
              <a:gd name="T9" fmla="*/ 767 h 767"/>
              <a:gd name="T10" fmla="*/ 135 w 613"/>
              <a:gd name="T11" fmla="*/ 596 h 767"/>
              <a:gd name="T12" fmla="*/ 94 w 613"/>
              <a:gd name="T13" fmla="*/ 555 h 767"/>
              <a:gd name="T14" fmla="*/ 94 w 613"/>
              <a:gd name="T15" fmla="*/ 212 h 767"/>
              <a:gd name="T16" fmla="*/ 135 w 613"/>
              <a:gd name="T17" fmla="*/ 171 h 767"/>
              <a:gd name="T18" fmla="*/ 306 w 613"/>
              <a:gd name="T19" fmla="*/ 0 h 767"/>
              <a:gd name="T20" fmla="*/ 477 w 613"/>
              <a:gd name="T21" fmla="*/ 171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3" h="767">
                <a:moveTo>
                  <a:pt x="477" y="171"/>
                </a:moveTo>
                <a:cubicBezTo>
                  <a:pt x="519" y="212"/>
                  <a:pt x="519" y="212"/>
                  <a:pt x="519" y="212"/>
                </a:cubicBezTo>
                <a:cubicBezTo>
                  <a:pt x="613" y="307"/>
                  <a:pt x="613" y="461"/>
                  <a:pt x="519" y="555"/>
                </a:cubicBezTo>
                <a:cubicBezTo>
                  <a:pt x="477" y="596"/>
                  <a:pt x="477" y="596"/>
                  <a:pt x="477" y="596"/>
                </a:cubicBezTo>
                <a:cubicBezTo>
                  <a:pt x="306" y="767"/>
                  <a:pt x="306" y="767"/>
                  <a:pt x="306" y="767"/>
                </a:cubicBezTo>
                <a:cubicBezTo>
                  <a:pt x="135" y="596"/>
                  <a:pt x="135" y="596"/>
                  <a:pt x="135" y="596"/>
                </a:cubicBezTo>
                <a:cubicBezTo>
                  <a:pt x="94" y="555"/>
                  <a:pt x="94" y="555"/>
                  <a:pt x="94" y="555"/>
                </a:cubicBezTo>
                <a:cubicBezTo>
                  <a:pt x="0" y="461"/>
                  <a:pt x="0" y="307"/>
                  <a:pt x="94" y="212"/>
                </a:cubicBezTo>
                <a:cubicBezTo>
                  <a:pt x="135" y="171"/>
                  <a:pt x="135" y="171"/>
                  <a:pt x="135" y="171"/>
                </a:cubicBezTo>
                <a:cubicBezTo>
                  <a:pt x="306" y="0"/>
                  <a:pt x="306" y="0"/>
                  <a:pt x="306" y="0"/>
                </a:cubicBezTo>
                <a:lnTo>
                  <a:pt x="477" y="171"/>
                </a:lnTo>
                <a:close/>
              </a:path>
            </a:pathLst>
          </a:custGeom>
          <a:solidFill>
            <a:srgbClr val="90A81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6235770" y="2587136"/>
            <a:ext cx="1098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4850435" y="3972472"/>
            <a:ext cx="1098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6236858" y="3949857"/>
            <a:ext cx="1098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4873551" y="2586551"/>
            <a:ext cx="1098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76"/>
          <p:cNvSpPr txBox="1"/>
          <p:nvPr/>
        </p:nvSpPr>
        <p:spPr>
          <a:xfrm>
            <a:off x="1753643" y="4489487"/>
            <a:ext cx="109854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53642" y="4809578"/>
            <a:ext cx="3998975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6713952" y="4489487"/>
            <a:ext cx="1098541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13951" y="4809578"/>
            <a:ext cx="3998975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53644" y="3420144"/>
            <a:ext cx="3820438" cy="621131"/>
          </a:xfrm>
          <a:prstGeom prst="rect">
            <a:avLst/>
          </a:prstGeom>
          <a:solidFill>
            <a:srgbClr val="A8784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53644" y="3420144"/>
            <a:ext cx="3144033" cy="621131"/>
          </a:xfrm>
          <a:prstGeom prst="rect">
            <a:avLst/>
          </a:prstGeom>
          <a:solidFill>
            <a:srgbClr val="A87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13951" y="3420144"/>
            <a:ext cx="3820438" cy="621131"/>
          </a:xfrm>
          <a:prstGeom prst="rect">
            <a:avLst/>
          </a:prstGeom>
          <a:solidFill>
            <a:srgbClr val="90A81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13952" y="3420144"/>
            <a:ext cx="306286" cy="621131"/>
          </a:xfrm>
          <a:prstGeom prst="rect">
            <a:avLst/>
          </a:prstGeom>
          <a:solidFill>
            <a:srgbClr val="90A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59514" y="2453722"/>
            <a:ext cx="1184940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/>
            <a:r>
              <a:rPr lang="en-US" altLang="zh-CN" sz="3600" b="1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89%</a:t>
            </a:r>
            <a:endParaRPr lang="en-US" altLang="zh-CN" b="1" dirty="0">
              <a:solidFill>
                <a:srgbClr val="A8784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20237" y="2453722"/>
            <a:ext cx="1184940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/>
            <a:r>
              <a:rPr lang="en-US" altLang="zh-CN" sz="3600" b="1" dirty="0" smtClean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 pitchFamily="34" charset="0"/>
              </a:rPr>
              <a:t>11%</a:t>
            </a:r>
            <a:endParaRPr lang="en-US" altLang="zh-CN" b="1" dirty="0">
              <a:solidFill>
                <a:srgbClr val="90A81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 rot="2700000">
            <a:off x="4071967" y="2743680"/>
            <a:ext cx="4048065" cy="1833623"/>
          </a:xfrm>
          <a:prstGeom prst="ellipse">
            <a:avLst/>
          </a:prstGeom>
          <a:noFill/>
          <a:ln w="19050" cap="rnd">
            <a:solidFill>
              <a:srgbClr val="78606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 rot="8100000">
            <a:off x="4068647" y="2740360"/>
            <a:ext cx="4048065" cy="1833623"/>
          </a:xfrm>
          <a:prstGeom prst="ellipse">
            <a:avLst/>
          </a:prstGeom>
          <a:noFill/>
          <a:ln w="19050" cap="rnd">
            <a:solidFill>
              <a:srgbClr val="78606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 rot="2700000">
            <a:off x="5389008" y="1795457"/>
            <a:ext cx="1398111" cy="1398111"/>
          </a:xfrm>
          <a:prstGeom prst="ellipse">
            <a:avLst/>
          </a:prstGeom>
          <a:solidFill>
            <a:srgbClr val="A87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 rot="2700000">
            <a:off x="6608738" y="3015187"/>
            <a:ext cx="1398111" cy="1398111"/>
          </a:xfrm>
          <a:prstGeom prst="ellipse">
            <a:avLst/>
          </a:prstGeom>
          <a:solidFill>
            <a:srgbClr val="D86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 rot="2700000">
            <a:off x="5430372" y="4193553"/>
            <a:ext cx="1398111" cy="1398111"/>
          </a:xfrm>
          <a:prstGeom prst="ellipse">
            <a:avLst/>
          </a:prstGeom>
          <a:solidFill>
            <a:srgbClr val="78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 rot="2700000">
            <a:off x="4200495" y="2983971"/>
            <a:ext cx="1398111" cy="1398111"/>
          </a:xfrm>
          <a:prstGeom prst="ellipse">
            <a:avLst/>
          </a:prstGeom>
          <a:solidFill>
            <a:srgbClr val="90A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32887" y="2135131"/>
            <a:ext cx="5636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65970" y="3411615"/>
            <a:ext cx="7875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71491" y="3348582"/>
            <a:ext cx="7223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52167" y="4528490"/>
            <a:ext cx="5208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8110642" y="1646156"/>
            <a:ext cx="1098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</a:p>
          <a:p>
            <a:r>
              <a:rPr lang="zh-CN" altLang="en-US" b="1" dirty="0" smtClean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D86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10642" y="2251414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8110642" y="4187320"/>
            <a:ext cx="1098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</a:p>
          <a:p>
            <a:r>
              <a:rPr lang="zh-CN" altLang="en-US" b="1" dirty="0" smtClean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78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10642" y="4792578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2986801" y="1646156"/>
            <a:ext cx="1098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</a:p>
          <a:p>
            <a:pPr algn="r"/>
            <a:r>
              <a:rPr lang="zh-CN" altLang="en-US" b="1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A878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33998" y="2251414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2986801" y="4187320"/>
            <a:ext cx="1098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 smtClean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</a:p>
          <a:p>
            <a:pPr algn="r"/>
            <a:r>
              <a:rPr lang="zh-CN" altLang="en-US" b="1" dirty="0" smtClean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90A8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33998" y="4792578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9" t="22167" r="43815"/>
          <a:stretch>
            <a:fillRect/>
          </a:stretch>
        </p:blipFill>
        <p:spPr>
          <a:xfrm rot="20634569">
            <a:off x="6648863" y="836021"/>
            <a:ext cx="5777524" cy="6728438"/>
          </a:xfrm>
          <a:prstGeom prst="rect">
            <a:avLst/>
          </a:prstGeom>
        </p:spPr>
      </p:pic>
      <p:sp>
        <p:nvSpPr>
          <p:cNvPr id="29" name="TextBox 76"/>
          <p:cNvSpPr txBox="1"/>
          <p:nvPr/>
        </p:nvSpPr>
        <p:spPr>
          <a:xfrm>
            <a:off x="737251" y="2341622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5400" dirty="0">
              <a:solidFill>
                <a:srgbClr val="90A8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1"/>
          <p:cNvSpPr txBox="1"/>
          <p:nvPr/>
        </p:nvSpPr>
        <p:spPr>
          <a:xfrm>
            <a:off x="737251" y="4568279"/>
            <a:ext cx="5601798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105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05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37251" y="4078499"/>
            <a:ext cx="3745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32" name="TextBox 76"/>
          <p:cNvSpPr txBox="1"/>
          <p:nvPr/>
        </p:nvSpPr>
        <p:spPr>
          <a:xfrm>
            <a:off x="737251" y="3502956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17"/>
          <p:cNvSpPr>
            <a:spLocks noChangeAspect="1"/>
          </p:cNvSpPr>
          <p:nvPr/>
        </p:nvSpPr>
        <p:spPr bwMode="auto">
          <a:xfrm>
            <a:off x="6529388" y="3189287"/>
            <a:ext cx="1938337" cy="1908175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A87848"/>
          </a:solidFill>
          <a:ln>
            <a:noFill/>
          </a:ln>
          <a:effectLst/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Freeform 17"/>
          <p:cNvSpPr/>
          <p:nvPr/>
        </p:nvSpPr>
        <p:spPr bwMode="auto">
          <a:xfrm>
            <a:off x="5530850" y="3429000"/>
            <a:ext cx="1481138" cy="1458912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90A818"/>
          </a:solidFill>
          <a:ln>
            <a:noFill/>
          </a:ln>
          <a:effectLst/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Freeform 18"/>
          <p:cNvSpPr/>
          <p:nvPr/>
        </p:nvSpPr>
        <p:spPr bwMode="auto">
          <a:xfrm>
            <a:off x="4611688" y="3548062"/>
            <a:ext cx="1295400" cy="1265238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786060"/>
          </a:solidFill>
          <a:ln>
            <a:noFill/>
          </a:ln>
          <a:effectLst/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Freeform 19"/>
          <p:cNvSpPr/>
          <p:nvPr/>
        </p:nvSpPr>
        <p:spPr bwMode="auto">
          <a:xfrm>
            <a:off x="3889375" y="3675062"/>
            <a:ext cx="1028700" cy="104140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D86030"/>
          </a:solidFill>
          <a:ln>
            <a:noFill/>
          </a:ln>
          <a:effectLst/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任意多边形 100"/>
          <p:cNvSpPr/>
          <p:nvPr/>
        </p:nvSpPr>
        <p:spPr bwMode="auto">
          <a:xfrm>
            <a:off x="7864475" y="3592512"/>
            <a:ext cx="2549525" cy="287338"/>
          </a:xfrm>
          <a:custGeom>
            <a:avLst/>
            <a:gdLst>
              <a:gd name="T0" fmla="*/ 0 w 1600200"/>
              <a:gd name="T1" fmla="*/ 552450 h 552450"/>
              <a:gd name="T2" fmla="*/ 171450 w 1600200"/>
              <a:gd name="T3" fmla="*/ 0 h 552450"/>
              <a:gd name="T4" fmla="*/ 1600200 w 1600200"/>
              <a:gd name="T5" fmla="*/ 0 h 55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任意多边形 108"/>
          <p:cNvSpPr/>
          <p:nvPr/>
        </p:nvSpPr>
        <p:spPr bwMode="auto">
          <a:xfrm flipH="1">
            <a:off x="1617663" y="3900487"/>
            <a:ext cx="2551112" cy="287338"/>
          </a:xfrm>
          <a:custGeom>
            <a:avLst/>
            <a:gdLst>
              <a:gd name="T0" fmla="*/ 0 w 1600200"/>
              <a:gd name="T1" fmla="*/ 552450 h 552450"/>
              <a:gd name="T2" fmla="*/ 171450 w 1600200"/>
              <a:gd name="T3" fmla="*/ 0 h 552450"/>
              <a:gd name="T4" fmla="*/ 1600200 w 1600200"/>
              <a:gd name="T5" fmla="*/ 0 h 55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任意多边形 112"/>
          <p:cNvSpPr/>
          <p:nvPr/>
        </p:nvSpPr>
        <p:spPr bwMode="auto">
          <a:xfrm>
            <a:off x="6272213" y="2892425"/>
            <a:ext cx="673100" cy="1001712"/>
          </a:xfrm>
          <a:custGeom>
            <a:avLst/>
            <a:gdLst>
              <a:gd name="T0" fmla="*/ 0 w 647700"/>
              <a:gd name="T1" fmla="*/ 965200 h 965200"/>
              <a:gd name="T2" fmla="*/ 101600 w 647700"/>
              <a:gd name="T3" fmla="*/ 520700 h 965200"/>
              <a:gd name="T4" fmla="*/ 647700 w 647700"/>
              <a:gd name="T5" fmla="*/ 0 h 96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任意多边形 113"/>
          <p:cNvSpPr/>
          <p:nvPr/>
        </p:nvSpPr>
        <p:spPr bwMode="auto">
          <a:xfrm flipH="1">
            <a:off x="4559300" y="2884487"/>
            <a:ext cx="673100" cy="1003300"/>
          </a:xfrm>
          <a:custGeom>
            <a:avLst/>
            <a:gdLst>
              <a:gd name="T0" fmla="*/ 0 w 647700"/>
              <a:gd name="T1" fmla="*/ 965200 h 965200"/>
              <a:gd name="T2" fmla="*/ 101600 w 647700"/>
              <a:gd name="T3" fmla="*/ 520700 h 965200"/>
              <a:gd name="T4" fmla="*/ 647700 w 647700"/>
              <a:gd name="T5" fmla="*/ 0 h 96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Freeform 6"/>
          <p:cNvSpPr>
            <a:spLocks noChangeAspect="1" noEditPoints="1"/>
          </p:cNvSpPr>
          <p:nvPr/>
        </p:nvSpPr>
        <p:spPr bwMode="auto">
          <a:xfrm>
            <a:off x="4333875" y="4057650"/>
            <a:ext cx="225425" cy="241300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Freeform 26"/>
          <p:cNvSpPr>
            <a:spLocks noChangeAspect="1"/>
          </p:cNvSpPr>
          <p:nvPr/>
        </p:nvSpPr>
        <p:spPr bwMode="auto">
          <a:xfrm>
            <a:off x="7526338" y="4059237"/>
            <a:ext cx="242887" cy="250825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Freeform 442"/>
          <p:cNvSpPr>
            <a:spLocks noEditPoints="1"/>
          </p:cNvSpPr>
          <p:nvPr/>
        </p:nvSpPr>
        <p:spPr bwMode="auto">
          <a:xfrm>
            <a:off x="5181600" y="4076700"/>
            <a:ext cx="258763" cy="222250"/>
          </a:xfrm>
          <a:custGeom>
            <a:avLst/>
            <a:gdLst>
              <a:gd name="T0" fmla="*/ 278 w 288"/>
              <a:gd name="T1" fmla="*/ 0 h 246"/>
              <a:gd name="T2" fmla="*/ 52 w 288"/>
              <a:gd name="T3" fmla="*/ 0 h 246"/>
              <a:gd name="T4" fmla="*/ 42 w 288"/>
              <a:gd name="T5" fmla="*/ 10 h 246"/>
              <a:gd name="T6" fmla="*/ 42 w 288"/>
              <a:gd name="T7" fmla="*/ 43 h 246"/>
              <a:gd name="T8" fmla="*/ 10 w 288"/>
              <a:gd name="T9" fmla="*/ 43 h 246"/>
              <a:gd name="T10" fmla="*/ 0 w 288"/>
              <a:gd name="T11" fmla="*/ 53 h 246"/>
              <a:gd name="T12" fmla="*/ 0 w 288"/>
              <a:gd name="T13" fmla="*/ 219 h 246"/>
              <a:gd name="T14" fmla="*/ 27 w 288"/>
              <a:gd name="T15" fmla="*/ 246 h 246"/>
              <a:gd name="T16" fmla="*/ 52 w 288"/>
              <a:gd name="T17" fmla="*/ 246 h 246"/>
              <a:gd name="T18" fmla="*/ 241 w 288"/>
              <a:gd name="T19" fmla="*/ 246 h 246"/>
              <a:gd name="T20" fmla="*/ 278 w 288"/>
              <a:gd name="T21" fmla="*/ 246 h 246"/>
              <a:gd name="T22" fmla="*/ 288 w 288"/>
              <a:gd name="T23" fmla="*/ 236 h 246"/>
              <a:gd name="T24" fmla="*/ 288 w 288"/>
              <a:gd name="T25" fmla="*/ 10 h 246"/>
              <a:gd name="T26" fmla="*/ 278 w 288"/>
              <a:gd name="T27" fmla="*/ 0 h 246"/>
              <a:gd name="T28" fmla="*/ 271 w 288"/>
              <a:gd name="T29" fmla="*/ 229 h 246"/>
              <a:gd name="T30" fmla="*/ 241 w 288"/>
              <a:gd name="T31" fmla="*/ 229 h 246"/>
              <a:gd name="T32" fmla="*/ 52 w 288"/>
              <a:gd name="T33" fmla="*/ 229 h 246"/>
              <a:gd name="T34" fmla="*/ 27 w 288"/>
              <a:gd name="T35" fmla="*/ 229 h 246"/>
              <a:gd name="T36" fmla="*/ 17 w 288"/>
              <a:gd name="T37" fmla="*/ 219 h 246"/>
              <a:gd name="T38" fmla="*/ 17 w 288"/>
              <a:gd name="T39" fmla="*/ 60 h 246"/>
              <a:gd name="T40" fmla="*/ 42 w 288"/>
              <a:gd name="T41" fmla="*/ 60 h 246"/>
              <a:gd name="T42" fmla="*/ 42 w 288"/>
              <a:gd name="T43" fmla="*/ 214 h 246"/>
              <a:gd name="T44" fmla="*/ 59 w 288"/>
              <a:gd name="T45" fmla="*/ 214 h 246"/>
              <a:gd name="T46" fmla="*/ 59 w 288"/>
              <a:gd name="T47" fmla="*/ 60 h 246"/>
              <a:gd name="T48" fmla="*/ 59 w 288"/>
              <a:gd name="T49" fmla="*/ 60 h 246"/>
              <a:gd name="T50" fmla="*/ 59 w 288"/>
              <a:gd name="T51" fmla="*/ 43 h 246"/>
              <a:gd name="T52" fmla="*/ 59 w 288"/>
              <a:gd name="T53" fmla="*/ 17 h 246"/>
              <a:gd name="T54" fmla="*/ 271 w 288"/>
              <a:gd name="T55" fmla="*/ 17 h 246"/>
              <a:gd name="T56" fmla="*/ 271 w 288"/>
              <a:gd name="T57" fmla="*/ 22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Rectangle 443"/>
          <p:cNvSpPr>
            <a:spLocks noChangeArrowheads="1"/>
          </p:cNvSpPr>
          <p:nvPr/>
        </p:nvSpPr>
        <p:spPr bwMode="auto">
          <a:xfrm>
            <a:off x="5254625" y="4113212"/>
            <a:ext cx="68263" cy="682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444"/>
          <p:cNvSpPr>
            <a:spLocks noChangeArrowheads="1"/>
          </p:cNvSpPr>
          <p:nvPr/>
        </p:nvSpPr>
        <p:spPr bwMode="auto">
          <a:xfrm>
            <a:off x="5345113" y="4122737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445"/>
          <p:cNvSpPr>
            <a:spLocks noChangeArrowheads="1"/>
          </p:cNvSpPr>
          <p:nvPr/>
        </p:nvSpPr>
        <p:spPr bwMode="auto">
          <a:xfrm>
            <a:off x="5345113" y="4157662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Rectangle 446"/>
          <p:cNvSpPr>
            <a:spLocks noChangeArrowheads="1"/>
          </p:cNvSpPr>
          <p:nvPr/>
        </p:nvSpPr>
        <p:spPr bwMode="auto">
          <a:xfrm>
            <a:off x="5254625" y="4205287"/>
            <a:ext cx="147638" cy="11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447"/>
          <p:cNvSpPr>
            <a:spLocks noChangeArrowheads="1"/>
          </p:cNvSpPr>
          <p:nvPr/>
        </p:nvSpPr>
        <p:spPr bwMode="auto">
          <a:xfrm>
            <a:off x="5254625" y="4241800"/>
            <a:ext cx="147638" cy="111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1058345" y="4110000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D86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4000" y="4403876"/>
            <a:ext cx="2424892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3607162" y="1806513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78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262817" y="2100389"/>
            <a:ext cx="2424892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6089674" y="1886921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90A8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45329" y="2180797"/>
            <a:ext cx="2424892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185940" y="3782824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A878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841595" y="4076700"/>
            <a:ext cx="2424892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Group 14"/>
          <p:cNvGrpSpPr/>
          <p:nvPr/>
        </p:nvGrpSpPr>
        <p:grpSpPr>
          <a:xfrm>
            <a:off x="6239755" y="3956761"/>
            <a:ext cx="340507" cy="331951"/>
            <a:chOff x="2305050" y="3436938"/>
            <a:chExt cx="315913" cy="307975"/>
          </a:xfrm>
          <a:solidFill>
            <a:schemeClr val="bg1"/>
          </a:solidFill>
          <a:effectLst/>
        </p:grpSpPr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2452688" y="3579813"/>
              <a:ext cx="168275" cy="165100"/>
            </a:xfrm>
            <a:custGeom>
              <a:avLst/>
              <a:gdLst>
                <a:gd name="T0" fmla="*/ 58 w 64"/>
                <a:gd name="T1" fmla="*/ 34 h 63"/>
                <a:gd name="T2" fmla="*/ 31 w 64"/>
                <a:gd name="T3" fmla="*/ 7 h 63"/>
                <a:gd name="T4" fmla="*/ 15 w 64"/>
                <a:gd name="T5" fmla="*/ 3 h 63"/>
                <a:gd name="T6" fmla="*/ 11 w 64"/>
                <a:gd name="T7" fmla="*/ 0 h 63"/>
                <a:gd name="T8" fmla="*/ 9 w 64"/>
                <a:gd name="T9" fmla="*/ 4 h 63"/>
                <a:gd name="T10" fmla="*/ 4 w 64"/>
                <a:gd name="T11" fmla="*/ 5 h 63"/>
                <a:gd name="T12" fmla="*/ 2 w 64"/>
                <a:gd name="T13" fmla="*/ 9 h 63"/>
                <a:gd name="T14" fmla="*/ 0 w 64"/>
                <a:gd name="T15" fmla="*/ 11 h 63"/>
                <a:gd name="T16" fmla="*/ 4 w 64"/>
                <a:gd name="T17" fmla="*/ 14 h 63"/>
                <a:gd name="T18" fmla="*/ 8 w 64"/>
                <a:gd name="T19" fmla="*/ 30 h 63"/>
                <a:gd name="T20" fmla="*/ 35 w 64"/>
                <a:gd name="T21" fmla="*/ 57 h 63"/>
                <a:gd name="T22" fmla="*/ 58 w 64"/>
                <a:gd name="T23" fmla="*/ 57 h 63"/>
                <a:gd name="T24" fmla="*/ 58 w 64"/>
                <a:gd name="T25" fmla="*/ 34 h 63"/>
                <a:gd name="T26" fmla="*/ 53 w 64"/>
                <a:gd name="T27" fmla="*/ 52 h 63"/>
                <a:gd name="T28" fmla="*/ 38 w 64"/>
                <a:gd name="T29" fmla="*/ 51 h 63"/>
                <a:gd name="T30" fmla="*/ 14 w 64"/>
                <a:gd name="T31" fmla="*/ 27 h 63"/>
                <a:gd name="T32" fmla="*/ 10 w 64"/>
                <a:gd name="T33" fmla="*/ 21 h 63"/>
                <a:gd name="T34" fmla="*/ 14 w 64"/>
                <a:gd name="T35" fmla="*/ 25 h 63"/>
                <a:gd name="T36" fmla="*/ 26 w 64"/>
                <a:gd name="T37" fmla="*/ 25 h 63"/>
                <a:gd name="T38" fmla="*/ 26 w 64"/>
                <a:gd name="T39" fmla="*/ 14 h 63"/>
                <a:gd name="T40" fmla="*/ 20 w 64"/>
                <a:gd name="T41" fmla="*/ 9 h 63"/>
                <a:gd name="T42" fmla="*/ 29 w 64"/>
                <a:gd name="T43" fmla="*/ 12 h 63"/>
                <a:gd name="T44" fmla="*/ 53 w 64"/>
                <a:gd name="T45" fmla="*/ 36 h 63"/>
                <a:gd name="T46" fmla="*/ 53 w 64"/>
                <a:gd name="T47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4" h="63">
                  <a:moveTo>
                    <a:pt x="58" y="34"/>
                  </a:moveTo>
                  <a:cubicBezTo>
                    <a:pt x="31" y="7"/>
                    <a:pt x="31" y="7"/>
                    <a:pt x="31" y="7"/>
                  </a:cubicBezTo>
                  <a:cubicBezTo>
                    <a:pt x="27" y="2"/>
                    <a:pt x="20" y="1"/>
                    <a:pt x="15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20"/>
                    <a:pt x="4" y="26"/>
                    <a:pt x="8" y="30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41" y="63"/>
                    <a:pt x="52" y="63"/>
                    <a:pt x="58" y="57"/>
                  </a:cubicBezTo>
                  <a:cubicBezTo>
                    <a:pt x="64" y="50"/>
                    <a:pt x="64" y="40"/>
                    <a:pt x="58" y="34"/>
                  </a:cubicBezTo>
                  <a:close/>
                  <a:moveTo>
                    <a:pt x="53" y="52"/>
                  </a:moveTo>
                  <a:cubicBezTo>
                    <a:pt x="49" y="56"/>
                    <a:pt x="42" y="56"/>
                    <a:pt x="38" y="51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6"/>
                    <a:pt x="11" y="23"/>
                    <a:pt x="10" y="21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8" y="28"/>
                    <a:pt x="22" y="28"/>
                    <a:pt x="26" y="25"/>
                  </a:cubicBezTo>
                  <a:cubicBezTo>
                    <a:pt x="29" y="22"/>
                    <a:pt x="29" y="17"/>
                    <a:pt x="26" y="14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3" y="9"/>
                    <a:pt x="26" y="10"/>
                    <a:pt x="29" y="12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57" y="41"/>
                    <a:pt x="57" y="48"/>
                    <a:pt x="53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2305050" y="3436938"/>
              <a:ext cx="171450" cy="161925"/>
            </a:xfrm>
            <a:custGeom>
              <a:avLst/>
              <a:gdLst>
                <a:gd name="T0" fmla="*/ 50 w 65"/>
                <a:gd name="T1" fmla="*/ 60 h 62"/>
                <a:gd name="T2" fmla="*/ 53 w 65"/>
                <a:gd name="T3" fmla="*/ 62 h 62"/>
                <a:gd name="T4" fmla="*/ 58 w 65"/>
                <a:gd name="T5" fmla="*/ 60 h 62"/>
                <a:gd name="T6" fmla="*/ 60 w 65"/>
                <a:gd name="T7" fmla="*/ 56 h 62"/>
                <a:gd name="T8" fmla="*/ 63 w 65"/>
                <a:gd name="T9" fmla="*/ 56 h 62"/>
                <a:gd name="T10" fmla="*/ 65 w 65"/>
                <a:gd name="T11" fmla="*/ 52 h 62"/>
                <a:gd name="T12" fmla="*/ 60 w 65"/>
                <a:gd name="T13" fmla="*/ 48 h 62"/>
                <a:gd name="T14" fmla="*/ 56 w 65"/>
                <a:gd name="T15" fmla="*/ 33 h 62"/>
                <a:gd name="T16" fmla="*/ 29 w 65"/>
                <a:gd name="T17" fmla="*/ 6 h 62"/>
                <a:gd name="T18" fmla="*/ 6 w 65"/>
                <a:gd name="T19" fmla="*/ 6 h 62"/>
                <a:gd name="T20" fmla="*/ 6 w 65"/>
                <a:gd name="T21" fmla="*/ 29 h 62"/>
                <a:gd name="T22" fmla="*/ 33 w 65"/>
                <a:gd name="T23" fmla="*/ 56 h 62"/>
                <a:gd name="T24" fmla="*/ 50 w 65"/>
                <a:gd name="T25" fmla="*/ 60 h 62"/>
                <a:gd name="T26" fmla="*/ 11 w 65"/>
                <a:gd name="T27" fmla="*/ 27 h 62"/>
                <a:gd name="T28" fmla="*/ 11 w 65"/>
                <a:gd name="T29" fmla="*/ 11 h 62"/>
                <a:gd name="T30" fmla="*/ 27 w 65"/>
                <a:gd name="T31" fmla="*/ 11 h 62"/>
                <a:gd name="T32" fmla="*/ 51 w 65"/>
                <a:gd name="T33" fmla="*/ 35 h 62"/>
                <a:gd name="T34" fmla="*/ 54 w 65"/>
                <a:gd name="T35" fmla="*/ 41 h 62"/>
                <a:gd name="T36" fmla="*/ 43 w 65"/>
                <a:gd name="T37" fmla="*/ 41 h 62"/>
                <a:gd name="T38" fmla="*/ 43 w 65"/>
                <a:gd name="T39" fmla="*/ 52 h 62"/>
                <a:gd name="T40" fmla="*/ 44 w 65"/>
                <a:gd name="T41" fmla="*/ 54 h 62"/>
                <a:gd name="T42" fmla="*/ 35 w 65"/>
                <a:gd name="T43" fmla="*/ 51 h 62"/>
                <a:gd name="T44" fmla="*/ 11 w 65"/>
                <a:gd name="T45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62">
                  <a:moveTo>
                    <a:pt x="50" y="60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2" y="43"/>
                    <a:pt x="60" y="37"/>
                    <a:pt x="56" y="33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3" y="0"/>
                    <a:pt x="12" y="0"/>
                    <a:pt x="6" y="6"/>
                  </a:cubicBezTo>
                  <a:cubicBezTo>
                    <a:pt x="0" y="12"/>
                    <a:pt x="0" y="23"/>
                    <a:pt x="6" y="2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61"/>
                    <a:pt x="44" y="62"/>
                    <a:pt x="50" y="60"/>
                  </a:cubicBezTo>
                  <a:close/>
                  <a:moveTo>
                    <a:pt x="11" y="27"/>
                  </a:moveTo>
                  <a:cubicBezTo>
                    <a:pt x="7" y="22"/>
                    <a:pt x="7" y="15"/>
                    <a:pt x="11" y="11"/>
                  </a:cubicBezTo>
                  <a:cubicBezTo>
                    <a:pt x="15" y="7"/>
                    <a:pt x="22" y="7"/>
                    <a:pt x="27" y="11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2" y="37"/>
                    <a:pt x="53" y="39"/>
                    <a:pt x="54" y="41"/>
                  </a:cubicBezTo>
                  <a:cubicBezTo>
                    <a:pt x="51" y="38"/>
                    <a:pt x="46" y="38"/>
                    <a:pt x="43" y="41"/>
                  </a:cubicBezTo>
                  <a:cubicBezTo>
                    <a:pt x="40" y="44"/>
                    <a:pt x="40" y="49"/>
                    <a:pt x="43" y="52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1" y="54"/>
                    <a:pt x="38" y="53"/>
                    <a:pt x="35" y="51"/>
                  </a:cubicBezTo>
                  <a:lnTo>
                    <a:pt x="11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2481263" y="3533775"/>
              <a:ext cx="793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2492375" y="3563938"/>
              <a:ext cx="30163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2441575" y="3614738"/>
              <a:ext cx="793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2408238" y="3606800"/>
              <a:ext cx="28575" cy="7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9" t="22167" r="43815"/>
          <a:stretch>
            <a:fillRect/>
          </a:stretch>
        </p:blipFill>
        <p:spPr>
          <a:xfrm rot="762625">
            <a:off x="292350" y="1925650"/>
            <a:ext cx="4926487" cy="573733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319756" y="1197246"/>
            <a:ext cx="3248361" cy="817685"/>
            <a:chOff x="7430736" y="1051915"/>
            <a:chExt cx="3248361" cy="817685"/>
          </a:xfrm>
        </p:grpSpPr>
        <p:sp>
          <p:nvSpPr>
            <p:cNvPr id="7" name="椭圆 1"/>
            <p:cNvSpPr>
              <a:spLocks noChangeArrowheads="1"/>
            </p:cNvSpPr>
            <p:nvPr/>
          </p:nvSpPr>
          <p:spPr bwMode="auto">
            <a:xfrm>
              <a:off x="7430736" y="1051915"/>
              <a:ext cx="727831" cy="767692"/>
            </a:xfrm>
            <a:prstGeom prst="ellipse">
              <a:avLst/>
            </a:prstGeom>
            <a:solidFill>
              <a:srgbClr val="D86030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8" name="TextBox 32"/>
            <p:cNvSpPr txBox="1">
              <a:spLocks noChangeArrowheads="1"/>
            </p:cNvSpPr>
            <p:nvPr/>
          </p:nvSpPr>
          <p:spPr bwMode="auto">
            <a:xfrm>
              <a:off x="7493929" y="1134371"/>
              <a:ext cx="601447" cy="616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221761" y="1577431"/>
              <a:ext cx="1958613" cy="2921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the title here</a:t>
              </a:r>
            </a:p>
          </p:txBody>
        </p:sp>
        <p:sp>
          <p:nvSpPr>
            <p:cNvPr id="10" name="TextBox 76"/>
            <p:cNvSpPr txBox="1"/>
            <p:nvPr/>
          </p:nvSpPr>
          <p:spPr>
            <a:xfrm>
              <a:off x="8221760" y="1104959"/>
              <a:ext cx="2457337" cy="486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D86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请在此添加标题</a:t>
              </a:r>
              <a:endParaRPr lang="zh-CN" altLang="en-US" sz="2400" dirty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319756" y="2412520"/>
            <a:ext cx="3248361" cy="817684"/>
            <a:chOff x="7430736" y="2342072"/>
            <a:chExt cx="3248361" cy="817684"/>
          </a:xfrm>
        </p:grpSpPr>
        <p:sp>
          <p:nvSpPr>
            <p:cNvPr id="13" name="矩形 12"/>
            <p:cNvSpPr/>
            <p:nvPr/>
          </p:nvSpPr>
          <p:spPr>
            <a:xfrm>
              <a:off x="8221761" y="2867587"/>
              <a:ext cx="1958613" cy="2921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the title here</a:t>
              </a: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7430736" y="2342072"/>
              <a:ext cx="3248361" cy="767692"/>
              <a:chOff x="7430736" y="2342072"/>
              <a:chExt cx="3248361" cy="767692"/>
            </a:xfrm>
          </p:grpSpPr>
          <p:sp>
            <p:nvSpPr>
              <p:cNvPr id="11" name="椭圆 1"/>
              <p:cNvSpPr>
                <a:spLocks noChangeArrowheads="1"/>
              </p:cNvSpPr>
              <p:nvPr/>
            </p:nvSpPr>
            <p:spPr bwMode="auto">
              <a:xfrm>
                <a:off x="7430736" y="2342072"/>
                <a:ext cx="727831" cy="767692"/>
              </a:xfrm>
              <a:prstGeom prst="ellipse">
                <a:avLst/>
              </a:prstGeom>
              <a:solidFill>
                <a:srgbClr val="A87848"/>
              </a:solidFill>
              <a:ln w="19050">
                <a:noFill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12" name="TextBox 32"/>
              <p:cNvSpPr txBox="1">
                <a:spLocks noChangeArrowheads="1"/>
              </p:cNvSpPr>
              <p:nvPr/>
            </p:nvSpPr>
            <p:spPr bwMode="auto">
              <a:xfrm>
                <a:off x="7493929" y="2424528"/>
                <a:ext cx="601447" cy="616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3200" dirty="0" smtClean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02</a:t>
                </a:r>
                <a:endParaRPr lang="zh-CN" altLang="en-US" sz="32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TextBox 76"/>
              <p:cNvSpPr txBox="1"/>
              <p:nvPr/>
            </p:nvSpPr>
            <p:spPr>
              <a:xfrm>
                <a:off x="8221760" y="2395116"/>
                <a:ext cx="2457337" cy="4869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A8784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请在此添加标题</a:t>
                </a:r>
                <a:endParaRPr lang="zh-CN" altLang="en-US" sz="2400" dirty="0">
                  <a:solidFill>
                    <a:srgbClr val="A8784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319756" y="3627793"/>
            <a:ext cx="3248361" cy="817685"/>
            <a:chOff x="7430736" y="3685272"/>
            <a:chExt cx="3248361" cy="817685"/>
          </a:xfrm>
        </p:grpSpPr>
        <p:sp>
          <p:nvSpPr>
            <p:cNvPr id="15" name="椭圆 1"/>
            <p:cNvSpPr>
              <a:spLocks noChangeArrowheads="1"/>
            </p:cNvSpPr>
            <p:nvPr/>
          </p:nvSpPr>
          <p:spPr bwMode="auto">
            <a:xfrm>
              <a:off x="7430736" y="3685272"/>
              <a:ext cx="727831" cy="767692"/>
            </a:xfrm>
            <a:prstGeom prst="ellipse">
              <a:avLst/>
            </a:prstGeom>
            <a:solidFill>
              <a:srgbClr val="90A818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6" name="TextBox 32"/>
            <p:cNvSpPr txBox="1">
              <a:spLocks noChangeArrowheads="1"/>
            </p:cNvSpPr>
            <p:nvPr/>
          </p:nvSpPr>
          <p:spPr bwMode="auto">
            <a:xfrm>
              <a:off x="7493929" y="3767729"/>
              <a:ext cx="601447" cy="616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221761" y="4210788"/>
              <a:ext cx="1958613" cy="2921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the title here</a:t>
              </a:r>
            </a:p>
          </p:txBody>
        </p:sp>
        <p:sp>
          <p:nvSpPr>
            <p:cNvPr id="18" name="TextBox 76"/>
            <p:cNvSpPr txBox="1"/>
            <p:nvPr/>
          </p:nvSpPr>
          <p:spPr>
            <a:xfrm>
              <a:off x="8221760" y="3738317"/>
              <a:ext cx="2457337" cy="486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90A81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请在此添加标题</a:t>
              </a:r>
              <a:endParaRPr lang="zh-CN" altLang="en-US" sz="2400" dirty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19756" y="4843068"/>
            <a:ext cx="3248361" cy="817685"/>
            <a:chOff x="7430736" y="5034475"/>
            <a:chExt cx="3248361" cy="817685"/>
          </a:xfrm>
        </p:grpSpPr>
        <p:sp>
          <p:nvSpPr>
            <p:cNvPr id="19" name="椭圆 1"/>
            <p:cNvSpPr>
              <a:spLocks noChangeArrowheads="1"/>
            </p:cNvSpPr>
            <p:nvPr/>
          </p:nvSpPr>
          <p:spPr bwMode="auto">
            <a:xfrm>
              <a:off x="7430736" y="5034475"/>
              <a:ext cx="727831" cy="767692"/>
            </a:xfrm>
            <a:prstGeom prst="ellipse">
              <a:avLst/>
            </a:prstGeom>
            <a:solidFill>
              <a:srgbClr val="786060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0" name="TextBox 32"/>
            <p:cNvSpPr txBox="1">
              <a:spLocks noChangeArrowheads="1"/>
            </p:cNvSpPr>
            <p:nvPr/>
          </p:nvSpPr>
          <p:spPr bwMode="auto">
            <a:xfrm>
              <a:off x="7493929" y="5116931"/>
              <a:ext cx="601447" cy="616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dirty="0" smtClean="0">
                  <a:solidFill>
                    <a:schemeClr val="bg1"/>
                  </a:solidFill>
                  <a:ea typeface="微软雅黑" panose="020B0503020204020204" pitchFamily="34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221761" y="5559991"/>
              <a:ext cx="1958613" cy="2921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Please add the title here</a:t>
              </a:r>
            </a:p>
          </p:txBody>
        </p:sp>
        <p:sp>
          <p:nvSpPr>
            <p:cNvPr id="22" name="TextBox 76"/>
            <p:cNvSpPr txBox="1"/>
            <p:nvPr/>
          </p:nvSpPr>
          <p:spPr>
            <a:xfrm>
              <a:off x="8221760" y="5087519"/>
              <a:ext cx="2457337" cy="486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786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请在此添加标题</a:t>
              </a:r>
              <a:endParaRPr lang="zh-CN" altLang="en-US" sz="2400" dirty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MH_Others_10" descr="#wm#_48_07_*Z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51939" y="214319"/>
            <a:ext cx="1526319" cy="1529573"/>
          </a:xfrm>
          <a:prstGeom prst="ellipse">
            <a:avLst/>
          </a:prstGeom>
          <a:solidFill>
            <a:srgbClr val="90A818">
              <a:alpha val="86000"/>
            </a:srgbClr>
          </a:solidFill>
          <a:ln>
            <a:noFill/>
          </a:ln>
          <a:effectLst/>
        </p:spPr>
        <p:txBody>
          <a:bodyPr wrap="squar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72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目</a:t>
            </a:r>
            <a:endParaRPr lang="zh-CN" altLang="zh-CN" sz="7200" b="1" kern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MH_Others_11" descr="#wm#_48_07_*Z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15328" y="1355693"/>
            <a:ext cx="925856" cy="927828"/>
          </a:xfrm>
          <a:prstGeom prst="ellipse">
            <a:avLst/>
          </a:prstGeom>
          <a:solidFill>
            <a:srgbClr val="D86030">
              <a:alpha val="30000"/>
            </a:srgbClr>
          </a:solidFill>
          <a:ln>
            <a:noFill/>
          </a:ln>
          <a:effectLst/>
        </p:spPr>
        <p:txBody>
          <a:bodyPr wrap="square" lIns="0" tIns="0" rIns="0" bIns="0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sz="44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  <a:endParaRPr lang="zh-CN" altLang="zh-CN" sz="4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MH_Others_12"/>
          <p:cNvSpPr txBox="1"/>
          <p:nvPr>
            <p:custDataLst>
              <p:tags r:id="rId3"/>
            </p:custDataLst>
          </p:nvPr>
        </p:nvSpPr>
        <p:spPr>
          <a:xfrm>
            <a:off x="3647183" y="1819607"/>
            <a:ext cx="612357" cy="2746184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rmAutofit/>
          </a:bodyPr>
          <a:lstStyle/>
          <a:p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图表 4"/>
          <p:cNvGraphicFramePr/>
          <p:nvPr/>
        </p:nvGraphicFramePr>
        <p:xfrm>
          <a:off x="6213842" y="1493134"/>
          <a:ext cx="5284738" cy="46778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263577" y="3297221"/>
            <a:ext cx="4779798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。请在此添加文字说明，稻壳儿春秋广告模板。请在此添加文字说明，稻壳儿春秋广告模板。请在此添加文字说明，稻壳儿春秋广告模板。请在此添加文字说明，稻壳儿春秋广告模板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76"/>
          <p:cNvSpPr txBox="1"/>
          <p:nvPr/>
        </p:nvSpPr>
        <p:spPr>
          <a:xfrm>
            <a:off x="1263577" y="2624305"/>
            <a:ext cx="3049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711757" y="2536254"/>
            <a:ext cx="2401792" cy="2196376"/>
          </a:xfrm>
          <a:prstGeom prst="rect">
            <a:avLst/>
          </a:prstGeom>
          <a:solidFill>
            <a:srgbClr val="90A818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711757" y="4192227"/>
            <a:ext cx="2401792" cy="540403"/>
          </a:xfrm>
          <a:prstGeom prst="rect">
            <a:avLst/>
          </a:prstGeom>
          <a:solidFill>
            <a:srgbClr val="90A81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486151" y="2536254"/>
            <a:ext cx="2401792" cy="2196376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6260545" y="2536254"/>
            <a:ext cx="2401792" cy="2196376"/>
          </a:xfrm>
          <a:prstGeom prst="rect">
            <a:avLst/>
          </a:prstGeom>
          <a:solidFill>
            <a:srgbClr val="786060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6260545" y="2535358"/>
            <a:ext cx="2401792" cy="540403"/>
          </a:xfrm>
          <a:prstGeom prst="rect">
            <a:avLst/>
          </a:prstGeom>
          <a:solidFill>
            <a:srgbClr val="78606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9034939" y="2536254"/>
            <a:ext cx="2401792" cy="219637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1363382" y="4280020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8988" y="2837943"/>
            <a:ext cx="212732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rgbClr val="90A8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6939647" y="2623151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25253" y="3376140"/>
            <a:ext cx="212732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rgbClr val="78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9" t="22167" r="43815"/>
          <a:stretch>
            <a:fillRect/>
          </a:stretch>
        </p:blipFill>
        <p:spPr>
          <a:xfrm rot="20634569">
            <a:off x="6648863" y="836021"/>
            <a:ext cx="5777524" cy="6728438"/>
          </a:xfrm>
          <a:prstGeom prst="rect">
            <a:avLst/>
          </a:prstGeom>
        </p:spPr>
      </p:pic>
      <p:sp>
        <p:nvSpPr>
          <p:cNvPr id="29" name="TextBox 76"/>
          <p:cNvSpPr txBox="1"/>
          <p:nvPr/>
        </p:nvSpPr>
        <p:spPr>
          <a:xfrm>
            <a:off x="737251" y="2341622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5400" dirty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5400" dirty="0" smtClean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en-US" sz="5400" dirty="0">
              <a:solidFill>
                <a:srgbClr val="78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1"/>
          <p:cNvSpPr txBox="1"/>
          <p:nvPr/>
        </p:nvSpPr>
        <p:spPr>
          <a:xfrm>
            <a:off x="737251" y="4568279"/>
            <a:ext cx="5601798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1050" dirty="0" err="1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05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37251" y="4078499"/>
            <a:ext cx="3745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32" name="TextBox 76"/>
          <p:cNvSpPr txBox="1"/>
          <p:nvPr/>
        </p:nvSpPr>
        <p:spPr>
          <a:xfrm>
            <a:off x="737251" y="3502956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ardrop 25"/>
          <p:cNvSpPr/>
          <p:nvPr/>
        </p:nvSpPr>
        <p:spPr>
          <a:xfrm rot="8100000">
            <a:off x="2152724" y="2997202"/>
            <a:ext cx="648873" cy="648873"/>
          </a:xfrm>
          <a:prstGeom prst="teardrop">
            <a:avLst>
              <a:gd name="adj" fmla="val 131619"/>
            </a:avLst>
          </a:prstGeom>
          <a:solidFill>
            <a:srgbClr val="A87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63"/>
          <p:cNvSpPr>
            <a:spLocks noEditPoints="1"/>
          </p:cNvSpPr>
          <p:nvPr/>
        </p:nvSpPr>
        <p:spPr bwMode="auto">
          <a:xfrm>
            <a:off x="2322579" y="3188727"/>
            <a:ext cx="310124" cy="265823"/>
          </a:xfrm>
          <a:custGeom>
            <a:avLst/>
            <a:gdLst/>
            <a:ahLst/>
            <a:cxnLst>
              <a:cxn ang="0">
                <a:pos x="15" y="2"/>
              </a:cxn>
              <a:cxn ang="0">
                <a:pos x="0" y="4"/>
              </a:cxn>
              <a:cxn ang="0">
                <a:pos x="0" y="62"/>
              </a:cxn>
              <a:cxn ang="0">
                <a:pos x="9" y="71"/>
              </a:cxn>
              <a:cxn ang="0">
                <a:pos x="53" y="45"/>
              </a:cxn>
              <a:cxn ang="0">
                <a:pos x="58" y="31"/>
              </a:cxn>
              <a:cxn ang="0">
                <a:pos x="307" y="11"/>
              </a:cxn>
              <a:cxn ang="0">
                <a:pos x="95" y="11"/>
              </a:cxn>
              <a:cxn ang="0">
                <a:pos x="85" y="27"/>
              </a:cxn>
              <a:cxn ang="0">
                <a:pos x="85" y="51"/>
              </a:cxn>
              <a:cxn ang="0">
                <a:pos x="102" y="62"/>
              </a:cxn>
              <a:cxn ang="0">
                <a:pos x="314" y="60"/>
              </a:cxn>
              <a:cxn ang="0">
                <a:pos x="323" y="43"/>
              </a:cxn>
              <a:cxn ang="0">
                <a:pos x="323" y="20"/>
              </a:cxn>
              <a:cxn ang="0">
                <a:pos x="307" y="11"/>
              </a:cxn>
              <a:cxn ang="0">
                <a:pos x="53" y="147"/>
              </a:cxn>
              <a:cxn ang="0">
                <a:pos x="60" y="138"/>
              </a:cxn>
              <a:cxn ang="0">
                <a:pos x="15" y="112"/>
              </a:cxn>
              <a:cxn ang="0">
                <a:pos x="4" y="111"/>
              </a:cxn>
              <a:cxn ang="0">
                <a:pos x="0" y="163"/>
              </a:cxn>
              <a:cxn ang="0">
                <a:pos x="4" y="172"/>
              </a:cxn>
              <a:cxn ang="0">
                <a:pos x="15" y="172"/>
              </a:cxn>
              <a:cxn ang="0">
                <a:pos x="102" y="112"/>
              </a:cxn>
              <a:cxn ang="0">
                <a:pos x="85" y="123"/>
              </a:cxn>
              <a:cxn ang="0">
                <a:pos x="85" y="147"/>
              </a:cxn>
              <a:cxn ang="0">
                <a:pos x="95" y="163"/>
              </a:cxn>
              <a:cxn ang="0">
                <a:pos x="307" y="163"/>
              </a:cxn>
              <a:cxn ang="0">
                <a:pos x="323" y="154"/>
              </a:cxn>
              <a:cxn ang="0">
                <a:pos x="323" y="129"/>
              </a:cxn>
              <a:cxn ang="0">
                <a:pos x="314" y="114"/>
              </a:cxn>
              <a:cxn ang="0">
                <a:pos x="53" y="232"/>
              </a:cxn>
              <a:cxn ang="0">
                <a:pos x="9" y="205"/>
              </a:cxn>
              <a:cxn ang="0">
                <a:pos x="0" y="214"/>
              </a:cxn>
              <a:cxn ang="0">
                <a:pos x="0" y="272"/>
              </a:cxn>
              <a:cxn ang="0">
                <a:pos x="15" y="274"/>
              </a:cxn>
              <a:cxn ang="0">
                <a:pos x="58" y="245"/>
              </a:cxn>
              <a:cxn ang="0">
                <a:pos x="53" y="232"/>
              </a:cxn>
              <a:cxn ang="0">
                <a:pos x="102" y="214"/>
              </a:cxn>
              <a:cxn ang="0">
                <a:pos x="91" y="219"/>
              </a:cxn>
              <a:cxn ang="0">
                <a:pos x="85" y="248"/>
              </a:cxn>
              <a:cxn ang="0">
                <a:pos x="91" y="261"/>
              </a:cxn>
              <a:cxn ang="0">
                <a:pos x="307" y="266"/>
              </a:cxn>
              <a:cxn ang="0">
                <a:pos x="319" y="261"/>
              </a:cxn>
              <a:cxn ang="0">
                <a:pos x="323" y="232"/>
              </a:cxn>
              <a:cxn ang="0">
                <a:pos x="319" y="219"/>
              </a:cxn>
              <a:cxn ang="0">
                <a:pos x="307" y="214"/>
              </a:cxn>
            </a:cxnLst>
            <a:rect l="0" t="0" r="r" b="b"/>
            <a:pathLst>
              <a:path w="323" h="275">
                <a:moveTo>
                  <a:pt x="53" y="27"/>
                </a:moveTo>
                <a:lnTo>
                  <a:pt x="15" y="2"/>
                </a:lnTo>
                <a:lnTo>
                  <a:pt x="15" y="2"/>
                </a:lnTo>
                <a:lnTo>
                  <a:pt x="9" y="0"/>
                </a:lnTo>
                <a:lnTo>
                  <a:pt x="4" y="0"/>
                </a:lnTo>
                <a:lnTo>
                  <a:pt x="0" y="4"/>
                </a:lnTo>
                <a:lnTo>
                  <a:pt x="0" y="11"/>
                </a:lnTo>
                <a:lnTo>
                  <a:pt x="0" y="62"/>
                </a:lnTo>
                <a:lnTo>
                  <a:pt x="0" y="62"/>
                </a:lnTo>
                <a:lnTo>
                  <a:pt x="0" y="67"/>
                </a:lnTo>
                <a:lnTo>
                  <a:pt x="4" y="71"/>
                </a:lnTo>
                <a:lnTo>
                  <a:pt x="9" y="71"/>
                </a:lnTo>
                <a:lnTo>
                  <a:pt x="15" y="69"/>
                </a:lnTo>
                <a:lnTo>
                  <a:pt x="53" y="45"/>
                </a:lnTo>
                <a:lnTo>
                  <a:pt x="53" y="45"/>
                </a:lnTo>
                <a:lnTo>
                  <a:pt x="58" y="40"/>
                </a:lnTo>
                <a:lnTo>
                  <a:pt x="60" y="36"/>
                </a:lnTo>
                <a:lnTo>
                  <a:pt x="58" y="31"/>
                </a:lnTo>
                <a:lnTo>
                  <a:pt x="53" y="27"/>
                </a:lnTo>
                <a:lnTo>
                  <a:pt x="53" y="27"/>
                </a:lnTo>
                <a:close/>
                <a:moveTo>
                  <a:pt x="307" y="11"/>
                </a:moveTo>
                <a:lnTo>
                  <a:pt x="102" y="11"/>
                </a:lnTo>
                <a:lnTo>
                  <a:pt x="102" y="11"/>
                </a:lnTo>
                <a:lnTo>
                  <a:pt x="95" y="11"/>
                </a:lnTo>
                <a:lnTo>
                  <a:pt x="91" y="14"/>
                </a:lnTo>
                <a:lnTo>
                  <a:pt x="85" y="20"/>
                </a:lnTo>
                <a:lnTo>
                  <a:pt x="85" y="27"/>
                </a:lnTo>
                <a:lnTo>
                  <a:pt x="85" y="43"/>
                </a:lnTo>
                <a:lnTo>
                  <a:pt x="85" y="43"/>
                </a:lnTo>
                <a:lnTo>
                  <a:pt x="85" y="51"/>
                </a:lnTo>
                <a:lnTo>
                  <a:pt x="91" y="56"/>
                </a:lnTo>
                <a:lnTo>
                  <a:pt x="95" y="60"/>
                </a:lnTo>
                <a:lnTo>
                  <a:pt x="102" y="62"/>
                </a:lnTo>
                <a:lnTo>
                  <a:pt x="307" y="62"/>
                </a:lnTo>
                <a:lnTo>
                  <a:pt x="307" y="62"/>
                </a:lnTo>
                <a:lnTo>
                  <a:pt x="314" y="60"/>
                </a:lnTo>
                <a:lnTo>
                  <a:pt x="319" y="56"/>
                </a:lnTo>
                <a:lnTo>
                  <a:pt x="323" y="51"/>
                </a:lnTo>
                <a:lnTo>
                  <a:pt x="323" y="43"/>
                </a:lnTo>
                <a:lnTo>
                  <a:pt x="323" y="27"/>
                </a:lnTo>
                <a:lnTo>
                  <a:pt x="323" y="27"/>
                </a:lnTo>
                <a:lnTo>
                  <a:pt x="323" y="20"/>
                </a:lnTo>
                <a:lnTo>
                  <a:pt x="319" y="14"/>
                </a:lnTo>
                <a:lnTo>
                  <a:pt x="314" y="11"/>
                </a:lnTo>
                <a:lnTo>
                  <a:pt x="307" y="11"/>
                </a:lnTo>
                <a:lnTo>
                  <a:pt x="307" y="11"/>
                </a:lnTo>
                <a:close/>
                <a:moveTo>
                  <a:pt x="15" y="172"/>
                </a:moveTo>
                <a:lnTo>
                  <a:pt x="53" y="147"/>
                </a:lnTo>
                <a:lnTo>
                  <a:pt x="53" y="147"/>
                </a:lnTo>
                <a:lnTo>
                  <a:pt x="58" y="143"/>
                </a:lnTo>
                <a:lnTo>
                  <a:pt x="60" y="138"/>
                </a:lnTo>
                <a:lnTo>
                  <a:pt x="58" y="134"/>
                </a:lnTo>
                <a:lnTo>
                  <a:pt x="53" y="130"/>
                </a:lnTo>
                <a:lnTo>
                  <a:pt x="15" y="112"/>
                </a:lnTo>
                <a:lnTo>
                  <a:pt x="15" y="112"/>
                </a:lnTo>
                <a:lnTo>
                  <a:pt x="9" y="111"/>
                </a:lnTo>
                <a:lnTo>
                  <a:pt x="4" y="111"/>
                </a:lnTo>
                <a:lnTo>
                  <a:pt x="0" y="114"/>
                </a:lnTo>
                <a:lnTo>
                  <a:pt x="0" y="121"/>
                </a:lnTo>
                <a:lnTo>
                  <a:pt x="0" y="163"/>
                </a:lnTo>
                <a:lnTo>
                  <a:pt x="0" y="163"/>
                </a:lnTo>
                <a:lnTo>
                  <a:pt x="0" y="170"/>
                </a:lnTo>
                <a:lnTo>
                  <a:pt x="4" y="172"/>
                </a:lnTo>
                <a:lnTo>
                  <a:pt x="9" y="174"/>
                </a:lnTo>
                <a:lnTo>
                  <a:pt x="15" y="172"/>
                </a:lnTo>
                <a:lnTo>
                  <a:pt x="15" y="172"/>
                </a:lnTo>
                <a:close/>
                <a:moveTo>
                  <a:pt x="307" y="112"/>
                </a:moveTo>
                <a:lnTo>
                  <a:pt x="102" y="112"/>
                </a:lnTo>
                <a:lnTo>
                  <a:pt x="102" y="112"/>
                </a:lnTo>
                <a:lnTo>
                  <a:pt x="95" y="114"/>
                </a:lnTo>
                <a:lnTo>
                  <a:pt x="91" y="118"/>
                </a:lnTo>
                <a:lnTo>
                  <a:pt x="85" y="123"/>
                </a:lnTo>
                <a:lnTo>
                  <a:pt x="85" y="129"/>
                </a:lnTo>
                <a:lnTo>
                  <a:pt x="85" y="147"/>
                </a:lnTo>
                <a:lnTo>
                  <a:pt x="85" y="147"/>
                </a:lnTo>
                <a:lnTo>
                  <a:pt x="85" y="154"/>
                </a:lnTo>
                <a:lnTo>
                  <a:pt x="91" y="159"/>
                </a:lnTo>
                <a:lnTo>
                  <a:pt x="95" y="163"/>
                </a:lnTo>
                <a:lnTo>
                  <a:pt x="102" y="163"/>
                </a:lnTo>
                <a:lnTo>
                  <a:pt x="307" y="163"/>
                </a:lnTo>
                <a:lnTo>
                  <a:pt x="307" y="163"/>
                </a:lnTo>
                <a:lnTo>
                  <a:pt x="314" y="163"/>
                </a:lnTo>
                <a:lnTo>
                  <a:pt x="319" y="159"/>
                </a:lnTo>
                <a:lnTo>
                  <a:pt x="323" y="154"/>
                </a:lnTo>
                <a:lnTo>
                  <a:pt x="323" y="147"/>
                </a:lnTo>
                <a:lnTo>
                  <a:pt x="323" y="129"/>
                </a:lnTo>
                <a:lnTo>
                  <a:pt x="323" y="129"/>
                </a:lnTo>
                <a:lnTo>
                  <a:pt x="323" y="123"/>
                </a:lnTo>
                <a:lnTo>
                  <a:pt x="319" y="118"/>
                </a:lnTo>
                <a:lnTo>
                  <a:pt x="314" y="114"/>
                </a:lnTo>
                <a:lnTo>
                  <a:pt x="307" y="112"/>
                </a:lnTo>
                <a:lnTo>
                  <a:pt x="307" y="112"/>
                </a:lnTo>
                <a:close/>
                <a:moveTo>
                  <a:pt x="53" y="232"/>
                </a:moveTo>
                <a:lnTo>
                  <a:pt x="15" y="207"/>
                </a:lnTo>
                <a:lnTo>
                  <a:pt x="15" y="207"/>
                </a:lnTo>
                <a:lnTo>
                  <a:pt x="9" y="205"/>
                </a:lnTo>
                <a:lnTo>
                  <a:pt x="4" y="205"/>
                </a:lnTo>
                <a:lnTo>
                  <a:pt x="0" y="208"/>
                </a:lnTo>
                <a:lnTo>
                  <a:pt x="0" y="214"/>
                </a:lnTo>
                <a:lnTo>
                  <a:pt x="0" y="266"/>
                </a:lnTo>
                <a:lnTo>
                  <a:pt x="0" y="266"/>
                </a:lnTo>
                <a:lnTo>
                  <a:pt x="0" y="272"/>
                </a:lnTo>
                <a:lnTo>
                  <a:pt x="4" y="275"/>
                </a:lnTo>
                <a:lnTo>
                  <a:pt x="9" y="275"/>
                </a:lnTo>
                <a:lnTo>
                  <a:pt x="15" y="274"/>
                </a:lnTo>
                <a:lnTo>
                  <a:pt x="53" y="250"/>
                </a:lnTo>
                <a:lnTo>
                  <a:pt x="53" y="250"/>
                </a:lnTo>
                <a:lnTo>
                  <a:pt x="58" y="245"/>
                </a:lnTo>
                <a:lnTo>
                  <a:pt x="60" y="241"/>
                </a:lnTo>
                <a:lnTo>
                  <a:pt x="58" y="236"/>
                </a:lnTo>
                <a:lnTo>
                  <a:pt x="53" y="232"/>
                </a:lnTo>
                <a:lnTo>
                  <a:pt x="53" y="232"/>
                </a:lnTo>
                <a:close/>
                <a:moveTo>
                  <a:pt x="307" y="214"/>
                </a:moveTo>
                <a:lnTo>
                  <a:pt x="102" y="214"/>
                </a:lnTo>
                <a:lnTo>
                  <a:pt x="102" y="214"/>
                </a:lnTo>
                <a:lnTo>
                  <a:pt x="95" y="216"/>
                </a:lnTo>
                <a:lnTo>
                  <a:pt x="91" y="219"/>
                </a:lnTo>
                <a:lnTo>
                  <a:pt x="85" y="225"/>
                </a:lnTo>
                <a:lnTo>
                  <a:pt x="85" y="232"/>
                </a:lnTo>
                <a:lnTo>
                  <a:pt x="85" y="248"/>
                </a:lnTo>
                <a:lnTo>
                  <a:pt x="85" y="248"/>
                </a:lnTo>
                <a:lnTo>
                  <a:pt x="85" y="256"/>
                </a:lnTo>
                <a:lnTo>
                  <a:pt x="91" y="261"/>
                </a:lnTo>
                <a:lnTo>
                  <a:pt x="95" y="265"/>
                </a:lnTo>
                <a:lnTo>
                  <a:pt x="102" y="266"/>
                </a:lnTo>
                <a:lnTo>
                  <a:pt x="307" y="266"/>
                </a:lnTo>
                <a:lnTo>
                  <a:pt x="307" y="266"/>
                </a:lnTo>
                <a:lnTo>
                  <a:pt x="314" y="265"/>
                </a:lnTo>
                <a:lnTo>
                  <a:pt x="319" y="261"/>
                </a:lnTo>
                <a:lnTo>
                  <a:pt x="323" y="256"/>
                </a:lnTo>
                <a:lnTo>
                  <a:pt x="323" y="248"/>
                </a:lnTo>
                <a:lnTo>
                  <a:pt x="323" y="232"/>
                </a:lnTo>
                <a:lnTo>
                  <a:pt x="323" y="232"/>
                </a:lnTo>
                <a:lnTo>
                  <a:pt x="323" y="225"/>
                </a:lnTo>
                <a:lnTo>
                  <a:pt x="319" y="219"/>
                </a:lnTo>
                <a:lnTo>
                  <a:pt x="314" y="216"/>
                </a:lnTo>
                <a:lnTo>
                  <a:pt x="307" y="214"/>
                </a:lnTo>
                <a:lnTo>
                  <a:pt x="307" y="21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32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ardrop 37"/>
          <p:cNvSpPr/>
          <p:nvPr/>
        </p:nvSpPr>
        <p:spPr>
          <a:xfrm rot="8100000">
            <a:off x="6918030" y="2997202"/>
            <a:ext cx="648874" cy="648873"/>
          </a:xfrm>
          <a:prstGeom prst="teardrop">
            <a:avLst>
              <a:gd name="adj" fmla="val 131619"/>
            </a:avLst>
          </a:prstGeom>
          <a:solidFill>
            <a:srgbClr val="D86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100"/>
          <p:cNvSpPr/>
          <p:nvPr/>
        </p:nvSpPr>
        <p:spPr bwMode="auto">
          <a:xfrm>
            <a:off x="7060582" y="3167538"/>
            <a:ext cx="273530" cy="308201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32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ardrop 33"/>
          <p:cNvSpPr/>
          <p:nvPr/>
        </p:nvSpPr>
        <p:spPr>
          <a:xfrm rot="8100000">
            <a:off x="4535377" y="1826303"/>
            <a:ext cx="648873" cy="648873"/>
          </a:xfrm>
          <a:prstGeom prst="teardrop">
            <a:avLst>
              <a:gd name="adj" fmla="val 131619"/>
            </a:avLst>
          </a:prstGeom>
          <a:solidFill>
            <a:srgbClr val="90A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103"/>
          <p:cNvSpPr/>
          <p:nvPr/>
        </p:nvSpPr>
        <p:spPr bwMode="auto">
          <a:xfrm>
            <a:off x="4723598" y="2021680"/>
            <a:ext cx="290867" cy="258119"/>
          </a:xfrm>
          <a:custGeom>
            <a:avLst/>
            <a:gdLst/>
            <a:ahLst/>
            <a:cxnLst>
              <a:cxn ang="0">
                <a:pos x="300" y="79"/>
              </a:cxn>
              <a:cxn ang="0">
                <a:pos x="220" y="1"/>
              </a:cxn>
              <a:cxn ang="0">
                <a:pos x="220" y="1"/>
              </a:cxn>
              <a:cxn ang="0">
                <a:pos x="218" y="0"/>
              </a:cxn>
              <a:cxn ang="0">
                <a:pos x="218" y="0"/>
              </a:cxn>
              <a:cxn ang="0">
                <a:pos x="216" y="3"/>
              </a:cxn>
              <a:cxn ang="0">
                <a:pos x="216" y="47"/>
              </a:cxn>
              <a:cxn ang="0">
                <a:pos x="216" y="47"/>
              </a:cxn>
              <a:cxn ang="0">
                <a:pos x="200" y="49"/>
              </a:cxn>
              <a:cxn ang="0">
                <a:pos x="185" y="50"/>
              </a:cxn>
              <a:cxn ang="0">
                <a:pos x="155" y="56"/>
              </a:cxn>
              <a:cxn ang="0">
                <a:pos x="127" y="67"/>
              </a:cxn>
              <a:cxn ang="0">
                <a:pos x="102" y="81"/>
              </a:cxn>
              <a:cxn ang="0">
                <a:pos x="102" y="81"/>
              </a:cxn>
              <a:cxn ang="0">
                <a:pos x="87" y="90"/>
              </a:cxn>
              <a:cxn ang="0">
                <a:pos x="75" y="101"/>
              </a:cxn>
              <a:cxn ang="0">
                <a:pos x="62" y="114"/>
              </a:cxn>
              <a:cxn ang="0">
                <a:pos x="49" y="127"/>
              </a:cxn>
              <a:cxn ang="0">
                <a:pos x="49" y="127"/>
              </a:cxn>
              <a:cxn ang="0">
                <a:pos x="39" y="141"/>
              </a:cxn>
              <a:cxn ang="0">
                <a:pos x="29" y="157"/>
              </a:cxn>
              <a:cxn ang="0">
                <a:pos x="20" y="172"/>
              </a:cxn>
              <a:cxn ang="0">
                <a:pos x="15" y="190"/>
              </a:cxn>
              <a:cxn ang="0">
                <a:pos x="10" y="206"/>
              </a:cxn>
              <a:cxn ang="0">
                <a:pos x="4" y="224"/>
              </a:cxn>
              <a:cxn ang="0">
                <a:pos x="2" y="244"/>
              </a:cxn>
              <a:cxn ang="0">
                <a:pos x="0" y="263"/>
              </a:cxn>
              <a:cxn ang="0">
                <a:pos x="0" y="263"/>
              </a:cxn>
              <a:cxn ang="0">
                <a:pos x="2" y="266"/>
              </a:cxn>
              <a:cxn ang="0">
                <a:pos x="4" y="266"/>
              </a:cxn>
              <a:cxn ang="0">
                <a:pos x="64" y="266"/>
              </a:cxn>
              <a:cxn ang="0">
                <a:pos x="64" y="266"/>
              </a:cxn>
              <a:cxn ang="0">
                <a:pos x="66" y="266"/>
              </a:cxn>
              <a:cxn ang="0">
                <a:pos x="66" y="266"/>
              </a:cxn>
              <a:cxn ang="0">
                <a:pos x="66" y="263"/>
              </a:cxn>
              <a:cxn ang="0">
                <a:pos x="66" y="263"/>
              </a:cxn>
              <a:cxn ang="0">
                <a:pos x="68" y="250"/>
              </a:cxn>
              <a:cxn ang="0">
                <a:pos x="69" y="237"/>
              </a:cxn>
              <a:cxn ang="0">
                <a:pos x="71" y="223"/>
              </a:cxn>
              <a:cxn ang="0">
                <a:pos x="77" y="212"/>
              </a:cxn>
              <a:cxn ang="0">
                <a:pos x="80" y="199"/>
              </a:cxn>
              <a:cxn ang="0">
                <a:pos x="87" y="188"/>
              </a:cxn>
              <a:cxn ang="0">
                <a:pos x="102" y="166"/>
              </a:cxn>
              <a:cxn ang="0">
                <a:pos x="102" y="166"/>
              </a:cxn>
              <a:cxn ang="0">
                <a:pos x="113" y="154"/>
              </a:cxn>
              <a:cxn ang="0">
                <a:pos x="126" y="145"/>
              </a:cxn>
              <a:cxn ang="0">
                <a:pos x="138" y="134"/>
              </a:cxn>
              <a:cxn ang="0">
                <a:pos x="153" y="127"/>
              </a:cxn>
              <a:cxn ang="0">
                <a:pos x="153" y="127"/>
              </a:cxn>
              <a:cxn ang="0">
                <a:pos x="167" y="121"/>
              </a:cxn>
              <a:cxn ang="0">
                <a:pos x="184" y="116"/>
              </a:cxn>
              <a:cxn ang="0">
                <a:pos x="198" y="114"/>
              </a:cxn>
              <a:cxn ang="0">
                <a:pos x="216" y="112"/>
              </a:cxn>
              <a:cxn ang="0">
                <a:pos x="216" y="161"/>
              </a:cxn>
              <a:cxn ang="0">
                <a:pos x="216" y="161"/>
              </a:cxn>
              <a:cxn ang="0">
                <a:pos x="218" y="165"/>
              </a:cxn>
              <a:cxn ang="0">
                <a:pos x="218" y="165"/>
              </a:cxn>
              <a:cxn ang="0">
                <a:pos x="220" y="165"/>
              </a:cxn>
              <a:cxn ang="0">
                <a:pos x="300" y="85"/>
              </a:cxn>
              <a:cxn ang="0">
                <a:pos x="300" y="85"/>
              </a:cxn>
              <a:cxn ang="0">
                <a:pos x="301" y="83"/>
              </a:cxn>
              <a:cxn ang="0">
                <a:pos x="300" y="79"/>
              </a:cxn>
              <a:cxn ang="0">
                <a:pos x="300" y="79"/>
              </a:cxn>
            </a:cxnLst>
            <a:rect l="0" t="0" r="r" b="b"/>
            <a:pathLst>
              <a:path w="301" h="266">
                <a:moveTo>
                  <a:pt x="300" y="79"/>
                </a:moveTo>
                <a:lnTo>
                  <a:pt x="220" y="1"/>
                </a:lnTo>
                <a:lnTo>
                  <a:pt x="220" y="1"/>
                </a:lnTo>
                <a:lnTo>
                  <a:pt x="218" y="0"/>
                </a:lnTo>
                <a:lnTo>
                  <a:pt x="218" y="0"/>
                </a:lnTo>
                <a:lnTo>
                  <a:pt x="216" y="3"/>
                </a:lnTo>
                <a:lnTo>
                  <a:pt x="216" y="47"/>
                </a:lnTo>
                <a:lnTo>
                  <a:pt x="216" y="47"/>
                </a:lnTo>
                <a:lnTo>
                  <a:pt x="200" y="49"/>
                </a:lnTo>
                <a:lnTo>
                  <a:pt x="185" y="50"/>
                </a:lnTo>
                <a:lnTo>
                  <a:pt x="155" y="56"/>
                </a:lnTo>
                <a:lnTo>
                  <a:pt x="127" y="67"/>
                </a:lnTo>
                <a:lnTo>
                  <a:pt x="102" y="81"/>
                </a:lnTo>
                <a:lnTo>
                  <a:pt x="102" y="81"/>
                </a:lnTo>
                <a:lnTo>
                  <a:pt x="87" y="90"/>
                </a:lnTo>
                <a:lnTo>
                  <a:pt x="75" y="101"/>
                </a:lnTo>
                <a:lnTo>
                  <a:pt x="62" y="114"/>
                </a:lnTo>
                <a:lnTo>
                  <a:pt x="49" y="127"/>
                </a:lnTo>
                <a:lnTo>
                  <a:pt x="49" y="127"/>
                </a:lnTo>
                <a:lnTo>
                  <a:pt x="39" y="141"/>
                </a:lnTo>
                <a:lnTo>
                  <a:pt x="29" y="157"/>
                </a:lnTo>
                <a:lnTo>
                  <a:pt x="20" y="172"/>
                </a:lnTo>
                <a:lnTo>
                  <a:pt x="15" y="190"/>
                </a:lnTo>
                <a:lnTo>
                  <a:pt x="10" y="206"/>
                </a:lnTo>
                <a:lnTo>
                  <a:pt x="4" y="224"/>
                </a:lnTo>
                <a:lnTo>
                  <a:pt x="2" y="244"/>
                </a:lnTo>
                <a:lnTo>
                  <a:pt x="0" y="263"/>
                </a:lnTo>
                <a:lnTo>
                  <a:pt x="0" y="263"/>
                </a:lnTo>
                <a:lnTo>
                  <a:pt x="2" y="266"/>
                </a:lnTo>
                <a:lnTo>
                  <a:pt x="4" y="266"/>
                </a:lnTo>
                <a:lnTo>
                  <a:pt x="64" y="266"/>
                </a:lnTo>
                <a:lnTo>
                  <a:pt x="64" y="266"/>
                </a:lnTo>
                <a:lnTo>
                  <a:pt x="66" y="266"/>
                </a:lnTo>
                <a:lnTo>
                  <a:pt x="66" y="266"/>
                </a:lnTo>
                <a:lnTo>
                  <a:pt x="66" y="263"/>
                </a:lnTo>
                <a:lnTo>
                  <a:pt x="66" y="263"/>
                </a:lnTo>
                <a:lnTo>
                  <a:pt x="68" y="250"/>
                </a:lnTo>
                <a:lnTo>
                  <a:pt x="69" y="237"/>
                </a:lnTo>
                <a:lnTo>
                  <a:pt x="71" y="223"/>
                </a:lnTo>
                <a:lnTo>
                  <a:pt x="77" y="212"/>
                </a:lnTo>
                <a:lnTo>
                  <a:pt x="80" y="199"/>
                </a:lnTo>
                <a:lnTo>
                  <a:pt x="87" y="188"/>
                </a:lnTo>
                <a:lnTo>
                  <a:pt x="102" y="166"/>
                </a:lnTo>
                <a:lnTo>
                  <a:pt x="102" y="166"/>
                </a:lnTo>
                <a:lnTo>
                  <a:pt x="113" y="154"/>
                </a:lnTo>
                <a:lnTo>
                  <a:pt x="126" y="145"/>
                </a:lnTo>
                <a:lnTo>
                  <a:pt x="138" y="134"/>
                </a:lnTo>
                <a:lnTo>
                  <a:pt x="153" y="127"/>
                </a:lnTo>
                <a:lnTo>
                  <a:pt x="153" y="127"/>
                </a:lnTo>
                <a:lnTo>
                  <a:pt x="167" y="121"/>
                </a:lnTo>
                <a:lnTo>
                  <a:pt x="184" y="116"/>
                </a:lnTo>
                <a:lnTo>
                  <a:pt x="198" y="114"/>
                </a:lnTo>
                <a:lnTo>
                  <a:pt x="216" y="112"/>
                </a:lnTo>
                <a:lnTo>
                  <a:pt x="216" y="161"/>
                </a:lnTo>
                <a:lnTo>
                  <a:pt x="216" y="161"/>
                </a:lnTo>
                <a:lnTo>
                  <a:pt x="218" y="165"/>
                </a:lnTo>
                <a:lnTo>
                  <a:pt x="218" y="165"/>
                </a:lnTo>
                <a:lnTo>
                  <a:pt x="220" y="165"/>
                </a:lnTo>
                <a:lnTo>
                  <a:pt x="300" y="85"/>
                </a:lnTo>
                <a:lnTo>
                  <a:pt x="300" y="85"/>
                </a:lnTo>
                <a:lnTo>
                  <a:pt x="301" y="83"/>
                </a:lnTo>
                <a:lnTo>
                  <a:pt x="300" y="79"/>
                </a:lnTo>
                <a:lnTo>
                  <a:pt x="300" y="7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320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ardrop 21"/>
          <p:cNvSpPr/>
          <p:nvPr/>
        </p:nvSpPr>
        <p:spPr>
          <a:xfrm rot="8100000">
            <a:off x="9300683" y="1826302"/>
            <a:ext cx="648873" cy="648873"/>
          </a:xfrm>
          <a:prstGeom prst="teardrop">
            <a:avLst>
              <a:gd name="adj" fmla="val 131619"/>
            </a:avLst>
          </a:prstGeom>
          <a:solidFill>
            <a:srgbClr val="786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Group 58"/>
          <p:cNvGrpSpPr/>
          <p:nvPr/>
        </p:nvGrpSpPr>
        <p:grpSpPr>
          <a:xfrm>
            <a:off x="9471901" y="1956186"/>
            <a:ext cx="292790" cy="389104"/>
            <a:chOff x="8429652" y="3143254"/>
            <a:chExt cx="241300" cy="320675"/>
          </a:xfrm>
          <a:solidFill>
            <a:schemeClr val="bg1"/>
          </a:solidFill>
        </p:grpSpPr>
        <p:sp>
          <p:nvSpPr>
            <p:cNvPr id="13" name="Freeform 108"/>
            <p:cNvSpPr>
              <a:spLocks noEditPoints="1"/>
            </p:cNvSpPr>
            <p:nvPr/>
          </p:nvSpPr>
          <p:spPr bwMode="auto">
            <a:xfrm>
              <a:off x="8429652" y="3143254"/>
              <a:ext cx="241300" cy="320675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2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09"/>
            <p:cNvSpPr/>
            <p:nvPr/>
          </p:nvSpPr>
          <p:spPr bwMode="auto">
            <a:xfrm>
              <a:off x="8550302" y="3184529"/>
              <a:ext cx="79375" cy="7937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4" y="22"/>
                </a:cxn>
                <a:cxn ang="0">
                  <a:pos x="9" y="24"/>
                </a:cxn>
                <a:cxn ang="0">
                  <a:pos x="13" y="25"/>
                </a:cxn>
                <a:cxn ang="0">
                  <a:pos x="13" y="25"/>
                </a:cxn>
                <a:cxn ang="0">
                  <a:pos x="24" y="27"/>
                </a:cxn>
                <a:cxn ang="0">
                  <a:pos x="35" y="31"/>
                </a:cxn>
                <a:cxn ang="0">
                  <a:pos x="46" y="36"/>
                </a:cxn>
                <a:cxn ang="0">
                  <a:pos x="57" y="44"/>
                </a:cxn>
                <a:cxn ang="0">
                  <a:pos x="64" y="53"/>
                </a:cxn>
                <a:cxn ang="0">
                  <a:pos x="71" y="64"/>
                </a:cxn>
                <a:cxn ang="0">
                  <a:pos x="75" y="76"/>
                </a:cxn>
                <a:cxn ang="0">
                  <a:pos x="77" y="89"/>
                </a:cxn>
                <a:cxn ang="0">
                  <a:pos x="77" y="89"/>
                </a:cxn>
                <a:cxn ang="0">
                  <a:pos x="78" y="94"/>
                </a:cxn>
                <a:cxn ang="0">
                  <a:pos x="80" y="98"/>
                </a:cxn>
                <a:cxn ang="0">
                  <a:pos x="84" y="102"/>
                </a:cxn>
                <a:cxn ang="0">
                  <a:pos x="89" y="102"/>
                </a:cxn>
                <a:cxn ang="0">
                  <a:pos x="89" y="102"/>
                </a:cxn>
                <a:cxn ang="0">
                  <a:pos x="95" y="102"/>
                </a:cxn>
                <a:cxn ang="0">
                  <a:pos x="98" y="98"/>
                </a:cxn>
                <a:cxn ang="0">
                  <a:pos x="100" y="94"/>
                </a:cxn>
                <a:cxn ang="0">
                  <a:pos x="102" y="89"/>
                </a:cxn>
                <a:cxn ang="0">
                  <a:pos x="102" y="89"/>
                </a:cxn>
                <a:cxn ang="0">
                  <a:pos x="100" y="69"/>
                </a:cxn>
                <a:cxn ang="0">
                  <a:pos x="95" y="51"/>
                </a:cxn>
                <a:cxn ang="0">
                  <a:pos x="86" y="36"/>
                </a:cxn>
                <a:cxn ang="0">
                  <a:pos x="75" y="24"/>
                </a:cxn>
                <a:cxn ang="0">
                  <a:pos x="60" y="13"/>
                </a:cxn>
                <a:cxn ang="0">
                  <a:pos x="46" y="6"/>
                </a:cxn>
                <a:cxn ang="0">
                  <a:pos x="29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2" h="102">
                  <a:moveTo>
                    <a:pt x="13" y="0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4" y="27"/>
                  </a:lnTo>
                  <a:lnTo>
                    <a:pt x="35" y="31"/>
                  </a:lnTo>
                  <a:lnTo>
                    <a:pt x="46" y="36"/>
                  </a:lnTo>
                  <a:lnTo>
                    <a:pt x="57" y="44"/>
                  </a:lnTo>
                  <a:lnTo>
                    <a:pt x="64" y="53"/>
                  </a:lnTo>
                  <a:lnTo>
                    <a:pt x="71" y="64"/>
                  </a:lnTo>
                  <a:lnTo>
                    <a:pt x="75" y="76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80" y="98"/>
                  </a:lnTo>
                  <a:lnTo>
                    <a:pt x="84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95" y="102"/>
                  </a:lnTo>
                  <a:lnTo>
                    <a:pt x="98" y="98"/>
                  </a:lnTo>
                  <a:lnTo>
                    <a:pt x="100" y="94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0" y="69"/>
                  </a:lnTo>
                  <a:lnTo>
                    <a:pt x="95" y="51"/>
                  </a:lnTo>
                  <a:lnTo>
                    <a:pt x="86" y="36"/>
                  </a:lnTo>
                  <a:lnTo>
                    <a:pt x="75" y="24"/>
                  </a:lnTo>
                  <a:lnTo>
                    <a:pt x="60" y="13"/>
                  </a:lnTo>
                  <a:lnTo>
                    <a:pt x="46" y="6"/>
                  </a:lnTo>
                  <a:lnTo>
                    <a:pt x="29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320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TextBox 76"/>
          <p:cNvSpPr txBox="1"/>
          <p:nvPr/>
        </p:nvSpPr>
        <p:spPr>
          <a:xfrm>
            <a:off x="1916620" y="4278630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A878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25068" y="4625450"/>
            <a:ext cx="2456915" cy="8125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4328350" y="3107730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90A8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36798" y="3454550"/>
            <a:ext cx="2456915" cy="8125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6717541" y="4278630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D86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25989" y="4625450"/>
            <a:ext cx="2456915" cy="8125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9084193" y="3107730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78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92641" y="3454550"/>
            <a:ext cx="2456915" cy="8125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8"/>
          <p:cNvSpPr/>
          <p:nvPr/>
        </p:nvSpPr>
        <p:spPr bwMode="auto">
          <a:xfrm>
            <a:off x="4351050" y="1827250"/>
            <a:ext cx="2455412" cy="1113841"/>
          </a:xfrm>
          <a:custGeom>
            <a:avLst/>
            <a:gdLst>
              <a:gd name="T0" fmla="*/ 331 w 461"/>
              <a:gd name="T1" fmla="*/ 0 h 209"/>
              <a:gd name="T2" fmla="*/ 201 w 461"/>
              <a:gd name="T3" fmla="*/ 24 h 209"/>
              <a:gd name="T4" fmla="*/ 187 w 461"/>
              <a:gd name="T5" fmla="*/ 29 h 209"/>
              <a:gd name="T6" fmla="*/ 174 w 461"/>
              <a:gd name="T7" fmla="*/ 35 h 209"/>
              <a:gd name="T8" fmla="*/ 0 w 461"/>
              <a:gd name="T9" fmla="*/ 209 h 209"/>
              <a:gd name="T10" fmla="*/ 174 w 461"/>
              <a:gd name="T11" fmla="*/ 209 h 209"/>
              <a:gd name="T12" fmla="*/ 187 w 461"/>
              <a:gd name="T13" fmla="*/ 209 h 209"/>
              <a:gd name="T14" fmla="*/ 201 w 461"/>
              <a:gd name="T15" fmla="*/ 209 h 209"/>
              <a:gd name="T16" fmla="*/ 461 w 461"/>
              <a:gd name="T17" fmla="*/ 209 h 209"/>
              <a:gd name="T18" fmla="*/ 461 w 461"/>
              <a:gd name="T19" fmla="*/ 24 h 209"/>
              <a:gd name="T20" fmla="*/ 331 w 461"/>
              <a:gd name="T21" fmla="*/ 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1" h="209">
                <a:moveTo>
                  <a:pt x="331" y="0"/>
                </a:moveTo>
                <a:cubicBezTo>
                  <a:pt x="285" y="0"/>
                  <a:pt x="241" y="8"/>
                  <a:pt x="201" y="24"/>
                </a:cubicBezTo>
                <a:cubicBezTo>
                  <a:pt x="196" y="26"/>
                  <a:pt x="192" y="27"/>
                  <a:pt x="187" y="29"/>
                </a:cubicBezTo>
                <a:cubicBezTo>
                  <a:pt x="183" y="31"/>
                  <a:pt x="178" y="33"/>
                  <a:pt x="174" y="35"/>
                </a:cubicBezTo>
                <a:cubicBezTo>
                  <a:pt x="98" y="71"/>
                  <a:pt x="36" y="133"/>
                  <a:pt x="0" y="209"/>
                </a:cubicBezTo>
                <a:cubicBezTo>
                  <a:pt x="174" y="209"/>
                  <a:pt x="174" y="209"/>
                  <a:pt x="174" y="209"/>
                </a:cubicBezTo>
                <a:cubicBezTo>
                  <a:pt x="187" y="209"/>
                  <a:pt x="187" y="209"/>
                  <a:pt x="187" y="209"/>
                </a:cubicBezTo>
                <a:cubicBezTo>
                  <a:pt x="201" y="209"/>
                  <a:pt x="201" y="209"/>
                  <a:pt x="201" y="209"/>
                </a:cubicBezTo>
                <a:cubicBezTo>
                  <a:pt x="461" y="209"/>
                  <a:pt x="461" y="209"/>
                  <a:pt x="461" y="209"/>
                </a:cubicBezTo>
                <a:cubicBezTo>
                  <a:pt x="461" y="24"/>
                  <a:pt x="461" y="24"/>
                  <a:pt x="461" y="24"/>
                </a:cubicBezTo>
                <a:cubicBezTo>
                  <a:pt x="420" y="8"/>
                  <a:pt x="377" y="0"/>
                  <a:pt x="331" y="0"/>
                </a:cubicBezTo>
                <a:close/>
              </a:path>
            </a:pathLst>
          </a:custGeom>
          <a:solidFill>
            <a:srgbClr val="786060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4800">
              <a:solidFill>
                <a:schemeClr val="bg1"/>
              </a:solidFill>
              <a:latin typeface="Chelsea" panose="02000500000000000000" pitchFamily="2" charset="0"/>
            </a:endParaRPr>
          </a:p>
        </p:txBody>
      </p:sp>
      <p:sp>
        <p:nvSpPr>
          <p:cNvPr id="6" name="标题层"/>
          <p:cNvSpPr txBox="1"/>
          <p:nvPr/>
        </p:nvSpPr>
        <p:spPr bwMode="auto">
          <a:xfrm>
            <a:off x="5453235" y="2068883"/>
            <a:ext cx="877350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Freeform 6"/>
          <p:cNvSpPr/>
          <p:nvPr/>
        </p:nvSpPr>
        <p:spPr bwMode="auto">
          <a:xfrm rot="16200000">
            <a:off x="6255212" y="2706809"/>
            <a:ext cx="2450903" cy="1111586"/>
          </a:xfrm>
          <a:custGeom>
            <a:avLst/>
            <a:gdLst>
              <a:gd name="T0" fmla="*/ 287 w 460"/>
              <a:gd name="T1" fmla="*/ 0 h 209"/>
              <a:gd name="T2" fmla="*/ 273 w 460"/>
              <a:gd name="T3" fmla="*/ 0 h 209"/>
              <a:gd name="T4" fmla="*/ 260 w 460"/>
              <a:gd name="T5" fmla="*/ 0 h 209"/>
              <a:gd name="T6" fmla="*/ 0 w 460"/>
              <a:gd name="T7" fmla="*/ 0 h 209"/>
              <a:gd name="T8" fmla="*/ 0 w 460"/>
              <a:gd name="T9" fmla="*/ 185 h 209"/>
              <a:gd name="T10" fmla="*/ 130 w 460"/>
              <a:gd name="T11" fmla="*/ 209 h 209"/>
              <a:gd name="T12" fmla="*/ 260 w 460"/>
              <a:gd name="T13" fmla="*/ 185 h 209"/>
              <a:gd name="T14" fmla="*/ 273 w 460"/>
              <a:gd name="T15" fmla="*/ 179 h 209"/>
              <a:gd name="T16" fmla="*/ 287 w 460"/>
              <a:gd name="T17" fmla="*/ 173 h 209"/>
              <a:gd name="T18" fmla="*/ 460 w 460"/>
              <a:gd name="T19" fmla="*/ 0 h 209"/>
              <a:gd name="T20" fmla="*/ 287 w 460"/>
              <a:gd name="T21" fmla="*/ 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0" h="209">
                <a:moveTo>
                  <a:pt x="287" y="0"/>
                </a:moveTo>
                <a:cubicBezTo>
                  <a:pt x="273" y="0"/>
                  <a:pt x="273" y="0"/>
                  <a:pt x="273" y="0"/>
                </a:cubicBezTo>
                <a:cubicBezTo>
                  <a:pt x="260" y="0"/>
                  <a:pt x="260" y="0"/>
                  <a:pt x="26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5"/>
                  <a:pt x="0" y="185"/>
                  <a:pt x="0" y="185"/>
                </a:cubicBezTo>
                <a:cubicBezTo>
                  <a:pt x="40" y="200"/>
                  <a:pt x="84" y="209"/>
                  <a:pt x="130" y="209"/>
                </a:cubicBezTo>
                <a:cubicBezTo>
                  <a:pt x="176" y="209"/>
                  <a:pt x="219" y="200"/>
                  <a:pt x="260" y="185"/>
                </a:cubicBezTo>
                <a:cubicBezTo>
                  <a:pt x="264" y="183"/>
                  <a:pt x="269" y="181"/>
                  <a:pt x="273" y="179"/>
                </a:cubicBezTo>
                <a:cubicBezTo>
                  <a:pt x="278" y="178"/>
                  <a:pt x="282" y="176"/>
                  <a:pt x="287" y="173"/>
                </a:cubicBezTo>
                <a:cubicBezTo>
                  <a:pt x="363" y="137"/>
                  <a:pt x="424" y="76"/>
                  <a:pt x="460" y="0"/>
                </a:cubicBezTo>
                <a:lnTo>
                  <a:pt x="287" y="0"/>
                </a:lnTo>
                <a:close/>
              </a:path>
            </a:pathLst>
          </a:custGeom>
          <a:solidFill>
            <a:srgbClr val="90A81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4800">
              <a:solidFill>
                <a:schemeClr val="bg1"/>
              </a:solidFill>
              <a:latin typeface="Chelsea" panose="02000500000000000000" pitchFamily="2" charset="0"/>
            </a:endParaRPr>
          </a:p>
        </p:txBody>
      </p:sp>
      <p:sp>
        <p:nvSpPr>
          <p:cNvPr id="8" name="标题层"/>
          <p:cNvSpPr txBox="1"/>
          <p:nvPr/>
        </p:nvSpPr>
        <p:spPr bwMode="auto">
          <a:xfrm>
            <a:off x="7012044" y="3244917"/>
            <a:ext cx="877350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5422052" y="4614108"/>
            <a:ext cx="2450902" cy="1111586"/>
          </a:xfrm>
          <a:custGeom>
            <a:avLst/>
            <a:gdLst>
              <a:gd name="T0" fmla="*/ 287 w 460"/>
              <a:gd name="T1" fmla="*/ 0 h 209"/>
              <a:gd name="T2" fmla="*/ 273 w 460"/>
              <a:gd name="T3" fmla="*/ 0 h 209"/>
              <a:gd name="T4" fmla="*/ 260 w 460"/>
              <a:gd name="T5" fmla="*/ 0 h 209"/>
              <a:gd name="T6" fmla="*/ 0 w 460"/>
              <a:gd name="T7" fmla="*/ 0 h 209"/>
              <a:gd name="T8" fmla="*/ 0 w 460"/>
              <a:gd name="T9" fmla="*/ 185 h 209"/>
              <a:gd name="T10" fmla="*/ 130 w 460"/>
              <a:gd name="T11" fmla="*/ 209 h 209"/>
              <a:gd name="T12" fmla="*/ 260 w 460"/>
              <a:gd name="T13" fmla="*/ 185 h 209"/>
              <a:gd name="T14" fmla="*/ 273 w 460"/>
              <a:gd name="T15" fmla="*/ 179 h 209"/>
              <a:gd name="T16" fmla="*/ 287 w 460"/>
              <a:gd name="T17" fmla="*/ 173 h 209"/>
              <a:gd name="T18" fmla="*/ 460 w 460"/>
              <a:gd name="T19" fmla="*/ 0 h 209"/>
              <a:gd name="T20" fmla="*/ 287 w 460"/>
              <a:gd name="T21" fmla="*/ 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0" h="209">
                <a:moveTo>
                  <a:pt x="287" y="0"/>
                </a:moveTo>
                <a:cubicBezTo>
                  <a:pt x="273" y="0"/>
                  <a:pt x="273" y="0"/>
                  <a:pt x="273" y="0"/>
                </a:cubicBezTo>
                <a:cubicBezTo>
                  <a:pt x="260" y="0"/>
                  <a:pt x="260" y="0"/>
                  <a:pt x="26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5"/>
                  <a:pt x="0" y="185"/>
                  <a:pt x="0" y="185"/>
                </a:cubicBezTo>
                <a:cubicBezTo>
                  <a:pt x="40" y="200"/>
                  <a:pt x="84" y="209"/>
                  <a:pt x="130" y="209"/>
                </a:cubicBezTo>
                <a:cubicBezTo>
                  <a:pt x="176" y="209"/>
                  <a:pt x="219" y="200"/>
                  <a:pt x="260" y="185"/>
                </a:cubicBezTo>
                <a:cubicBezTo>
                  <a:pt x="264" y="183"/>
                  <a:pt x="269" y="181"/>
                  <a:pt x="273" y="179"/>
                </a:cubicBezTo>
                <a:cubicBezTo>
                  <a:pt x="278" y="178"/>
                  <a:pt x="282" y="176"/>
                  <a:pt x="287" y="173"/>
                </a:cubicBezTo>
                <a:cubicBezTo>
                  <a:pt x="363" y="137"/>
                  <a:pt x="424" y="76"/>
                  <a:pt x="460" y="0"/>
                </a:cubicBezTo>
                <a:lnTo>
                  <a:pt x="287" y="0"/>
                </a:lnTo>
                <a:close/>
              </a:path>
            </a:pathLst>
          </a:custGeom>
          <a:solidFill>
            <a:srgbClr val="A87848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4800">
              <a:solidFill>
                <a:schemeClr val="bg1"/>
              </a:solidFill>
              <a:latin typeface="Chelsea" panose="02000500000000000000" pitchFamily="2" charset="0"/>
            </a:endParaRPr>
          </a:p>
        </p:txBody>
      </p:sp>
      <p:sp>
        <p:nvSpPr>
          <p:cNvPr id="10" name="标题层"/>
          <p:cNvSpPr txBox="1"/>
          <p:nvPr/>
        </p:nvSpPr>
        <p:spPr bwMode="auto">
          <a:xfrm>
            <a:off x="5988185" y="4798333"/>
            <a:ext cx="877350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Freeform 6"/>
          <p:cNvSpPr/>
          <p:nvPr/>
        </p:nvSpPr>
        <p:spPr bwMode="auto">
          <a:xfrm rot="5400000">
            <a:off x="3509928" y="3748431"/>
            <a:ext cx="2450903" cy="1111586"/>
          </a:xfrm>
          <a:custGeom>
            <a:avLst/>
            <a:gdLst>
              <a:gd name="T0" fmla="*/ 287 w 460"/>
              <a:gd name="T1" fmla="*/ 0 h 209"/>
              <a:gd name="T2" fmla="*/ 273 w 460"/>
              <a:gd name="T3" fmla="*/ 0 h 209"/>
              <a:gd name="T4" fmla="*/ 260 w 460"/>
              <a:gd name="T5" fmla="*/ 0 h 209"/>
              <a:gd name="T6" fmla="*/ 0 w 460"/>
              <a:gd name="T7" fmla="*/ 0 h 209"/>
              <a:gd name="T8" fmla="*/ 0 w 460"/>
              <a:gd name="T9" fmla="*/ 185 h 209"/>
              <a:gd name="T10" fmla="*/ 130 w 460"/>
              <a:gd name="T11" fmla="*/ 209 h 209"/>
              <a:gd name="T12" fmla="*/ 260 w 460"/>
              <a:gd name="T13" fmla="*/ 185 h 209"/>
              <a:gd name="T14" fmla="*/ 273 w 460"/>
              <a:gd name="T15" fmla="*/ 179 h 209"/>
              <a:gd name="T16" fmla="*/ 287 w 460"/>
              <a:gd name="T17" fmla="*/ 173 h 209"/>
              <a:gd name="T18" fmla="*/ 460 w 460"/>
              <a:gd name="T19" fmla="*/ 0 h 209"/>
              <a:gd name="T20" fmla="*/ 287 w 460"/>
              <a:gd name="T21" fmla="*/ 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0" h="209">
                <a:moveTo>
                  <a:pt x="287" y="0"/>
                </a:moveTo>
                <a:cubicBezTo>
                  <a:pt x="273" y="0"/>
                  <a:pt x="273" y="0"/>
                  <a:pt x="273" y="0"/>
                </a:cubicBezTo>
                <a:cubicBezTo>
                  <a:pt x="260" y="0"/>
                  <a:pt x="260" y="0"/>
                  <a:pt x="26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5"/>
                  <a:pt x="0" y="185"/>
                  <a:pt x="0" y="185"/>
                </a:cubicBezTo>
                <a:cubicBezTo>
                  <a:pt x="40" y="200"/>
                  <a:pt x="84" y="209"/>
                  <a:pt x="130" y="209"/>
                </a:cubicBezTo>
                <a:cubicBezTo>
                  <a:pt x="176" y="209"/>
                  <a:pt x="219" y="200"/>
                  <a:pt x="260" y="185"/>
                </a:cubicBezTo>
                <a:cubicBezTo>
                  <a:pt x="264" y="183"/>
                  <a:pt x="269" y="181"/>
                  <a:pt x="273" y="179"/>
                </a:cubicBezTo>
                <a:cubicBezTo>
                  <a:pt x="278" y="178"/>
                  <a:pt x="282" y="176"/>
                  <a:pt x="287" y="173"/>
                </a:cubicBezTo>
                <a:cubicBezTo>
                  <a:pt x="363" y="137"/>
                  <a:pt x="424" y="76"/>
                  <a:pt x="460" y="0"/>
                </a:cubicBezTo>
                <a:lnTo>
                  <a:pt x="287" y="0"/>
                </a:lnTo>
                <a:close/>
              </a:path>
            </a:pathLst>
          </a:custGeom>
          <a:solidFill>
            <a:srgbClr val="D86030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4800">
              <a:solidFill>
                <a:schemeClr val="bg1"/>
              </a:solidFill>
              <a:latin typeface="Chelsea" panose="02000500000000000000" pitchFamily="2" charset="0"/>
            </a:endParaRPr>
          </a:p>
        </p:txBody>
      </p:sp>
      <p:sp>
        <p:nvSpPr>
          <p:cNvPr id="12" name="标题层"/>
          <p:cNvSpPr txBox="1"/>
          <p:nvPr/>
        </p:nvSpPr>
        <p:spPr bwMode="auto">
          <a:xfrm>
            <a:off x="4351050" y="3808630"/>
            <a:ext cx="877350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04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047787" y="2590541"/>
            <a:ext cx="882570" cy="0"/>
          </a:xfrm>
          <a:prstGeom prst="line">
            <a:avLst/>
          </a:prstGeom>
          <a:solidFill>
            <a:srgbClr val="EBB35E"/>
          </a:solidFill>
          <a:ln w="9525" cap="flat" cmpd="sng" algn="ctr">
            <a:noFill/>
            <a:prstDash val="sysDash"/>
            <a:headEnd type="oval"/>
            <a:tailEnd type="oval"/>
          </a:ln>
          <a:effectLst/>
        </p:spPr>
      </p:cxnSp>
      <p:cxnSp>
        <p:nvCxnSpPr>
          <p:cNvPr id="14" name="直接连接符 13"/>
          <p:cNvCxnSpPr/>
          <p:nvPr/>
        </p:nvCxnSpPr>
        <p:spPr>
          <a:xfrm>
            <a:off x="7431668" y="2590541"/>
            <a:ext cx="882570" cy="0"/>
          </a:xfrm>
          <a:prstGeom prst="line">
            <a:avLst/>
          </a:prstGeom>
          <a:solidFill>
            <a:srgbClr val="EBB35E"/>
          </a:solidFill>
          <a:ln w="9525" cap="flat" cmpd="sng" algn="ctr">
            <a:noFill/>
            <a:prstDash val="sysDash"/>
            <a:headEnd type="oval"/>
            <a:tailEnd type="oval"/>
          </a:ln>
          <a:effectLst/>
        </p:spPr>
      </p:cxnSp>
      <p:cxnSp>
        <p:nvCxnSpPr>
          <p:cNvPr id="15" name="直接连接符 14"/>
          <p:cNvCxnSpPr/>
          <p:nvPr/>
        </p:nvCxnSpPr>
        <p:spPr>
          <a:xfrm>
            <a:off x="7431668" y="4820080"/>
            <a:ext cx="882570" cy="0"/>
          </a:xfrm>
          <a:prstGeom prst="line">
            <a:avLst/>
          </a:prstGeom>
          <a:solidFill>
            <a:srgbClr val="EBB35E"/>
          </a:solidFill>
          <a:ln w="9525" cap="flat" cmpd="sng" algn="ctr">
            <a:noFill/>
            <a:prstDash val="sysDash"/>
            <a:headEnd type="oval"/>
            <a:tailEnd type="oval"/>
          </a:ln>
          <a:effectLst/>
        </p:spPr>
      </p:cxnSp>
      <p:cxnSp>
        <p:nvCxnSpPr>
          <p:cNvPr id="16" name="直接连接符 15"/>
          <p:cNvCxnSpPr/>
          <p:nvPr/>
        </p:nvCxnSpPr>
        <p:spPr>
          <a:xfrm>
            <a:off x="4047787" y="4820080"/>
            <a:ext cx="882570" cy="0"/>
          </a:xfrm>
          <a:prstGeom prst="line">
            <a:avLst/>
          </a:prstGeom>
          <a:solidFill>
            <a:srgbClr val="EBB35E"/>
          </a:solidFill>
          <a:ln w="9525" cap="flat" cmpd="sng" algn="ctr">
            <a:noFill/>
            <a:prstDash val="sysDash"/>
            <a:headEnd type="oval"/>
            <a:tailEnd type="oval"/>
          </a:ln>
          <a:effectLst/>
        </p:spPr>
      </p:cxnSp>
      <p:sp>
        <p:nvSpPr>
          <p:cNvPr id="17" name="TextBox 76"/>
          <p:cNvSpPr txBox="1"/>
          <p:nvPr/>
        </p:nvSpPr>
        <p:spPr>
          <a:xfrm>
            <a:off x="2650426" y="1851742"/>
            <a:ext cx="1582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78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52102" y="2221074"/>
            <a:ext cx="278124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2652870" y="4287999"/>
            <a:ext cx="1582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D86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54546" y="4657331"/>
            <a:ext cx="278124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7995033" y="1851742"/>
            <a:ext cx="1582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90A8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95033" y="2221074"/>
            <a:ext cx="278124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7995033" y="4287999"/>
            <a:ext cx="1582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A878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995033" y="4657331"/>
            <a:ext cx="2781248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9" t="22167" r="43815"/>
          <a:stretch>
            <a:fillRect/>
          </a:stretch>
        </p:blipFill>
        <p:spPr>
          <a:xfrm>
            <a:off x="962525" y="375423"/>
            <a:ext cx="5566410" cy="6482577"/>
          </a:xfrm>
          <a:prstGeom prst="rect">
            <a:avLst/>
          </a:prstGeom>
        </p:spPr>
      </p:pic>
      <p:sp>
        <p:nvSpPr>
          <p:cNvPr id="7" name="TextBox 76"/>
          <p:cNvSpPr txBox="1"/>
          <p:nvPr/>
        </p:nvSpPr>
        <p:spPr>
          <a:xfrm>
            <a:off x="8007178" y="2811922"/>
            <a:ext cx="37141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6600" dirty="0" smtClean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endParaRPr lang="zh-CN" altLang="en-US" sz="6600" dirty="0">
              <a:solidFill>
                <a:srgbClr val="90A8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 noEditPoints="1"/>
          </p:cNvSpPr>
          <p:nvPr/>
        </p:nvSpPr>
        <p:spPr bwMode="auto">
          <a:xfrm>
            <a:off x="1417638" y="5470525"/>
            <a:ext cx="417512" cy="417513"/>
          </a:xfrm>
          <a:custGeom>
            <a:avLst/>
            <a:gdLst/>
            <a:ahLst/>
            <a:cxnLst>
              <a:cxn ang="0">
                <a:pos x="263" y="275"/>
              </a:cxn>
              <a:cxn ang="0">
                <a:pos x="234" y="270"/>
              </a:cxn>
              <a:cxn ang="0">
                <a:pos x="172" y="232"/>
              </a:cxn>
              <a:cxn ang="0">
                <a:pos x="121" y="243"/>
              </a:cxn>
              <a:cxn ang="0">
                <a:pos x="98" y="241"/>
              </a:cxn>
              <a:cxn ang="0">
                <a:pos x="63" y="228"/>
              </a:cxn>
              <a:cxn ang="0">
                <a:pos x="36" y="208"/>
              </a:cxn>
              <a:cxn ang="0">
                <a:pos x="15" y="179"/>
              </a:cxn>
              <a:cxn ang="0">
                <a:pos x="2" y="147"/>
              </a:cxn>
              <a:cxn ang="0">
                <a:pos x="0" y="121"/>
              </a:cxn>
              <a:cxn ang="0">
                <a:pos x="5" y="85"/>
              </a:cxn>
              <a:cxn ang="0">
                <a:pos x="22" y="52"/>
              </a:cxn>
              <a:cxn ang="0">
                <a:pos x="45" y="27"/>
              </a:cxn>
              <a:cxn ang="0">
                <a:pos x="74" y="9"/>
              </a:cxn>
              <a:cxn ang="0">
                <a:pos x="111" y="0"/>
              </a:cxn>
              <a:cxn ang="0">
                <a:pos x="134" y="0"/>
              </a:cxn>
              <a:cxn ang="0">
                <a:pos x="170" y="9"/>
              </a:cxn>
              <a:cxn ang="0">
                <a:pos x="199" y="27"/>
              </a:cxn>
              <a:cxn ang="0">
                <a:pos x="223" y="52"/>
              </a:cxn>
              <a:cxn ang="0">
                <a:pos x="239" y="85"/>
              </a:cxn>
              <a:cxn ang="0">
                <a:pos x="245" y="121"/>
              </a:cxn>
              <a:cxn ang="0">
                <a:pos x="239" y="156"/>
              </a:cxn>
              <a:cxn ang="0">
                <a:pos x="272" y="234"/>
              </a:cxn>
              <a:cxn ang="0">
                <a:pos x="279" y="252"/>
              </a:cxn>
              <a:cxn ang="0">
                <a:pos x="272" y="270"/>
              </a:cxn>
              <a:cxn ang="0">
                <a:pos x="105" y="36"/>
              </a:cxn>
              <a:cxn ang="0">
                <a:pos x="60" y="60"/>
              </a:cxn>
              <a:cxn ang="0">
                <a:pos x="36" y="103"/>
              </a:cxn>
              <a:cxn ang="0">
                <a:pos x="36" y="139"/>
              </a:cxn>
              <a:cxn ang="0">
                <a:pos x="60" y="183"/>
              </a:cxn>
              <a:cxn ang="0">
                <a:pos x="105" y="206"/>
              </a:cxn>
              <a:cxn ang="0">
                <a:pos x="140" y="206"/>
              </a:cxn>
              <a:cxn ang="0">
                <a:pos x="183" y="183"/>
              </a:cxn>
              <a:cxn ang="0">
                <a:pos x="208" y="139"/>
              </a:cxn>
              <a:cxn ang="0">
                <a:pos x="208" y="103"/>
              </a:cxn>
              <a:cxn ang="0">
                <a:pos x="183" y="60"/>
              </a:cxn>
              <a:cxn ang="0">
                <a:pos x="140" y="36"/>
              </a:cxn>
              <a:cxn ang="0">
                <a:pos x="158" y="139"/>
              </a:cxn>
              <a:cxn ang="0">
                <a:pos x="80" y="138"/>
              </a:cxn>
              <a:cxn ang="0">
                <a:pos x="71" y="121"/>
              </a:cxn>
              <a:cxn ang="0">
                <a:pos x="74" y="109"/>
              </a:cxn>
              <a:cxn ang="0">
                <a:pos x="158" y="103"/>
              </a:cxn>
              <a:cxn ang="0">
                <a:pos x="170" y="109"/>
              </a:cxn>
              <a:cxn ang="0">
                <a:pos x="174" y="121"/>
              </a:cxn>
              <a:cxn ang="0">
                <a:pos x="163" y="138"/>
              </a:cxn>
            </a:cxnLst>
            <a:rect l="0" t="0" r="r" b="b"/>
            <a:pathLst>
              <a:path w="279" h="277">
                <a:moveTo>
                  <a:pt x="272" y="270"/>
                </a:moveTo>
                <a:lnTo>
                  <a:pt x="272" y="270"/>
                </a:lnTo>
                <a:lnTo>
                  <a:pt x="263" y="275"/>
                </a:lnTo>
                <a:lnTo>
                  <a:pt x="252" y="277"/>
                </a:lnTo>
                <a:lnTo>
                  <a:pt x="243" y="275"/>
                </a:lnTo>
                <a:lnTo>
                  <a:pt x="234" y="270"/>
                </a:lnTo>
                <a:lnTo>
                  <a:pt x="189" y="225"/>
                </a:lnTo>
                <a:lnTo>
                  <a:pt x="189" y="225"/>
                </a:lnTo>
                <a:lnTo>
                  <a:pt x="172" y="232"/>
                </a:lnTo>
                <a:lnTo>
                  <a:pt x="158" y="239"/>
                </a:lnTo>
                <a:lnTo>
                  <a:pt x="140" y="243"/>
                </a:lnTo>
                <a:lnTo>
                  <a:pt x="121" y="243"/>
                </a:lnTo>
                <a:lnTo>
                  <a:pt x="121" y="243"/>
                </a:lnTo>
                <a:lnTo>
                  <a:pt x="111" y="243"/>
                </a:lnTo>
                <a:lnTo>
                  <a:pt x="98" y="241"/>
                </a:lnTo>
                <a:lnTo>
                  <a:pt x="85" y="237"/>
                </a:lnTo>
                <a:lnTo>
                  <a:pt x="74" y="234"/>
                </a:lnTo>
                <a:lnTo>
                  <a:pt x="63" y="228"/>
                </a:lnTo>
                <a:lnTo>
                  <a:pt x="54" y="223"/>
                </a:lnTo>
                <a:lnTo>
                  <a:pt x="45" y="216"/>
                </a:lnTo>
                <a:lnTo>
                  <a:pt x="36" y="208"/>
                </a:lnTo>
                <a:lnTo>
                  <a:pt x="27" y="199"/>
                </a:lnTo>
                <a:lnTo>
                  <a:pt x="22" y="190"/>
                </a:lnTo>
                <a:lnTo>
                  <a:pt x="15" y="179"/>
                </a:lnTo>
                <a:lnTo>
                  <a:pt x="9" y="168"/>
                </a:lnTo>
                <a:lnTo>
                  <a:pt x="5" y="157"/>
                </a:lnTo>
                <a:lnTo>
                  <a:pt x="2" y="147"/>
                </a:lnTo>
                <a:lnTo>
                  <a:pt x="0" y="134"/>
                </a:lnTo>
                <a:lnTo>
                  <a:pt x="0" y="121"/>
                </a:lnTo>
                <a:lnTo>
                  <a:pt x="0" y="121"/>
                </a:lnTo>
                <a:lnTo>
                  <a:pt x="0" y="109"/>
                </a:lnTo>
                <a:lnTo>
                  <a:pt x="2" y="96"/>
                </a:lnTo>
                <a:lnTo>
                  <a:pt x="5" y="85"/>
                </a:lnTo>
                <a:lnTo>
                  <a:pt x="9" y="74"/>
                </a:lnTo>
                <a:lnTo>
                  <a:pt x="15" y="63"/>
                </a:lnTo>
                <a:lnTo>
                  <a:pt x="22" y="52"/>
                </a:lnTo>
                <a:lnTo>
                  <a:pt x="27" y="43"/>
                </a:lnTo>
                <a:lnTo>
                  <a:pt x="36" y="34"/>
                </a:lnTo>
                <a:lnTo>
                  <a:pt x="45" y="27"/>
                </a:lnTo>
                <a:lnTo>
                  <a:pt x="54" y="20"/>
                </a:lnTo>
                <a:lnTo>
                  <a:pt x="63" y="14"/>
                </a:lnTo>
                <a:lnTo>
                  <a:pt x="74" y="9"/>
                </a:lnTo>
                <a:lnTo>
                  <a:pt x="85" y="5"/>
                </a:lnTo>
                <a:lnTo>
                  <a:pt x="98" y="2"/>
                </a:lnTo>
                <a:lnTo>
                  <a:pt x="111" y="0"/>
                </a:lnTo>
                <a:lnTo>
                  <a:pt x="121" y="0"/>
                </a:lnTo>
                <a:lnTo>
                  <a:pt x="121" y="0"/>
                </a:lnTo>
                <a:lnTo>
                  <a:pt x="134" y="0"/>
                </a:lnTo>
                <a:lnTo>
                  <a:pt x="147" y="2"/>
                </a:lnTo>
                <a:lnTo>
                  <a:pt x="158" y="5"/>
                </a:lnTo>
                <a:lnTo>
                  <a:pt x="170" y="9"/>
                </a:lnTo>
                <a:lnTo>
                  <a:pt x="181" y="14"/>
                </a:lnTo>
                <a:lnTo>
                  <a:pt x="190" y="20"/>
                </a:lnTo>
                <a:lnTo>
                  <a:pt x="199" y="27"/>
                </a:lnTo>
                <a:lnTo>
                  <a:pt x="208" y="34"/>
                </a:lnTo>
                <a:lnTo>
                  <a:pt x="216" y="43"/>
                </a:lnTo>
                <a:lnTo>
                  <a:pt x="223" y="52"/>
                </a:lnTo>
                <a:lnTo>
                  <a:pt x="230" y="63"/>
                </a:lnTo>
                <a:lnTo>
                  <a:pt x="236" y="74"/>
                </a:lnTo>
                <a:lnTo>
                  <a:pt x="239" y="85"/>
                </a:lnTo>
                <a:lnTo>
                  <a:pt x="241" y="96"/>
                </a:lnTo>
                <a:lnTo>
                  <a:pt x="243" y="109"/>
                </a:lnTo>
                <a:lnTo>
                  <a:pt x="245" y="121"/>
                </a:lnTo>
                <a:lnTo>
                  <a:pt x="245" y="121"/>
                </a:lnTo>
                <a:lnTo>
                  <a:pt x="243" y="139"/>
                </a:lnTo>
                <a:lnTo>
                  <a:pt x="239" y="156"/>
                </a:lnTo>
                <a:lnTo>
                  <a:pt x="234" y="172"/>
                </a:lnTo>
                <a:lnTo>
                  <a:pt x="225" y="187"/>
                </a:lnTo>
                <a:lnTo>
                  <a:pt x="272" y="234"/>
                </a:lnTo>
                <a:lnTo>
                  <a:pt x="272" y="234"/>
                </a:lnTo>
                <a:lnTo>
                  <a:pt x="277" y="243"/>
                </a:lnTo>
                <a:lnTo>
                  <a:pt x="279" y="252"/>
                </a:lnTo>
                <a:lnTo>
                  <a:pt x="277" y="261"/>
                </a:lnTo>
                <a:lnTo>
                  <a:pt x="272" y="270"/>
                </a:lnTo>
                <a:lnTo>
                  <a:pt x="272" y="270"/>
                </a:lnTo>
                <a:close/>
                <a:moveTo>
                  <a:pt x="121" y="34"/>
                </a:moveTo>
                <a:lnTo>
                  <a:pt x="121" y="34"/>
                </a:lnTo>
                <a:lnTo>
                  <a:pt x="105" y="36"/>
                </a:lnTo>
                <a:lnTo>
                  <a:pt x="89" y="41"/>
                </a:lnTo>
                <a:lnTo>
                  <a:pt x="74" y="49"/>
                </a:lnTo>
                <a:lnTo>
                  <a:pt x="60" y="60"/>
                </a:lnTo>
                <a:lnTo>
                  <a:pt x="51" y="72"/>
                </a:lnTo>
                <a:lnTo>
                  <a:pt x="42" y="87"/>
                </a:lnTo>
                <a:lnTo>
                  <a:pt x="36" y="103"/>
                </a:lnTo>
                <a:lnTo>
                  <a:pt x="34" y="121"/>
                </a:lnTo>
                <a:lnTo>
                  <a:pt x="34" y="121"/>
                </a:lnTo>
                <a:lnTo>
                  <a:pt x="36" y="139"/>
                </a:lnTo>
                <a:lnTo>
                  <a:pt x="42" y="156"/>
                </a:lnTo>
                <a:lnTo>
                  <a:pt x="51" y="170"/>
                </a:lnTo>
                <a:lnTo>
                  <a:pt x="60" y="183"/>
                </a:lnTo>
                <a:lnTo>
                  <a:pt x="74" y="194"/>
                </a:lnTo>
                <a:lnTo>
                  <a:pt x="89" y="201"/>
                </a:lnTo>
                <a:lnTo>
                  <a:pt x="105" y="206"/>
                </a:lnTo>
                <a:lnTo>
                  <a:pt x="121" y="208"/>
                </a:lnTo>
                <a:lnTo>
                  <a:pt x="121" y="208"/>
                </a:lnTo>
                <a:lnTo>
                  <a:pt x="140" y="206"/>
                </a:lnTo>
                <a:lnTo>
                  <a:pt x="156" y="201"/>
                </a:lnTo>
                <a:lnTo>
                  <a:pt x="170" y="194"/>
                </a:lnTo>
                <a:lnTo>
                  <a:pt x="183" y="183"/>
                </a:lnTo>
                <a:lnTo>
                  <a:pt x="194" y="170"/>
                </a:lnTo>
                <a:lnTo>
                  <a:pt x="203" y="156"/>
                </a:lnTo>
                <a:lnTo>
                  <a:pt x="208" y="139"/>
                </a:lnTo>
                <a:lnTo>
                  <a:pt x="210" y="121"/>
                </a:lnTo>
                <a:lnTo>
                  <a:pt x="210" y="121"/>
                </a:lnTo>
                <a:lnTo>
                  <a:pt x="208" y="103"/>
                </a:lnTo>
                <a:lnTo>
                  <a:pt x="203" y="87"/>
                </a:lnTo>
                <a:lnTo>
                  <a:pt x="194" y="72"/>
                </a:lnTo>
                <a:lnTo>
                  <a:pt x="183" y="60"/>
                </a:lnTo>
                <a:lnTo>
                  <a:pt x="170" y="49"/>
                </a:lnTo>
                <a:lnTo>
                  <a:pt x="156" y="41"/>
                </a:lnTo>
                <a:lnTo>
                  <a:pt x="140" y="36"/>
                </a:lnTo>
                <a:lnTo>
                  <a:pt x="121" y="34"/>
                </a:lnTo>
                <a:lnTo>
                  <a:pt x="121" y="34"/>
                </a:lnTo>
                <a:close/>
                <a:moveTo>
                  <a:pt x="158" y="139"/>
                </a:moveTo>
                <a:lnTo>
                  <a:pt x="87" y="139"/>
                </a:lnTo>
                <a:lnTo>
                  <a:pt x="87" y="139"/>
                </a:lnTo>
                <a:lnTo>
                  <a:pt x="80" y="138"/>
                </a:lnTo>
                <a:lnTo>
                  <a:pt x="74" y="134"/>
                </a:lnTo>
                <a:lnTo>
                  <a:pt x="71" y="128"/>
                </a:lnTo>
                <a:lnTo>
                  <a:pt x="71" y="121"/>
                </a:lnTo>
                <a:lnTo>
                  <a:pt x="71" y="121"/>
                </a:lnTo>
                <a:lnTo>
                  <a:pt x="71" y="114"/>
                </a:lnTo>
                <a:lnTo>
                  <a:pt x="74" y="109"/>
                </a:lnTo>
                <a:lnTo>
                  <a:pt x="80" y="105"/>
                </a:lnTo>
                <a:lnTo>
                  <a:pt x="87" y="103"/>
                </a:lnTo>
                <a:lnTo>
                  <a:pt x="158" y="103"/>
                </a:lnTo>
                <a:lnTo>
                  <a:pt x="158" y="103"/>
                </a:lnTo>
                <a:lnTo>
                  <a:pt x="163" y="105"/>
                </a:lnTo>
                <a:lnTo>
                  <a:pt x="170" y="109"/>
                </a:lnTo>
                <a:lnTo>
                  <a:pt x="174" y="114"/>
                </a:lnTo>
                <a:lnTo>
                  <a:pt x="174" y="121"/>
                </a:lnTo>
                <a:lnTo>
                  <a:pt x="174" y="121"/>
                </a:lnTo>
                <a:lnTo>
                  <a:pt x="174" y="128"/>
                </a:lnTo>
                <a:lnTo>
                  <a:pt x="170" y="134"/>
                </a:lnTo>
                <a:lnTo>
                  <a:pt x="163" y="138"/>
                </a:lnTo>
                <a:lnTo>
                  <a:pt x="158" y="139"/>
                </a:lnTo>
                <a:lnTo>
                  <a:pt x="158" y="139"/>
                </a:lnTo>
                <a:close/>
              </a:path>
            </a:pathLst>
          </a:custGeom>
          <a:solidFill>
            <a:srgbClr val="90A818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3" name="Group 83"/>
          <p:cNvGrpSpPr/>
          <p:nvPr/>
        </p:nvGrpSpPr>
        <p:grpSpPr>
          <a:xfrm>
            <a:off x="2616303" y="5465180"/>
            <a:ext cx="429624" cy="429624"/>
            <a:chOff x="1787872" y="3796481"/>
            <a:chExt cx="296916" cy="296916"/>
          </a:xfrm>
          <a:solidFill>
            <a:srgbClr val="90A818"/>
          </a:solidFill>
        </p:grpSpPr>
        <p:sp>
          <p:nvSpPr>
            <p:cNvPr id="4" name="Freeform 12"/>
            <p:cNvSpPr>
              <a:spLocks noEditPoints="1"/>
            </p:cNvSpPr>
            <p:nvPr/>
          </p:nvSpPr>
          <p:spPr bwMode="auto">
            <a:xfrm>
              <a:off x="1787872" y="3796481"/>
              <a:ext cx="296916" cy="296916"/>
            </a:xfrm>
            <a:custGeom>
              <a:avLst/>
              <a:gdLst/>
              <a:ahLst/>
              <a:cxnLst>
                <a:cxn ang="0">
                  <a:pos x="221" y="189"/>
                </a:cxn>
                <a:cxn ang="0">
                  <a:pos x="241" y="140"/>
                </a:cxn>
                <a:cxn ang="0">
                  <a:pos x="243" y="109"/>
                </a:cxn>
                <a:cxn ang="0">
                  <a:pos x="234" y="73"/>
                </a:cxn>
                <a:cxn ang="0">
                  <a:pos x="221" y="53"/>
                </a:cxn>
                <a:cxn ang="0">
                  <a:pos x="207" y="35"/>
                </a:cxn>
                <a:cxn ang="0">
                  <a:pos x="179" y="15"/>
                </a:cxn>
                <a:cxn ang="0">
                  <a:pos x="158" y="6"/>
                </a:cxn>
                <a:cxn ang="0">
                  <a:pos x="121" y="0"/>
                </a:cxn>
                <a:cxn ang="0">
                  <a:pos x="98" y="2"/>
                </a:cxn>
                <a:cxn ang="0">
                  <a:pos x="74" y="9"/>
                </a:cxn>
                <a:cxn ang="0">
                  <a:pos x="44" y="27"/>
                </a:cxn>
                <a:cxn ang="0">
                  <a:pos x="27" y="44"/>
                </a:cxn>
                <a:cxn ang="0">
                  <a:pos x="9" y="73"/>
                </a:cxn>
                <a:cxn ang="0">
                  <a:pos x="2" y="96"/>
                </a:cxn>
                <a:cxn ang="0">
                  <a:pos x="0" y="120"/>
                </a:cxn>
                <a:cxn ang="0">
                  <a:pos x="5" y="156"/>
                </a:cxn>
                <a:cxn ang="0">
                  <a:pos x="15" y="178"/>
                </a:cxn>
                <a:cxn ang="0">
                  <a:pos x="36" y="207"/>
                </a:cxn>
                <a:cxn ang="0">
                  <a:pos x="53" y="221"/>
                </a:cxn>
                <a:cxn ang="0">
                  <a:pos x="74" y="232"/>
                </a:cxn>
                <a:cxn ang="0">
                  <a:pos x="109" y="241"/>
                </a:cxn>
                <a:cxn ang="0">
                  <a:pos x="140" y="241"/>
                </a:cxn>
                <a:cxn ang="0">
                  <a:pos x="190" y="220"/>
                </a:cxn>
                <a:cxn ang="0">
                  <a:pos x="256" y="285"/>
                </a:cxn>
                <a:cxn ang="0">
                  <a:pos x="274" y="285"/>
                </a:cxn>
                <a:cxn ang="0">
                  <a:pos x="285" y="272"/>
                </a:cxn>
                <a:cxn ang="0">
                  <a:pos x="285" y="256"/>
                </a:cxn>
                <a:cxn ang="0">
                  <a:pos x="176" y="174"/>
                </a:cxn>
                <a:cxn ang="0">
                  <a:pos x="150" y="192"/>
                </a:cxn>
                <a:cxn ang="0">
                  <a:pos x="121" y="198"/>
                </a:cxn>
                <a:cxn ang="0">
                  <a:pos x="80" y="185"/>
                </a:cxn>
                <a:cxn ang="0">
                  <a:pos x="56" y="163"/>
                </a:cxn>
                <a:cxn ang="0">
                  <a:pos x="44" y="120"/>
                </a:cxn>
                <a:cxn ang="0">
                  <a:pos x="51" y="91"/>
                </a:cxn>
                <a:cxn ang="0">
                  <a:pos x="67" y="65"/>
                </a:cxn>
                <a:cxn ang="0">
                  <a:pos x="107" y="45"/>
                </a:cxn>
                <a:cxn ang="0">
                  <a:pos x="136" y="45"/>
                </a:cxn>
                <a:cxn ang="0">
                  <a:pos x="176" y="65"/>
                </a:cxn>
                <a:cxn ang="0">
                  <a:pos x="192" y="91"/>
                </a:cxn>
                <a:cxn ang="0">
                  <a:pos x="199" y="120"/>
                </a:cxn>
                <a:cxn ang="0">
                  <a:pos x="187" y="163"/>
                </a:cxn>
              </a:cxnLst>
              <a:rect l="0" t="0" r="r" b="b"/>
              <a:pathLst>
                <a:path w="286" h="287">
                  <a:moveTo>
                    <a:pt x="281" y="249"/>
                  </a:moveTo>
                  <a:lnTo>
                    <a:pt x="221" y="189"/>
                  </a:lnTo>
                  <a:lnTo>
                    <a:pt x="221" y="189"/>
                  </a:lnTo>
                  <a:lnTo>
                    <a:pt x="230" y="174"/>
                  </a:lnTo>
                  <a:lnTo>
                    <a:pt x="237" y="156"/>
                  </a:lnTo>
                  <a:lnTo>
                    <a:pt x="241" y="140"/>
                  </a:lnTo>
                  <a:lnTo>
                    <a:pt x="243" y="120"/>
                  </a:lnTo>
                  <a:lnTo>
                    <a:pt x="243" y="120"/>
                  </a:lnTo>
                  <a:lnTo>
                    <a:pt x="243" y="109"/>
                  </a:lnTo>
                  <a:lnTo>
                    <a:pt x="241" y="96"/>
                  </a:lnTo>
                  <a:lnTo>
                    <a:pt x="237" y="85"/>
                  </a:lnTo>
                  <a:lnTo>
                    <a:pt x="234" y="73"/>
                  </a:lnTo>
                  <a:lnTo>
                    <a:pt x="234" y="73"/>
                  </a:lnTo>
                  <a:lnTo>
                    <a:pt x="228" y="62"/>
                  </a:lnTo>
                  <a:lnTo>
                    <a:pt x="221" y="53"/>
                  </a:lnTo>
                  <a:lnTo>
                    <a:pt x="216" y="44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199" y="27"/>
                  </a:lnTo>
                  <a:lnTo>
                    <a:pt x="190" y="20"/>
                  </a:lnTo>
                  <a:lnTo>
                    <a:pt x="179" y="15"/>
                  </a:lnTo>
                  <a:lnTo>
                    <a:pt x="169" y="9"/>
                  </a:lnTo>
                  <a:lnTo>
                    <a:pt x="169" y="9"/>
                  </a:lnTo>
                  <a:lnTo>
                    <a:pt x="158" y="6"/>
                  </a:lnTo>
                  <a:lnTo>
                    <a:pt x="145" y="2"/>
                  </a:lnTo>
                  <a:lnTo>
                    <a:pt x="134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98" y="2"/>
                  </a:lnTo>
                  <a:lnTo>
                    <a:pt x="85" y="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63" y="15"/>
                  </a:lnTo>
                  <a:lnTo>
                    <a:pt x="53" y="20"/>
                  </a:lnTo>
                  <a:lnTo>
                    <a:pt x="44" y="27"/>
                  </a:lnTo>
                  <a:lnTo>
                    <a:pt x="36" y="35"/>
                  </a:lnTo>
                  <a:lnTo>
                    <a:pt x="36" y="35"/>
                  </a:lnTo>
                  <a:lnTo>
                    <a:pt x="27" y="44"/>
                  </a:lnTo>
                  <a:lnTo>
                    <a:pt x="22" y="53"/>
                  </a:lnTo>
                  <a:lnTo>
                    <a:pt x="15" y="62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5" y="85"/>
                  </a:lnTo>
                  <a:lnTo>
                    <a:pt x="2" y="96"/>
                  </a:lnTo>
                  <a:lnTo>
                    <a:pt x="0" y="109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32"/>
                  </a:lnTo>
                  <a:lnTo>
                    <a:pt x="2" y="145"/>
                  </a:lnTo>
                  <a:lnTo>
                    <a:pt x="5" y="156"/>
                  </a:lnTo>
                  <a:lnTo>
                    <a:pt x="9" y="167"/>
                  </a:lnTo>
                  <a:lnTo>
                    <a:pt x="9" y="167"/>
                  </a:lnTo>
                  <a:lnTo>
                    <a:pt x="15" y="178"/>
                  </a:lnTo>
                  <a:lnTo>
                    <a:pt x="22" y="189"/>
                  </a:lnTo>
                  <a:lnTo>
                    <a:pt x="27" y="198"/>
                  </a:lnTo>
                  <a:lnTo>
                    <a:pt x="36" y="207"/>
                  </a:lnTo>
                  <a:lnTo>
                    <a:pt x="36" y="207"/>
                  </a:lnTo>
                  <a:lnTo>
                    <a:pt x="44" y="214"/>
                  </a:lnTo>
                  <a:lnTo>
                    <a:pt x="53" y="221"/>
                  </a:lnTo>
                  <a:lnTo>
                    <a:pt x="63" y="227"/>
                  </a:lnTo>
                  <a:lnTo>
                    <a:pt x="74" y="232"/>
                  </a:lnTo>
                  <a:lnTo>
                    <a:pt x="74" y="232"/>
                  </a:lnTo>
                  <a:lnTo>
                    <a:pt x="85" y="236"/>
                  </a:lnTo>
                  <a:lnTo>
                    <a:pt x="98" y="239"/>
                  </a:lnTo>
                  <a:lnTo>
                    <a:pt x="109" y="241"/>
                  </a:lnTo>
                  <a:lnTo>
                    <a:pt x="121" y="241"/>
                  </a:lnTo>
                  <a:lnTo>
                    <a:pt x="121" y="241"/>
                  </a:lnTo>
                  <a:lnTo>
                    <a:pt x="140" y="241"/>
                  </a:lnTo>
                  <a:lnTo>
                    <a:pt x="158" y="236"/>
                  </a:lnTo>
                  <a:lnTo>
                    <a:pt x="174" y="230"/>
                  </a:lnTo>
                  <a:lnTo>
                    <a:pt x="190" y="220"/>
                  </a:lnTo>
                  <a:lnTo>
                    <a:pt x="248" y="279"/>
                  </a:lnTo>
                  <a:lnTo>
                    <a:pt x="248" y="279"/>
                  </a:lnTo>
                  <a:lnTo>
                    <a:pt x="256" y="285"/>
                  </a:lnTo>
                  <a:lnTo>
                    <a:pt x="265" y="287"/>
                  </a:lnTo>
                  <a:lnTo>
                    <a:pt x="265" y="287"/>
                  </a:lnTo>
                  <a:lnTo>
                    <a:pt x="274" y="285"/>
                  </a:lnTo>
                  <a:lnTo>
                    <a:pt x="281" y="279"/>
                  </a:lnTo>
                  <a:lnTo>
                    <a:pt x="281" y="279"/>
                  </a:lnTo>
                  <a:lnTo>
                    <a:pt x="285" y="272"/>
                  </a:lnTo>
                  <a:lnTo>
                    <a:pt x="286" y="263"/>
                  </a:lnTo>
                  <a:lnTo>
                    <a:pt x="286" y="263"/>
                  </a:lnTo>
                  <a:lnTo>
                    <a:pt x="285" y="256"/>
                  </a:lnTo>
                  <a:lnTo>
                    <a:pt x="281" y="249"/>
                  </a:lnTo>
                  <a:lnTo>
                    <a:pt x="281" y="249"/>
                  </a:lnTo>
                  <a:close/>
                  <a:moveTo>
                    <a:pt x="176" y="174"/>
                  </a:moveTo>
                  <a:lnTo>
                    <a:pt x="176" y="174"/>
                  </a:lnTo>
                  <a:lnTo>
                    <a:pt x="163" y="185"/>
                  </a:lnTo>
                  <a:lnTo>
                    <a:pt x="150" y="192"/>
                  </a:lnTo>
                  <a:lnTo>
                    <a:pt x="136" y="196"/>
                  </a:lnTo>
                  <a:lnTo>
                    <a:pt x="121" y="198"/>
                  </a:lnTo>
                  <a:lnTo>
                    <a:pt x="121" y="198"/>
                  </a:lnTo>
                  <a:lnTo>
                    <a:pt x="107" y="196"/>
                  </a:lnTo>
                  <a:lnTo>
                    <a:pt x="92" y="192"/>
                  </a:lnTo>
                  <a:lnTo>
                    <a:pt x="80" y="185"/>
                  </a:lnTo>
                  <a:lnTo>
                    <a:pt x="67" y="174"/>
                  </a:lnTo>
                  <a:lnTo>
                    <a:pt x="67" y="174"/>
                  </a:lnTo>
                  <a:lnTo>
                    <a:pt x="56" y="163"/>
                  </a:lnTo>
                  <a:lnTo>
                    <a:pt x="51" y="151"/>
                  </a:lnTo>
                  <a:lnTo>
                    <a:pt x="45" y="136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5" y="105"/>
                  </a:lnTo>
                  <a:lnTo>
                    <a:pt x="51" y="91"/>
                  </a:lnTo>
                  <a:lnTo>
                    <a:pt x="56" y="78"/>
                  </a:lnTo>
                  <a:lnTo>
                    <a:pt x="67" y="65"/>
                  </a:lnTo>
                  <a:lnTo>
                    <a:pt x="67" y="65"/>
                  </a:lnTo>
                  <a:lnTo>
                    <a:pt x="80" y="56"/>
                  </a:lnTo>
                  <a:lnTo>
                    <a:pt x="92" y="49"/>
                  </a:lnTo>
                  <a:lnTo>
                    <a:pt x="107" y="45"/>
                  </a:lnTo>
                  <a:lnTo>
                    <a:pt x="121" y="44"/>
                  </a:lnTo>
                  <a:lnTo>
                    <a:pt x="121" y="44"/>
                  </a:lnTo>
                  <a:lnTo>
                    <a:pt x="136" y="45"/>
                  </a:lnTo>
                  <a:lnTo>
                    <a:pt x="150" y="49"/>
                  </a:lnTo>
                  <a:lnTo>
                    <a:pt x="163" y="56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87" y="78"/>
                  </a:lnTo>
                  <a:lnTo>
                    <a:pt x="192" y="91"/>
                  </a:lnTo>
                  <a:lnTo>
                    <a:pt x="198" y="105"/>
                  </a:lnTo>
                  <a:lnTo>
                    <a:pt x="199" y="120"/>
                  </a:lnTo>
                  <a:lnTo>
                    <a:pt x="199" y="120"/>
                  </a:lnTo>
                  <a:lnTo>
                    <a:pt x="198" y="136"/>
                  </a:lnTo>
                  <a:lnTo>
                    <a:pt x="192" y="151"/>
                  </a:lnTo>
                  <a:lnTo>
                    <a:pt x="187" y="163"/>
                  </a:lnTo>
                  <a:lnTo>
                    <a:pt x="176" y="174"/>
                  </a:lnTo>
                  <a:lnTo>
                    <a:pt x="176" y="17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" name="Freeform 13"/>
            <p:cNvSpPr/>
            <p:nvPr/>
          </p:nvSpPr>
          <p:spPr bwMode="auto">
            <a:xfrm>
              <a:off x="1858467" y="3864999"/>
              <a:ext cx="112122" cy="114199"/>
            </a:xfrm>
            <a:custGeom>
              <a:avLst/>
              <a:gdLst/>
              <a:ahLst/>
              <a:cxnLst>
                <a:cxn ang="0">
                  <a:pos x="103" y="44"/>
                </a:cxn>
                <a:cxn ang="0">
                  <a:pos x="65" y="44"/>
                </a:cxn>
                <a:cxn ang="0">
                  <a:pos x="65" y="6"/>
                </a:cxn>
                <a:cxn ang="0">
                  <a:pos x="65" y="6"/>
                </a:cxn>
                <a:cxn ang="0">
                  <a:pos x="64" y="2"/>
                </a:cxn>
                <a:cxn ang="0">
                  <a:pos x="64" y="2"/>
                </a:cxn>
                <a:cxn ang="0">
                  <a:pos x="60" y="0"/>
                </a:cxn>
                <a:cxn ang="0">
                  <a:pos x="49" y="0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5" y="2"/>
                </a:cxn>
                <a:cxn ang="0">
                  <a:pos x="44" y="6"/>
                </a:cxn>
                <a:cxn ang="0">
                  <a:pos x="44" y="44"/>
                </a:cxn>
                <a:cxn ang="0">
                  <a:pos x="6" y="44"/>
                </a:cxn>
                <a:cxn ang="0">
                  <a:pos x="6" y="44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49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66"/>
                </a:cxn>
                <a:cxn ang="0">
                  <a:pos x="2" y="66"/>
                </a:cxn>
                <a:cxn ang="0">
                  <a:pos x="6" y="66"/>
                </a:cxn>
                <a:cxn ang="0">
                  <a:pos x="44" y="66"/>
                </a:cxn>
                <a:cxn ang="0">
                  <a:pos x="44" y="106"/>
                </a:cxn>
                <a:cxn ang="0">
                  <a:pos x="44" y="106"/>
                </a:cxn>
                <a:cxn ang="0">
                  <a:pos x="45" y="109"/>
                </a:cxn>
                <a:cxn ang="0">
                  <a:pos x="45" y="109"/>
                </a:cxn>
                <a:cxn ang="0">
                  <a:pos x="49" y="111"/>
                </a:cxn>
                <a:cxn ang="0">
                  <a:pos x="60" y="111"/>
                </a:cxn>
                <a:cxn ang="0">
                  <a:pos x="60" y="111"/>
                </a:cxn>
                <a:cxn ang="0">
                  <a:pos x="64" y="109"/>
                </a:cxn>
                <a:cxn ang="0">
                  <a:pos x="64" y="109"/>
                </a:cxn>
                <a:cxn ang="0">
                  <a:pos x="65" y="106"/>
                </a:cxn>
                <a:cxn ang="0">
                  <a:pos x="65" y="66"/>
                </a:cxn>
                <a:cxn ang="0">
                  <a:pos x="103" y="66"/>
                </a:cxn>
                <a:cxn ang="0">
                  <a:pos x="103" y="66"/>
                </a:cxn>
                <a:cxn ang="0">
                  <a:pos x="107" y="66"/>
                </a:cxn>
                <a:cxn ang="0">
                  <a:pos x="107" y="66"/>
                </a:cxn>
                <a:cxn ang="0">
                  <a:pos x="109" y="60"/>
                </a:cxn>
                <a:cxn ang="0">
                  <a:pos x="109" y="49"/>
                </a:cxn>
                <a:cxn ang="0">
                  <a:pos x="109" y="49"/>
                </a:cxn>
                <a:cxn ang="0">
                  <a:pos x="107" y="46"/>
                </a:cxn>
                <a:cxn ang="0">
                  <a:pos x="107" y="46"/>
                </a:cxn>
                <a:cxn ang="0">
                  <a:pos x="103" y="44"/>
                </a:cxn>
                <a:cxn ang="0">
                  <a:pos x="103" y="44"/>
                </a:cxn>
              </a:cxnLst>
              <a:rect l="0" t="0" r="r" b="b"/>
              <a:pathLst>
                <a:path w="109" h="111">
                  <a:moveTo>
                    <a:pt x="103" y="44"/>
                  </a:moveTo>
                  <a:lnTo>
                    <a:pt x="65" y="44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0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4" y="6"/>
                  </a:lnTo>
                  <a:lnTo>
                    <a:pt x="44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9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6" y="66"/>
                  </a:lnTo>
                  <a:lnTo>
                    <a:pt x="44" y="66"/>
                  </a:lnTo>
                  <a:lnTo>
                    <a:pt x="44" y="106"/>
                  </a:lnTo>
                  <a:lnTo>
                    <a:pt x="44" y="106"/>
                  </a:lnTo>
                  <a:lnTo>
                    <a:pt x="45" y="109"/>
                  </a:lnTo>
                  <a:lnTo>
                    <a:pt x="45" y="109"/>
                  </a:lnTo>
                  <a:lnTo>
                    <a:pt x="49" y="111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64" y="109"/>
                  </a:lnTo>
                  <a:lnTo>
                    <a:pt x="64" y="109"/>
                  </a:lnTo>
                  <a:lnTo>
                    <a:pt x="65" y="106"/>
                  </a:lnTo>
                  <a:lnTo>
                    <a:pt x="65" y="66"/>
                  </a:lnTo>
                  <a:lnTo>
                    <a:pt x="103" y="66"/>
                  </a:lnTo>
                  <a:lnTo>
                    <a:pt x="103" y="66"/>
                  </a:lnTo>
                  <a:lnTo>
                    <a:pt x="107" y="66"/>
                  </a:lnTo>
                  <a:lnTo>
                    <a:pt x="107" y="66"/>
                  </a:lnTo>
                  <a:lnTo>
                    <a:pt x="109" y="60"/>
                  </a:lnTo>
                  <a:lnTo>
                    <a:pt x="109" y="49"/>
                  </a:lnTo>
                  <a:lnTo>
                    <a:pt x="109" y="49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3" y="44"/>
                  </a:lnTo>
                  <a:lnTo>
                    <a:pt x="103" y="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6" name="Group 84"/>
          <p:cNvGrpSpPr/>
          <p:nvPr/>
        </p:nvGrpSpPr>
        <p:grpSpPr>
          <a:xfrm>
            <a:off x="3854561" y="5477198"/>
            <a:ext cx="429624" cy="405589"/>
            <a:chOff x="2578955" y="3804786"/>
            <a:chExt cx="296915" cy="280306"/>
          </a:xfrm>
          <a:solidFill>
            <a:srgbClr val="90A818"/>
          </a:solidFill>
        </p:grpSpPr>
        <p:sp>
          <p:nvSpPr>
            <p:cNvPr id="7" name="Freeform 14"/>
            <p:cNvSpPr>
              <a:spLocks noEditPoints="1"/>
            </p:cNvSpPr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71"/>
                </a:cxn>
                <a:cxn ang="0">
                  <a:pos x="20" y="71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64" y="20"/>
                  </a:moveTo>
                  <a:lnTo>
                    <a:pt x="64" y="71"/>
                  </a:lnTo>
                  <a:lnTo>
                    <a:pt x="20" y="71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" name="Rectangle 15"/>
            <p:cNvSpPr>
              <a:spLocks noChangeArrowheads="1"/>
            </p:cNvSpPr>
            <p:nvPr/>
          </p:nvSpPr>
          <p:spPr bwMode="auto">
            <a:xfrm>
              <a:off x="2599718" y="3935595"/>
              <a:ext cx="43604" cy="5398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" name="Freeform 16"/>
            <p:cNvSpPr/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" name="Freeform 17"/>
            <p:cNvSpPr>
              <a:spLocks noEditPoints="1"/>
            </p:cNvSpPr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63" y="18"/>
                </a:cxn>
                <a:cxn ang="0">
                  <a:pos x="63" y="120"/>
                </a:cxn>
                <a:cxn ang="0">
                  <a:pos x="20" y="120"/>
                </a:cxn>
                <a:cxn ang="0">
                  <a:pos x="20" y="18"/>
                </a:cxn>
                <a:cxn ang="0">
                  <a:pos x="63" y="18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63" y="18"/>
                  </a:moveTo>
                  <a:lnTo>
                    <a:pt x="63" y="120"/>
                  </a:lnTo>
                  <a:lnTo>
                    <a:pt x="20" y="120"/>
                  </a:lnTo>
                  <a:lnTo>
                    <a:pt x="20" y="18"/>
                  </a:lnTo>
                  <a:lnTo>
                    <a:pt x="63" y="18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2703534" y="3894068"/>
              <a:ext cx="45679" cy="10589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2" name="Freeform 19"/>
            <p:cNvSpPr/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3" name="Freeform 20"/>
            <p:cNvSpPr>
              <a:spLocks noEditPoints="1"/>
            </p:cNvSpPr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145"/>
                </a:cxn>
                <a:cxn ang="0">
                  <a:pos x="20" y="145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64" y="20"/>
                  </a:moveTo>
                  <a:lnTo>
                    <a:pt x="64" y="145"/>
                  </a:lnTo>
                  <a:lnTo>
                    <a:pt x="20" y="145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4" name="Rectangle 21"/>
            <p:cNvSpPr>
              <a:spLocks noChangeArrowheads="1"/>
            </p:cNvSpPr>
            <p:nvPr/>
          </p:nvSpPr>
          <p:spPr bwMode="auto">
            <a:xfrm>
              <a:off x="2811504" y="3825550"/>
              <a:ext cx="45679" cy="12873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5" name="Freeform 22"/>
            <p:cNvSpPr/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16" name="Freeform 23"/>
          <p:cNvSpPr>
            <a:spLocks noEditPoints="1"/>
          </p:cNvSpPr>
          <p:nvPr/>
        </p:nvSpPr>
        <p:spPr bwMode="auto">
          <a:xfrm>
            <a:off x="5010150" y="5453063"/>
            <a:ext cx="546100" cy="454025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90A818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7" name="Freeform 24"/>
          <p:cNvSpPr>
            <a:spLocks noEditPoints="1"/>
          </p:cNvSpPr>
          <p:nvPr/>
        </p:nvSpPr>
        <p:spPr bwMode="auto">
          <a:xfrm>
            <a:off x="6330950" y="5527675"/>
            <a:ext cx="430213" cy="369888"/>
          </a:xfrm>
          <a:custGeom>
            <a:avLst/>
            <a:gdLst/>
            <a:ahLst/>
            <a:cxnLst>
              <a:cxn ang="0">
                <a:pos x="13" y="1"/>
              </a:cxn>
              <a:cxn ang="0">
                <a:pos x="0" y="3"/>
              </a:cxn>
              <a:cxn ang="0">
                <a:pos x="0" y="54"/>
              </a:cxn>
              <a:cxn ang="0">
                <a:pos x="8" y="63"/>
              </a:cxn>
              <a:cxn ang="0">
                <a:pos x="48" y="40"/>
              </a:cxn>
              <a:cxn ang="0">
                <a:pos x="51" y="29"/>
              </a:cxn>
              <a:cxn ang="0">
                <a:pos x="272" y="9"/>
              </a:cxn>
              <a:cxn ang="0">
                <a:pos x="86" y="11"/>
              </a:cxn>
              <a:cxn ang="0">
                <a:pos x="75" y="25"/>
              </a:cxn>
              <a:cxn ang="0">
                <a:pos x="77" y="45"/>
              </a:cxn>
              <a:cxn ang="0">
                <a:pos x="91" y="54"/>
              </a:cxn>
              <a:cxn ang="0">
                <a:pos x="278" y="54"/>
              </a:cxn>
              <a:cxn ang="0">
                <a:pos x="287" y="40"/>
              </a:cxn>
              <a:cxn ang="0">
                <a:pos x="287" y="18"/>
              </a:cxn>
              <a:cxn ang="0">
                <a:pos x="272" y="9"/>
              </a:cxn>
              <a:cxn ang="0">
                <a:pos x="48" y="130"/>
              </a:cxn>
              <a:cxn ang="0">
                <a:pos x="53" y="123"/>
              </a:cxn>
              <a:cxn ang="0">
                <a:pos x="13" y="99"/>
              </a:cxn>
              <a:cxn ang="0">
                <a:pos x="4" y="99"/>
              </a:cxn>
              <a:cxn ang="0">
                <a:pos x="0" y="147"/>
              </a:cxn>
              <a:cxn ang="0">
                <a:pos x="4" y="154"/>
              </a:cxn>
              <a:cxn ang="0">
                <a:pos x="13" y="154"/>
              </a:cxn>
              <a:cxn ang="0">
                <a:pos x="91" y="99"/>
              </a:cxn>
              <a:cxn ang="0">
                <a:pos x="77" y="110"/>
              </a:cxn>
              <a:cxn ang="0">
                <a:pos x="75" y="130"/>
              </a:cxn>
              <a:cxn ang="0">
                <a:pos x="86" y="145"/>
              </a:cxn>
              <a:cxn ang="0">
                <a:pos x="272" y="147"/>
              </a:cxn>
              <a:cxn ang="0">
                <a:pos x="287" y="136"/>
              </a:cxn>
              <a:cxn ang="0">
                <a:pos x="287" y="116"/>
              </a:cxn>
              <a:cxn ang="0">
                <a:pos x="278" y="101"/>
              </a:cxn>
              <a:cxn ang="0">
                <a:pos x="48" y="206"/>
              </a:cxn>
              <a:cxn ang="0">
                <a:pos x="8" y="183"/>
              </a:cxn>
              <a:cxn ang="0">
                <a:pos x="0" y="192"/>
              </a:cxn>
              <a:cxn ang="0">
                <a:pos x="0" y="243"/>
              </a:cxn>
              <a:cxn ang="0">
                <a:pos x="13" y="244"/>
              </a:cxn>
              <a:cxn ang="0">
                <a:pos x="51" y="219"/>
              </a:cxn>
              <a:cxn ang="0">
                <a:pos x="48" y="206"/>
              </a:cxn>
              <a:cxn ang="0">
                <a:pos x="91" y="192"/>
              </a:cxn>
              <a:cxn ang="0">
                <a:pos x="80" y="195"/>
              </a:cxn>
              <a:cxn ang="0">
                <a:pos x="75" y="221"/>
              </a:cxn>
              <a:cxn ang="0">
                <a:pos x="80" y="232"/>
              </a:cxn>
              <a:cxn ang="0">
                <a:pos x="272" y="237"/>
              </a:cxn>
              <a:cxn ang="0">
                <a:pos x="283" y="232"/>
              </a:cxn>
              <a:cxn ang="0">
                <a:pos x="287" y="206"/>
              </a:cxn>
              <a:cxn ang="0">
                <a:pos x="283" y="195"/>
              </a:cxn>
              <a:cxn ang="0">
                <a:pos x="272" y="192"/>
              </a:cxn>
            </a:cxnLst>
            <a:rect l="0" t="0" r="r" b="b"/>
            <a:pathLst>
              <a:path w="287" h="246">
                <a:moveTo>
                  <a:pt x="48" y="23"/>
                </a:moveTo>
                <a:lnTo>
                  <a:pt x="13" y="1"/>
                </a:lnTo>
                <a:lnTo>
                  <a:pt x="13" y="1"/>
                </a:lnTo>
                <a:lnTo>
                  <a:pt x="8" y="0"/>
                </a:lnTo>
                <a:lnTo>
                  <a:pt x="4" y="1"/>
                </a:lnTo>
                <a:lnTo>
                  <a:pt x="0" y="3"/>
                </a:lnTo>
                <a:lnTo>
                  <a:pt x="0" y="9"/>
                </a:lnTo>
                <a:lnTo>
                  <a:pt x="0" y="54"/>
                </a:lnTo>
                <a:lnTo>
                  <a:pt x="0" y="54"/>
                </a:lnTo>
                <a:lnTo>
                  <a:pt x="0" y="59"/>
                </a:lnTo>
                <a:lnTo>
                  <a:pt x="4" y="63"/>
                </a:lnTo>
                <a:lnTo>
                  <a:pt x="8" y="63"/>
                </a:lnTo>
                <a:lnTo>
                  <a:pt x="13" y="61"/>
                </a:lnTo>
                <a:lnTo>
                  <a:pt x="48" y="40"/>
                </a:lnTo>
                <a:lnTo>
                  <a:pt x="48" y="40"/>
                </a:lnTo>
                <a:lnTo>
                  <a:pt x="51" y="36"/>
                </a:lnTo>
                <a:lnTo>
                  <a:pt x="53" y="32"/>
                </a:lnTo>
                <a:lnTo>
                  <a:pt x="51" y="29"/>
                </a:lnTo>
                <a:lnTo>
                  <a:pt x="48" y="23"/>
                </a:lnTo>
                <a:lnTo>
                  <a:pt x="48" y="23"/>
                </a:lnTo>
                <a:close/>
                <a:moveTo>
                  <a:pt x="272" y="9"/>
                </a:moveTo>
                <a:lnTo>
                  <a:pt x="91" y="9"/>
                </a:lnTo>
                <a:lnTo>
                  <a:pt x="91" y="9"/>
                </a:lnTo>
                <a:lnTo>
                  <a:pt x="86" y="11"/>
                </a:lnTo>
                <a:lnTo>
                  <a:pt x="80" y="14"/>
                </a:lnTo>
                <a:lnTo>
                  <a:pt x="77" y="18"/>
                </a:lnTo>
                <a:lnTo>
                  <a:pt x="75" y="25"/>
                </a:lnTo>
                <a:lnTo>
                  <a:pt x="75" y="40"/>
                </a:lnTo>
                <a:lnTo>
                  <a:pt x="75" y="40"/>
                </a:lnTo>
                <a:lnTo>
                  <a:pt x="77" y="45"/>
                </a:lnTo>
                <a:lnTo>
                  <a:pt x="80" y="50"/>
                </a:lnTo>
                <a:lnTo>
                  <a:pt x="86" y="54"/>
                </a:lnTo>
                <a:lnTo>
                  <a:pt x="91" y="54"/>
                </a:lnTo>
                <a:lnTo>
                  <a:pt x="272" y="54"/>
                </a:lnTo>
                <a:lnTo>
                  <a:pt x="272" y="54"/>
                </a:lnTo>
                <a:lnTo>
                  <a:pt x="278" y="54"/>
                </a:lnTo>
                <a:lnTo>
                  <a:pt x="283" y="50"/>
                </a:lnTo>
                <a:lnTo>
                  <a:pt x="287" y="45"/>
                </a:lnTo>
                <a:lnTo>
                  <a:pt x="287" y="40"/>
                </a:lnTo>
                <a:lnTo>
                  <a:pt x="287" y="25"/>
                </a:lnTo>
                <a:lnTo>
                  <a:pt x="287" y="25"/>
                </a:lnTo>
                <a:lnTo>
                  <a:pt x="287" y="18"/>
                </a:lnTo>
                <a:lnTo>
                  <a:pt x="283" y="14"/>
                </a:lnTo>
                <a:lnTo>
                  <a:pt x="278" y="11"/>
                </a:lnTo>
                <a:lnTo>
                  <a:pt x="272" y="9"/>
                </a:lnTo>
                <a:lnTo>
                  <a:pt x="272" y="9"/>
                </a:lnTo>
                <a:close/>
                <a:moveTo>
                  <a:pt x="13" y="154"/>
                </a:moveTo>
                <a:lnTo>
                  <a:pt x="48" y="130"/>
                </a:lnTo>
                <a:lnTo>
                  <a:pt x="48" y="130"/>
                </a:lnTo>
                <a:lnTo>
                  <a:pt x="51" y="127"/>
                </a:lnTo>
                <a:lnTo>
                  <a:pt x="53" y="123"/>
                </a:lnTo>
                <a:lnTo>
                  <a:pt x="51" y="119"/>
                </a:lnTo>
                <a:lnTo>
                  <a:pt x="48" y="116"/>
                </a:lnTo>
                <a:lnTo>
                  <a:pt x="13" y="99"/>
                </a:lnTo>
                <a:lnTo>
                  <a:pt x="13" y="99"/>
                </a:lnTo>
                <a:lnTo>
                  <a:pt x="8" y="98"/>
                </a:lnTo>
                <a:lnTo>
                  <a:pt x="4" y="99"/>
                </a:lnTo>
                <a:lnTo>
                  <a:pt x="0" y="103"/>
                </a:lnTo>
                <a:lnTo>
                  <a:pt x="0" y="108"/>
                </a:lnTo>
                <a:lnTo>
                  <a:pt x="0" y="147"/>
                </a:lnTo>
                <a:lnTo>
                  <a:pt x="0" y="147"/>
                </a:lnTo>
                <a:lnTo>
                  <a:pt x="0" y="150"/>
                </a:lnTo>
                <a:lnTo>
                  <a:pt x="4" y="154"/>
                </a:lnTo>
                <a:lnTo>
                  <a:pt x="8" y="156"/>
                </a:lnTo>
                <a:lnTo>
                  <a:pt x="13" y="154"/>
                </a:lnTo>
                <a:lnTo>
                  <a:pt x="13" y="154"/>
                </a:lnTo>
                <a:close/>
                <a:moveTo>
                  <a:pt x="272" y="99"/>
                </a:moveTo>
                <a:lnTo>
                  <a:pt x="91" y="99"/>
                </a:lnTo>
                <a:lnTo>
                  <a:pt x="91" y="99"/>
                </a:lnTo>
                <a:lnTo>
                  <a:pt x="86" y="101"/>
                </a:lnTo>
                <a:lnTo>
                  <a:pt x="80" y="105"/>
                </a:lnTo>
                <a:lnTo>
                  <a:pt x="77" y="110"/>
                </a:lnTo>
                <a:lnTo>
                  <a:pt x="75" y="116"/>
                </a:lnTo>
                <a:lnTo>
                  <a:pt x="75" y="130"/>
                </a:lnTo>
                <a:lnTo>
                  <a:pt x="75" y="130"/>
                </a:lnTo>
                <a:lnTo>
                  <a:pt x="77" y="136"/>
                </a:lnTo>
                <a:lnTo>
                  <a:pt x="80" y="141"/>
                </a:lnTo>
                <a:lnTo>
                  <a:pt x="86" y="145"/>
                </a:lnTo>
                <a:lnTo>
                  <a:pt x="91" y="147"/>
                </a:lnTo>
                <a:lnTo>
                  <a:pt x="272" y="147"/>
                </a:lnTo>
                <a:lnTo>
                  <a:pt x="272" y="147"/>
                </a:lnTo>
                <a:lnTo>
                  <a:pt x="278" y="145"/>
                </a:lnTo>
                <a:lnTo>
                  <a:pt x="283" y="141"/>
                </a:lnTo>
                <a:lnTo>
                  <a:pt x="287" y="136"/>
                </a:lnTo>
                <a:lnTo>
                  <a:pt x="287" y="130"/>
                </a:lnTo>
                <a:lnTo>
                  <a:pt x="287" y="116"/>
                </a:lnTo>
                <a:lnTo>
                  <a:pt x="287" y="116"/>
                </a:lnTo>
                <a:lnTo>
                  <a:pt x="287" y="110"/>
                </a:lnTo>
                <a:lnTo>
                  <a:pt x="283" y="105"/>
                </a:lnTo>
                <a:lnTo>
                  <a:pt x="278" y="101"/>
                </a:lnTo>
                <a:lnTo>
                  <a:pt x="272" y="99"/>
                </a:lnTo>
                <a:lnTo>
                  <a:pt x="272" y="99"/>
                </a:lnTo>
                <a:close/>
                <a:moveTo>
                  <a:pt x="48" y="206"/>
                </a:moveTo>
                <a:lnTo>
                  <a:pt x="13" y="185"/>
                </a:lnTo>
                <a:lnTo>
                  <a:pt x="13" y="185"/>
                </a:lnTo>
                <a:lnTo>
                  <a:pt x="8" y="183"/>
                </a:lnTo>
                <a:lnTo>
                  <a:pt x="4" y="183"/>
                </a:lnTo>
                <a:lnTo>
                  <a:pt x="0" y="186"/>
                </a:lnTo>
                <a:lnTo>
                  <a:pt x="0" y="192"/>
                </a:lnTo>
                <a:lnTo>
                  <a:pt x="0" y="237"/>
                </a:lnTo>
                <a:lnTo>
                  <a:pt x="0" y="237"/>
                </a:lnTo>
                <a:lnTo>
                  <a:pt x="0" y="243"/>
                </a:lnTo>
                <a:lnTo>
                  <a:pt x="4" y="244"/>
                </a:lnTo>
                <a:lnTo>
                  <a:pt x="8" y="246"/>
                </a:lnTo>
                <a:lnTo>
                  <a:pt x="13" y="244"/>
                </a:lnTo>
                <a:lnTo>
                  <a:pt x="48" y="223"/>
                </a:lnTo>
                <a:lnTo>
                  <a:pt x="48" y="223"/>
                </a:lnTo>
                <a:lnTo>
                  <a:pt x="51" y="219"/>
                </a:lnTo>
                <a:lnTo>
                  <a:pt x="53" y="214"/>
                </a:lnTo>
                <a:lnTo>
                  <a:pt x="51" y="210"/>
                </a:lnTo>
                <a:lnTo>
                  <a:pt x="48" y="206"/>
                </a:lnTo>
                <a:lnTo>
                  <a:pt x="48" y="206"/>
                </a:lnTo>
                <a:close/>
                <a:moveTo>
                  <a:pt x="272" y="192"/>
                </a:moveTo>
                <a:lnTo>
                  <a:pt x="91" y="192"/>
                </a:lnTo>
                <a:lnTo>
                  <a:pt x="91" y="192"/>
                </a:lnTo>
                <a:lnTo>
                  <a:pt x="86" y="192"/>
                </a:lnTo>
                <a:lnTo>
                  <a:pt x="80" y="195"/>
                </a:lnTo>
                <a:lnTo>
                  <a:pt x="77" y="201"/>
                </a:lnTo>
                <a:lnTo>
                  <a:pt x="75" y="206"/>
                </a:lnTo>
                <a:lnTo>
                  <a:pt x="75" y="221"/>
                </a:lnTo>
                <a:lnTo>
                  <a:pt x="75" y="221"/>
                </a:lnTo>
                <a:lnTo>
                  <a:pt x="77" y="228"/>
                </a:lnTo>
                <a:lnTo>
                  <a:pt x="80" y="232"/>
                </a:lnTo>
                <a:lnTo>
                  <a:pt x="86" y="235"/>
                </a:lnTo>
                <a:lnTo>
                  <a:pt x="91" y="237"/>
                </a:lnTo>
                <a:lnTo>
                  <a:pt x="272" y="237"/>
                </a:lnTo>
                <a:lnTo>
                  <a:pt x="272" y="237"/>
                </a:lnTo>
                <a:lnTo>
                  <a:pt x="278" y="235"/>
                </a:lnTo>
                <a:lnTo>
                  <a:pt x="283" y="232"/>
                </a:lnTo>
                <a:lnTo>
                  <a:pt x="287" y="228"/>
                </a:lnTo>
                <a:lnTo>
                  <a:pt x="287" y="221"/>
                </a:lnTo>
                <a:lnTo>
                  <a:pt x="287" y="206"/>
                </a:lnTo>
                <a:lnTo>
                  <a:pt x="287" y="206"/>
                </a:lnTo>
                <a:lnTo>
                  <a:pt x="287" y="201"/>
                </a:lnTo>
                <a:lnTo>
                  <a:pt x="283" y="195"/>
                </a:lnTo>
                <a:lnTo>
                  <a:pt x="278" y="192"/>
                </a:lnTo>
                <a:lnTo>
                  <a:pt x="272" y="192"/>
                </a:lnTo>
                <a:lnTo>
                  <a:pt x="272" y="192"/>
                </a:lnTo>
                <a:close/>
              </a:path>
            </a:pathLst>
          </a:custGeom>
          <a:solidFill>
            <a:srgbClr val="90A818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8" name="Freeform 30"/>
          <p:cNvSpPr/>
          <p:nvPr/>
        </p:nvSpPr>
        <p:spPr bwMode="auto">
          <a:xfrm>
            <a:off x="1427163" y="4492625"/>
            <a:ext cx="396875" cy="433388"/>
          </a:xfrm>
          <a:custGeom>
            <a:avLst/>
            <a:gdLst/>
            <a:ahLst/>
            <a:cxnLst>
              <a:cxn ang="0">
                <a:pos x="111" y="39"/>
              </a:cxn>
              <a:cxn ang="0">
                <a:pos x="100" y="45"/>
              </a:cxn>
              <a:cxn ang="0">
                <a:pos x="85" y="63"/>
              </a:cxn>
              <a:cxn ang="0">
                <a:pos x="84" y="204"/>
              </a:cxn>
              <a:cxn ang="0">
                <a:pos x="84" y="206"/>
              </a:cxn>
              <a:cxn ang="0">
                <a:pos x="67" y="203"/>
              </a:cxn>
              <a:cxn ang="0">
                <a:pos x="55" y="203"/>
              </a:cxn>
              <a:cxn ang="0">
                <a:pos x="35" y="210"/>
              </a:cxn>
              <a:cxn ang="0">
                <a:pos x="17" y="221"/>
              </a:cxn>
              <a:cxn ang="0">
                <a:pos x="6" y="237"/>
              </a:cxn>
              <a:cxn ang="0">
                <a:pos x="0" y="253"/>
              </a:cxn>
              <a:cxn ang="0">
                <a:pos x="2" y="262"/>
              </a:cxn>
              <a:cxn ang="0">
                <a:pos x="11" y="277"/>
              </a:cxn>
              <a:cxn ang="0">
                <a:pos x="26" y="286"/>
              </a:cxn>
              <a:cxn ang="0">
                <a:pos x="44" y="288"/>
              </a:cxn>
              <a:cxn ang="0">
                <a:pos x="55" y="288"/>
              </a:cxn>
              <a:cxn ang="0">
                <a:pos x="75" y="282"/>
              </a:cxn>
              <a:cxn ang="0">
                <a:pos x="91" y="270"/>
              </a:cxn>
              <a:cxn ang="0">
                <a:pos x="102" y="255"/>
              </a:cxn>
              <a:cxn ang="0">
                <a:pos x="105" y="237"/>
              </a:cxn>
              <a:cxn ang="0">
                <a:pos x="105" y="125"/>
              </a:cxn>
              <a:cxn ang="0">
                <a:pos x="107" y="121"/>
              </a:cxn>
              <a:cxn ang="0">
                <a:pos x="113" y="114"/>
              </a:cxn>
              <a:cxn ang="0">
                <a:pos x="229" y="76"/>
              </a:cxn>
              <a:cxn ang="0">
                <a:pos x="236" y="76"/>
              </a:cxn>
              <a:cxn ang="0">
                <a:pos x="241" y="79"/>
              </a:cxn>
              <a:cxn ang="0">
                <a:pos x="241" y="83"/>
              </a:cxn>
              <a:cxn ang="0">
                <a:pos x="241" y="174"/>
              </a:cxn>
              <a:cxn ang="0">
                <a:pos x="234" y="170"/>
              </a:cxn>
              <a:cxn ang="0">
                <a:pos x="211" y="170"/>
              </a:cxn>
              <a:cxn ang="0">
                <a:pos x="200" y="172"/>
              </a:cxn>
              <a:cxn ang="0">
                <a:pos x="180" y="181"/>
              </a:cxn>
              <a:cxn ang="0">
                <a:pos x="165" y="194"/>
              </a:cxn>
              <a:cxn ang="0">
                <a:pos x="158" y="210"/>
              </a:cxn>
              <a:cxn ang="0">
                <a:pos x="156" y="219"/>
              </a:cxn>
              <a:cxn ang="0">
                <a:pos x="162" y="235"/>
              </a:cxn>
              <a:cxn ang="0">
                <a:pos x="172" y="246"/>
              </a:cxn>
              <a:cxn ang="0">
                <a:pos x="189" y="253"/>
              </a:cxn>
              <a:cxn ang="0">
                <a:pos x="211" y="253"/>
              </a:cxn>
              <a:cxn ang="0">
                <a:pos x="221" y="252"/>
              </a:cxn>
              <a:cxn ang="0">
                <a:pos x="240" y="242"/>
              </a:cxn>
              <a:cxn ang="0">
                <a:pos x="254" y="230"/>
              </a:cxn>
              <a:cxn ang="0">
                <a:pos x="263" y="213"/>
              </a:cxn>
              <a:cxn ang="0">
                <a:pos x="263" y="19"/>
              </a:cxn>
              <a:cxn ang="0">
                <a:pos x="263" y="16"/>
              </a:cxn>
              <a:cxn ang="0">
                <a:pos x="259" y="7"/>
              </a:cxn>
              <a:cxn ang="0">
                <a:pos x="252" y="1"/>
              </a:cxn>
              <a:cxn ang="0">
                <a:pos x="241" y="0"/>
              </a:cxn>
              <a:cxn ang="0">
                <a:pos x="236" y="1"/>
              </a:cxn>
            </a:cxnLst>
            <a:rect l="0" t="0" r="r" b="b"/>
            <a:pathLst>
              <a:path w="263" h="288">
                <a:moveTo>
                  <a:pt x="236" y="1"/>
                </a:moveTo>
                <a:lnTo>
                  <a:pt x="111" y="39"/>
                </a:lnTo>
                <a:lnTo>
                  <a:pt x="111" y="39"/>
                </a:lnTo>
                <a:lnTo>
                  <a:pt x="100" y="45"/>
                </a:lnTo>
                <a:lnTo>
                  <a:pt x="93" y="52"/>
                </a:lnTo>
                <a:lnTo>
                  <a:pt x="85" y="63"/>
                </a:lnTo>
                <a:lnTo>
                  <a:pt x="84" y="74"/>
                </a:lnTo>
                <a:lnTo>
                  <a:pt x="84" y="204"/>
                </a:lnTo>
                <a:lnTo>
                  <a:pt x="84" y="206"/>
                </a:lnTo>
                <a:lnTo>
                  <a:pt x="84" y="206"/>
                </a:lnTo>
                <a:lnTo>
                  <a:pt x="76" y="203"/>
                </a:lnTo>
                <a:lnTo>
                  <a:pt x="67" y="203"/>
                </a:lnTo>
                <a:lnTo>
                  <a:pt x="55" y="203"/>
                </a:lnTo>
                <a:lnTo>
                  <a:pt x="55" y="203"/>
                </a:lnTo>
                <a:lnTo>
                  <a:pt x="44" y="204"/>
                </a:lnTo>
                <a:lnTo>
                  <a:pt x="35" y="210"/>
                </a:lnTo>
                <a:lnTo>
                  <a:pt x="26" y="215"/>
                </a:lnTo>
                <a:lnTo>
                  <a:pt x="17" y="221"/>
                </a:lnTo>
                <a:lnTo>
                  <a:pt x="11" y="228"/>
                </a:lnTo>
                <a:lnTo>
                  <a:pt x="6" y="237"/>
                </a:lnTo>
                <a:lnTo>
                  <a:pt x="2" y="244"/>
                </a:lnTo>
                <a:lnTo>
                  <a:pt x="0" y="253"/>
                </a:lnTo>
                <a:lnTo>
                  <a:pt x="0" y="253"/>
                </a:lnTo>
                <a:lnTo>
                  <a:pt x="2" y="262"/>
                </a:lnTo>
                <a:lnTo>
                  <a:pt x="6" y="270"/>
                </a:lnTo>
                <a:lnTo>
                  <a:pt x="11" y="277"/>
                </a:lnTo>
                <a:lnTo>
                  <a:pt x="17" y="281"/>
                </a:lnTo>
                <a:lnTo>
                  <a:pt x="26" y="286"/>
                </a:lnTo>
                <a:lnTo>
                  <a:pt x="35" y="288"/>
                </a:lnTo>
                <a:lnTo>
                  <a:pt x="44" y="288"/>
                </a:lnTo>
                <a:lnTo>
                  <a:pt x="55" y="288"/>
                </a:lnTo>
                <a:lnTo>
                  <a:pt x="55" y="288"/>
                </a:lnTo>
                <a:lnTo>
                  <a:pt x="66" y="286"/>
                </a:lnTo>
                <a:lnTo>
                  <a:pt x="75" y="282"/>
                </a:lnTo>
                <a:lnTo>
                  <a:pt x="84" y="277"/>
                </a:lnTo>
                <a:lnTo>
                  <a:pt x="91" y="270"/>
                </a:lnTo>
                <a:lnTo>
                  <a:pt x="98" y="262"/>
                </a:lnTo>
                <a:lnTo>
                  <a:pt x="102" y="255"/>
                </a:lnTo>
                <a:lnTo>
                  <a:pt x="105" y="246"/>
                </a:lnTo>
                <a:lnTo>
                  <a:pt x="105" y="237"/>
                </a:lnTo>
                <a:lnTo>
                  <a:pt x="105" y="237"/>
                </a:lnTo>
                <a:lnTo>
                  <a:pt x="105" y="125"/>
                </a:lnTo>
                <a:lnTo>
                  <a:pt x="105" y="125"/>
                </a:lnTo>
                <a:lnTo>
                  <a:pt x="107" y="121"/>
                </a:lnTo>
                <a:lnTo>
                  <a:pt x="109" y="119"/>
                </a:lnTo>
                <a:lnTo>
                  <a:pt x="113" y="114"/>
                </a:lnTo>
                <a:lnTo>
                  <a:pt x="118" y="110"/>
                </a:lnTo>
                <a:lnTo>
                  <a:pt x="229" y="76"/>
                </a:lnTo>
                <a:lnTo>
                  <a:pt x="229" y="76"/>
                </a:lnTo>
                <a:lnTo>
                  <a:pt x="236" y="76"/>
                </a:lnTo>
                <a:lnTo>
                  <a:pt x="240" y="77"/>
                </a:lnTo>
                <a:lnTo>
                  <a:pt x="241" y="79"/>
                </a:lnTo>
                <a:lnTo>
                  <a:pt x="241" y="83"/>
                </a:lnTo>
                <a:lnTo>
                  <a:pt x="241" y="83"/>
                </a:lnTo>
                <a:lnTo>
                  <a:pt x="241" y="174"/>
                </a:lnTo>
                <a:lnTo>
                  <a:pt x="241" y="174"/>
                </a:lnTo>
                <a:lnTo>
                  <a:pt x="241" y="174"/>
                </a:lnTo>
                <a:lnTo>
                  <a:pt x="234" y="170"/>
                </a:lnTo>
                <a:lnTo>
                  <a:pt x="223" y="168"/>
                </a:lnTo>
                <a:lnTo>
                  <a:pt x="211" y="170"/>
                </a:lnTo>
                <a:lnTo>
                  <a:pt x="211" y="170"/>
                </a:lnTo>
                <a:lnTo>
                  <a:pt x="200" y="172"/>
                </a:lnTo>
                <a:lnTo>
                  <a:pt x="189" y="175"/>
                </a:lnTo>
                <a:lnTo>
                  <a:pt x="180" y="181"/>
                </a:lnTo>
                <a:lnTo>
                  <a:pt x="172" y="186"/>
                </a:lnTo>
                <a:lnTo>
                  <a:pt x="165" y="194"/>
                </a:lnTo>
                <a:lnTo>
                  <a:pt x="162" y="201"/>
                </a:lnTo>
                <a:lnTo>
                  <a:pt x="158" y="210"/>
                </a:lnTo>
                <a:lnTo>
                  <a:pt x="156" y="219"/>
                </a:lnTo>
                <a:lnTo>
                  <a:pt x="156" y="219"/>
                </a:lnTo>
                <a:lnTo>
                  <a:pt x="158" y="228"/>
                </a:lnTo>
                <a:lnTo>
                  <a:pt x="162" y="235"/>
                </a:lnTo>
                <a:lnTo>
                  <a:pt x="165" y="241"/>
                </a:lnTo>
                <a:lnTo>
                  <a:pt x="172" y="246"/>
                </a:lnTo>
                <a:lnTo>
                  <a:pt x="180" y="252"/>
                </a:lnTo>
                <a:lnTo>
                  <a:pt x="189" y="253"/>
                </a:lnTo>
                <a:lnTo>
                  <a:pt x="200" y="255"/>
                </a:lnTo>
                <a:lnTo>
                  <a:pt x="211" y="253"/>
                </a:lnTo>
                <a:lnTo>
                  <a:pt x="211" y="253"/>
                </a:lnTo>
                <a:lnTo>
                  <a:pt x="221" y="252"/>
                </a:lnTo>
                <a:lnTo>
                  <a:pt x="230" y="248"/>
                </a:lnTo>
                <a:lnTo>
                  <a:pt x="240" y="242"/>
                </a:lnTo>
                <a:lnTo>
                  <a:pt x="249" y="237"/>
                </a:lnTo>
                <a:lnTo>
                  <a:pt x="254" y="230"/>
                </a:lnTo>
                <a:lnTo>
                  <a:pt x="259" y="223"/>
                </a:lnTo>
                <a:lnTo>
                  <a:pt x="263" y="213"/>
                </a:lnTo>
                <a:lnTo>
                  <a:pt x="263" y="204"/>
                </a:lnTo>
                <a:lnTo>
                  <a:pt x="263" y="19"/>
                </a:lnTo>
                <a:lnTo>
                  <a:pt x="263" y="19"/>
                </a:lnTo>
                <a:lnTo>
                  <a:pt x="263" y="16"/>
                </a:lnTo>
                <a:lnTo>
                  <a:pt x="261" y="10"/>
                </a:lnTo>
                <a:lnTo>
                  <a:pt x="259" y="7"/>
                </a:lnTo>
                <a:lnTo>
                  <a:pt x="256" y="3"/>
                </a:lnTo>
                <a:lnTo>
                  <a:pt x="252" y="1"/>
                </a:lnTo>
                <a:lnTo>
                  <a:pt x="247" y="0"/>
                </a:lnTo>
                <a:lnTo>
                  <a:pt x="241" y="0"/>
                </a:lnTo>
                <a:lnTo>
                  <a:pt x="236" y="1"/>
                </a:lnTo>
                <a:lnTo>
                  <a:pt x="236" y="1"/>
                </a:lnTo>
                <a:close/>
              </a:path>
            </a:pathLst>
          </a:custGeom>
          <a:solidFill>
            <a:srgbClr val="90A818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9" name="Freeform 31"/>
          <p:cNvSpPr/>
          <p:nvPr/>
        </p:nvSpPr>
        <p:spPr bwMode="auto">
          <a:xfrm>
            <a:off x="3878263" y="4451350"/>
            <a:ext cx="382587" cy="381000"/>
          </a:xfrm>
          <a:custGeom>
            <a:avLst/>
            <a:gdLst/>
            <a:ahLst/>
            <a:cxnLst>
              <a:cxn ang="0">
                <a:pos x="253" y="201"/>
              </a:cxn>
              <a:cxn ang="0">
                <a:pos x="250" y="212"/>
              </a:cxn>
              <a:cxn ang="0">
                <a:pos x="214" y="246"/>
              </a:cxn>
              <a:cxn ang="0">
                <a:pos x="208" y="252"/>
              </a:cxn>
              <a:cxn ang="0">
                <a:pos x="201" y="254"/>
              </a:cxn>
              <a:cxn ang="0">
                <a:pos x="199" y="254"/>
              </a:cxn>
              <a:cxn ang="0">
                <a:pos x="195" y="254"/>
              </a:cxn>
              <a:cxn ang="0">
                <a:pos x="179" y="252"/>
              </a:cxn>
              <a:cxn ang="0">
                <a:pos x="150" y="245"/>
              </a:cxn>
              <a:cxn ang="0">
                <a:pos x="134" y="236"/>
              </a:cxn>
              <a:cxn ang="0">
                <a:pos x="114" y="223"/>
              </a:cxn>
              <a:cxn ang="0">
                <a:pos x="69" y="187"/>
              </a:cxn>
              <a:cxn ang="0">
                <a:pos x="52" y="169"/>
              </a:cxn>
              <a:cxn ang="0">
                <a:pos x="38" y="150"/>
              </a:cxn>
              <a:cxn ang="0">
                <a:pos x="18" y="120"/>
              </a:cxn>
              <a:cxn ang="0">
                <a:pos x="11" y="105"/>
              </a:cxn>
              <a:cxn ang="0">
                <a:pos x="7" y="92"/>
              </a:cxn>
              <a:cxn ang="0">
                <a:pos x="1" y="72"/>
              </a:cxn>
              <a:cxn ang="0">
                <a:pos x="0" y="60"/>
              </a:cxn>
              <a:cxn ang="0">
                <a:pos x="1" y="54"/>
              </a:cxn>
              <a:cxn ang="0">
                <a:pos x="3" y="47"/>
              </a:cxn>
              <a:cxn ang="0">
                <a:pos x="43" y="5"/>
              </a:cxn>
              <a:cxn ang="0">
                <a:pos x="47" y="2"/>
              </a:cxn>
              <a:cxn ang="0">
                <a:pos x="52" y="0"/>
              </a:cxn>
              <a:cxn ang="0">
                <a:pos x="58" y="4"/>
              </a:cxn>
              <a:cxn ang="0">
                <a:pos x="63" y="7"/>
              </a:cxn>
              <a:cxn ang="0">
                <a:pos x="92" y="62"/>
              </a:cxn>
              <a:cxn ang="0">
                <a:pos x="92" y="72"/>
              </a:cxn>
              <a:cxn ang="0">
                <a:pos x="90" y="76"/>
              </a:cxn>
              <a:cxn ang="0">
                <a:pos x="76" y="94"/>
              </a:cxn>
              <a:cxn ang="0">
                <a:pos x="74" y="96"/>
              </a:cxn>
              <a:cxn ang="0">
                <a:pos x="74" y="98"/>
              </a:cxn>
              <a:cxn ang="0">
                <a:pos x="79" y="110"/>
              </a:cxn>
              <a:cxn ang="0">
                <a:pos x="88" y="125"/>
              </a:cxn>
              <a:cxn ang="0">
                <a:pos x="96" y="136"/>
              </a:cxn>
              <a:cxn ang="0">
                <a:pos x="108" y="147"/>
              </a:cxn>
              <a:cxn ang="0">
                <a:pos x="128" y="167"/>
              </a:cxn>
              <a:cxn ang="0">
                <a:pos x="145" y="176"/>
              </a:cxn>
              <a:cxn ang="0">
                <a:pos x="154" y="181"/>
              </a:cxn>
              <a:cxn ang="0">
                <a:pos x="157" y="181"/>
              </a:cxn>
              <a:cxn ang="0">
                <a:pos x="159" y="181"/>
              </a:cxn>
              <a:cxn ang="0">
                <a:pos x="177" y="165"/>
              </a:cxn>
              <a:cxn ang="0">
                <a:pos x="181" y="161"/>
              </a:cxn>
              <a:cxn ang="0">
                <a:pos x="188" y="159"/>
              </a:cxn>
              <a:cxn ang="0">
                <a:pos x="195" y="161"/>
              </a:cxn>
              <a:cxn ang="0">
                <a:pos x="248" y="192"/>
              </a:cxn>
              <a:cxn ang="0">
                <a:pos x="253" y="201"/>
              </a:cxn>
            </a:cxnLst>
            <a:rect l="0" t="0" r="r" b="b"/>
            <a:pathLst>
              <a:path w="253" h="254">
                <a:moveTo>
                  <a:pt x="253" y="201"/>
                </a:moveTo>
                <a:lnTo>
                  <a:pt x="253" y="201"/>
                </a:lnTo>
                <a:lnTo>
                  <a:pt x="253" y="207"/>
                </a:lnTo>
                <a:lnTo>
                  <a:pt x="250" y="212"/>
                </a:lnTo>
                <a:lnTo>
                  <a:pt x="214" y="246"/>
                </a:lnTo>
                <a:lnTo>
                  <a:pt x="214" y="246"/>
                </a:lnTo>
                <a:lnTo>
                  <a:pt x="208" y="252"/>
                </a:lnTo>
                <a:lnTo>
                  <a:pt x="208" y="252"/>
                </a:lnTo>
                <a:lnTo>
                  <a:pt x="201" y="254"/>
                </a:lnTo>
                <a:lnTo>
                  <a:pt x="201" y="254"/>
                </a:lnTo>
                <a:lnTo>
                  <a:pt x="199" y="254"/>
                </a:lnTo>
                <a:lnTo>
                  <a:pt x="199" y="254"/>
                </a:lnTo>
                <a:lnTo>
                  <a:pt x="195" y="254"/>
                </a:lnTo>
                <a:lnTo>
                  <a:pt x="195" y="254"/>
                </a:lnTo>
                <a:lnTo>
                  <a:pt x="179" y="252"/>
                </a:lnTo>
                <a:lnTo>
                  <a:pt x="179" y="252"/>
                </a:lnTo>
                <a:lnTo>
                  <a:pt x="166" y="250"/>
                </a:lnTo>
                <a:lnTo>
                  <a:pt x="150" y="245"/>
                </a:lnTo>
                <a:lnTo>
                  <a:pt x="150" y="245"/>
                </a:lnTo>
                <a:lnTo>
                  <a:pt x="134" y="236"/>
                </a:lnTo>
                <a:lnTo>
                  <a:pt x="114" y="223"/>
                </a:lnTo>
                <a:lnTo>
                  <a:pt x="114" y="223"/>
                </a:lnTo>
                <a:lnTo>
                  <a:pt x="92" y="207"/>
                </a:lnTo>
                <a:lnTo>
                  <a:pt x="69" y="187"/>
                </a:lnTo>
                <a:lnTo>
                  <a:pt x="69" y="187"/>
                </a:lnTo>
                <a:lnTo>
                  <a:pt x="52" y="169"/>
                </a:lnTo>
                <a:lnTo>
                  <a:pt x="38" y="150"/>
                </a:lnTo>
                <a:lnTo>
                  <a:pt x="38" y="150"/>
                </a:lnTo>
                <a:lnTo>
                  <a:pt x="27" y="134"/>
                </a:lnTo>
                <a:lnTo>
                  <a:pt x="18" y="120"/>
                </a:lnTo>
                <a:lnTo>
                  <a:pt x="18" y="120"/>
                </a:lnTo>
                <a:lnTo>
                  <a:pt x="11" y="105"/>
                </a:lnTo>
                <a:lnTo>
                  <a:pt x="7" y="92"/>
                </a:lnTo>
                <a:lnTo>
                  <a:pt x="7" y="92"/>
                </a:lnTo>
                <a:lnTo>
                  <a:pt x="1" y="72"/>
                </a:lnTo>
                <a:lnTo>
                  <a:pt x="1" y="72"/>
                </a:lnTo>
                <a:lnTo>
                  <a:pt x="0" y="60"/>
                </a:lnTo>
                <a:lnTo>
                  <a:pt x="0" y="60"/>
                </a:lnTo>
                <a:lnTo>
                  <a:pt x="1" y="54"/>
                </a:lnTo>
                <a:lnTo>
                  <a:pt x="1" y="54"/>
                </a:lnTo>
                <a:lnTo>
                  <a:pt x="3" y="47"/>
                </a:lnTo>
                <a:lnTo>
                  <a:pt x="3" y="47"/>
                </a:lnTo>
                <a:lnTo>
                  <a:pt x="7" y="40"/>
                </a:lnTo>
                <a:lnTo>
                  <a:pt x="43" y="5"/>
                </a:lnTo>
                <a:lnTo>
                  <a:pt x="43" y="5"/>
                </a:lnTo>
                <a:lnTo>
                  <a:pt x="47" y="2"/>
                </a:lnTo>
                <a:lnTo>
                  <a:pt x="52" y="0"/>
                </a:lnTo>
                <a:lnTo>
                  <a:pt x="52" y="0"/>
                </a:lnTo>
                <a:lnTo>
                  <a:pt x="56" y="2"/>
                </a:lnTo>
                <a:lnTo>
                  <a:pt x="58" y="4"/>
                </a:lnTo>
                <a:lnTo>
                  <a:pt x="58" y="4"/>
                </a:lnTo>
                <a:lnTo>
                  <a:pt x="63" y="7"/>
                </a:lnTo>
                <a:lnTo>
                  <a:pt x="92" y="62"/>
                </a:lnTo>
                <a:lnTo>
                  <a:pt x="92" y="62"/>
                </a:lnTo>
                <a:lnTo>
                  <a:pt x="92" y="67"/>
                </a:lnTo>
                <a:lnTo>
                  <a:pt x="92" y="72"/>
                </a:lnTo>
                <a:lnTo>
                  <a:pt x="92" y="72"/>
                </a:lnTo>
                <a:lnTo>
                  <a:pt x="90" y="76"/>
                </a:lnTo>
                <a:lnTo>
                  <a:pt x="88" y="80"/>
                </a:lnTo>
                <a:lnTo>
                  <a:pt x="76" y="94"/>
                </a:lnTo>
                <a:lnTo>
                  <a:pt x="76" y="94"/>
                </a:lnTo>
                <a:lnTo>
                  <a:pt x="74" y="96"/>
                </a:lnTo>
                <a:lnTo>
                  <a:pt x="74" y="96"/>
                </a:lnTo>
                <a:lnTo>
                  <a:pt x="74" y="98"/>
                </a:lnTo>
                <a:lnTo>
                  <a:pt x="74" y="98"/>
                </a:lnTo>
                <a:lnTo>
                  <a:pt x="79" y="110"/>
                </a:lnTo>
                <a:lnTo>
                  <a:pt x="79" y="110"/>
                </a:lnTo>
                <a:lnTo>
                  <a:pt x="88" y="125"/>
                </a:lnTo>
                <a:lnTo>
                  <a:pt x="88" y="125"/>
                </a:lnTo>
                <a:lnTo>
                  <a:pt x="96" y="136"/>
                </a:lnTo>
                <a:lnTo>
                  <a:pt x="108" y="147"/>
                </a:lnTo>
                <a:lnTo>
                  <a:pt x="108" y="147"/>
                </a:lnTo>
                <a:lnTo>
                  <a:pt x="119" y="158"/>
                </a:lnTo>
                <a:lnTo>
                  <a:pt x="128" y="167"/>
                </a:lnTo>
                <a:lnTo>
                  <a:pt x="128" y="167"/>
                </a:lnTo>
                <a:lnTo>
                  <a:pt x="145" y="176"/>
                </a:lnTo>
                <a:lnTo>
                  <a:pt x="145" y="176"/>
                </a:lnTo>
                <a:lnTo>
                  <a:pt x="154" y="181"/>
                </a:lnTo>
                <a:lnTo>
                  <a:pt x="157" y="181"/>
                </a:lnTo>
                <a:lnTo>
                  <a:pt x="157" y="181"/>
                </a:lnTo>
                <a:lnTo>
                  <a:pt x="159" y="181"/>
                </a:lnTo>
                <a:lnTo>
                  <a:pt x="159" y="181"/>
                </a:lnTo>
                <a:lnTo>
                  <a:pt x="161" y="179"/>
                </a:lnTo>
                <a:lnTo>
                  <a:pt x="177" y="165"/>
                </a:lnTo>
                <a:lnTo>
                  <a:pt x="177" y="165"/>
                </a:lnTo>
                <a:lnTo>
                  <a:pt x="181" y="161"/>
                </a:lnTo>
                <a:lnTo>
                  <a:pt x="188" y="159"/>
                </a:lnTo>
                <a:lnTo>
                  <a:pt x="188" y="159"/>
                </a:lnTo>
                <a:lnTo>
                  <a:pt x="195" y="161"/>
                </a:lnTo>
                <a:lnTo>
                  <a:pt x="195" y="161"/>
                </a:lnTo>
                <a:lnTo>
                  <a:pt x="248" y="192"/>
                </a:lnTo>
                <a:lnTo>
                  <a:pt x="248" y="192"/>
                </a:lnTo>
                <a:lnTo>
                  <a:pt x="252" y="196"/>
                </a:lnTo>
                <a:lnTo>
                  <a:pt x="253" y="201"/>
                </a:lnTo>
                <a:lnTo>
                  <a:pt x="253" y="201"/>
                </a:lnTo>
                <a:close/>
              </a:path>
            </a:pathLst>
          </a:custGeom>
          <a:solidFill>
            <a:srgbClr val="90A818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20" name="Freeform 32"/>
          <p:cNvSpPr>
            <a:spLocks noEditPoints="1"/>
          </p:cNvSpPr>
          <p:nvPr/>
        </p:nvSpPr>
        <p:spPr bwMode="auto">
          <a:xfrm>
            <a:off x="5010150" y="4459288"/>
            <a:ext cx="542925" cy="444500"/>
          </a:xfrm>
          <a:custGeom>
            <a:avLst/>
            <a:gdLst/>
            <a:ahLst/>
            <a:cxnLst>
              <a:cxn ang="0">
                <a:pos x="254" y="0"/>
              </a:cxn>
              <a:cxn ang="0">
                <a:pos x="239" y="2"/>
              </a:cxn>
              <a:cxn ang="0">
                <a:pos x="210" y="15"/>
              </a:cxn>
              <a:cxn ang="0">
                <a:pos x="74" y="149"/>
              </a:cxn>
              <a:cxn ang="0">
                <a:pos x="69" y="154"/>
              </a:cxn>
              <a:cxn ang="0">
                <a:pos x="65" y="165"/>
              </a:cxn>
              <a:cxn ang="0">
                <a:pos x="65" y="178"/>
              </a:cxn>
              <a:cxn ang="0">
                <a:pos x="69" y="189"/>
              </a:cxn>
              <a:cxn ang="0">
                <a:pos x="167" y="288"/>
              </a:cxn>
              <a:cxn ang="0">
                <a:pos x="172" y="292"/>
              </a:cxn>
              <a:cxn ang="0">
                <a:pos x="183" y="297"/>
              </a:cxn>
              <a:cxn ang="0">
                <a:pos x="196" y="297"/>
              </a:cxn>
              <a:cxn ang="0">
                <a:pos x="208" y="292"/>
              </a:cxn>
              <a:cxn ang="0">
                <a:pos x="339" y="162"/>
              </a:cxn>
              <a:cxn ang="0">
                <a:pos x="348" y="151"/>
              </a:cxn>
              <a:cxn ang="0">
                <a:pos x="359" y="122"/>
              </a:cxn>
              <a:cxn ang="0">
                <a:pos x="361" y="33"/>
              </a:cxn>
              <a:cxn ang="0">
                <a:pos x="361" y="26"/>
              </a:cxn>
              <a:cxn ang="0">
                <a:pos x="355" y="15"/>
              </a:cxn>
              <a:cxn ang="0">
                <a:pos x="346" y="6"/>
              </a:cxn>
              <a:cxn ang="0">
                <a:pos x="335" y="2"/>
              </a:cxn>
              <a:cxn ang="0">
                <a:pos x="330" y="0"/>
              </a:cxn>
              <a:cxn ang="0">
                <a:pos x="286" y="107"/>
              </a:cxn>
              <a:cxn ang="0">
                <a:pos x="274" y="105"/>
              </a:cxn>
              <a:cxn ang="0">
                <a:pos x="263" y="98"/>
              </a:cxn>
              <a:cxn ang="0">
                <a:pos x="257" y="87"/>
              </a:cxn>
              <a:cxn ang="0">
                <a:pos x="254" y="74"/>
              </a:cxn>
              <a:cxn ang="0">
                <a:pos x="256" y="69"/>
              </a:cxn>
              <a:cxn ang="0">
                <a:pos x="259" y="58"/>
              </a:cxn>
              <a:cxn ang="0">
                <a:pos x="268" y="49"/>
              </a:cxn>
              <a:cxn ang="0">
                <a:pos x="279" y="44"/>
              </a:cxn>
              <a:cxn ang="0">
                <a:pos x="286" y="44"/>
              </a:cxn>
              <a:cxn ang="0">
                <a:pos x="299" y="45"/>
              </a:cxn>
              <a:cxn ang="0">
                <a:pos x="308" y="53"/>
              </a:cxn>
              <a:cxn ang="0">
                <a:pos x="315" y="64"/>
              </a:cxn>
              <a:cxn ang="0">
                <a:pos x="319" y="74"/>
              </a:cxn>
              <a:cxn ang="0">
                <a:pos x="317" y="82"/>
              </a:cxn>
              <a:cxn ang="0">
                <a:pos x="314" y="93"/>
              </a:cxn>
              <a:cxn ang="0">
                <a:pos x="304" y="102"/>
              </a:cxn>
              <a:cxn ang="0">
                <a:pos x="292" y="107"/>
              </a:cxn>
              <a:cxn ang="0">
                <a:pos x="286" y="107"/>
              </a:cxn>
              <a:cxn ang="0">
                <a:pos x="141" y="294"/>
              </a:cxn>
              <a:cxn ang="0">
                <a:pos x="130" y="297"/>
              </a:cxn>
              <a:cxn ang="0">
                <a:pos x="112" y="294"/>
              </a:cxn>
              <a:cxn ang="0">
                <a:pos x="9" y="194"/>
              </a:cxn>
              <a:cxn ang="0">
                <a:pos x="5" y="189"/>
              </a:cxn>
              <a:cxn ang="0">
                <a:pos x="0" y="178"/>
              </a:cxn>
              <a:cxn ang="0">
                <a:pos x="0" y="165"/>
              </a:cxn>
              <a:cxn ang="0">
                <a:pos x="5" y="154"/>
              </a:cxn>
              <a:cxn ang="0">
                <a:pos x="136" y="24"/>
              </a:cxn>
              <a:cxn ang="0">
                <a:pos x="147" y="15"/>
              </a:cxn>
              <a:cxn ang="0">
                <a:pos x="176" y="2"/>
              </a:cxn>
              <a:cxn ang="0">
                <a:pos x="27" y="163"/>
              </a:cxn>
              <a:cxn ang="0">
                <a:pos x="23" y="167"/>
              </a:cxn>
              <a:cxn ang="0">
                <a:pos x="23" y="176"/>
              </a:cxn>
              <a:cxn ang="0">
                <a:pos x="27" y="180"/>
              </a:cxn>
            </a:cxnLst>
            <a:rect l="0" t="0" r="r" b="b"/>
            <a:pathLst>
              <a:path w="361" h="297">
                <a:moveTo>
                  <a:pt x="330" y="0"/>
                </a:moveTo>
                <a:lnTo>
                  <a:pt x="254" y="0"/>
                </a:lnTo>
                <a:lnTo>
                  <a:pt x="254" y="0"/>
                </a:lnTo>
                <a:lnTo>
                  <a:pt x="239" y="2"/>
                </a:lnTo>
                <a:lnTo>
                  <a:pt x="225" y="7"/>
                </a:lnTo>
                <a:lnTo>
                  <a:pt x="210" y="15"/>
                </a:lnTo>
                <a:lnTo>
                  <a:pt x="199" y="24"/>
                </a:lnTo>
                <a:lnTo>
                  <a:pt x="74" y="149"/>
                </a:lnTo>
                <a:lnTo>
                  <a:pt x="74" y="149"/>
                </a:lnTo>
                <a:lnTo>
                  <a:pt x="69" y="154"/>
                </a:lnTo>
                <a:lnTo>
                  <a:pt x="67" y="160"/>
                </a:lnTo>
                <a:lnTo>
                  <a:pt x="65" y="165"/>
                </a:lnTo>
                <a:lnTo>
                  <a:pt x="63" y="172"/>
                </a:lnTo>
                <a:lnTo>
                  <a:pt x="65" y="178"/>
                </a:lnTo>
                <a:lnTo>
                  <a:pt x="67" y="183"/>
                </a:lnTo>
                <a:lnTo>
                  <a:pt x="69" y="189"/>
                </a:lnTo>
                <a:lnTo>
                  <a:pt x="74" y="194"/>
                </a:lnTo>
                <a:lnTo>
                  <a:pt x="167" y="288"/>
                </a:lnTo>
                <a:lnTo>
                  <a:pt x="167" y="288"/>
                </a:lnTo>
                <a:lnTo>
                  <a:pt x="172" y="292"/>
                </a:lnTo>
                <a:lnTo>
                  <a:pt x="178" y="296"/>
                </a:lnTo>
                <a:lnTo>
                  <a:pt x="183" y="297"/>
                </a:lnTo>
                <a:lnTo>
                  <a:pt x="190" y="297"/>
                </a:lnTo>
                <a:lnTo>
                  <a:pt x="196" y="297"/>
                </a:lnTo>
                <a:lnTo>
                  <a:pt x="201" y="296"/>
                </a:lnTo>
                <a:lnTo>
                  <a:pt x="208" y="292"/>
                </a:lnTo>
                <a:lnTo>
                  <a:pt x="212" y="288"/>
                </a:lnTo>
                <a:lnTo>
                  <a:pt x="339" y="162"/>
                </a:lnTo>
                <a:lnTo>
                  <a:pt x="339" y="162"/>
                </a:lnTo>
                <a:lnTo>
                  <a:pt x="348" y="151"/>
                </a:lnTo>
                <a:lnTo>
                  <a:pt x="355" y="136"/>
                </a:lnTo>
                <a:lnTo>
                  <a:pt x="359" y="122"/>
                </a:lnTo>
                <a:lnTo>
                  <a:pt x="361" y="107"/>
                </a:lnTo>
                <a:lnTo>
                  <a:pt x="361" y="33"/>
                </a:lnTo>
                <a:lnTo>
                  <a:pt x="361" y="33"/>
                </a:lnTo>
                <a:lnTo>
                  <a:pt x="361" y="26"/>
                </a:lnTo>
                <a:lnTo>
                  <a:pt x="359" y="20"/>
                </a:lnTo>
                <a:lnTo>
                  <a:pt x="355" y="15"/>
                </a:lnTo>
                <a:lnTo>
                  <a:pt x="352" y="9"/>
                </a:lnTo>
                <a:lnTo>
                  <a:pt x="346" y="6"/>
                </a:lnTo>
                <a:lnTo>
                  <a:pt x="341" y="4"/>
                </a:lnTo>
                <a:lnTo>
                  <a:pt x="335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286" y="107"/>
                </a:moveTo>
                <a:lnTo>
                  <a:pt x="286" y="107"/>
                </a:lnTo>
                <a:lnTo>
                  <a:pt x="279" y="107"/>
                </a:lnTo>
                <a:lnTo>
                  <a:pt x="274" y="105"/>
                </a:lnTo>
                <a:lnTo>
                  <a:pt x="268" y="102"/>
                </a:lnTo>
                <a:lnTo>
                  <a:pt x="263" y="98"/>
                </a:lnTo>
                <a:lnTo>
                  <a:pt x="259" y="93"/>
                </a:lnTo>
                <a:lnTo>
                  <a:pt x="257" y="87"/>
                </a:lnTo>
                <a:lnTo>
                  <a:pt x="256" y="82"/>
                </a:lnTo>
                <a:lnTo>
                  <a:pt x="254" y="74"/>
                </a:lnTo>
                <a:lnTo>
                  <a:pt x="254" y="74"/>
                </a:lnTo>
                <a:lnTo>
                  <a:pt x="256" y="69"/>
                </a:lnTo>
                <a:lnTo>
                  <a:pt x="257" y="64"/>
                </a:lnTo>
                <a:lnTo>
                  <a:pt x="259" y="58"/>
                </a:lnTo>
                <a:lnTo>
                  <a:pt x="263" y="53"/>
                </a:lnTo>
                <a:lnTo>
                  <a:pt x="268" y="49"/>
                </a:lnTo>
                <a:lnTo>
                  <a:pt x="274" y="45"/>
                </a:lnTo>
                <a:lnTo>
                  <a:pt x="279" y="44"/>
                </a:lnTo>
                <a:lnTo>
                  <a:pt x="286" y="44"/>
                </a:lnTo>
                <a:lnTo>
                  <a:pt x="286" y="44"/>
                </a:lnTo>
                <a:lnTo>
                  <a:pt x="292" y="44"/>
                </a:lnTo>
                <a:lnTo>
                  <a:pt x="299" y="45"/>
                </a:lnTo>
                <a:lnTo>
                  <a:pt x="304" y="49"/>
                </a:lnTo>
                <a:lnTo>
                  <a:pt x="308" y="53"/>
                </a:lnTo>
                <a:lnTo>
                  <a:pt x="314" y="58"/>
                </a:lnTo>
                <a:lnTo>
                  <a:pt x="315" y="64"/>
                </a:lnTo>
                <a:lnTo>
                  <a:pt x="317" y="69"/>
                </a:lnTo>
                <a:lnTo>
                  <a:pt x="319" y="74"/>
                </a:lnTo>
                <a:lnTo>
                  <a:pt x="319" y="74"/>
                </a:lnTo>
                <a:lnTo>
                  <a:pt x="317" y="82"/>
                </a:lnTo>
                <a:lnTo>
                  <a:pt x="315" y="87"/>
                </a:lnTo>
                <a:lnTo>
                  <a:pt x="314" y="93"/>
                </a:lnTo>
                <a:lnTo>
                  <a:pt x="308" y="98"/>
                </a:lnTo>
                <a:lnTo>
                  <a:pt x="304" y="102"/>
                </a:lnTo>
                <a:lnTo>
                  <a:pt x="299" y="105"/>
                </a:lnTo>
                <a:lnTo>
                  <a:pt x="292" y="107"/>
                </a:lnTo>
                <a:lnTo>
                  <a:pt x="286" y="107"/>
                </a:lnTo>
                <a:lnTo>
                  <a:pt x="286" y="107"/>
                </a:lnTo>
                <a:close/>
                <a:moveTo>
                  <a:pt x="27" y="180"/>
                </a:moveTo>
                <a:lnTo>
                  <a:pt x="141" y="294"/>
                </a:lnTo>
                <a:lnTo>
                  <a:pt x="141" y="294"/>
                </a:lnTo>
                <a:lnTo>
                  <a:pt x="130" y="297"/>
                </a:lnTo>
                <a:lnTo>
                  <a:pt x="121" y="297"/>
                </a:lnTo>
                <a:lnTo>
                  <a:pt x="112" y="294"/>
                </a:lnTo>
                <a:lnTo>
                  <a:pt x="103" y="288"/>
                </a:lnTo>
                <a:lnTo>
                  <a:pt x="9" y="194"/>
                </a:lnTo>
                <a:lnTo>
                  <a:pt x="9" y="194"/>
                </a:lnTo>
                <a:lnTo>
                  <a:pt x="5" y="189"/>
                </a:lnTo>
                <a:lnTo>
                  <a:pt x="2" y="183"/>
                </a:lnTo>
                <a:lnTo>
                  <a:pt x="0" y="178"/>
                </a:lnTo>
                <a:lnTo>
                  <a:pt x="0" y="172"/>
                </a:lnTo>
                <a:lnTo>
                  <a:pt x="0" y="165"/>
                </a:lnTo>
                <a:lnTo>
                  <a:pt x="2" y="160"/>
                </a:lnTo>
                <a:lnTo>
                  <a:pt x="5" y="154"/>
                </a:lnTo>
                <a:lnTo>
                  <a:pt x="9" y="149"/>
                </a:lnTo>
                <a:lnTo>
                  <a:pt x="136" y="24"/>
                </a:lnTo>
                <a:lnTo>
                  <a:pt x="136" y="24"/>
                </a:lnTo>
                <a:lnTo>
                  <a:pt x="147" y="15"/>
                </a:lnTo>
                <a:lnTo>
                  <a:pt x="161" y="7"/>
                </a:lnTo>
                <a:lnTo>
                  <a:pt x="176" y="2"/>
                </a:lnTo>
                <a:lnTo>
                  <a:pt x="190" y="0"/>
                </a:lnTo>
                <a:lnTo>
                  <a:pt x="27" y="163"/>
                </a:lnTo>
                <a:lnTo>
                  <a:pt x="27" y="163"/>
                </a:lnTo>
                <a:lnTo>
                  <a:pt x="23" y="167"/>
                </a:lnTo>
                <a:lnTo>
                  <a:pt x="23" y="172"/>
                </a:lnTo>
                <a:lnTo>
                  <a:pt x="23" y="176"/>
                </a:lnTo>
                <a:lnTo>
                  <a:pt x="27" y="180"/>
                </a:lnTo>
                <a:lnTo>
                  <a:pt x="27" y="180"/>
                </a:lnTo>
                <a:close/>
              </a:path>
            </a:pathLst>
          </a:custGeom>
          <a:solidFill>
            <a:srgbClr val="90A818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21" name="Group 82"/>
          <p:cNvGrpSpPr/>
          <p:nvPr/>
        </p:nvGrpSpPr>
        <p:grpSpPr>
          <a:xfrm>
            <a:off x="6292020" y="4458465"/>
            <a:ext cx="507739" cy="474691"/>
            <a:chOff x="4067683" y="3042772"/>
            <a:chExt cx="350901" cy="328061"/>
          </a:xfrm>
          <a:solidFill>
            <a:srgbClr val="90A818"/>
          </a:solidFill>
        </p:grpSpPr>
        <p:sp>
          <p:nvSpPr>
            <p:cNvPr id="22" name="Freeform 33"/>
            <p:cNvSpPr>
              <a:spLocks noEditPoints="1"/>
            </p:cNvSpPr>
            <p:nvPr/>
          </p:nvSpPr>
          <p:spPr bwMode="auto">
            <a:xfrm>
              <a:off x="4156966" y="3260787"/>
              <a:ext cx="174412" cy="110046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107"/>
                </a:cxn>
                <a:cxn ang="0">
                  <a:pos x="169" y="107"/>
                </a:cxn>
                <a:cxn ang="0">
                  <a:pos x="169" y="4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20" y="22"/>
                </a:cxn>
                <a:cxn ang="0">
                  <a:pos x="147" y="22"/>
                </a:cxn>
                <a:cxn ang="0">
                  <a:pos x="147" y="44"/>
                </a:cxn>
                <a:cxn ang="0">
                  <a:pos x="20" y="44"/>
                </a:cxn>
                <a:cxn ang="0">
                  <a:pos x="20" y="22"/>
                </a:cxn>
                <a:cxn ang="0">
                  <a:pos x="20" y="64"/>
                </a:cxn>
                <a:cxn ang="0">
                  <a:pos x="147" y="64"/>
                </a:cxn>
                <a:cxn ang="0">
                  <a:pos x="147" y="86"/>
                </a:cxn>
                <a:cxn ang="0">
                  <a:pos x="20" y="86"/>
                </a:cxn>
                <a:cxn ang="0">
                  <a:pos x="20" y="64"/>
                </a:cxn>
              </a:cxnLst>
              <a:rect l="0" t="0" r="r" b="b"/>
              <a:pathLst>
                <a:path w="169" h="107">
                  <a:moveTo>
                    <a:pt x="0" y="44"/>
                  </a:moveTo>
                  <a:lnTo>
                    <a:pt x="0" y="107"/>
                  </a:lnTo>
                  <a:lnTo>
                    <a:pt x="169" y="107"/>
                  </a:lnTo>
                  <a:lnTo>
                    <a:pt x="169" y="44"/>
                  </a:lnTo>
                  <a:lnTo>
                    <a:pt x="169" y="0"/>
                  </a:lnTo>
                  <a:lnTo>
                    <a:pt x="0" y="0"/>
                  </a:lnTo>
                  <a:lnTo>
                    <a:pt x="0" y="44"/>
                  </a:lnTo>
                  <a:close/>
                  <a:moveTo>
                    <a:pt x="20" y="22"/>
                  </a:moveTo>
                  <a:lnTo>
                    <a:pt x="147" y="22"/>
                  </a:lnTo>
                  <a:lnTo>
                    <a:pt x="147" y="44"/>
                  </a:lnTo>
                  <a:lnTo>
                    <a:pt x="20" y="44"/>
                  </a:lnTo>
                  <a:lnTo>
                    <a:pt x="20" y="22"/>
                  </a:lnTo>
                  <a:close/>
                  <a:moveTo>
                    <a:pt x="20" y="64"/>
                  </a:moveTo>
                  <a:lnTo>
                    <a:pt x="147" y="64"/>
                  </a:lnTo>
                  <a:lnTo>
                    <a:pt x="147" y="86"/>
                  </a:lnTo>
                  <a:lnTo>
                    <a:pt x="20" y="86"/>
                  </a:lnTo>
                  <a:lnTo>
                    <a:pt x="20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3" name="Freeform 34"/>
            <p:cNvSpPr/>
            <p:nvPr/>
          </p:nvSpPr>
          <p:spPr bwMode="auto">
            <a:xfrm>
              <a:off x="4156966" y="3042772"/>
              <a:ext cx="174412" cy="107969"/>
            </a:xfrm>
            <a:custGeom>
              <a:avLst/>
              <a:gdLst/>
              <a:ahLst/>
              <a:cxnLst>
                <a:cxn ang="0">
                  <a:pos x="169" y="6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64"/>
                </a:cxn>
                <a:cxn ang="0">
                  <a:pos x="0" y="105"/>
                </a:cxn>
                <a:cxn ang="0">
                  <a:pos x="169" y="105"/>
                </a:cxn>
                <a:cxn ang="0">
                  <a:pos x="169" y="64"/>
                </a:cxn>
              </a:cxnLst>
              <a:rect l="0" t="0" r="r" b="b"/>
              <a:pathLst>
                <a:path w="169" h="105">
                  <a:moveTo>
                    <a:pt x="169" y="64"/>
                  </a:moveTo>
                  <a:lnTo>
                    <a:pt x="169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0" y="105"/>
                  </a:lnTo>
                  <a:lnTo>
                    <a:pt x="169" y="105"/>
                  </a:lnTo>
                  <a:lnTo>
                    <a:pt x="169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4" name="Freeform 35"/>
            <p:cNvSpPr/>
            <p:nvPr/>
          </p:nvSpPr>
          <p:spPr bwMode="auto">
            <a:xfrm>
              <a:off x="4067683" y="3107139"/>
              <a:ext cx="350901" cy="197252"/>
            </a:xfrm>
            <a:custGeom>
              <a:avLst/>
              <a:gdLst/>
              <a:ahLst/>
              <a:cxnLst>
                <a:cxn ang="0">
                  <a:pos x="295" y="0"/>
                </a:cxn>
                <a:cxn ang="0">
                  <a:pos x="274" y="0"/>
                </a:cxn>
                <a:cxn ang="0">
                  <a:pos x="274" y="41"/>
                </a:cxn>
                <a:cxn ang="0">
                  <a:pos x="274" y="63"/>
                </a:cxn>
                <a:cxn ang="0">
                  <a:pos x="63" y="63"/>
                </a:cxn>
                <a:cxn ang="0">
                  <a:pos x="63" y="41"/>
                </a:cxn>
                <a:cxn ang="0">
                  <a:pos x="63" y="0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4" y="1"/>
                </a:cxn>
                <a:cxn ang="0">
                  <a:pos x="27" y="3"/>
                </a:cxn>
                <a:cxn ang="0">
                  <a:pos x="20" y="7"/>
                </a:cxn>
                <a:cxn ang="0">
                  <a:pos x="13" y="12"/>
                </a:cxn>
                <a:cxn ang="0">
                  <a:pos x="7" y="20"/>
                </a:cxn>
                <a:cxn ang="0">
                  <a:pos x="4" y="27"/>
                </a:cxn>
                <a:cxn ang="0">
                  <a:pos x="2" y="34"/>
                </a:cxn>
                <a:cxn ang="0">
                  <a:pos x="0" y="41"/>
                </a:cxn>
                <a:cxn ang="0">
                  <a:pos x="0" y="146"/>
                </a:cxn>
                <a:cxn ang="0">
                  <a:pos x="0" y="146"/>
                </a:cxn>
                <a:cxn ang="0">
                  <a:pos x="2" y="156"/>
                </a:cxn>
                <a:cxn ang="0">
                  <a:pos x="4" y="163"/>
                </a:cxn>
                <a:cxn ang="0">
                  <a:pos x="7" y="170"/>
                </a:cxn>
                <a:cxn ang="0">
                  <a:pos x="13" y="175"/>
                </a:cxn>
                <a:cxn ang="0">
                  <a:pos x="20" y="181"/>
                </a:cxn>
                <a:cxn ang="0">
                  <a:pos x="27" y="186"/>
                </a:cxn>
                <a:cxn ang="0">
                  <a:pos x="34" y="188"/>
                </a:cxn>
                <a:cxn ang="0">
                  <a:pos x="42" y="190"/>
                </a:cxn>
                <a:cxn ang="0">
                  <a:pos x="63" y="190"/>
                </a:cxn>
                <a:cxn ang="0">
                  <a:pos x="63" y="146"/>
                </a:cxn>
                <a:cxn ang="0">
                  <a:pos x="63" y="127"/>
                </a:cxn>
                <a:cxn ang="0">
                  <a:pos x="274" y="127"/>
                </a:cxn>
                <a:cxn ang="0">
                  <a:pos x="274" y="146"/>
                </a:cxn>
                <a:cxn ang="0">
                  <a:pos x="274" y="190"/>
                </a:cxn>
                <a:cxn ang="0">
                  <a:pos x="295" y="190"/>
                </a:cxn>
                <a:cxn ang="0">
                  <a:pos x="295" y="190"/>
                </a:cxn>
                <a:cxn ang="0">
                  <a:pos x="303" y="188"/>
                </a:cxn>
                <a:cxn ang="0">
                  <a:pos x="310" y="186"/>
                </a:cxn>
                <a:cxn ang="0">
                  <a:pos x="317" y="181"/>
                </a:cxn>
                <a:cxn ang="0">
                  <a:pos x="324" y="175"/>
                </a:cxn>
                <a:cxn ang="0">
                  <a:pos x="330" y="170"/>
                </a:cxn>
                <a:cxn ang="0">
                  <a:pos x="334" y="163"/>
                </a:cxn>
                <a:cxn ang="0">
                  <a:pos x="337" y="156"/>
                </a:cxn>
                <a:cxn ang="0">
                  <a:pos x="337" y="146"/>
                </a:cxn>
                <a:cxn ang="0">
                  <a:pos x="337" y="41"/>
                </a:cxn>
                <a:cxn ang="0">
                  <a:pos x="337" y="41"/>
                </a:cxn>
                <a:cxn ang="0">
                  <a:pos x="337" y="34"/>
                </a:cxn>
                <a:cxn ang="0">
                  <a:pos x="334" y="27"/>
                </a:cxn>
                <a:cxn ang="0">
                  <a:pos x="330" y="20"/>
                </a:cxn>
                <a:cxn ang="0">
                  <a:pos x="324" y="12"/>
                </a:cxn>
                <a:cxn ang="0">
                  <a:pos x="317" y="7"/>
                </a:cxn>
                <a:cxn ang="0">
                  <a:pos x="310" y="3"/>
                </a:cxn>
                <a:cxn ang="0">
                  <a:pos x="303" y="1"/>
                </a:cxn>
                <a:cxn ang="0">
                  <a:pos x="295" y="0"/>
                </a:cxn>
                <a:cxn ang="0">
                  <a:pos x="295" y="0"/>
                </a:cxn>
              </a:cxnLst>
              <a:rect l="0" t="0" r="r" b="b"/>
              <a:pathLst>
                <a:path w="337" h="190">
                  <a:moveTo>
                    <a:pt x="295" y="0"/>
                  </a:moveTo>
                  <a:lnTo>
                    <a:pt x="274" y="0"/>
                  </a:lnTo>
                  <a:lnTo>
                    <a:pt x="274" y="41"/>
                  </a:lnTo>
                  <a:lnTo>
                    <a:pt x="274" y="63"/>
                  </a:lnTo>
                  <a:lnTo>
                    <a:pt x="63" y="63"/>
                  </a:lnTo>
                  <a:lnTo>
                    <a:pt x="63" y="41"/>
                  </a:lnTo>
                  <a:lnTo>
                    <a:pt x="63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4" y="1"/>
                  </a:lnTo>
                  <a:lnTo>
                    <a:pt x="27" y="3"/>
                  </a:lnTo>
                  <a:lnTo>
                    <a:pt x="20" y="7"/>
                  </a:lnTo>
                  <a:lnTo>
                    <a:pt x="13" y="12"/>
                  </a:lnTo>
                  <a:lnTo>
                    <a:pt x="7" y="20"/>
                  </a:lnTo>
                  <a:lnTo>
                    <a:pt x="4" y="27"/>
                  </a:lnTo>
                  <a:lnTo>
                    <a:pt x="2" y="34"/>
                  </a:lnTo>
                  <a:lnTo>
                    <a:pt x="0" y="41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" y="156"/>
                  </a:lnTo>
                  <a:lnTo>
                    <a:pt x="4" y="163"/>
                  </a:lnTo>
                  <a:lnTo>
                    <a:pt x="7" y="170"/>
                  </a:lnTo>
                  <a:lnTo>
                    <a:pt x="13" y="175"/>
                  </a:lnTo>
                  <a:lnTo>
                    <a:pt x="20" y="181"/>
                  </a:lnTo>
                  <a:lnTo>
                    <a:pt x="27" y="186"/>
                  </a:lnTo>
                  <a:lnTo>
                    <a:pt x="34" y="188"/>
                  </a:lnTo>
                  <a:lnTo>
                    <a:pt x="42" y="190"/>
                  </a:lnTo>
                  <a:lnTo>
                    <a:pt x="63" y="190"/>
                  </a:lnTo>
                  <a:lnTo>
                    <a:pt x="63" y="146"/>
                  </a:lnTo>
                  <a:lnTo>
                    <a:pt x="63" y="127"/>
                  </a:lnTo>
                  <a:lnTo>
                    <a:pt x="274" y="127"/>
                  </a:lnTo>
                  <a:lnTo>
                    <a:pt x="274" y="146"/>
                  </a:lnTo>
                  <a:lnTo>
                    <a:pt x="274" y="190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303" y="188"/>
                  </a:lnTo>
                  <a:lnTo>
                    <a:pt x="310" y="186"/>
                  </a:lnTo>
                  <a:lnTo>
                    <a:pt x="317" y="181"/>
                  </a:lnTo>
                  <a:lnTo>
                    <a:pt x="324" y="175"/>
                  </a:lnTo>
                  <a:lnTo>
                    <a:pt x="330" y="170"/>
                  </a:lnTo>
                  <a:lnTo>
                    <a:pt x="334" y="163"/>
                  </a:lnTo>
                  <a:lnTo>
                    <a:pt x="337" y="156"/>
                  </a:lnTo>
                  <a:lnTo>
                    <a:pt x="337" y="146"/>
                  </a:lnTo>
                  <a:lnTo>
                    <a:pt x="337" y="41"/>
                  </a:lnTo>
                  <a:lnTo>
                    <a:pt x="337" y="41"/>
                  </a:lnTo>
                  <a:lnTo>
                    <a:pt x="337" y="34"/>
                  </a:lnTo>
                  <a:lnTo>
                    <a:pt x="334" y="27"/>
                  </a:lnTo>
                  <a:lnTo>
                    <a:pt x="330" y="20"/>
                  </a:lnTo>
                  <a:lnTo>
                    <a:pt x="324" y="12"/>
                  </a:lnTo>
                  <a:lnTo>
                    <a:pt x="317" y="7"/>
                  </a:lnTo>
                  <a:lnTo>
                    <a:pt x="310" y="3"/>
                  </a:lnTo>
                  <a:lnTo>
                    <a:pt x="303" y="1"/>
                  </a:lnTo>
                  <a:lnTo>
                    <a:pt x="295" y="0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25" name="Group 79"/>
          <p:cNvGrpSpPr/>
          <p:nvPr/>
        </p:nvGrpSpPr>
        <p:grpSpPr>
          <a:xfrm>
            <a:off x="1441893" y="3438972"/>
            <a:ext cx="369536" cy="492715"/>
            <a:chOff x="1092301" y="2278682"/>
            <a:chExt cx="255389" cy="340519"/>
          </a:xfrm>
          <a:solidFill>
            <a:srgbClr val="90A818"/>
          </a:solidFill>
        </p:grpSpPr>
        <p:sp>
          <p:nvSpPr>
            <p:cNvPr id="26" name="Freeform 41"/>
            <p:cNvSpPr>
              <a:spLocks noEditPoints="1"/>
            </p:cNvSpPr>
            <p:nvPr/>
          </p:nvSpPr>
          <p:spPr bwMode="auto">
            <a:xfrm>
              <a:off x="1092301" y="2278682"/>
              <a:ext cx="255389" cy="340518"/>
            </a:xfrm>
            <a:custGeom>
              <a:avLst/>
              <a:gdLst/>
              <a:ahLst/>
              <a:cxnLst>
                <a:cxn ang="0">
                  <a:pos x="31" y="42"/>
                </a:cxn>
                <a:cxn ang="0">
                  <a:pos x="26" y="42"/>
                </a:cxn>
                <a:cxn ang="0">
                  <a:pos x="15" y="47"/>
                </a:cxn>
                <a:cxn ang="0">
                  <a:pos x="6" y="54"/>
                </a:cxn>
                <a:cxn ang="0">
                  <a:pos x="2" y="65"/>
                </a:cxn>
                <a:cxn ang="0">
                  <a:pos x="0" y="82"/>
                </a:cxn>
                <a:cxn ang="0">
                  <a:pos x="247" y="73"/>
                </a:cxn>
                <a:cxn ang="0">
                  <a:pos x="245" y="65"/>
                </a:cxn>
                <a:cxn ang="0">
                  <a:pos x="241" y="54"/>
                </a:cxn>
                <a:cxn ang="0">
                  <a:pos x="232" y="47"/>
                </a:cxn>
                <a:cxn ang="0">
                  <a:pos x="221" y="42"/>
                </a:cxn>
                <a:cxn ang="0">
                  <a:pos x="216" y="42"/>
                </a:cxn>
                <a:cxn ang="0">
                  <a:pos x="167" y="53"/>
                </a:cxn>
                <a:cxn ang="0">
                  <a:pos x="86" y="22"/>
                </a:cxn>
                <a:cxn ang="0">
                  <a:pos x="163" y="0"/>
                </a:cxn>
                <a:cxn ang="0">
                  <a:pos x="82" y="0"/>
                </a:cxn>
                <a:cxn ang="0">
                  <a:pos x="71" y="6"/>
                </a:cxn>
                <a:cxn ang="0">
                  <a:pos x="66" y="16"/>
                </a:cxn>
                <a:cxn ang="0">
                  <a:pos x="58" y="58"/>
                </a:cxn>
                <a:cxn ang="0">
                  <a:pos x="62" y="69"/>
                </a:cxn>
                <a:cxn ang="0">
                  <a:pos x="73" y="74"/>
                </a:cxn>
                <a:cxn ang="0">
                  <a:pos x="174" y="74"/>
                </a:cxn>
                <a:cxn ang="0">
                  <a:pos x="185" y="69"/>
                </a:cxn>
                <a:cxn ang="0">
                  <a:pos x="187" y="58"/>
                </a:cxn>
                <a:cxn ang="0">
                  <a:pos x="182" y="16"/>
                </a:cxn>
                <a:cxn ang="0">
                  <a:pos x="176" y="6"/>
                </a:cxn>
                <a:cxn ang="0">
                  <a:pos x="163" y="0"/>
                </a:cxn>
                <a:cxn ang="0">
                  <a:pos x="220" y="103"/>
                </a:cxn>
                <a:cxn ang="0">
                  <a:pos x="26" y="103"/>
                </a:cxn>
                <a:cxn ang="0">
                  <a:pos x="13" y="109"/>
                </a:cxn>
                <a:cxn ang="0">
                  <a:pos x="8" y="123"/>
                </a:cxn>
                <a:cxn ang="0">
                  <a:pos x="24" y="306"/>
                </a:cxn>
                <a:cxn ang="0">
                  <a:pos x="31" y="321"/>
                </a:cxn>
                <a:cxn ang="0">
                  <a:pos x="47" y="328"/>
                </a:cxn>
                <a:cxn ang="0">
                  <a:pos x="200" y="328"/>
                </a:cxn>
                <a:cxn ang="0">
                  <a:pos x="214" y="321"/>
                </a:cxn>
                <a:cxn ang="0">
                  <a:pos x="221" y="306"/>
                </a:cxn>
                <a:cxn ang="0">
                  <a:pos x="240" y="123"/>
                </a:cxn>
                <a:cxn ang="0">
                  <a:pos x="234" y="109"/>
                </a:cxn>
                <a:cxn ang="0">
                  <a:pos x="220" y="103"/>
                </a:cxn>
                <a:cxn ang="0">
                  <a:pos x="82" y="287"/>
                </a:cxn>
                <a:cxn ang="0">
                  <a:pos x="42" y="143"/>
                </a:cxn>
                <a:cxn ang="0">
                  <a:pos x="82" y="287"/>
                </a:cxn>
                <a:cxn ang="0">
                  <a:pos x="104" y="287"/>
                </a:cxn>
                <a:cxn ang="0">
                  <a:pos x="144" y="143"/>
                </a:cxn>
                <a:cxn ang="0">
                  <a:pos x="194" y="287"/>
                </a:cxn>
                <a:cxn ang="0">
                  <a:pos x="163" y="143"/>
                </a:cxn>
                <a:cxn ang="0">
                  <a:pos x="194" y="287"/>
                </a:cxn>
              </a:cxnLst>
              <a:rect l="0" t="0" r="r" b="b"/>
              <a:pathLst>
                <a:path w="247" h="328">
                  <a:moveTo>
                    <a:pt x="216" y="42"/>
                  </a:moveTo>
                  <a:lnTo>
                    <a:pt x="31" y="42"/>
                  </a:lnTo>
                  <a:lnTo>
                    <a:pt x="31" y="42"/>
                  </a:lnTo>
                  <a:lnTo>
                    <a:pt x="26" y="42"/>
                  </a:lnTo>
                  <a:lnTo>
                    <a:pt x="20" y="44"/>
                  </a:lnTo>
                  <a:lnTo>
                    <a:pt x="15" y="47"/>
                  </a:lnTo>
                  <a:lnTo>
                    <a:pt x="9" y="51"/>
                  </a:lnTo>
                  <a:lnTo>
                    <a:pt x="6" y="54"/>
                  </a:lnTo>
                  <a:lnTo>
                    <a:pt x="4" y="60"/>
                  </a:lnTo>
                  <a:lnTo>
                    <a:pt x="2" y="65"/>
                  </a:lnTo>
                  <a:lnTo>
                    <a:pt x="0" y="73"/>
                  </a:lnTo>
                  <a:lnTo>
                    <a:pt x="0" y="82"/>
                  </a:lnTo>
                  <a:lnTo>
                    <a:pt x="247" y="82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5" y="65"/>
                  </a:lnTo>
                  <a:lnTo>
                    <a:pt x="243" y="60"/>
                  </a:lnTo>
                  <a:lnTo>
                    <a:pt x="241" y="54"/>
                  </a:lnTo>
                  <a:lnTo>
                    <a:pt x="238" y="51"/>
                  </a:lnTo>
                  <a:lnTo>
                    <a:pt x="232" y="47"/>
                  </a:lnTo>
                  <a:lnTo>
                    <a:pt x="227" y="44"/>
                  </a:lnTo>
                  <a:lnTo>
                    <a:pt x="221" y="42"/>
                  </a:lnTo>
                  <a:lnTo>
                    <a:pt x="216" y="42"/>
                  </a:lnTo>
                  <a:lnTo>
                    <a:pt x="216" y="42"/>
                  </a:lnTo>
                  <a:close/>
                  <a:moveTo>
                    <a:pt x="162" y="22"/>
                  </a:moveTo>
                  <a:lnTo>
                    <a:pt x="167" y="53"/>
                  </a:lnTo>
                  <a:lnTo>
                    <a:pt x="80" y="53"/>
                  </a:lnTo>
                  <a:lnTo>
                    <a:pt x="86" y="22"/>
                  </a:lnTo>
                  <a:lnTo>
                    <a:pt x="162" y="22"/>
                  </a:lnTo>
                  <a:close/>
                  <a:moveTo>
                    <a:pt x="163" y="0"/>
                  </a:moveTo>
                  <a:lnTo>
                    <a:pt x="82" y="0"/>
                  </a:lnTo>
                  <a:lnTo>
                    <a:pt x="82" y="0"/>
                  </a:lnTo>
                  <a:lnTo>
                    <a:pt x="76" y="2"/>
                  </a:lnTo>
                  <a:lnTo>
                    <a:pt x="71" y="6"/>
                  </a:lnTo>
                  <a:lnTo>
                    <a:pt x="67" y="9"/>
                  </a:lnTo>
                  <a:lnTo>
                    <a:pt x="66" y="1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60" y="65"/>
                  </a:lnTo>
                  <a:lnTo>
                    <a:pt x="62" y="69"/>
                  </a:lnTo>
                  <a:lnTo>
                    <a:pt x="67" y="73"/>
                  </a:lnTo>
                  <a:lnTo>
                    <a:pt x="73" y="74"/>
                  </a:lnTo>
                  <a:lnTo>
                    <a:pt x="174" y="74"/>
                  </a:lnTo>
                  <a:lnTo>
                    <a:pt x="174" y="74"/>
                  </a:lnTo>
                  <a:lnTo>
                    <a:pt x="180" y="73"/>
                  </a:lnTo>
                  <a:lnTo>
                    <a:pt x="185" y="69"/>
                  </a:lnTo>
                  <a:lnTo>
                    <a:pt x="187" y="65"/>
                  </a:lnTo>
                  <a:lnTo>
                    <a:pt x="187" y="58"/>
                  </a:lnTo>
                  <a:lnTo>
                    <a:pt x="182" y="16"/>
                  </a:lnTo>
                  <a:lnTo>
                    <a:pt x="182" y="16"/>
                  </a:lnTo>
                  <a:lnTo>
                    <a:pt x="180" y="9"/>
                  </a:lnTo>
                  <a:lnTo>
                    <a:pt x="176" y="6"/>
                  </a:lnTo>
                  <a:lnTo>
                    <a:pt x="171" y="2"/>
                  </a:lnTo>
                  <a:lnTo>
                    <a:pt x="163" y="0"/>
                  </a:lnTo>
                  <a:lnTo>
                    <a:pt x="163" y="0"/>
                  </a:lnTo>
                  <a:close/>
                  <a:moveTo>
                    <a:pt x="220" y="103"/>
                  </a:moveTo>
                  <a:lnTo>
                    <a:pt x="26" y="103"/>
                  </a:lnTo>
                  <a:lnTo>
                    <a:pt x="26" y="103"/>
                  </a:lnTo>
                  <a:lnTo>
                    <a:pt x="18" y="105"/>
                  </a:lnTo>
                  <a:lnTo>
                    <a:pt x="13" y="109"/>
                  </a:lnTo>
                  <a:lnTo>
                    <a:pt x="9" y="116"/>
                  </a:lnTo>
                  <a:lnTo>
                    <a:pt x="8" y="123"/>
                  </a:lnTo>
                  <a:lnTo>
                    <a:pt x="24" y="306"/>
                  </a:lnTo>
                  <a:lnTo>
                    <a:pt x="24" y="306"/>
                  </a:lnTo>
                  <a:lnTo>
                    <a:pt x="28" y="316"/>
                  </a:lnTo>
                  <a:lnTo>
                    <a:pt x="31" y="321"/>
                  </a:lnTo>
                  <a:lnTo>
                    <a:pt x="38" y="326"/>
                  </a:lnTo>
                  <a:lnTo>
                    <a:pt x="47" y="328"/>
                  </a:lnTo>
                  <a:lnTo>
                    <a:pt x="200" y="328"/>
                  </a:lnTo>
                  <a:lnTo>
                    <a:pt x="200" y="328"/>
                  </a:lnTo>
                  <a:lnTo>
                    <a:pt x="209" y="326"/>
                  </a:lnTo>
                  <a:lnTo>
                    <a:pt x="214" y="321"/>
                  </a:lnTo>
                  <a:lnTo>
                    <a:pt x="220" y="316"/>
                  </a:lnTo>
                  <a:lnTo>
                    <a:pt x="221" y="306"/>
                  </a:lnTo>
                  <a:lnTo>
                    <a:pt x="240" y="123"/>
                  </a:lnTo>
                  <a:lnTo>
                    <a:pt x="240" y="123"/>
                  </a:lnTo>
                  <a:lnTo>
                    <a:pt x="238" y="116"/>
                  </a:lnTo>
                  <a:lnTo>
                    <a:pt x="234" y="109"/>
                  </a:lnTo>
                  <a:lnTo>
                    <a:pt x="229" y="105"/>
                  </a:lnTo>
                  <a:lnTo>
                    <a:pt x="220" y="103"/>
                  </a:lnTo>
                  <a:lnTo>
                    <a:pt x="220" y="103"/>
                  </a:lnTo>
                  <a:close/>
                  <a:moveTo>
                    <a:pt x="82" y="287"/>
                  </a:moveTo>
                  <a:lnTo>
                    <a:pt x="51" y="287"/>
                  </a:lnTo>
                  <a:lnTo>
                    <a:pt x="42" y="143"/>
                  </a:lnTo>
                  <a:lnTo>
                    <a:pt x="82" y="143"/>
                  </a:lnTo>
                  <a:lnTo>
                    <a:pt x="82" y="287"/>
                  </a:lnTo>
                  <a:close/>
                  <a:moveTo>
                    <a:pt x="144" y="287"/>
                  </a:moveTo>
                  <a:lnTo>
                    <a:pt x="104" y="287"/>
                  </a:lnTo>
                  <a:lnTo>
                    <a:pt x="104" y="143"/>
                  </a:lnTo>
                  <a:lnTo>
                    <a:pt x="144" y="143"/>
                  </a:lnTo>
                  <a:lnTo>
                    <a:pt x="144" y="287"/>
                  </a:lnTo>
                  <a:close/>
                  <a:moveTo>
                    <a:pt x="194" y="287"/>
                  </a:moveTo>
                  <a:lnTo>
                    <a:pt x="163" y="287"/>
                  </a:lnTo>
                  <a:lnTo>
                    <a:pt x="163" y="143"/>
                  </a:lnTo>
                  <a:lnTo>
                    <a:pt x="205" y="143"/>
                  </a:lnTo>
                  <a:lnTo>
                    <a:pt x="194" y="2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7" name="Freeform 42"/>
            <p:cNvSpPr/>
            <p:nvPr/>
          </p:nvSpPr>
          <p:spPr bwMode="auto">
            <a:xfrm>
              <a:off x="1092301" y="2320208"/>
              <a:ext cx="255389" cy="41527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5" y="5"/>
                </a:cxn>
                <a:cxn ang="0">
                  <a:pos x="9" y="9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2" y="23"/>
                </a:cxn>
                <a:cxn ang="0">
                  <a:pos x="0" y="31"/>
                </a:cxn>
                <a:cxn ang="0">
                  <a:pos x="0" y="40"/>
                </a:cxn>
                <a:cxn ang="0">
                  <a:pos x="247" y="40"/>
                </a:cxn>
                <a:cxn ang="0">
                  <a:pos x="247" y="31"/>
                </a:cxn>
                <a:cxn ang="0">
                  <a:pos x="247" y="31"/>
                </a:cxn>
                <a:cxn ang="0">
                  <a:pos x="245" y="23"/>
                </a:cxn>
                <a:cxn ang="0">
                  <a:pos x="243" y="18"/>
                </a:cxn>
                <a:cxn ang="0">
                  <a:pos x="241" y="12"/>
                </a:cxn>
                <a:cxn ang="0">
                  <a:pos x="238" y="9"/>
                </a:cxn>
                <a:cxn ang="0">
                  <a:pos x="232" y="5"/>
                </a:cxn>
                <a:cxn ang="0">
                  <a:pos x="227" y="2"/>
                </a:cxn>
                <a:cxn ang="0">
                  <a:pos x="221" y="0"/>
                </a:cxn>
                <a:cxn ang="0">
                  <a:pos x="216" y="0"/>
                </a:cxn>
                <a:cxn ang="0">
                  <a:pos x="216" y="0"/>
                </a:cxn>
              </a:cxnLst>
              <a:rect l="0" t="0" r="r" b="b"/>
              <a:pathLst>
                <a:path w="247" h="40">
                  <a:moveTo>
                    <a:pt x="216" y="0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5" y="5"/>
                  </a:lnTo>
                  <a:lnTo>
                    <a:pt x="9" y="9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2" y="23"/>
                  </a:lnTo>
                  <a:lnTo>
                    <a:pt x="0" y="31"/>
                  </a:lnTo>
                  <a:lnTo>
                    <a:pt x="0" y="40"/>
                  </a:lnTo>
                  <a:lnTo>
                    <a:pt x="247" y="40"/>
                  </a:lnTo>
                  <a:lnTo>
                    <a:pt x="247" y="31"/>
                  </a:lnTo>
                  <a:lnTo>
                    <a:pt x="247" y="31"/>
                  </a:lnTo>
                  <a:lnTo>
                    <a:pt x="245" y="23"/>
                  </a:lnTo>
                  <a:lnTo>
                    <a:pt x="243" y="18"/>
                  </a:lnTo>
                  <a:lnTo>
                    <a:pt x="241" y="12"/>
                  </a:lnTo>
                  <a:lnTo>
                    <a:pt x="238" y="9"/>
                  </a:lnTo>
                  <a:lnTo>
                    <a:pt x="232" y="5"/>
                  </a:lnTo>
                  <a:lnTo>
                    <a:pt x="227" y="2"/>
                  </a:lnTo>
                  <a:lnTo>
                    <a:pt x="221" y="0"/>
                  </a:lnTo>
                  <a:lnTo>
                    <a:pt x="216" y="0"/>
                  </a:lnTo>
                  <a:lnTo>
                    <a:pt x="21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8" name="Freeform 43"/>
            <p:cNvSpPr/>
            <p:nvPr/>
          </p:nvSpPr>
          <p:spPr bwMode="auto">
            <a:xfrm>
              <a:off x="1175355" y="2299445"/>
              <a:ext cx="89283" cy="33221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7" y="31"/>
                </a:cxn>
                <a:cxn ang="0">
                  <a:pos x="0" y="31"/>
                </a:cxn>
                <a:cxn ang="0">
                  <a:pos x="6" y="0"/>
                </a:cxn>
                <a:cxn ang="0">
                  <a:pos x="82" y="0"/>
                </a:cxn>
              </a:cxnLst>
              <a:rect l="0" t="0" r="r" b="b"/>
              <a:pathLst>
                <a:path w="87" h="31">
                  <a:moveTo>
                    <a:pt x="82" y="0"/>
                  </a:moveTo>
                  <a:lnTo>
                    <a:pt x="87" y="31"/>
                  </a:lnTo>
                  <a:lnTo>
                    <a:pt x="0" y="31"/>
                  </a:lnTo>
                  <a:lnTo>
                    <a:pt x="6" y="0"/>
                  </a:lnTo>
                  <a:lnTo>
                    <a:pt x="82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9" name="Freeform 44"/>
            <p:cNvSpPr/>
            <p:nvPr/>
          </p:nvSpPr>
          <p:spPr bwMode="auto">
            <a:xfrm>
              <a:off x="1152514" y="2278682"/>
              <a:ext cx="132885" cy="76825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3" y="6"/>
                </a:cxn>
                <a:cxn ang="0">
                  <a:pos x="9" y="9"/>
                </a:cxn>
                <a:cxn ang="0">
                  <a:pos x="8" y="16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2" y="65"/>
                </a:cxn>
                <a:cxn ang="0">
                  <a:pos x="4" y="69"/>
                </a:cxn>
                <a:cxn ang="0">
                  <a:pos x="9" y="73"/>
                </a:cxn>
                <a:cxn ang="0">
                  <a:pos x="15" y="74"/>
                </a:cxn>
                <a:cxn ang="0">
                  <a:pos x="116" y="74"/>
                </a:cxn>
                <a:cxn ang="0">
                  <a:pos x="116" y="74"/>
                </a:cxn>
                <a:cxn ang="0">
                  <a:pos x="122" y="73"/>
                </a:cxn>
                <a:cxn ang="0">
                  <a:pos x="127" y="69"/>
                </a:cxn>
                <a:cxn ang="0">
                  <a:pos x="129" y="65"/>
                </a:cxn>
                <a:cxn ang="0">
                  <a:pos x="129" y="58"/>
                </a:cxn>
                <a:cxn ang="0">
                  <a:pos x="124" y="16"/>
                </a:cxn>
                <a:cxn ang="0">
                  <a:pos x="124" y="16"/>
                </a:cxn>
                <a:cxn ang="0">
                  <a:pos x="122" y="9"/>
                </a:cxn>
                <a:cxn ang="0">
                  <a:pos x="118" y="6"/>
                </a:cxn>
                <a:cxn ang="0">
                  <a:pos x="113" y="2"/>
                </a:cxn>
                <a:cxn ang="0">
                  <a:pos x="105" y="0"/>
                </a:cxn>
                <a:cxn ang="0">
                  <a:pos x="105" y="0"/>
                </a:cxn>
              </a:cxnLst>
              <a:rect l="0" t="0" r="r" b="b"/>
              <a:pathLst>
                <a:path w="129" h="74">
                  <a:moveTo>
                    <a:pt x="105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3" y="6"/>
                  </a:lnTo>
                  <a:lnTo>
                    <a:pt x="9" y="9"/>
                  </a:lnTo>
                  <a:lnTo>
                    <a:pt x="8" y="1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65"/>
                  </a:lnTo>
                  <a:lnTo>
                    <a:pt x="4" y="69"/>
                  </a:lnTo>
                  <a:lnTo>
                    <a:pt x="9" y="73"/>
                  </a:lnTo>
                  <a:lnTo>
                    <a:pt x="15" y="74"/>
                  </a:lnTo>
                  <a:lnTo>
                    <a:pt x="116" y="74"/>
                  </a:lnTo>
                  <a:lnTo>
                    <a:pt x="116" y="74"/>
                  </a:lnTo>
                  <a:lnTo>
                    <a:pt x="122" y="73"/>
                  </a:lnTo>
                  <a:lnTo>
                    <a:pt x="127" y="69"/>
                  </a:lnTo>
                  <a:lnTo>
                    <a:pt x="129" y="65"/>
                  </a:lnTo>
                  <a:lnTo>
                    <a:pt x="129" y="58"/>
                  </a:lnTo>
                  <a:lnTo>
                    <a:pt x="124" y="16"/>
                  </a:lnTo>
                  <a:lnTo>
                    <a:pt x="124" y="16"/>
                  </a:lnTo>
                  <a:lnTo>
                    <a:pt x="122" y="9"/>
                  </a:lnTo>
                  <a:lnTo>
                    <a:pt x="118" y="6"/>
                  </a:lnTo>
                  <a:lnTo>
                    <a:pt x="113" y="2"/>
                  </a:lnTo>
                  <a:lnTo>
                    <a:pt x="105" y="0"/>
                  </a:lnTo>
                  <a:lnTo>
                    <a:pt x="105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0" name="Freeform 45"/>
            <p:cNvSpPr/>
            <p:nvPr/>
          </p:nvSpPr>
          <p:spPr bwMode="auto">
            <a:xfrm>
              <a:off x="1098530" y="2384575"/>
              <a:ext cx="240854" cy="234626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2"/>
                </a:cxn>
                <a:cxn ang="0">
                  <a:pos x="5" y="6"/>
                </a:cxn>
                <a:cxn ang="0">
                  <a:pos x="1" y="13"/>
                </a:cxn>
                <a:cxn ang="0">
                  <a:pos x="0" y="20"/>
                </a:cxn>
                <a:cxn ang="0">
                  <a:pos x="16" y="203"/>
                </a:cxn>
                <a:cxn ang="0">
                  <a:pos x="16" y="203"/>
                </a:cxn>
                <a:cxn ang="0">
                  <a:pos x="20" y="213"/>
                </a:cxn>
                <a:cxn ang="0">
                  <a:pos x="23" y="218"/>
                </a:cxn>
                <a:cxn ang="0">
                  <a:pos x="30" y="223"/>
                </a:cxn>
                <a:cxn ang="0">
                  <a:pos x="39" y="225"/>
                </a:cxn>
                <a:cxn ang="0">
                  <a:pos x="192" y="225"/>
                </a:cxn>
                <a:cxn ang="0">
                  <a:pos x="192" y="225"/>
                </a:cxn>
                <a:cxn ang="0">
                  <a:pos x="201" y="223"/>
                </a:cxn>
                <a:cxn ang="0">
                  <a:pos x="206" y="218"/>
                </a:cxn>
                <a:cxn ang="0">
                  <a:pos x="212" y="213"/>
                </a:cxn>
                <a:cxn ang="0">
                  <a:pos x="213" y="203"/>
                </a:cxn>
                <a:cxn ang="0">
                  <a:pos x="232" y="20"/>
                </a:cxn>
                <a:cxn ang="0">
                  <a:pos x="232" y="20"/>
                </a:cxn>
                <a:cxn ang="0">
                  <a:pos x="230" y="13"/>
                </a:cxn>
                <a:cxn ang="0">
                  <a:pos x="226" y="6"/>
                </a:cxn>
                <a:cxn ang="0">
                  <a:pos x="221" y="2"/>
                </a:cxn>
                <a:cxn ang="0">
                  <a:pos x="212" y="0"/>
                </a:cxn>
                <a:cxn ang="0">
                  <a:pos x="212" y="0"/>
                </a:cxn>
              </a:cxnLst>
              <a:rect l="0" t="0" r="r" b="b"/>
              <a:pathLst>
                <a:path w="232" h="225">
                  <a:moveTo>
                    <a:pt x="212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5" y="6"/>
                  </a:lnTo>
                  <a:lnTo>
                    <a:pt x="1" y="13"/>
                  </a:lnTo>
                  <a:lnTo>
                    <a:pt x="0" y="20"/>
                  </a:lnTo>
                  <a:lnTo>
                    <a:pt x="16" y="203"/>
                  </a:lnTo>
                  <a:lnTo>
                    <a:pt x="16" y="203"/>
                  </a:lnTo>
                  <a:lnTo>
                    <a:pt x="20" y="213"/>
                  </a:lnTo>
                  <a:lnTo>
                    <a:pt x="23" y="218"/>
                  </a:lnTo>
                  <a:lnTo>
                    <a:pt x="30" y="223"/>
                  </a:lnTo>
                  <a:lnTo>
                    <a:pt x="39" y="225"/>
                  </a:lnTo>
                  <a:lnTo>
                    <a:pt x="192" y="225"/>
                  </a:lnTo>
                  <a:lnTo>
                    <a:pt x="192" y="225"/>
                  </a:lnTo>
                  <a:lnTo>
                    <a:pt x="201" y="223"/>
                  </a:lnTo>
                  <a:lnTo>
                    <a:pt x="206" y="218"/>
                  </a:lnTo>
                  <a:lnTo>
                    <a:pt x="212" y="213"/>
                  </a:lnTo>
                  <a:lnTo>
                    <a:pt x="213" y="203"/>
                  </a:lnTo>
                  <a:lnTo>
                    <a:pt x="232" y="20"/>
                  </a:lnTo>
                  <a:lnTo>
                    <a:pt x="232" y="20"/>
                  </a:lnTo>
                  <a:lnTo>
                    <a:pt x="230" y="13"/>
                  </a:lnTo>
                  <a:lnTo>
                    <a:pt x="226" y="6"/>
                  </a:lnTo>
                  <a:lnTo>
                    <a:pt x="221" y="2"/>
                  </a:lnTo>
                  <a:lnTo>
                    <a:pt x="212" y="0"/>
                  </a:lnTo>
                  <a:lnTo>
                    <a:pt x="212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1" name="Freeform 46"/>
            <p:cNvSpPr/>
            <p:nvPr/>
          </p:nvSpPr>
          <p:spPr bwMode="auto">
            <a:xfrm>
              <a:off x="1135904" y="2426102"/>
              <a:ext cx="39451" cy="149496"/>
            </a:xfrm>
            <a:custGeom>
              <a:avLst/>
              <a:gdLst/>
              <a:ahLst/>
              <a:cxnLst>
                <a:cxn ang="0">
                  <a:pos x="40" y="144"/>
                </a:cxn>
                <a:cxn ang="0">
                  <a:pos x="9" y="144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40" y="144"/>
                </a:cxn>
              </a:cxnLst>
              <a:rect l="0" t="0" r="r" b="b"/>
              <a:pathLst>
                <a:path w="40" h="144">
                  <a:moveTo>
                    <a:pt x="40" y="144"/>
                  </a:moveTo>
                  <a:lnTo>
                    <a:pt x="9" y="144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14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2" name="Rectangle 47"/>
            <p:cNvSpPr>
              <a:spLocks noChangeArrowheads="1"/>
            </p:cNvSpPr>
            <p:nvPr/>
          </p:nvSpPr>
          <p:spPr bwMode="auto">
            <a:xfrm>
              <a:off x="1198194" y="2426102"/>
              <a:ext cx="41527" cy="14949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3" name="Freeform 48"/>
            <p:cNvSpPr/>
            <p:nvPr/>
          </p:nvSpPr>
          <p:spPr bwMode="auto">
            <a:xfrm>
              <a:off x="1260483" y="2426102"/>
              <a:ext cx="43604" cy="149496"/>
            </a:xfrm>
            <a:custGeom>
              <a:avLst/>
              <a:gdLst/>
              <a:ahLst/>
              <a:cxnLst>
                <a:cxn ang="0">
                  <a:pos x="31" y="144"/>
                </a:cxn>
                <a:cxn ang="0">
                  <a:pos x="0" y="144"/>
                </a:cxn>
                <a:cxn ang="0">
                  <a:pos x="0" y="0"/>
                </a:cxn>
                <a:cxn ang="0">
                  <a:pos x="42" y="0"/>
                </a:cxn>
                <a:cxn ang="0">
                  <a:pos x="31" y="144"/>
                </a:cxn>
              </a:cxnLst>
              <a:rect l="0" t="0" r="r" b="b"/>
              <a:pathLst>
                <a:path w="42" h="144">
                  <a:moveTo>
                    <a:pt x="31" y="144"/>
                  </a:moveTo>
                  <a:lnTo>
                    <a:pt x="0" y="144"/>
                  </a:lnTo>
                  <a:lnTo>
                    <a:pt x="0" y="0"/>
                  </a:lnTo>
                  <a:lnTo>
                    <a:pt x="42" y="0"/>
                  </a:lnTo>
                  <a:lnTo>
                    <a:pt x="31" y="14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34" name="Group 80"/>
          <p:cNvGrpSpPr/>
          <p:nvPr/>
        </p:nvGrpSpPr>
        <p:grpSpPr>
          <a:xfrm>
            <a:off x="3836536" y="3517202"/>
            <a:ext cx="465675" cy="333485"/>
            <a:chOff x="2566497" y="2332666"/>
            <a:chExt cx="321832" cy="230473"/>
          </a:xfrm>
          <a:solidFill>
            <a:srgbClr val="90A818"/>
          </a:solidFill>
        </p:grpSpPr>
        <p:sp>
          <p:nvSpPr>
            <p:cNvPr id="35" name="Freeform 49"/>
            <p:cNvSpPr/>
            <p:nvPr/>
          </p:nvSpPr>
          <p:spPr bwMode="auto">
            <a:xfrm>
              <a:off x="2566497" y="2332666"/>
              <a:ext cx="180641" cy="230473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60" y="0"/>
                </a:cxn>
                <a:cxn ang="0">
                  <a:pos x="155" y="1"/>
                </a:cxn>
                <a:cxn ang="0">
                  <a:pos x="151" y="5"/>
                </a:cxn>
                <a:cxn ang="0">
                  <a:pos x="75" y="52"/>
                </a:cxn>
                <a:cxn ang="0">
                  <a:pos x="15" y="52"/>
                </a:cxn>
                <a:cxn ang="0">
                  <a:pos x="15" y="52"/>
                </a:cxn>
                <a:cxn ang="0">
                  <a:pos x="10" y="54"/>
                </a:cxn>
                <a:cxn ang="0">
                  <a:pos x="4" y="58"/>
                </a:cxn>
                <a:cxn ang="0">
                  <a:pos x="4" y="58"/>
                </a:cxn>
                <a:cxn ang="0">
                  <a:pos x="2" y="61"/>
                </a:cxn>
                <a:cxn ang="0">
                  <a:pos x="0" y="67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1"/>
                </a:cxn>
                <a:cxn ang="0">
                  <a:pos x="4" y="165"/>
                </a:cxn>
                <a:cxn ang="0">
                  <a:pos x="4" y="165"/>
                </a:cxn>
                <a:cxn ang="0">
                  <a:pos x="10" y="168"/>
                </a:cxn>
                <a:cxn ang="0">
                  <a:pos x="15" y="170"/>
                </a:cxn>
                <a:cxn ang="0">
                  <a:pos x="75" y="170"/>
                </a:cxn>
                <a:cxn ang="0">
                  <a:pos x="151" y="217"/>
                </a:cxn>
                <a:cxn ang="0">
                  <a:pos x="151" y="217"/>
                </a:cxn>
                <a:cxn ang="0">
                  <a:pos x="155" y="221"/>
                </a:cxn>
                <a:cxn ang="0">
                  <a:pos x="160" y="223"/>
                </a:cxn>
                <a:cxn ang="0">
                  <a:pos x="160" y="223"/>
                </a:cxn>
                <a:cxn ang="0">
                  <a:pos x="165" y="221"/>
                </a:cxn>
                <a:cxn ang="0">
                  <a:pos x="171" y="217"/>
                </a:cxn>
                <a:cxn ang="0">
                  <a:pos x="171" y="217"/>
                </a:cxn>
                <a:cxn ang="0">
                  <a:pos x="174" y="214"/>
                </a:cxn>
                <a:cxn ang="0">
                  <a:pos x="174" y="208"/>
                </a:cxn>
                <a:cxn ang="0">
                  <a:pos x="174" y="14"/>
                </a:cxn>
                <a:cxn ang="0">
                  <a:pos x="174" y="14"/>
                </a:cxn>
                <a:cxn ang="0">
                  <a:pos x="174" y="9"/>
                </a:cxn>
                <a:cxn ang="0">
                  <a:pos x="171" y="5"/>
                </a:cxn>
                <a:cxn ang="0">
                  <a:pos x="171" y="5"/>
                </a:cxn>
                <a:cxn ang="0">
                  <a:pos x="165" y="1"/>
                </a:cxn>
                <a:cxn ang="0">
                  <a:pos x="160" y="0"/>
                </a:cxn>
                <a:cxn ang="0">
                  <a:pos x="160" y="0"/>
                </a:cxn>
              </a:cxnLst>
              <a:rect l="0" t="0" r="r" b="b"/>
              <a:pathLst>
                <a:path w="174" h="223">
                  <a:moveTo>
                    <a:pt x="160" y="0"/>
                  </a:moveTo>
                  <a:lnTo>
                    <a:pt x="160" y="0"/>
                  </a:lnTo>
                  <a:lnTo>
                    <a:pt x="155" y="1"/>
                  </a:lnTo>
                  <a:lnTo>
                    <a:pt x="151" y="5"/>
                  </a:lnTo>
                  <a:lnTo>
                    <a:pt x="75" y="52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0" y="54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1"/>
                  </a:lnTo>
                  <a:lnTo>
                    <a:pt x="0" y="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1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10" y="168"/>
                  </a:lnTo>
                  <a:lnTo>
                    <a:pt x="15" y="170"/>
                  </a:lnTo>
                  <a:lnTo>
                    <a:pt x="75" y="170"/>
                  </a:lnTo>
                  <a:lnTo>
                    <a:pt x="151" y="217"/>
                  </a:lnTo>
                  <a:lnTo>
                    <a:pt x="151" y="217"/>
                  </a:lnTo>
                  <a:lnTo>
                    <a:pt x="155" y="221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65" y="221"/>
                  </a:lnTo>
                  <a:lnTo>
                    <a:pt x="171" y="217"/>
                  </a:lnTo>
                  <a:lnTo>
                    <a:pt x="171" y="217"/>
                  </a:lnTo>
                  <a:lnTo>
                    <a:pt x="174" y="214"/>
                  </a:lnTo>
                  <a:lnTo>
                    <a:pt x="174" y="208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9"/>
                  </a:lnTo>
                  <a:lnTo>
                    <a:pt x="171" y="5"/>
                  </a:lnTo>
                  <a:lnTo>
                    <a:pt x="171" y="5"/>
                  </a:lnTo>
                  <a:lnTo>
                    <a:pt x="165" y="1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769977" y="2390804"/>
              <a:ext cx="58137" cy="114199"/>
            </a:xfrm>
            <a:custGeom>
              <a:avLst/>
              <a:gdLst/>
              <a:ahLst/>
              <a:cxnLst>
                <a:cxn ang="0">
                  <a:pos x="46" y="87"/>
                </a:cxn>
                <a:cxn ang="0">
                  <a:pos x="53" y="72"/>
                </a:cxn>
                <a:cxn ang="0">
                  <a:pos x="56" y="56"/>
                </a:cxn>
                <a:cxn ang="0">
                  <a:pos x="55" y="47"/>
                </a:cxn>
                <a:cxn ang="0">
                  <a:pos x="51" y="31"/>
                </a:cxn>
                <a:cxn ang="0">
                  <a:pos x="46" y="23"/>
                </a:cxn>
                <a:cxn ang="0">
                  <a:pos x="35" y="11"/>
                </a:cxn>
                <a:cxn ang="0">
                  <a:pos x="20" y="2"/>
                </a:cxn>
                <a:cxn ang="0">
                  <a:pos x="15" y="0"/>
                </a:cxn>
                <a:cxn ang="0">
                  <a:pos x="9" y="2"/>
                </a:cxn>
                <a:cxn ang="0">
                  <a:pos x="4" y="5"/>
                </a:cxn>
                <a:cxn ang="0">
                  <a:pos x="0" y="14"/>
                </a:cxn>
                <a:cxn ang="0">
                  <a:pos x="0" y="20"/>
                </a:cxn>
                <a:cxn ang="0">
                  <a:pos x="2" y="23"/>
                </a:cxn>
                <a:cxn ang="0">
                  <a:pos x="9" y="29"/>
                </a:cxn>
                <a:cxn ang="0">
                  <a:pos x="17" y="34"/>
                </a:cxn>
                <a:cxn ang="0">
                  <a:pos x="24" y="42"/>
                </a:cxn>
                <a:cxn ang="0">
                  <a:pos x="26" y="49"/>
                </a:cxn>
                <a:cxn ang="0">
                  <a:pos x="27" y="56"/>
                </a:cxn>
                <a:cxn ang="0">
                  <a:pos x="24" y="69"/>
                </a:cxn>
                <a:cxn ang="0">
                  <a:pos x="20" y="72"/>
                </a:cxn>
                <a:cxn ang="0">
                  <a:pos x="17" y="76"/>
                </a:cxn>
                <a:cxn ang="0">
                  <a:pos x="9" y="81"/>
                </a:cxn>
                <a:cxn ang="0">
                  <a:pos x="2" y="87"/>
                </a:cxn>
                <a:cxn ang="0">
                  <a:pos x="0" y="96"/>
                </a:cxn>
                <a:cxn ang="0">
                  <a:pos x="2" y="101"/>
                </a:cxn>
                <a:cxn ang="0">
                  <a:pos x="4" y="105"/>
                </a:cxn>
                <a:cxn ang="0">
                  <a:pos x="15" y="110"/>
                </a:cxn>
                <a:cxn ang="0">
                  <a:pos x="20" y="109"/>
                </a:cxn>
                <a:cxn ang="0">
                  <a:pos x="27" y="105"/>
                </a:cxn>
                <a:cxn ang="0">
                  <a:pos x="40" y="94"/>
                </a:cxn>
                <a:cxn ang="0">
                  <a:pos x="46" y="87"/>
                </a:cxn>
              </a:cxnLst>
              <a:rect l="0" t="0" r="r" b="b"/>
              <a:pathLst>
                <a:path w="56" h="110">
                  <a:moveTo>
                    <a:pt x="46" y="87"/>
                  </a:moveTo>
                  <a:lnTo>
                    <a:pt x="46" y="87"/>
                  </a:lnTo>
                  <a:lnTo>
                    <a:pt x="51" y="80"/>
                  </a:lnTo>
                  <a:lnTo>
                    <a:pt x="53" y="72"/>
                  </a:lnTo>
                  <a:lnTo>
                    <a:pt x="55" y="63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5" y="47"/>
                  </a:lnTo>
                  <a:lnTo>
                    <a:pt x="53" y="38"/>
                  </a:lnTo>
                  <a:lnTo>
                    <a:pt x="51" y="31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0" y="16"/>
                  </a:lnTo>
                  <a:lnTo>
                    <a:pt x="35" y="11"/>
                  </a:lnTo>
                  <a:lnTo>
                    <a:pt x="27" y="5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0" y="38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6" y="49"/>
                  </a:lnTo>
                  <a:lnTo>
                    <a:pt x="27" y="56"/>
                  </a:lnTo>
                  <a:lnTo>
                    <a:pt x="27" y="56"/>
                  </a:lnTo>
                  <a:lnTo>
                    <a:pt x="26" y="62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0" y="72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0" y="91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1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9" y="109"/>
                  </a:lnTo>
                  <a:lnTo>
                    <a:pt x="15" y="110"/>
                  </a:lnTo>
                  <a:lnTo>
                    <a:pt x="15" y="110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7" y="105"/>
                  </a:lnTo>
                  <a:lnTo>
                    <a:pt x="35" y="100"/>
                  </a:lnTo>
                  <a:lnTo>
                    <a:pt x="40" y="94"/>
                  </a:lnTo>
                  <a:lnTo>
                    <a:pt x="46" y="87"/>
                  </a:lnTo>
                  <a:lnTo>
                    <a:pt x="46" y="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794893" y="2336819"/>
              <a:ext cx="93436" cy="224244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14" y="0"/>
                </a:cxn>
                <a:cxn ang="0">
                  <a:pos x="3" y="4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2" y="22"/>
                </a:cxn>
                <a:cxn ang="0">
                  <a:pos x="7" y="27"/>
                </a:cxn>
                <a:cxn ang="0">
                  <a:pos x="25" y="38"/>
                </a:cxn>
                <a:cxn ang="0">
                  <a:pos x="32" y="44"/>
                </a:cxn>
                <a:cxn ang="0">
                  <a:pos x="47" y="60"/>
                </a:cxn>
                <a:cxn ang="0">
                  <a:pos x="51" y="69"/>
                </a:cxn>
                <a:cxn ang="0">
                  <a:pos x="58" y="87"/>
                </a:cxn>
                <a:cxn ang="0">
                  <a:pos x="61" y="109"/>
                </a:cxn>
                <a:cxn ang="0">
                  <a:pos x="60" y="118"/>
                </a:cxn>
                <a:cxn ang="0">
                  <a:pos x="56" y="138"/>
                </a:cxn>
                <a:cxn ang="0">
                  <a:pos x="51" y="147"/>
                </a:cxn>
                <a:cxn ang="0">
                  <a:pos x="40" y="165"/>
                </a:cxn>
                <a:cxn ang="0">
                  <a:pos x="25" y="178"/>
                </a:cxn>
                <a:cxn ang="0">
                  <a:pos x="7" y="189"/>
                </a:cxn>
                <a:cxn ang="0">
                  <a:pos x="3" y="191"/>
                </a:cxn>
                <a:cxn ang="0">
                  <a:pos x="0" y="198"/>
                </a:cxn>
                <a:cxn ang="0">
                  <a:pos x="0" y="202"/>
                </a:cxn>
                <a:cxn ang="0">
                  <a:pos x="3" y="212"/>
                </a:cxn>
                <a:cxn ang="0">
                  <a:pos x="9" y="216"/>
                </a:cxn>
                <a:cxn ang="0">
                  <a:pos x="14" y="216"/>
                </a:cxn>
                <a:cxn ang="0">
                  <a:pos x="20" y="214"/>
                </a:cxn>
                <a:cxn ang="0">
                  <a:pos x="49" y="198"/>
                </a:cxn>
                <a:cxn ang="0">
                  <a:pos x="71" y="173"/>
                </a:cxn>
                <a:cxn ang="0">
                  <a:pos x="80" y="158"/>
                </a:cxn>
                <a:cxn ang="0">
                  <a:pos x="89" y="125"/>
                </a:cxn>
                <a:cxn ang="0">
                  <a:pos x="90" y="109"/>
                </a:cxn>
                <a:cxn ang="0">
                  <a:pos x="85" y="75"/>
                </a:cxn>
                <a:cxn ang="0">
                  <a:pos x="71" y="44"/>
                </a:cxn>
                <a:cxn ang="0">
                  <a:pos x="60" y="31"/>
                </a:cxn>
                <a:cxn ang="0">
                  <a:pos x="34" y="9"/>
                </a:cxn>
                <a:cxn ang="0">
                  <a:pos x="20" y="2"/>
                </a:cxn>
              </a:cxnLst>
              <a:rect l="0" t="0" r="r" b="b"/>
              <a:pathLst>
                <a:path w="90" h="216">
                  <a:moveTo>
                    <a:pt x="20" y="2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7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32" y="44"/>
                  </a:lnTo>
                  <a:lnTo>
                    <a:pt x="40" y="51"/>
                  </a:lnTo>
                  <a:lnTo>
                    <a:pt x="47" y="60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6" y="78"/>
                  </a:lnTo>
                  <a:lnTo>
                    <a:pt x="58" y="87"/>
                  </a:lnTo>
                  <a:lnTo>
                    <a:pt x="60" y="98"/>
                  </a:lnTo>
                  <a:lnTo>
                    <a:pt x="61" y="109"/>
                  </a:lnTo>
                  <a:lnTo>
                    <a:pt x="61" y="109"/>
                  </a:lnTo>
                  <a:lnTo>
                    <a:pt x="60" y="118"/>
                  </a:lnTo>
                  <a:lnTo>
                    <a:pt x="58" y="129"/>
                  </a:lnTo>
                  <a:lnTo>
                    <a:pt x="56" y="138"/>
                  </a:lnTo>
                  <a:lnTo>
                    <a:pt x="51" y="147"/>
                  </a:lnTo>
                  <a:lnTo>
                    <a:pt x="51" y="147"/>
                  </a:lnTo>
                  <a:lnTo>
                    <a:pt x="47" y="156"/>
                  </a:lnTo>
                  <a:lnTo>
                    <a:pt x="40" y="165"/>
                  </a:lnTo>
                  <a:lnTo>
                    <a:pt x="32" y="173"/>
                  </a:lnTo>
                  <a:lnTo>
                    <a:pt x="25" y="178"/>
                  </a:lnTo>
                  <a:lnTo>
                    <a:pt x="25" y="178"/>
                  </a:lnTo>
                  <a:lnTo>
                    <a:pt x="7" y="189"/>
                  </a:lnTo>
                  <a:lnTo>
                    <a:pt x="7" y="189"/>
                  </a:lnTo>
                  <a:lnTo>
                    <a:pt x="3" y="191"/>
                  </a:lnTo>
                  <a:lnTo>
                    <a:pt x="2" y="194"/>
                  </a:lnTo>
                  <a:lnTo>
                    <a:pt x="0" y="198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7"/>
                  </a:lnTo>
                  <a:lnTo>
                    <a:pt x="3" y="212"/>
                  </a:lnTo>
                  <a:lnTo>
                    <a:pt x="3" y="212"/>
                  </a:lnTo>
                  <a:lnTo>
                    <a:pt x="9" y="216"/>
                  </a:lnTo>
                  <a:lnTo>
                    <a:pt x="14" y="216"/>
                  </a:lnTo>
                  <a:lnTo>
                    <a:pt x="14" y="216"/>
                  </a:lnTo>
                  <a:lnTo>
                    <a:pt x="20" y="214"/>
                  </a:lnTo>
                  <a:lnTo>
                    <a:pt x="20" y="214"/>
                  </a:lnTo>
                  <a:lnTo>
                    <a:pt x="34" y="207"/>
                  </a:lnTo>
                  <a:lnTo>
                    <a:pt x="49" y="198"/>
                  </a:lnTo>
                  <a:lnTo>
                    <a:pt x="60" y="185"/>
                  </a:lnTo>
                  <a:lnTo>
                    <a:pt x="71" y="173"/>
                  </a:lnTo>
                  <a:lnTo>
                    <a:pt x="71" y="173"/>
                  </a:lnTo>
                  <a:lnTo>
                    <a:pt x="80" y="158"/>
                  </a:lnTo>
                  <a:lnTo>
                    <a:pt x="85" y="142"/>
                  </a:lnTo>
                  <a:lnTo>
                    <a:pt x="89" y="125"/>
                  </a:lnTo>
                  <a:lnTo>
                    <a:pt x="90" y="109"/>
                  </a:lnTo>
                  <a:lnTo>
                    <a:pt x="90" y="109"/>
                  </a:lnTo>
                  <a:lnTo>
                    <a:pt x="89" y="91"/>
                  </a:lnTo>
                  <a:lnTo>
                    <a:pt x="85" y="75"/>
                  </a:lnTo>
                  <a:lnTo>
                    <a:pt x="80" y="58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60" y="31"/>
                  </a:lnTo>
                  <a:lnTo>
                    <a:pt x="49" y="18"/>
                  </a:lnTo>
                  <a:lnTo>
                    <a:pt x="34" y="9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38" name="Freeform 52"/>
          <p:cNvSpPr>
            <a:spLocks noEditPoints="1"/>
          </p:cNvSpPr>
          <p:nvPr/>
        </p:nvSpPr>
        <p:spPr bwMode="auto">
          <a:xfrm>
            <a:off x="6345238" y="3408363"/>
            <a:ext cx="403225" cy="550862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2" y="13"/>
              </a:cxn>
              <a:cxn ang="0">
                <a:pos x="0" y="343"/>
              </a:cxn>
              <a:cxn ang="0">
                <a:pos x="13" y="363"/>
              </a:cxn>
              <a:cxn ang="0">
                <a:pos x="247" y="364"/>
              </a:cxn>
              <a:cxn ang="0">
                <a:pos x="269" y="352"/>
              </a:cxn>
              <a:cxn ang="0">
                <a:pos x="205" y="0"/>
              </a:cxn>
              <a:cxn ang="0">
                <a:pos x="211" y="63"/>
              </a:cxn>
              <a:cxn ang="0">
                <a:pos x="251" y="343"/>
              </a:cxn>
              <a:cxn ang="0">
                <a:pos x="22" y="346"/>
              </a:cxn>
              <a:cxn ang="0">
                <a:pos x="19" y="343"/>
              </a:cxn>
              <a:cxn ang="0">
                <a:pos x="20" y="20"/>
              </a:cxn>
              <a:cxn ang="0">
                <a:pos x="193" y="72"/>
              </a:cxn>
              <a:cxn ang="0">
                <a:pos x="194" y="80"/>
              </a:cxn>
              <a:cxn ang="0">
                <a:pos x="251" y="82"/>
              </a:cxn>
              <a:cxn ang="0">
                <a:pos x="211" y="100"/>
              </a:cxn>
              <a:cxn ang="0">
                <a:pos x="216" y="101"/>
              </a:cxn>
              <a:cxn ang="0">
                <a:pos x="218" y="107"/>
              </a:cxn>
              <a:cxn ang="0">
                <a:pos x="214" y="112"/>
              </a:cxn>
              <a:cxn ang="0">
                <a:pos x="51" y="114"/>
              </a:cxn>
              <a:cxn ang="0">
                <a:pos x="46" y="109"/>
              </a:cxn>
              <a:cxn ang="0">
                <a:pos x="46" y="103"/>
              </a:cxn>
              <a:cxn ang="0">
                <a:pos x="51" y="100"/>
              </a:cxn>
              <a:cxn ang="0">
                <a:pos x="218" y="154"/>
              </a:cxn>
              <a:cxn ang="0">
                <a:pos x="214" y="161"/>
              </a:cxn>
              <a:cxn ang="0">
                <a:pos x="51" y="161"/>
              </a:cxn>
              <a:cxn ang="0">
                <a:pos x="46" y="156"/>
              </a:cxn>
              <a:cxn ang="0">
                <a:pos x="46" y="150"/>
              </a:cxn>
              <a:cxn ang="0">
                <a:pos x="51" y="147"/>
              </a:cxn>
              <a:cxn ang="0">
                <a:pos x="214" y="147"/>
              </a:cxn>
              <a:cxn ang="0">
                <a:pos x="218" y="154"/>
              </a:cxn>
              <a:cxn ang="0">
                <a:pos x="218" y="199"/>
              </a:cxn>
              <a:cxn ang="0">
                <a:pos x="214" y="207"/>
              </a:cxn>
              <a:cxn ang="0">
                <a:pos x="51" y="207"/>
              </a:cxn>
              <a:cxn ang="0">
                <a:pos x="46" y="203"/>
              </a:cxn>
              <a:cxn ang="0">
                <a:pos x="46" y="198"/>
              </a:cxn>
              <a:cxn ang="0">
                <a:pos x="51" y="192"/>
              </a:cxn>
              <a:cxn ang="0">
                <a:pos x="214" y="194"/>
              </a:cxn>
              <a:cxn ang="0">
                <a:pos x="218" y="199"/>
              </a:cxn>
              <a:cxn ang="0">
                <a:pos x="218" y="247"/>
              </a:cxn>
              <a:cxn ang="0">
                <a:pos x="214" y="252"/>
              </a:cxn>
              <a:cxn ang="0">
                <a:pos x="51" y="254"/>
              </a:cxn>
              <a:cxn ang="0">
                <a:pos x="46" y="248"/>
              </a:cxn>
              <a:cxn ang="0">
                <a:pos x="46" y="243"/>
              </a:cxn>
              <a:cxn ang="0">
                <a:pos x="51" y="239"/>
              </a:cxn>
              <a:cxn ang="0">
                <a:pos x="214" y="239"/>
              </a:cxn>
              <a:cxn ang="0">
                <a:pos x="218" y="247"/>
              </a:cxn>
            </a:cxnLst>
            <a:rect l="0" t="0" r="r" b="b"/>
            <a:pathLst>
              <a:path w="269" h="364">
                <a:moveTo>
                  <a:pt x="205" y="0"/>
                </a:moveTo>
                <a:lnTo>
                  <a:pt x="22" y="0"/>
                </a:lnTo>
                <a:lnTo>
                  <a:pt x="22" y="0"/>
                </a:lnTo>
                <a:lnTo>
                  <a:pt x="13" y="2"/>
                </a:lnTo>
                <a:lnTo>
                  <a:pt x="6" y="5"/>
                </a:lnTo>
                <a:lnTo>
                  <a:pt x="2" y="13"/>
                </a:lnTo>
                <a:lnTo>
                  <a:pt x="0" y="22"/>
                </a:lnTo>
                <a:lnTo>
                  <a:pt x="0" y="343"/>
                </a:lnTo>
                <a:lnTo>
                  <a:pt x="0" y="343"/>
                </a:lnTo>
                <a:lnTo>
                  <a:pt x="2" y="352"/>
                </a:lnTo>
                <a:lnTo>
                  <a:pt x="6" y="359"/>
                </a:lnTo>
                <a:lnTo>
                  <a:pt x="13" y="363"/>
                </a:lnTo>
                <a:lnTo>
                  <a:pt x="22" y="364"/>
                </a:lnTo>
                <a:lnTo>
                  <a:pt x="247" y="364"/>
                </a:lnTo>
                <a:lnTo>
                  <a:pt x="247" y="364"/>
                </a:lnTo>
                <a:lnTo>
                  <a:pt x="256" y="363"/>
                </a:lnTo>
                <a:lnTo>
                  <a:pt x="263" y="359"/>
                </a:lnTo>
                <a:lnTo>
                  <a:pt x="269" y="352"/>
                </a:lnTo>
                <a:lnTo>
                  <a:pt x="269" y="343"/>
                </a:lnTo>
                <a:lnTo>
                  <a:pt x="269" y="69"/>
                </a:lnTo>
                <a:lnTo>
                  <a:pt x="205" y="0"/>
                </a:lnTo>
                <a:close/>
                <a:moveTo>
                  <a:pt x="211" y="33"/>
                </a:moveTo>
                <a:lnTo>
                  <a:pt x="240" y="63"/>
                </a:lnTo>
                <a:lnTo>
                  <a:pt x="211" y="63"/>
                </a:lnTo>
                <a:lnTo>
                  <a:pt x="211" y="33"/>
                </a:lnTo>
                <a:close/>
                <a:moveTo>
                  <a:pt x="251" y="343"/>
                </a:moveTo>
                <a:lnTo>
                  <a:pt x="251" y="343"/>
                </a:lnTo>
                <a:lnTo>
                  <a:pt x="251" y="344"/>
                </a:lnTo>
                <a:lnTo>
                  <a:pt x="247" y="346"/>
                </a:lnTo>
                <a:lnTo>
                  <a:pt x="22" y="346"/>
                </a:lnTo>
                <a:lnTo>
                  <a:pt x="22" y="346"/>
                </a:lnTo>
                <a:lnTo>
                  <a:pt x="20" y="344"/>
                </a:lnTo>
                <a:lnTo>
                  <a:pt x="19" y="343"/>
                </a:lnTo>
                <a:lnTo>
                  <a:pt x="19" y="22"/>
                </a:lnTo>
                <a:lnTo>
                  <a:pt x="19" y="22"/>
                </a:lnTo>
                <a:lnTo>
                  <a:pt x="20" y="20"/>
                </a:lnTo>
                <a:lnTo>
                  <a:pt x="22" y="18"/>
                </a:lnTo>
                <a:lnTo>
                  <a:pt x="193" y="18"/>
                </a:lnTo>
                <a:lnTo>
                  <a:pt x="193" y="72"/>
                </a:lnTo>
                <a:lnTo>
                  <a:pt x="193" y="72"/>
                </a:lnTo>
                <a:lnTo>
                  <a:pt x="193" y="76"/>
                </a:lnTo>
                <a:lnTo>
                  <a:pt x="194" y="80"/>
                </a:lnTo>
                <a:lnTo>
                  <a:pt x="198" y="82"/>
                </a:lnTo>
                <a:lnTo>
                  <a:pt x="202" y="82"/>
                </a:lnTo>
                <a:lnTo>
                  <a:pt x="251" y="82"/>
                </a:lnTo>
                <a:lnTo>
                  <a:pt x="251" y="343"/>
                </a:lnTo>
                <a:close/>
                <a:moveTo>
                  <a:pt x="51" y="100"/>
                </a:moveTo>
                <a:lnTo>
                  <a:pt x="211" y="100"/>
                </a:lnTo>
                <a:lnTo>
                  <a:pt x="211" y="100"/>
                </a:lnTo>
                <a:lnTo>
                  <a:pt x="214" y="100"/>
                </a:lnTo>
                <a:lnTo>
                  <a:pt x="216" y="101"/>
                </a:lnTo>
                <a:lnTo>
                  <a:pt x="218" y="103"/>
                </a:lnTo>
                <a:lnTo>
                  <a:pt x="218" y="107"/>
                </a:lnTo>
                <a:lnTo>
                  <a:pt x="218" y="107"/>
                </a:lnTo>
                <a:lnTo>
                  <a:pt x="218" y="109"/>
                </a:lnTo>
                <a:lnTo>
                  <a:pt x="216" y="112"/>
                </a:lnTo>
                <a:lnTo>
                  <a:pt x="214" y="112"/>
                </a:lnTo>
                <a:lnTo>
                  <a:pt x="211" y="114"/>
                </a:lnTo>
                <a:lnTo>
                  <a:pt x="51" y="114"/>
                </a:lnTo>
                <a:lnTo>
                  <a:pt x="51" y="114"/>
                </a:lnTo>
                <a:lnTo>
                  <a:pt x="49" y="112"/>
                </a:lnTo>
                <a:lnTo>
                  <a:pt x="48" y="112"/>
                </a:lnTo>
                <a:lnTo>
                  <a:pt x="46" y="109"/>
                </a:lnTo>
                <a:lnTo>
                  <a:pt x="44" y="107"/>
                </a:lnTo>
                <a:lnTo>
                  <a:pt x="44" y="107"/>
                </a:lnTo>
                <a:lnTo>
                  <a:pt x="46" y="103"/>
                </a:lnTo>
                <a:lnTo>
                  <a:pt x="48" y="101"/>
                </a:lnTo>
                <a:lnTo>
                  <a:pt x="49" y="100"/>
                </a:lnTo>
                <a:lnTo>
                  <a:pt x="51" y="100"/>
                </a:lnTo>
                <a:lnTo>
                  <a:pt x="51" y="100"/>
                </a:lnTo>
                <a:close/>
                <a:moveTo>
                  <a:pt x="218" y="154"/>
                </a:moveTo>
                <a:lnTo>
                  <a:pt x="218" y="154"/>
                </a:lnTo>
                <a:lnTo>
                  <a:pt x="218" y="156"/>
                </a:lnTo>
                <a:lnTo>
                  <a:pt x="216" y="160"/>
                </a:lnTo>
                <a:lnTo>
                  <a:pt x="214" y="161"/>
                </a:lnTo>
                <a:lnTo>
                  <a:pt x="211" y="161"/>
                </a:lnTo>
                <a:lnTo>
                  <a:pt x="51" y="161"/>
                </a:lnTo>
                <a:lnTo>
                  <a:pt x="51" y="161"/>
                </a:lnTo>
                <a:lnTo>
                  <a:pt x="49" y="161"/>
                </a:lnTo>
                <a:lnTo>
                  <a:pt x="48" y="160"/>
                </a:lnTo>
                <a:lnTo>
                  <a:pt x="46" y="156"/>
                </a:lnTo>
                <a:lnTo>
                  <a:pt x="44" y="154"/>
                </a:lnTo>
                <a:lnTo>
                  <a:pt x="44" y="154"/>
                </a:lnTo>
                <a:lnTo>
                  <a:pt x="46" y="150"/>
                </a:lnTo>
                <a:lnTo>
                  <a:pt x="48" y="149"/>
                </a:lnTo>
                <a:lnTo>
                  <a:pt x="49" y="147"/>
                </a:lnTo>
                <a:lnTo>
                  <a:pt x="51" y="147"/>
                </a:lnTo>
                <a:lnTo>
                  <a:pt x="211" y="147"/>
                </a:lnTo>
                <a:lnTo>
                  <a:pt x="211" y="147"/>
                </a:lnTo>
                <a:lnTo>
                  <a:pt x="214" y="147"/>
                </a:lnTo>
                <a:lnTo>
                  <a:pt x="216" y="149"/>
                </a:lnTo>
                <a:lnTo>
                  <a:pt x="218" y="150"/>
                </a:lnTo>
                <a:lnTo>
                  <a:pt x="218" y="154"/>
                </a:lnTo>
                <a:lnTo>
                  <a:pt x="218" y="154"/>
                </a:lnTo>
                <a:close/>
                <a:moveTo>
                  <a:pt x="218" y="199"/>
                </a:moveTo>
                <a:lnTo>
                  <a:pt x="218" y="199"/>
                </a:lnTo>
                <a:lnTo>
                  <a:pt x="218" y="203"/>
                </a:lnTo>
                <a:lnTo>
                  <a:pt x="216" y="205"/>
                </a:lnTo>
                <a:lnTo>
                  <a:pt x="214" y="207"/>
                </a:lnTo>
                <a:lnTo>
                  <a:pt x="211" y="207"/>
                </a:lnTo>
                <a:lnTo>
                  <a:pt x="51" y="207"/>
                </a:lnTo>
                <a:lnTo>
                  <a:pt x="51" y="207"/>
                </a:lnTo>
                <a:lnTo>
                  <a:pt x="49" y="207"/>
                </a:lnTo>
                <a:lnTo>
                  <a:pt x="48" y="205"/>
                </a:lnTo>
                <a:lnTo>
                  <a:pt x="46" y="203"/>
                </a:lnTo>
                <a:lnTo>
                  <a:pt x="44" y="199"/>
                </a:lnTo>
                <a:lnTo>
                  <a:pt x="44" y="199"/>
                </a:lnTo>
                <a:lnTo>
                  <a:pt x="46" y="198"/>
                </a:lnTo>
                <a:lnTo>
                  <a:pt x="48" y="194"/>
                </a:lnTo>
                <a:lnTo>
                  <a:pt x="49" y="194"/>
                </a:lnTo>
                <a:lnTo>
                  <a:pt x="51" y="192"/>
                </a:lnTo>
                <a:lnTo>
                  <a:pt x="211" y="192"/>
                </a:lnTo>
                <a:lnTo>
                  <a:pt x="211" y="192"/>
                </a:lnTo>
                <a:lnTo>
                  <a:pt x="214" y="194"/>
                </a:lnTo>
                <a:lnTo>
                  <a:pt x="216" y="194"/>
                </a:lnTo>
                <a:lnTo>
                  <a:pt x="218" y="198"/>
                </a:lnTo>
                <a:lnTo>
                  <a:pt x="218" y="199"/>
                </a:lnTo>
                <a:lnTo>
                  <a:pt x="218" y="199"/>
                </a:lnTo>
                <a:close/>
                <a:moveTo>
                  <a:pt x="218" y="247"/>
                </a:moveTo>
                <a:lnTo>
                  <a:pt x="218" y="247"/>
                </a:lnTo>
                <a:lnTo>
                  <a:pt x="218" y="248"/>
                </a:lnTo>
                <a:lnTo>
                  <a:pt x="216" y="252"/>
                </a:lnTo>
                <a:lnTo>
                  <a:pt x="214" y="252"/>
                </a:lnTo>
                <a:lnTo>
                  <a:pt x="211" y="254"/>
                </a:lnTo>
                <a:lnTo>
                  <a:pt x="51" y="254"/>
                </a:lnTo>
                <a:lnTo>
                  <a:pt x="51" y="254"/>
                </a:lnTo>
                <a:lnTo>
                  <a:pt x="49" y="252"/>
                </a:lnTo>
                <a:lnTo>
                  <a:pt x="48" y="252"/>
                </a:lnTo>
                <a:lnTo>
                  <a:pt x="46" y="248"/>
                </a:lnTo>
                <a:lnTo>
                  <a:pt x="44" y="247"/>
                </a:lnTo>
                <a:lnTo>
                  <a:pt x="44" y="247"/>
                </a:lnTo>
                <a:lnTo>
                  <a:pt x="46" y="243"/>
                </a:lnTo>
                <a:lnTo>
                  <a:pt x="48" y="241"/>
                </a:lnTo>
                <a:lnTo>
                  <a:pt x="49" y="239"/>
                </a:lnTo>
                <a:lnTo>
                  <a:pt x="51" y="239"/>
                </a:lnTo>
                <a:lnTo>
                  <a:pt x="211" y="239"/>
                </a:lnTo>
                <a:lnTo>
                  <a:pt x="211" y="239"/>
                </a:lnTo>
                <a:lnTo>
                  <a:pt x="214" y="239"/>
                </a:lnTo>
                <a:lnTo>
                  <a:pt x="216" y="241"/>
                </a:lnTo>
                <a:lnTo>
                  <a:pt x="218" y="243"/>
                </a:lnTo>
                <a:lnTo>
                  <a:pt x="218" y="247"/>
                </a:lnTo>
                <a:lnTo>
                  <a:pt x="218" y="247"/>
                </a:lnTo>
                <a:close/>
              </a:path>
            </a:pathLst>
          </a:custGeom>
          <a:solidFill>
            <a:srgbClr val="90A818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39" name="Freeform 53"/>
          <p:cNvSpPr>
            <a:spLocks noEditPoints="1"/>
          </p:cNvSpPr>
          <p:nvPr/>
        </p:nvSpPr>
        <p:spPr bwMode="auto">
          <a:xfrm>
            <a:off x="5073650" y="3454400"/>
            <a:ext cx="417513" cy="458788"/>
          </a:xfrm>
          <a:custGeom>
            <a:avLst/>
            <a:gdLst/>
            <a:ahLst/>
            <a:cxnLst>
              <a:cxn ang="0">
                <a:pos x="61" y="230"/>
              </a:cxn>
              <a:cxn ang="0">
                <a:pos x="39" y="201"/>
              </a:cxn>
              <a:cxn ang="0">
                <a:pos x="29" y="167"/>
              </a:cxn>
              <a:cxn ang="0">
                <a:pos x="30" y="134"/>
              </a:cxn>
              <a:cxn ang="0">
                <a:pos x="52" y="85"/>
              </a:cxn>
              <a:cxn ang="0">
                <a:pos x="94" y="53"/>
              </a:cxn>
              <a:cxn ang="0">
                <a:pos x="110" y="18"/>
              </a:cxn>
              <a:cxn ang="0">
                <a:pos x="49" y="49"/>
              </a:cxn>
              <a:cxn ang="0">
                <a:pos x="9" y="105"/>
              </a:cxn>
              <a:cxn ang="0">
                <a:pos x="0" y="152"/>
              </a:cxn>
              <a:cxn ang="0">
                <a:pos x="3" y="183"/>
              </a:cxn>
              <a:cxn ang="0">
                <a:pos x="20" y="223"/>
              </a:cxn>
              <a:cxn ang="0">
                <a:pos x="47" y="257"/>
              </a:cxn>
              <a:cxn ang="0">
                <a:pos x="61" y="265"/>
              </a:cxn>
              <a:cxn ang="0">
                <a:pos x="74" y="256"/>
              </a:cxn>
              <a:cxn ang="0">
                <a:pos x="68" y="239"/>
              </a:cxn>
              <a:cxn ang="0">
                <a:pos x="228" y="49"/>
              </a:cxn>
              <a:cxn ang="0">
                <a:pos x="212" y="45"/>
              </a:cxn>
              <a:cxn ang="0">
                <a:pos x="203" y="58"/>
              </a:cxn>
              <a:cxn ang="0">
                <a:pos x="208" y="67"/>
              </a:cxn>
              <a:cxn ang="0">
                <a:pos x="232" y="94"/>
              </a:cxn>
              <a:cxn ang="0">
                <a:pos x="246" y="127"/>
              </a:cxn>
              <a:cxn ang="0">
                <a:pos x="250" y="152"/>
              </a:cxn>
              <a:cxn ang="0">
                <a:pos x="235" y="207"/>
              </a:cxn>
              <a:cxn ang="0">
                <a:pos x="199" y="245"/>
              </a:cxn>
              <a:cxn ang="0">
                <a:pos x="166" y="288"/>
              </a:cxn>
              <a:cxn ang="0">
                <a:pos x="210" y="272"/>
              </a:cxn>
              <a:cxn ang="0">
                <a:pos x="259" y="221"/>
              </a:cxn>
              <a:cxn ang="0">
                <a:pos x="277" y="165"/>
              </a:cxn>
              <a:cxn ang="0">
                <a:pos x="275" y="138"/>
              </a:cxn>
              <a:cxn ang="0">
                <a:pos x="264" y="94"/>
              </a:cxn>
              <a:cxn ang="0">
                <a:pos x="239" y="58"/>
              </a:cxn>
              <a:cxn ang="0">
                <a:pos x="123" y="71"/>
              </a:cxn>
              <a:cxn ang="0">
                <a:pos x="172" y="40"/>
              </a:cxn>
              <a:cxn ang="0">
                <a:pos x="168" y="29"/>
              </a:cxn>
              <a:cxn ang="0">
                <a:pos x="117" y="0"/>
              </a:cxn>
              <a:cxn ang="0">
                <a:pos x="110" y="9"/>
              </a:cxn>
              <a:cxn ang="0">
                <a:pos x="112" y="69"/>
              </a:cxn>
              <a:cxn ang="0">
                <a:pos x="123" y="71"/>
              </a:cxn>
              <a:cxn ang="0">
                <a:pos x="108" y="263"/>
              </a:cxn>
              <a:cxn ang="0">
                <a:pos x="105" y="270"/>
              </a:cxn>
              <a:cxn ang="0">
                <a:pos x="154" y="305"/>
              </a:cxn>
              <a:cxn ang="0">
                <a:pos x="163" y="306"/>
              </a:cxn>
              <a:cxn ang="0">
                <a:pos x="166" y="243"/>
              </a:cxn>
              <a:cxn ang="0">
                <a:pos x="163" y="236"/>
              </a:cxn>
              <a:cxn ang="0">
                <a:pos x="154" y="236"/>
              </a:cxn>
            </a:cxnLst>
            <a:rect l="0" t="0" r="r" b="b"/>
            <a:pathLst>
              <a:path w="277" h="306">
                <a:moveTo>
                  <a:pt x="68" y="239"/>
                </a:moveTo>
                <a:lnTo>
                  <a:pt x="68" y="239"/>
                </a:lnTo>
                <a:lnTo>
                  <a:pt x="61" y="230"/>
                </a:lnTo>
                <a:lnTo>
                  <a:pt x="52" y="223"/>
                </a:lnTo>
                <a:lnTo>
                  <a:pt x="45" y="212"/>
                </a:lnTo>
                <a:lnTo>
                  <a:pt x="39" y="201"/>
                </a:lnTo>
                <a:lnTo>
                  <a:pt x="34" y="190"/>
                </a:lnTo>
                <a:lnTo>
                  <a:pt x="30" y="178"/>
                </a:lnTo>
                <a:lnTo>
                  <a:pt x="29" y="167"/>
                </a:lnTo>
                <a:lnTo>
                  <a:pt x="29" y="152"/>
                </a:lnTo>
                <a:lnTo>
                  <a:pt x="29" y="152"/>
                </a:lnTo>
                <a:lnTo>
                  <a:pt x="30" y="134"/>
                </a:lnTo>
                <a:lnTo>
                  <a:pt x="34" y="116"/>
                </a:lnTo>
                <a:lnTo>
                  <a:pt x="41" y="100"/>
                </a:lnTo>
                <a:lnTo>
                  <a:pt x="52" y="85"/>
                </a:lnTo>
                <a:lnTo>
                  <a:pt x="63" y="72"/>
                </a:lnTo>
                <a:lnTo>
                  <a:pt x="78" y="62"/>
                </a:lnTo>
                <a:lnTo>
                  <a:pt x="94" y="53"/>
                </a:lnTo>
                <a:lnTo>
                  <a:pt x="110" y="47"/>
                </a:lnTo>
                <a:lnTo>
                  <a:pt x="110" y="18"/>
                </a:lnTo>
                <a:lnTo>
                  <a:pt x="110" y="18"/>
                </a:lnTo>
                <a:lnTo>
                  <a:pt x="88" y="25"/>
                </a:lnTo>
                <a:lnTo>
                  <a:pt x="67" y="34"/>
                </a:lnTo>
                <a:lnTo>
                  <a:pt x="49" y="49"/>
                </a:lnTo>
                <a:lnTo>
                  <a:pt x="32" y="65"/>
                </a:lnTo>
                <a:lnTo>
                  <a:pt x="20" y="85"/>
                </a:lnTo>
                <a:lnTo>
                  <a:pt x="9" y="105"/>
                </a:lnTo>
                <a:lnTo>
                  <a:pt x="3" y="129"/>
                </a:lnTo>
                <a:lnTo>
                  <a:pt x="1" y="141"/>
                </a:lnTo>
                <a:lnTo>
                  <a:pt x="0" y="152"/>
                </a:lnTo>
                <a:lnTo>
                  <a:pt x="0" y="152"/>
                </a:lnTo>
                <a:lnTo>
                  <a:pt x="1" y="169"/>
                </a:lnTo>
                <a:lnTo>
                  <a:pt x="3" y="183"/>
                </a:lnTo>
                <a:lnTo>
                  <a:pt x="7" y="198"/>
                </a:lnTo>
                <a:lnTo>
                  <a:pt x="12" y="210"/>
                </a:lnTo>
                <a:lnTo>
                  <a:pt x="20" y="223"/>
                </a:lnTo>
                <a:lnTo>
                  <a:pt x="29" y="236"/>
                </a:lnTo>
                <a:lnTo>
                  <a:pt x="38" y="247"/>
                </a:lnTo>
                <a:lnTo>
                  <a:pt x="47" y="257"/>
                </a:lnTo>
                <a:lnTo>
                  <a:pt x="47" y="257"/>
                </a:lnTo>
                <a:lnTo>
                  <a:pt x="56" y="263"/>
                </a:lnTo>
                <a:lnTo>
                  <a:pt x="61" y="265"/>
                </a:lnTo>
                <a:lnTo>
                  <a:pt x="68" y="263"/>
                </a:lnTo>
                <a:lnTo>
                  <a:pt x="72" y="259"/>
                </a:lnTo>
                <a:lnTo>
                  <a:pt x="74" y="256"/>
                </a:lnTo>
                <a:lnTo>
                  <a:pt x="76" y="250"/>
                </a:lnTo>
                <a:lnTo>
                  <a:pt x="74" y="245"/>
                </a:lnTo>
                <a:lnTo>
                  <a:pt x="68" y="239"/>
                </a:lnTo>
                <a:lnTo>
                  <a:pt x="68" y="239"/>
                </a:lnTo>
                <a:close/>
                <a:moveTo>
                  <a:pt x="228" y="49"/>
                </a:moveTo>
                <a:lnTo>
                  <a:pt x="228" y="49"/>
                </a:lnTo>
                <a:lnTo>
                  <a:pt x="223" y="45"/>
                </a:lnTo>
                <a:lnTo>
                  <a:pt x="217" y="45"/>
                </a:lnTo>
                <a:lnTo>
                  <a:pt x="212" y="45"/>
                </a:lnTo>
                <a:lnTo>
                  <a:pt x="208" y="49"/>
                </a:lnTo>
                <a:lnTo>
                  <a:pt x="204" y="53"/>
                </a:lnTo>
                <a:lnTo>
                  <a:pt x="203" y="58"/>
                </a:lnTo>
                <a:lnTo>
                  <a:pt x="204" y="62"/>
                </a:lnTo>
                <a:lnTo>
                  <a:pt x="208" y="67"/>
                </a:lnTo>
                <a:lnTo>
                  <a:pt x="208" y="67"/>
                </a:lnTo>
                <a:lnTo>
                  <a:pt x="217" y="74"/>
                </a:lnTo>
                <a:lnTo>
                  <a:pt x="224" y="83"/>
                </a:lnTo>
                <a:lnTo>
                  <a:pt x="232" y="94"/>
                </a:lnTo>
                <a:lnTo>
                  <a:pt x="237" y="105"/>
                </a:lnTo>
                <a:lnTo>
                  <a:pt x="243" y="116"/>
                </a:lnTo>
                <a:lnTo>
                  <a:pt x="246" y="127"/>
                </a:lnTo>
                <a:lnTo>
                  <a:pt x="248" y="140"/>
                </a:lnTo>
                <a:lnTo>
                  <a:pt x="250" y="152"/>
                </a:lnTo>
                <a:lnTo>
                  <a:pt x="250" y="152"/>
                </a:lnTo>
                <a:lnTo>
                  <a:pt x="248" y="172"/>
                </a:lnTo>
                <a:lnTo>
                  <a:pt x="243" y="190"/>
                </a:lnTo>
                <a:lnTo>
                  <a:pt x="235" y="207"/>
                </a:lnTo>
                <a:lnTo>
                  <a:pt x="226" y="221"/>
                </a:lnTo>
                <a:lnTo>
                  <a:pt x="214" y="234"/>
                </a:lnTo>
                <a:lnTo>
                  <a:pt x="199" y="245"/>
                </a:lnTo>
                <a:lnTo>
                  <a:pt x="183" y="254"/>
                </a:lnTo>
                <a:lnTo>
                  <a:pt x="166" y="259"/>
                </a:lnTo>
                <a:lnTo>
                  <a:pt x="166" y="288"/>
                </a:lnTo>
                <a:lnTo>
                  <a:pt x="166" y="288"/>
                </a:lnTo>
                <a:lnTo>
                  <a:pt x="188" y="281"/>
                </a:lnTo>
                <a:lnTo>
                  <a:pt x="210" y="272"/>
                </a:lnTo>
                <a:lnTo>
                  <a:pt x="228" y="257"/>
                </a:lnTo>
                <a:lnTo>
                  <a:pt x="244" y="241"/>
                </a:lnTo>
                <a:lnTo>
                  <a:pt x="259" y="221"/>
                </a:lnTo>
                <a:lnTo>
                  <a:pt x="268" y="201"/>
                </a:lnTo>
                <a:lnTo>
                  <a:pt x="275" y="178"/>
                </a:lnTo>
                <a:lnTo>
                  <a:pt x="277" y="165"/>
                </a:lnTo>
                <a:lnTo>
                  <a:pt x="277" y="152"/>
                </a:lnTo>
                <a:lnTo>
                  <a:pt x="277" y="152"/>
                </a:lnTo>
                <a:lnTo>
                  <a:pt x="275" y="138"/>
                </a:lnTo>
                <a:lnTo>
                  <a:pt x="273" y="123"/>
                </a:lnTo>
                <a:lnTo>
                  <a:pt x="270" y="109"/>
                </a:lnTo>
                <a:lnTo>
                  <a:pt x="264" y="94"/>
                </a:lnTo>
                <a:lnTo>
                  <a:pt x="257" y="82"/>
                </a:lnTo>
                <a:lnTo>
                  <a:pt x="248" y="69"/>
                </a:lnTo>
                <a:lnTo>
                  <a:pt x="239" y="58"/>
                </a:lnTo>
                <a:lnTo>
                  <a:pt x="228" y="49"/>
                </a:lnTo>
                <a:lnTo>
                  <a:pt x="228" y="49"/>
                </a:lnTo>
                <a:close/>
                <a:moveTo>
                  <a:pt x="123" y="71"/>
                </a:moveTo>
                <a:lnTo>
                  <a:pt x="168" y="43"/>
                </a:lnTo>
                <a:lnTo>
                  <a:pt x="168" y="43"/>
                </a:lnTo>
                <a:lnTo>
                  <a:pt x="172" y="40"/>
                </a:lnTo>
                <a:lnTo>
                  <a:pt x="174" y="36"/>
                </a:lnTo>
                <a:lnTo>
                  <a:pt x="172" y="33"/>
                </a:lnTo>
                <a:lnTo>
                  <a:pt x="168" y="29"/>
                </a:lnTo>
                <a:lnTo>
                  <a:pt x="123" y="2"/>
                </a:lnTo>
                <a:lnTo>
                  <a:pt x="123" y="2"/>
                </a:lnTo>
                <a:lnTo>
                  <a:pt x="117" y="0"/>
                </a:lnTo>
                <a:lnTo>
                  <a:pt x="114" y="0"/>
                </a:lnTo>
                <a:lnTo>
                  <a:pt x="112" y="4"/>
                </a:lnTo>
                <a:lnTo>
                  <a:pt x="110" y="9"/>
                </a:lnTo>
                <a:lnTo>
                  <a:pt x="112" y="63"/>
                </a:lnTo>
                <a:lnTo>
                  <a:pt x="112" y="63"/>
                </a:lnTo>
                <a:lnTo>
                  <a:pt x="112" y="69"/>
                </a:lnTo>
                <a:lnTo>
                  <a:pt x="116" y="71"/>
                </a:lnTo>
                <a:lnTo>
                  <a:pt x="119" y="72"/>
                </a:lnTo>
                <a:lnTo>
                  <a:pt x="123" y="71"/>
                </a:lnTo>
                <a:lnTo>
                  <a:pt x="123" y="71"/>
                </a:lnTo>
                <a:close/>
                <a:moveTo>
                  <a:pt x="154" y="236"/>
                </a:moveTo>
                <a:lnTo>
                  <a:pt x="108" y="263"/>
                </a:lnTo>
                <a:lnTo>
                  <a:pt x="108" y="263"/>
                </a:lnTo>
                <a:lnTo>
                  <a:pt x="105" y="266"/>
                </a:lnTo>
                <a:lnTo>
                  <a:pt x="105" y="270"/>
                </a:lnTo>
                <a:lnTo>
                  <a:pt x="105" y="274"/>
                </a:lnTo>
                <a:lnTo>
                  <a:pt x="108" y="277"/>
                </a:lnTo>
                <a:lnTo>
                  <a:pt x="154" y="305"/>
                </a:lnTo>
                <a:lnTo>
                  <a:pt x="154" y="305"/>
                </a:lnTo>
                <a:lnTo>
                  <a:pt x="159" y="306"/>
                </a:lnTo>
                <a:lnTo>
                  <a:pt x="163" y="306"/>
                </a:lnTo>
                <a:lnTo>
                  <a:pt x="165" y="303"/>
                </a:lnTo>
                <a:lnTo>
                  <a:pt x="166" y="297"/>
                </a:lnTo>
                <a:lnTo>
                  <a:pt x="166" y="243"/>
                </a:lnTo>
                <a:lnTo>
                  <a:pt x="166" y="243"/>
                </a:lnTo>
                <a:lnTo>
                  <a:pt x="165" y="237"/>
                </a:lnTo>
                <a:lnTo>
                  <a:pt x="163" y="236"/>
                </a:lnTo>
                <a:lnTo>
                  <a:pt x="159" y="234"/>
                </a:lnTo>
                <a:lnTo>
                  <a:pt x="154" y="236"/>
                </a:lnTo>
                <a:lnTo>
                  <a:pt x="154" y="236"/>
                </a:lnTo>
                <a:close/>
              </a:path>
            </a:pathLst>
          </a:custGeom>
          <a:solidFill>
            <a:srgbClr val="90A818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0" name="Freeform 59"/>
          <p:cNvSpPr>
            <a:spLocks noEditPoints="1"/>
          </p:cNvSpPr>
          <p:nvPr/>
        </p:nvSpPr>
        <p:spPr bwMode="auto">
          <a:xfrm>
            <a:off x="1411288" y="2466975"/>
            <a:ext cx="430212" cy="430213"/>
          </a:xfrm>
          <a:custGeom>
            <a:avLst/>
            <a:gdLst/>
            <a:ahLst/>
            <a:cxnLst>
              <a:cxn ang="0">
                <a:pos x="129" y="1"/>
              </a:cxn>
              <a:cxn ang="0">
                <a:pos x="87" y="12"/>
              </a:cxn>
              <a:cxn ang="0">
                <a:pos x="53" y="32"/>
              </a:cxn>
              <a:cxn ang="0">
                <a:pos x="26" y="63"/>
              </a:cxn>
              <a:cxn ang="0">
                <a:pos x="8" y="101"/>
              </a:cxn>
              <a:cxn ang="0">
                <a:pos x="0" y="143"/>
              </a:cxn>
              <a:cxn ang="0">
                <a:pos x="4" y="172"/>
              </a:cxn>
              <a:cxn ang="0">
                <a:pos x="19" y="212"/>
              </a:cxn>
              <a:cxn ang="0">
                <a:pos x="42" y="244"/>
              </a:cxn>
              <a:cxn ang="0">
                <a:pos x="75" y="270"/>
              </a:cxn>
              <a:cxn ang="0">
                <a:pos x="115" y="284"/>
              </a:cxn>
              <a:cxn ang="0">
                <a:pos x="144" y="286"/>
              </a:cxn>
              <a:cxn ang="0">
                <a:pos x="185" y="281"/>
              </a:cxn>
              <a:cxn ang="0">
                <a:pos x="223" y="263"/>
              </a:cxn>
              <a:cxn ang="0">
                <a:pos x="254" y="235"/>
              </a:cxn>
              <a:cxn ang="0">
                <a:pos x="276" y="199"/>
              </a:cxn>
              <a:cxn ang="0">
                <a:pos x="285" y="157"/>
              </a:cxn>
              <a:cxn ang="0">
                <a:pos x="285" y="128"/>
              </a:cxn>
              <a:cxn ang="0">
                <a:pos x="276" y="89"/>
              </a:cxn>
              <a:cxn ang="0">
                <a:pos x="254" y="52"/>
              </a:cxn>
              <a:cxn ang="0">
                <a:pos x="223" y="25"/>
              </a:cxn>
              <a:cxn ang="0">
                <a:pos x="185" y="7"/>
              </a:cxn>
              <a:cxn ang="0">
                <a:pos x="144" y="0"/>
              </a:cxn>
              <a:cxn ang="0">
                <a:pos x="144" y="252"/>
              </a:cxn>
              <a:cxn ang="0">
                <a:pos x="102" y="243"/>
              </a:cxn>
              <a:cxn ang="0">
                <a:pos x="55" y="203"/>
              </a:cxn>
              <a:cxn ang="0">
                <a:pos x="37" y="154"/>
              </a:cxn>
              <a:cxn ang="0">
                <a:pos x="37" y="132"/>
              </a:cxn>
              <a:cxn ang="0">
                <a:pos x="55" y="83"/>
              </a:cxn>
              <a:cxn ang="0">
                <a:pos x="102" y="45"/>
              </a:cxn>
              <a:cxn ang="0">
                <a:pos x="144" y="36"/>
              </a:cxn>
              <a:cxn ang="0">
                <a:pos x="165" y="38"/>
              </a:cxn>
              <a:cxn ang="0">
                <a:pos x="220" y="67"/>
              </a:cxn>
              <a:cxn ang="0">
                <a:pos x="249" y="121"/>
              </a:cxn>
              <a:cxn ang="0">
                <a:pos x="251" y="143"/>
              </a:cxn>
              <a:cxn ang="0">
                <a:pos x="241" y="185"/>
              </a:cxn>
              <a:cxn ang="0">
                <a:pos x="203" y="232"/>
              </a:cxn>
              <a:cxn ang="0">
                <a:pos x="154" y="250"/>
              </a:cxn>
              <a:cxn ang="0">
                <a:pos x="232" y="143"/>
              </a:cxn>
              <a:cxn ang="0">
                <a:pos x="227" y="156"/>
              </a:cxn>
              <a:cxn ang="0">
                <a:pos x="144" y="161"/>
              </a:cxn>
              <a:cxn ang="0">
                <a:pos x="131" y="156"/>
              </a:cxn>
              <a:cxn ang="0">
                <a:pos x="125" y="72"/>
              </a:cxn>
              <a:cxn ang="0">
                <a:pos x="131" y="60"/>
              </a:cxn>
              <a:cxn ang="0">
                <a:pos x="144" y="54"/>
              </a:cxn>
              <a:cxn ang="0">
                <a:pos x="160" y="65"/>
              </a:cxn>
              <a:cxn ang="0">
                <a:pos x="214" y="125"/>
              </a:cxn>
              <a:cxn ang="0">
                <a:pos x="227" y="130"/>
              </a:cxn>
              <a:cxn ang="0">
                <a:pos x="232" y="143"/>
              </a:cxn>
            </a:cxnLst>
            <a:rect l="0" t="0" r="r" b="b"/>
            <a:pathLst>
              <a:path w="287" h="286">
                <a:moveTo>
                  <a:pt x="144" y="0"/>
                </a:moveTo>
                <a:lnTo>
                  <a:pt x="144" y="0"/>
                </a:lnTo>
                <a:lnTo>
                  <a:pt x="129" y="1"/>
                </a:lnTo>
                <a:lnTo>
                  <a:pt x="115" y="3"/>
                </a:lnTo>
                <a:lnTo>
                  <a:pt x="100" y="7"/>
                </a:lnTo>
                <a:lnTo>
                  <a:pt x="87" y="12"/>
                </a:lnTo>
                <a:lnTo>
                  <a:pt x="75" y="18"/>
                </a:lnTo>
                <a:lnTo>
                  <a:pt x="64" y="25"/>
                </a:lnTo>
                <a:lnTo>
                  <a:pt x="53" y="32"/>
                </a:lnTo>
                <a:lnTo>
                  <a:pt x="42" y="43"/>
                </a:lnTo>
                <a:lnTo>
                  <a:pt x="33" y="52"/>
                </a:lnTo>
                <a:lnTo>
                  <a:pt x="26" y="63"/>
                </a:lnTo>
                <a:lnTo>
                  <a:pt x="19" y="76"/>
                </a:lnTo>
                <a:lnTo>
                  <a:pt x="11" y="89"/>
                </a:lnTo>
                <a:lnTo>
                  <a:pt x="8" y="101"/>
                </a:lnTo>
                <a:lnTo>
                  <a:pt x="4" y="114"/>
                </a:lnTo>
                <a:lnTo>
                  <a:pt x="0" y="128"/>
                </a:lnTo>
                <a:lnTo>
                  <a:pt x="0" y="143"/>
                </a:lnTo>
                <a:lnTo>
                  <a:pt x="0" y="143"/>
                </a:lnTo>
                <a:lnTo>
                  <a:pt x="0" y="157"/>
                </a:lnTo>
                <a:lnTo>
                  <a:pt x="4" y="172"/>
                </a:lnTo>
                <a:lnTo>
                  <a:pt x="8" y="186"/>
                </a:lnTo>
                <a:lnTo>
                  <a:pt x="11" y="199"/>
                </a:lnTo>
                <a:lnTo>
                  <a:pt x="19" y="212"/>
                </a:lnTo>
                <a:lnTo>
                  <a:pt x="26" y="223"/>
                </a:lnTo>
                <a:lnTo>
                  <a:pt x="33" y="235"/>
                </a:lnTo>
                <a:lnTo>
                  <a:pt x="42" y="244"/>
                </a:lnTo>
                <a:lnTo>
                  <a:pt x="53" y="253"/>
                </a:lnTo>
                <a:lnTo>
                  <a:pt x="64" y="263"/>
                </a:lnTo>
                <a:lnTo>
                  <a:pt x="75" y="270"/>
                </a:lnTo>
                <a:lnTo>
                  <a:pt x="87" y="275"/>
                </a:lnTo>
                <a:lnTo>
                  <a:pt x="100" y="281"/>
                </a:lnTo>
                <a:lnTo>
                  <a:pt x="115" y="284"/>
                </a:lnTo>
                <a:lnTo>
                  <a:pt x="129" y="286"/>
                </a:lnTo>
                <a:lnTo>
                  <a:pt x="144" y="286"/>
                </a:lnTo>
                <a:lnTo>
                  <a:pt x="144" y="286"/>
                </a:lnTo>
                <a:lnTo>
                  <a:pt x="158" y="286"/>
                </a:lnTo>
                <a:lnTo>
                  <a:pt x="173" y="284"/>
                </a:lnTo>
                <a:lnTo>
                  <a:pt x="185" y="281"/>
                </a:lnTo>
                <a:lnTo>
                  <a:pt x="200" y="275"/>
                </a:lnTo>
                <a:lnTo>
                  <a:pt x="212" y="270"/>
                </a:lnTo>
                <a:lnTo>
                  <a:pt x="223" y="263"/>
                </a:lnTo>
                <a:lnTo>
                  <a:pt x="234" y="253"/>
                </a:lnTo>
                <a:lnTo>
                  <a:pt x="245" y="244"/>
                </a:lnTo>
                <a:lnTo>
                  <a:pt x="254" y="235"/>
                </a:lnTo>
                <a:lnTo>
                  <a:pt x="261" y="223"/>
                </a:lnTo>
                <a:lnTo>
                  <a:pt x="269" y="212"/>
                </a:lnTo>
                <a:lnTo>
                  <a:pt x="276" y="199"/>
                </a:lnTo>
                <a:lnTo>
                  <a:pt x="280" y="186"/>
                </a:lnTo>
                <a:lnTo>
                  <a:pt x="283" y="172"/>
                </a:lnTo>
                <a:lnTo>
                  <a:pt x="285" y="157"/>
                </a:lnTo>
                <a:lnTo>
                  <a:pt x="287" y="143"/>
                </a:lnTo>
                <a:lnTo>
                  <a:pt x="287" y="143"/>
                </a:lnTo>
                <a:lnTo>
                  <a:pt x="285" y="128"/>
                </a:lnTo>
                <a:lnTo>
                  <a:pt x="283" y="114"/>
                </a:lnTo>
                <a:lnTo>
                  <a:pt x="280" y="101"/>
                </a:lnTo>
                <a:lnTo>
                  <a:pt x="276" y="89"/>
                </a:lnTo>
                <a:lnTo>
                  <a:pt x="269" y="76"/>
                </a:lnTo>
                <a:lnTo>
                  <a:pt x="261" y="63"/>
                </a:lnTo>
                <a:lnTo>
                  <a:pt x="254" y="52"/>
                </a:lnTo>
                <a:lnTo>
                  <a:pt x="245" y="43"/>
                </a:lnTo>
                <a:lnTo>
                  <a:pt x="234" y="32"/>
                </a:lnTo>
                <a:lnTo>
                  <a:pt x="223" y="25"/>
                </a:lnTo>
                <a:lnTo>
                  <a:pt x="212" y="18"/>
                </a:lnTo>
                <a:lnTo>
                  <a:pt x="200" y="12"/>
                </a:lnTo>
                <a:lnTo>
                  <a:pt x="185" y="7"/>
                </a:lnTo>
                <a:lnTo>
                  <a:pt x="173" y="3"/>
                </a:lnTo>
                <a:lnTo>
                  <a:pt x="158" y="1"/>
                </a:lnTo>
                <a:lnTo>
                  <a:pt x="144" y="0"/>
                </a:lnTo>
                <a:lnTo>
                  <a:pt x="144" y="0"/>
                </a:lnTo>
                <a:close/>
                <a:moveTo>
                  <a:pt x="144" y="252"/>
                </a:moveTo>
                <a:lnTo>
                  <a:pt x="144" y="252"/>
                </a:lnTo>
                <a:lnTo>
                  <a:pt x="133" y="250"/>
                </a:lnTo>
                <a:lnTo>
                  <a:pt x="122" y="248"/>
                </a:lnTo>
                <a:lnTo>
                  <a:pt x="102" y="243"/>
                </a:lnTo>
                <a:lnTo>
                  <a:pt x="84" y="232"/>
                </a:lnTo>
                <a:lnTo>
                  <a:pt x="67" y="219"/>
                </a:lnTo>
                <a:lnTo>
                  <a:pt x="55" y="203"/>
                </a:lnTo>
                <a:lnTo>
                  <a:pt x="44" y="185"/>
                </a:lnTo>
                <a:lnTo>
                  <a:pt x="38" y="165"/>
                </a:lnTo>
                <a:lnTo>
                  <a:pt x="37" y="154"/>
                </a:lnTo>
                <a:lnTo>
                  <a:pt x="37" y="143"/>
                </a:lnTo>
                <a:lnTo>
                  <a:pt x="37" y="143"/>
                </a:lnTo>
                <a:lnTo>
                  <a:pt x="37" y="132"/>
                </a:lnTo>
                <a:lnTo>
                  <a:pt x="38" y="121"/>
                </a:lnTo>
                <a:lnTo>
                  <a:pt x="44" y="101"/>
                </a:lnTo>
                <a:lnTo>
                  <a:pt x="55" y="83"/>
                </a:lnTo>
                <a:lnTo>
                  <a:pt x="67" y="67"/>
                </a:lnTo>
                <a:lnTo>
                  <a:pt x="84" y="54"/>
                </a:lnTo>
                <a:lnTo>
                  <a:pt x="102" y="45"/>
                </a:lnTo>
                <a:lnTo>
                  <a:pt x="122" y="38"/>
                </a:lnTo>
                <a:lnTo>
                  <a:pt x="133" y="36"/>
                </a:lnTo>
                <a:lnTo>
                  <a:pt x="144" y="36"/>
                </a:lnTo>
                <a:lnTo>
                  <a:pt x="144" y="36"/>
                </a:lnTo>
                <a:lnTo>
                  <a:pt x="154" y="36"/>
                </a:lnTo>
                <a:lnTo>
                  <a:pt x="165" y="38"/>
                </a:lnTo>
                <a:lnTo>
                  <a:pt x="185" y="45"/>
                </a:lnTo>
                <a:lnTo>
                  <a:pt x="203" y="54"/>
                </a:lnTo>
                <a:lnTo>
                  <a:pt x="220" y="67"/>
                </a:lnTo>
                <a:lnTo>
                  <a:pt x="232" y="83"/>
                </a:lnTo>
                <a:lnTo>
                  <a:pt x="241" y="101"/>
                </a:lnTo>
                <a:lnTo>
                  <a:pt x="249" y="121"/>
                </a:lnTo>
                <a:lnTo>
                  <a:pt x="251" y="132"/>
                </a:lnTo>
                <a:lnTo>
                  <a:pt x="251" y="143"/>
                </a:lnTo>
                <a:lnTo>
                  <a:pt x="251" y="143"/>
                </a:lnTo>
                <a:lnTo>
                  <a:pt x="251" y="154"/>
                </a:lnTo>
                <a:lnTo>
                  <a:pt x="249" y="165"/>
                </a:lnTo>
                <a:lnTo>
                  <a:pt x="241" y="185"/>
                </a:lnTo>
                <a:lnTo>
                  <a:pt x="232" y="203"/>
                </a:lnTo>
                <a:lnTo>
                  <a:pt x="220" y="219"/>
                </a:lnTo>
                <a:lnTo>
                  <a:pt x="203" y="232"/>
                </a:lnTo>
                <a:lnTo>
                  <a:pt x="185" y="243"/>
                </a:lnTo>
                <a:lnTo>
                  <a:pt x="165" y="248"/>
                </a:lnTo>
                <a:lnTo>
                  <a:pt x="154" y="250"/>
                </a:lnTo>
                <a:lnTo>
                  <a:pt x="144" y="252"/>
                </a:lnTo>
                <a:lnTo>
                  <a:pt x="144" y="252"/>
                </a:lnTo>
                <a:close/>
                <a:moveTo>
                  <a:pt x="232" y="143"/>
                </a:moveTo>
                <a:lnTo>
                  <a:pt x="232" y="143"/>
                </a:lnTo>
                <a:lnTo>
                  <a:pt x="231" y="150"/>
                </a:lnTo>
                <a:lnTo>
                  <a:pt x="227" y="156"/>
                </a:lnTo>
                <a:lnTo>
                  <a:pt x="222" y="159"/>
                </a:lnTo>
                <a:lnTo>
                  <a:pt x="214" y="161"/>
                </a:lnTo>
                <a:lnTo>
                  <a:pt x="144" y="161"/>
                </a:lnTo>
                <a:lnTo>
                  <a:pt x="144" y="161"/>
                </a:lnTo>
                <a:lnTo>
                  <a:pt x="136" y="159"/>
                </a:lnTo>
                <a:lnTo>
                  <a:pt x="131" y="156"/>
                </a:lnTo>
                <a:lnTo>
                  <a:pt x="127" y="150"/>
                </a:lnTo>
                <a:lnTo>
                  <a:pt x="125" y="143"/>
                </a:lnTo>
                <a:lnTo>
                  <a:pt x="125" y="72"/>
                </a:lnTo>
                <a:lnTo>
                  <a:pt x="125" y="72"/>
                </a:lnTo>
                <a:lnTo>
                  <a:pt x="127" y="65"/>
                </a:lnTo>
                <a:lnTo>
                  <a:pt x="131" y="60"/>
                </a:lnTo>
                <a:lnTo>
                  <a:pt x="136" y="56"/>
                </a:lnTo>
                <a:lnTo>
                  <a:pt x="144" y="54"/>
                </a:lnTo>
                <a:lnTo>
                  <a:pt x="144" y="54"/>
                </a:lnTo>
                <a:lnTo>
                  <a:pt x="151" y="56"/>
                </a:lnTo>
                <a:lnTo>
                  <a:pt x="156" y="60"/>
                </a:lnTo>
                <a:lnTo>
                  <a:pt x="160" y="65"/>
                </a:lnTo>
                <a:lnTo>
                  <a:pt x="162" y="72"/>
                </a:lnTo>
                <a:lnTo>
                  <a:pt x="162" y="125"/>
                </a:lnTo>
                <a:lnTo>
                  <a:pt x="214" y="125"/>
                </a:lnTo>
                <a:lnTo>
                  <a:pt x="214" y="125"/>
                </a:lnTo>
                <a:lnTo>
                  <a:pt x="222" y="127"/>
                </a:lnTo>
                <a:lnTo>
                  <a:pt x="227" y="130"/>
                </a:lnTo>
                <a:lnTo>
                  <a:pt x="231" y="136"/>
                </a:lnTo>
                <a:lnTo>
                  <a:pt x="232" y="143"/>
                </a:lnTo>
                <a:lnTo>
                  <a:pt x="232" y="143"/>
                </a:lnTo>
                <a:close/>
              </a:path>
            </a:pathLst>
          </a:custGeom>
          <a:solidFill>
            <a:srgbClr val="90A818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1" name="Freeform 60"/>
          <p:cNvSpPr>
            <a:spLocks noEditPoints="1"/>
          </p:cNvSpPr>
          <p:nvPr/>
        </p:nvSpPr>
        <p:spPr bwMode="auto">
          <a:xfrm>
            <a:off x="3857625" y="2470150"/>
            <a:ext cx="427038" cy="428625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11" y="2"/>
              </a:cxn>
              <a:cxn ang="0">
                <a:pos x="0" y="11"/>
              </a:cxn>
              <a:cxn ang="0">
                <a:pos x="0" y="269"/>
              </a:cxn>
              <a:cxn ang="0">
                <a:pos x="0" y="276"/>
              </a:cxn>
              <a:cxn ang="0">
                <a:pos x="11" y="285"/>
              </a:cxn>
              <a:cxn ang="0">
                <a:pos x="267" y="287"/>
              </a:cxn>
              <a:cxn ang="0">
                <a:pos x="274" y="285"/>
              </a:cxn>
              <a:cxn ang="0">
                <a:pos x="283" y="276"/>
              </a:cxn>
              <a:cxn ang="0">
                <a:pos x="285" y="19"/>
              </a:cxn>
              <a:cxn ang="0">
                <a:pos x="283" y="11"/>
              </a:cxn>
              <a:cxn ang="0">
                <a:pos x="274" y="2"/>
              </a:cxn>
              <a:cxn ang="0">
                <a:pos x="267" y="0"/>
              </a:cxn>
              <a:cxn ang="0">
                <a:pos x="18" y="269"/>
              </a:cxn>
              <a:cxn ang="0">
                <a:pos x="53" y="233"/>
              </a:cxn>
              <a:cxn ang="0">
                <a:pos x="53" y="198"/>
              </a:cxn>
              <a:cxn ang="0">
                <a:pos x="18" y="162"/>
              </a:cxn>
              <a:cxn ang="0">
                <a:pos x="53" y="198"/>
              </a:cxn>
              <a:cxn ang="0">
                <a:pos x="18" y="126"/>
              </a:cxn>
              <a:cxn ang="0">
                <a:pos x="53" y="91"/>
              </a:cxn>
              <a:cxn ang="0">
                <a:pos x="53" y="55"/>
              </a:cxn>
              <a:cxn ang="0">
                <a:pos x="18" y="19"/>
              </a:cxn>
              <a:cxn ang="0">
                <a:pos x="53" y="55"/>
              </a:cxn>
              <a:cxn ang="0">
                <a:pos x="71" y="269"/>
              </a:cxn>
              <a:cxn ang="0">
                <a:pos x="214" y="180"/>
              </a:cxn>
              <a:cxn ang="0">
                <a:pos x="214" y="162"/>
              </a:cxn>
              <a:cxn ang="0">
                <a:pos x="71" y="19"/>
              </a:cxn>
              <a:cxn ang="0">
                <a:pos x="214" y="162"/>
              </a:cxn>
              <a:cxn ang="0">
                <a:pos x="232" y="269"/>
              </a:cxn>
              <a:cxn ang="0">
                <a:pos x="267" y="233"/>
              </a:cxn>
              <a:cxn ang="0">
                <a:pos x="267" y="198"/>
              </a:cxn>
              <a:cxn ang="0">
                <a:pos x="232" y="162"/>
              </a:cxn>
              <a:cxn ang="0">
                <a:pos x="267" y="198"/>
              </a:cxn>
              <a:cxn ang="0">
                <a:pos x="232" y="126"/>
              </a:cxn>
              <a:cxn ang="0">
                <a:pos x="267" y="91"/>
              </a:cxn>
              <a:cxn ang="0">
                <a:pos x="267" y="55"/>
              </a:cxn>
              <a:cxn ang="0">
                <a:pos x="232" y="19"/>
              </a:cxn>
              <a:cxn ang="0">
                <a:pos x="267" y="55"/>
              </a:cxn>
            </a:cxnLst>
            <a:rect l="0" t="0" r="r" b="b"/>
            <a:pathLst>
              <a:path w="285" h="287">
                <a:moveTo>
                  <a:pt x="267" y="0"/>
                </a:moveTo>
                <a:lnTo>
                  <a:pt x="18" y="0"/>
                </a:lnTo>
                <a:lnTo>
                  <a:pt x="18" y="0"/>
                </a:lnTo>
                <a:lnTo>
                  <a:pt x="11" y="2"/>
                </a:lnTo>
                <a:lnTo>
                  <a:pt x="6" y="6"/>
                </a:lnTo>
                <a:lnTo>
                  <a:pt x="0" y="11"/>
                </a:lnTo>
                <a:lnTo>
                  <a:pt x="0" y="19"/>
                </a:lnTo>
                <a:lnTo>
                  <a:pt x="0" y="269"/>
                </a:lnTo>
                <a:lnTo>
                  <a:pt x="0" y="269"/>
                </a:lnTo>
                <a:lnTo>
                  <a:pt x="0" y="276"/>
                </a:lnTo>
                <a:lnTo>
                  <a:pt x="6" y="281"/>
                </a:lnTo>
                <a:lnTo>
                  <a:pt x="11" y="285"/>
                </a:lnTo>
                <a:lnTo>
                  <a:pt x="18" y="287"/>
                </a:lnTo>
                <a:lnTo>
                  <a:pt x="267" y="287"/>
                </a:lnTo>
                <a:lnTo>
                  <a:pt x="267" y="287"/>
                </a:lnTo>
                <a:lnTo>
                  <a:pt x="274" y="285"/>
                </a:lnTo>
                <a:lnTo>
                  <a:pt x="279" y="281"/>
                </a:lnTo>
                <a:lnTo>
                  <a:pt x="283" y="276"/>
                </a:lnTo>
                <a:lnTo>
                  <a:pt x="285" y="269"/>
                </a:lnTo>
                <a:lnTo>
                  <a:pt x="285" y="19"/>
                </a:lnTo>
                <a:lnTo>
                  <a:pt x="285" y="19"/>
                </a:lnTo>
                <a:lnTo>
                  <a:pt x="283" y="11"/>
                </a:lnTo>
                <a:lnTo>
                  <a:pt x="279" y="6"/>
                </a:lnTo>
                <a:lnTo>
                  <a:pt x="274" y="2"/>
                </a:lnTo>
                <a:lnTo>
                  <a:pt x="267" y="0"/>
                </a:lnTo>
                <a:lnTo>
                  <a:pt x="267" y="0"/>
                </a:lnTo>
                <a:close/>
                <a:moveTo>
                  <a:pt x="53" y="269"/>
                </a:moveTo>
                <a:lnTo>
                  <a:pt x="18" y="269"/>
                </a:lnTo>
                <a:lnTo>
                  <a:pt x="18" y="233"/>
                </a:lnTo>
                <a:lnTo>
                  <a:pt x="53" y="233"/>
                </a:lnTo>
                <a:lnTo>
                  <a:pt x="53" y="269"/>
                </a:lnTo>
                <a:close/>
                <a:moveTo>
                  <a:pt x="53" y="198"/>
                </a:moveTo>
                <a:lnTo>
                  <a:pt x="18" y="198"/>
                </a:lnTo>
                <a:lnTo>
                  <a:pt x="18" y="162"/>
                </a:lnTo>
                <a:lnTo>
                  <a:pt x="53" y="162"/>
                </a:lnTo>
                <a:lnTo>
                  <a:pt x="53" y="198"/>
                </a:lnTo>
                <a:close/>
                <a:moveTo>
                  <a:pt x="53" y="126"/>
                </a:moveTo>
                <a:lnTo>
                  <a:pt x="18" y="126"/>
                </a:lnTo>
                <a:lnTo>
                  <a:pt x="18" y="91"/>
                </a:lnTo>
                <a:lnTo>
                  <a:pt x="53" y="91"/>
                </a:lnTo>
                <a:lnTo>
                  <a:pt x="53" y="126"/>
                </a:lnTo>
                <a:close/>
                <a:moveTo>
                  <a:pt x="53" y="55"/>
                </a:moveTo>
                <a:lnTo>
                  <a:pt x="18" y="55"/>
                </a:lnTo>
                <a:lnTo>
                  <a:pt x="18" y="19"/>
                </a:lnTo>
                <a:lnTo>
                  <a:pt x="53" y="19"/>
                </a:lnTo>
                <a:lnTo>
                  <a:pt x="53" y="55"/>
                </a:lnTo>
                <a:close/>
                <a:moveTo>
                  <a:pt x="214" y="269"/>
                </a:moveTo>
                <a:lnTo>
                  <a:pt x="71" y="269"/>
                </a:lnTo>
                <a:lnTo>
                  <a:pt x="71" y="180"/>
                </a:lnTo>
                <a:lnTo>
                  <a:pt x="214" y="180"/>
                </a:lnTo>
                <a:lnTo>
                  <a:pt x="214" y="269"/>
                </a:lnTo>
                <a:close/>
                <a:moveTo>
                  <a:pt x="214" y="162"/>
                </a:moveTo>
                <a:lnTo>
                  <a:pt x="71" y="162"/>
                </a:lnTo>
                <a:lnTo>
                  <a:pt x="71" y="19"/>
                </a:lnTo>
                <a:lnTo>
                  <a:pt x="214" y="19"/>
                </a:lnTo>
                <a:lnTo>
                  <a:pt x="214" y="162"/>
                </a:lnTo>
                <a:close/>
                <a:moveTo>
                  <a:pt x="267" y="269"/>
                </a:moveTo>
                <a:lnTo>
                  <a:pt x="232" y="269"/>
                </a:lnTo>
                <a:lnTo>
                  <a:pt x="232" y="233"/>
                </a:lnTo>
                <a:lnTo>
                  <a:pt x="267" y="233"/>
                </a:lnTo>
                <a:lnTo>
                  <a:pt x="267" y="269"/>
                </a:lnTo>
                <a:close/>
                <a:moveTo>
                  <a:pt x="267" y="198"/>
                </a:moveTo>
                <a:lnTo>
                  <a:pt x="232" y="198"/>
                </a:lnTo>
                <a:lnTo>
                  <a:pt x="232" y="162"/>
                </a:lnTo>
                <a:lnTo>
                  <a:pt x="267" y="162"/>
                </a:lnTo>
                <a:lnTo>
                  <a:pt x="267" y="198"/>
                </a:lnTo>
                <a:close/>
                <a:moveTo>
                  <a:pt x="267" y="126"/>
                </a:moveTo>
                <a:lnTo>
                  <a:pt x="232" y="126"/>
                </a:lnTo>
                <a:lnTo>
                  <a:pt x="232" y="91"/>
                </a:lnTo>
                <a:lnTo>
                  <a:pt x="267" y="91"/>
                </a:lnTo>
                <a:lnTo>
                  <a:pt x="267" y="126"/>
                </a:lnTo>
                <a:close/>
                <a:moveTo>
                  <a:pt x="267" y="55"/>
                </a:moveTo>
                <a:lnTo>
                  <a:pt x="232" y="55"/>
                </a:lnTo>
                <a:lnTo>
                  <a:pt x="232" y="19"/>
                </a:lnTo>
                <a:lnTo>
                  <a:pt x="267" y="19"/>
                </a:lnTo>
                <a:lnTo>
                  <a:pt x="267" y="55"/>
                </a:lnTo>
                <a:close/>
              </a:path>
            </a:pathLst>
          </a:custGeom>
          <a:solidFill>
            <a:srgbClr val="90A818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42" name="Group 78"/>
          <p:cNvGrpSpPr/>
          <p:nvPr/>
        </p:nvGrpSpPr>
        <p:grpSpPr>
          <a:xfrm>
            <a:off x="5183979" y="2448811"/>
            <a:ext cx="198288" cy="468685"/>
            <a:chOff x="3405334" y="1535355"/>
            <a:chExt cx="137038" cy="323909"/>
          </a:xfrm>
          <a:solidFill>
            <a:srgbClr val="90A818"/>
          </a:solidFill>
        </p:grpSpPr>
        <p:sp>
          <p:nvSpPr>
            <p:cNvPr id="43" name="Freeform 61"/>
            <p:cNvSpPr/>
            <p:nvPr/>
          </p:nvSpPr>
          <p:spPr bwMode="auto">
            <a:xfrm>
              <a:off x="3444784" y="1535355"/>
              <a:ext cx="56062" cy="5606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6" y="2"/>
                </a:cxn>
                <a:cxn ang="0">
                  <a:pos x="45" y="7"/>
                </a:cxn>
                <a:cxn ang="0">
                  <a:pos x="51" y="16"/>
                </a:cxn>
                <a:cxn ang="0">
                  <a:pos x="53" y="27"/>
                </a:cxn>
                <a:cxn ang="0">
                  <a:pos x="53" y="27"/>
                </a:cxn>
                <a:cxn ang="0">
                  <a:pos x="51" y="36"/>
                </a:cxn>
                <a:cxn ang="0">
                  <a:pos x="45" y="45"/>
                </a:cxn>
                <a:cxn ang="0">
                  <a:pos x="36" y="51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16" y="51"/>
                </a:cxn>
                <a:cxn ang="0">
                  <a:pos x="7" y="45"/>
                </a:cxn>
                <a:cxn ang="0">
                  <a:pos x="2" y="3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2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3" h="52">
                  <a:moveTo>
                    <a:pt x="25" y="0"/>
                  </a:moveTo>
                  <a:lnTo>
                    <a:pt x="25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1" y="36"/>
                  </a:lnTo>
                  <a:lnTo>
                    <a:pt x="45" y="45"/>
                  </a:lnTo>
                  <a:lnTo>
                    <a:pt x="36" y="51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16" y="51"/>
                  </a:lnTo>
                  <a:lnTo>
                    <a:pt x="7" y="45"/>
                  </a:lnTo>
                  <a:lnTo>
                    <a:pt x="2" y="3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44" name="Freeform 62"/>
            <p:cNvSpPr/>
            <p:nvPr/>
          </p:nvSpPr>
          <p:spPr bwMode="auto">
            <a:xfrm>
              <a:off x="3405334" y="1603875"/>
              <a:ext cx="137038" cy="255389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54" y="0"/>
                </a:cxn>
                <a:cxn ang="0">
                  <a:pos x="47" y="2"/>
                </a:cxn>
                <a:cxn ang="0">
                  <a:pos x="27" y="11"/>
                </a:cxn>
                <a:cxn ang="0">
                  <a:pos x="11" y="35"/>
                </a:cxn>
                <a:cxn ang="0">
                  <a:pos x="2" y="64"/>
                </a:cxn>
                <a:cxn ang="0">
                  <a:pos x="2" y="94"/>
                </a:cxn>
                <a:cxn ang="0">
                  <a:pos x="4" y="100"/>
                </a:cxn>
                <a:cxn ang="0">
                  <a:pos x="11" y="107"/>
                </a:cxn>
                <a:cxn ang="0">
                  <a:pos x="20" y="107"/>
                </a:cxn>
                <a:cxn ang="0">
                  <a:pos x="27" y="100"/>
                </a:cxn>
                <a:cxn ang="0">
                  <a:pos x="27" y="94"/>
                </a:cxn>
                <a:cxn ang="0">
                  <a:pos x="27" y="69"/>
                </a:cxn>
                <a:cxn ang="0">
                  <a:pos x="35" y="44"/>
                </a:cxn>
                <a:cxn ang="0">
                  <a:pos x="35" y="100"/>
                </a:cxn>
                <a:cxn ang="0">
                  <a:pos x="35" y="102"/>
                </a:cxn>
                <a:cxn ang="0">
                  <a:pos x="35" y="167"/>
                </a:cxn>
                <a:cxn ang="0">
                  <a:pos x="33" y="232"/>
                </a:cxn>
                <a:cxn ang="0">
                  <a:pos x="36" y="243"/>
                </a:cxn>
                <a:cxn ang="0">
                  <a:pos x="47" y="247"/>
                </a:cxn>
                <a:cxn ang="0">
                  <a:pos x="56" y="243"/>
                </a:cxn>
                <a:cxn ang="0">
                  <a:pos x="62" y="232"/>
                </a:cxn>
                <a:cxn ang="0">
                  <a:pos x="64" y="181"/>
                </a:cxn>
                <a:cxn ang="0">
                  <a:pos x="64" y="131"/>
                </a:cxn>
                <a:cxn ang="0">
                  <a:pos x="69" y="131"/>
                </a:cxn>
                <a:cxn ang="0">
                  <a:pos x="71" y="232"/>
                </a:cxn>
                <a:cxn ang="0">
                  <a:pos x="73" y="239"/>
                </a:cxn>
                <a:cxn ang="0">
                  <a:pos x="80" y="247"/>
                </a:cxn>
                <a:cxn ang="0">
                  <a:pos x="91" y="247"/>
                </a:cxn>
                <a:cxn ang="0">
                  <a:pos x="100" y="239"/>
                </a:cxn>
                <a:cxn ang="0">
                  <a:pos x="100" y="232"/>
                </a:cxn>
                <a:cxn ang="0">
                  <a:pos x="98" y="102"/>
                </a:cxn>
                <a:cxn ang="0">
                  <a:pos x="98" y="98"/>
                </a:cxn>
                <a:cxn ang="0">
                  <a:pos x="98" y="42"/>
                </a:cxn>
                <a:cxn ang="0">
                  <a:pos x="103" y="54"/>
                </a:cxn>
                <a:cxn ang="0">
                  <a:pos x="107" y="82"/>
                </a:cxn>
                <a:cxn ang="0">
                  <a:pos x="105" y="94"/>
                </a:cxn>
                <a:cxn ang="0">
                  <a:pos x="109" y="103"/>
                </a:cxn>
                <a:cxn ang="0">
                  <a:pos x="118" y="107"/>
                </a:cxn>
                <a:cxn ang="0">
                  <a:pos x="127" y="103"/>
                </a:cxn>
                <a:cxn ang="0">
                  <a:pos x="132" y="94"/>
                </a:cxn>
                <a:cxn ang="0">
                  <a:pos x="132" y="80"/>
                </a:cxn>
                <a:cxn ang="0">
                  <a:pos x="127" y="49"/>
                </a:cxn>
                <a:cxn ang="0">
                  <a:pos x="114" y="22"/>
                </a:cxn>
                <a:cxn ang="0">
                  <a:pos x="98" y="7"/>
                </a:cxn>
                <a:cxn ang="0">
                  <a:pos x="84" y="2"/>
                </a:cxn>
                <a:cxn ang="0">
                  <a:pos x="74" y="0"/>
                </a:cxn>
              </a:cxnLst>
              <a:rect l="0" t="0" r="r" b="b"/>
              <a:pathLst>
                <a:path w="132" h="247">
                  <a:moveTo>
                    <a:pt x="74" y="0"/>
                  </a:moveTo>
                  <a:lnTo>
                    <a:pt x="74" y="0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7" y="2"/>
                  </a:lnTo>
                  <a:lnTo>
                    <a:pt x="40" y="4"/>
                  </a:lnTo>
                  <a:lnTo>
                    <a:pt x="27" y="11"/>
                  </a:lnTo>
                  <a:lnTo>
                    <a:pt x="18" y="22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7"/>
                  </a:lnTo>
                  <a:lnTo>
                    <a:pt x="16" y="107"/>
                  </a:lnTo>
                  <a:lnTo>
                    <a:pt x="20" y="107"/>
                  </a:lnTo>
                  <a:lnTo>
                    <a:pt x="24" y="103"/>
                  </a:lnTo>
                  <a:lnTo>
                    <a:pt x="27" y="100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83"/>
                  </a:lnTo>
                  <a:lnTo>
                    <a:pt x="27" y="69"/>
                  </a:lnTo>
                  <a:lnTo>
                    <a:pt x="29" y="56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5" y="100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67"/>
                  </a:lnTo>
                  <a:lnTo>
                    <a:pt x="33" y="232"/>
                  </a:lnTo>
                  <a:lnTo>
                    <a:pt x="33" y="232"/>
                  </a:lnTo>
                  <a:lnTo>
                    <a:pt x="33" y="239"/>
                  </a:lnTo>
                  <a:lnTo>
                    <a:pt x="36" y="243"/>
                  </a:lnTo>
                  <a:lnTo>
                    <a:pt x="42" y="247"/>
                  </a:lnTo>
                  <a:lnTo>
                    <a:pt x="47" y="247"/>
                  </a:lnTo>
                  <a:lnTo>
                    <a:pt x="53" y="247"/>
                  </a:lnTo>
                  <a:lnTo>
                    <a:pt x="56" y="243"/>
                  </a:lnTo>
                  <a:lnTo>
                    <a:pt x="60" y="239"/>
                  </a:lnTo>
                  <a:lnTo>
                    <a:pt x="62" y="232"/>
                  </a:lnTo>
                  <a:lnTo>
                    <a:pt x="62" y="232"/>
                  </a:lnTo>
                  <a:lnTo>
                    <a:pt x="64" y="18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69" y="181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3" y="239"/>
                  </a:lnTo>
                  <a:lnTo>
                    <a:pt x="76" y="243"/>
                  </a:lnTo>
                  <a:lnTo>
                    <a:pt x="80" y="247"/>
                  </a:lnTo>
                  <a:lnTo>
                    <a:pt x="85" y="247"/>
                  </a:lnTo>
                  <a:lnTo>
                    <a:pt x="91" y="247"/>
                  </a:lnTo>
                  <a:lnTo>
                    <a:pt x="96" y="243"/>
                  </a:lnTo>
                  <a:lnTo>
                    <a:pt x="100" y="239"/>
                  </a:lnTo>
                  <a:lnTo>
                    <a:pt x="100" y="232"/>
                  </a:lnTo>
                  <a:lnTo>
                    <a:pt x="100" y="232"/>
                  </a:lnTo>
                  <a:lnTo>
                    <a:pt x="98" y="167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103" y="54"/>
                  </a:lnTo>
                  <a:lnTo>
                    <a:pt x="105" y="67"/>
                  </a:lnTo>
                  <a:lnTo>
                    <a:pt x="107" y="82"/>
                  </a:lnTo>
                  <a:lnTo>
                    <a:pt x="105" y="94"/>
                  </a:lnTo>
                  <a:lnTo>
                    <a:pt x="105" y="94"/>
                  </a:lnTo>
                  <a:lnTo>
                    <a:pt x="105" y="100"/>
                  </a:lnTo>
                  <a:lnTo>
                    <a:pt x="109" y="103"/>
                  </a:lnTo>
                  <a:lnTo>
                    <a:pt x="113" y="107"/>
                  </a:lnTo>
                  <a:lnTo>
                    <a:pt x="118" y="107"/>
                  </a:lnTo>
                  <a:lnTo>
                    <a:pt x="122" y="107"/>
                  </a:lnTo>
                  <a:lnTo>
                    <a:pt x="127" y="103"/>
                  </a:lnTo>
                  <a:lnTo>
                    <a:pt x="131" y="10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32" y="80"/>
                  </a:lnTo>
                  <a:lnTo>
                    <a:pt x="131" y="64"/>
                  </a:lnTo>
                  <a:lnTo>
                    <a:pt x="127" y="49"/>
                  </a:lnTo>
                  <a:lnTo>
                    <a:pt x="122" y="35"/>
                  </a:lnTo>
                  <a:lnTo>
                    <a:pt x="114" y="22"/>
                  </a:lnTo>
                  <a:lnTo>
                    <a:pt x="103" y="11"/>
                  </a:lnTo>
                  <a:lnTo>
                    <a:pt x="98" y="7"/>
                  </a:lnTo>
                  <a:lnTo>
                    <a:pt x="91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45" name="Freeform 63"/>
          <p:cNvSpPr>
            <a:spLocks noEditPoints="1"/>
          </p:cNvSpPr>
          <p:nvPr/>
        </p:nvSpPr>
        <p:spPr bwMode="auto">
          <a:xfrm>
            <a:off x="6303963" y="2476500"/>
            <a:ext cx="484187" cy="414338"/>
          </a:xfrm>
          <a:custGeom>
            <a:avLst/>
            <a:gdLst/>
            <a:ahLst/>
            <a:cxnLst>
              <a:cxn ang="0">
                <a:pos x="15" y="2"/>
              </a:cxn>
              <a:cxn ang="0">
                <a:pos x="0" y="4"/>
              </a:cxn>
              <a:cxn ang="0">
                <a:pos x="0" y="62"/>
              </a:cxn>
              <a:cxn ang="0">
                <a:pos x="9" y="71"/>
              </a:cxn>
              <a:cxn ang="0">
                <a:pos x="53" y="45"/>
              </a:cxn>
              <a:cxn ang="0">
                <a:pos x="58" y="31"/>
              </a:cxn>
              <a:cxn ang="0">
                <a:pos x="307" y="11"/>
              </a:cxn>
              <a:cxn ang="0">
                <a:pos x="95" y="11"/>
              </a:cxn>
              <a:cxn ang="0">
                <a:pos x="85" y="27"/>
              </a:cxn>
              <a:cxn ang="0">
                <a:pos x="85" y="51"/>
              </a:cxn>
              <a:cxn ang="0">
                <a:pos x="102" y="62"/>
              </a:cxn>
              <a:cxn ang="0">
                <a:pos x="314" y="60"/>
              </a:cxn>
              <a:cxn ang="0">
                <a:pos x="323" y="43"/>
              </a:cxn>
              <a:cxn ang="0">
                <a:pos x="323" y="20"/>
              </a:cxn>
              <a:cxn ang="0">
                <a:pos x="307" y="11"/>
              </a:cxn>
              <a:cxn ang="0">
                <a:pos x="53" y="147"/>
              </a:cxn>
              <a:cxn ang="0">
                <a:pos x="60" y="138"/>
              </a:cxn>
              <a:cxn ang="0">
                <a:pos x="15" y="112"/>
              </a:cxn>
              <a:cxn ang="0">
                <a:pos x="4" y="111"/>
              </a:cxn>
              <a:cxn ang="0">
                <a:pos x="0" y="163"/>
              </a:cxn>
              <a:cxn ang="0">
                <a:pos x="4" y="172"/>
              </a:cxn>
              <a:cxn ang="0">
                <a:pos x="15" y="172"/>
              </a:cxn>
              <a:cxn ang="0">
                <a:pos x="102" y="112"/>
              </a:cxn>
              <a:cxn ang="0">
                <a:pos x="85" y="123"/>
              </a:cxn>
              <a:cxn ang="0">
                <a:pos x="85" y="147"/>
              </a:cxn>
              <a:cxn ang="0">
                <a:pos x="95" y="163"/>
              </a:cxn>
              <a:cxn ang="0">
                <a:pos x="307" y="163"/>
              </a:cxn>
              <a:cxn ang="0">
                <a:pos x="323" y="154"/>
              </a:cxn>
              <a:cxn ang="0">
                <a:pos x="323" y="129"/>
              </a:cxn>
              <a:cxn ang="0">
                <a:pos x="314" y="114"/>
              </a:cxn>
              <a:cxn ang="0">
                <a:pos x="53" y="232"/>
              </a:cxn>
              <a:cxn ang="0">
                <a:pos x="9" y="205"/>
              </a:cxn>
              <a:cxn ang="0">
                <a:pos x="0" y="214"/>
              </a:cxn>
              <a:cxn ang="0">
                <a:pos x="0" y="272"/>
              </a:cxn>
              <a:cxn ang="0">
                <a:pos x="15" y="274"/>
              </a:cxn>
              <a:cxn ang="0">
                <a:pos x="58" y="245"/>
              </a:cxn>
              <a:cxn ang="0">
                <a:pos x="53" y="232"/>
              </a:cxn>
              <a:cxn ang="0">
                <a:pos x="102" y="214"/>
              </a:cxn>
              <a:cxn ang="0">
                <a:pos x="91" y="219"/>
              </a:cxn>
              <a:cxn ang="0">
                <a:pos x="85" y="248"/>
              </a:cxn>
              <a:cxn ang="0">
                <a:pos x="91" y="261"/>
              </a:cxn>
              <a:cxn ang="0">
                <a:pos x="307" y="266"/>
              </a:cxn>
              <a:cxn ang="0">
                <a:pos x="319" y="261"/>
              </a:cxn>
              <a:cxn ang="0">
                <a:pos x="323" y="232"/>
              </a:cxn>
              <a:cxn ang="0">
                <a:pos x="319" y="219"/>
              </a:cxn>
              <a:cxn ang="0">
                <a:pos x="307" y="214"/>
              </a:cxn>
            </a:cxnLst>
            <a:rect l="0" t="0" r="r" b="b"/>
            <a:pathLst>
              <a:path w="323" h="275">
                <a:moveTo>
                  <a:pt x="53" y="27"/>
                </a:moveTo>
                <a:lnTo>
                  <a:pt x="15" y="2"/>
                </a:lnTo>
                <a:lnTo>
                  <a:pt x="15" y="2"/>
                </a:lnTo>
                <a:lnTo>
                  <a:pt x="9" y="0"/>
                </a:lnTo>
                <a:lnTo>
                  <a:pt x="4" y="0"/>
                </a:lnTo>
                <a:lnTo>
                  <a:pt x="0" y="4"/>
                </a:lnTo>
                <a:lnTo>
                  <a:pt x="0" y="11"/>
                </a:lnTo>
                <a:lnTo>
                  <a:pt x="0" y="62"/>
                </a:lnTo>
                <a:lnTo>
                  <a:pt x="0" y="62"/>
                </a:lnTo>
                <a:lnTo>
                  <a:pt x="0" y="67"/>
                </a:lnTo>
                <a:lnTo>
                  <a:pt x="4" y="71"/>
                </a:lnTo>
                <a:lnTo>
                  <a:pt x="9" y="71"/>
                </a:lnTo>
                <a:lnTo>
                  <a:pt x="15" y="69"/>
                </a:lnTo>
                <a:lnTo>
                  <a:pt x="53" y="45"/>
                </a:lnTo>
                <a:lnTo>
                  <a:pt x="53" y="45"/>
                </a:lnTo>
                <a:lnTo>
                  <a:pt x="58" y="40"/>
                </a:lnTo>
                <a:lnTo>
                  <a:pt x="60" y="36"/>
                </a:lnTo>
                <a:lnTo>
                  <a:pt x="58" y="31"/>
                </a:lnTo>
                <a:lnTo>
                  <a:pt x="53" y="27"/>
                </a:lnTo>
                <a:lnTo>
                  <a:pt x="53" y="27"/>
                </a:lnTo>
                <a:close/>
                <a:moveTo>
                  <a:pt x="307" y="11"/>
                </a:moveTo>
                <a:lnTo>
                  <a:pt x="102" y="11"/>
                </a:lnTo>
                <a:lnTo>
                  <a:pt x="102" y="11"/>
                </a:lnTo>
                <a:lnTo>
                  <a:pt x="95" y="11"/>
                </a:lnTo>
                <a:lnTo>
                  <a:pt x="91" y="14"/>
                </a:lnTo>
                <a:lnTo>
                  <a:pt x="85" y="20"/>
                </a:lnTo>
                <a:lnTo>
                  <a:pt x="85" y="27"/>
                </a:lnTo>
                <a:lnTo>
                  <a:pt x="85" y="43"/>
                </a:lnTo>
                <a:lnTo>
                  <a:pt x="85" y="43"/>
                </a:lnTo>
                <a:lnTo>
                  <a:pt x="85" y="51"/>
                </a:lnTo>
                <a:lnTo>
                  <a:pt x="91" y="56"/>
                </a:lnTo>
                <a:lnTo>
                  <a:pt x="95" y="60"/>
                </a:lnTo>
                <a:lnTo>
                  <a:pt x="102" y="62"/>
                </a:lnTo>
                <a:lnTo>
                  <a:pt x="307" y="62"/>
                </a:lnTo>
                <a:lnTo>
                  <a:pt x="307" y="62"/>
                </a:lnTo>
                <a:lnTo>
                  <a:pt x="314" y="60"/>
                </a:lnTo>
                <a:lnTo>
                  <a:pt x="319" y="56"/>
                </a:lnTo>
                <a:lnTo>
                  <a:pt x="323" y="51"/>
                </a:lnTo>
                <a:lnTo>
                  <a:pt x="323" y="43"/>
                </a:lnTo>
                <a:lnTo>
                  <a:pt x="323" y="27"/>
                </a:lnTo>
                <a:lnTo>
                  <a:pt x="323" y="27"/>
                </a:lnTo>
                <a:lnTo>
                  <a:pt x="323" y="20"/>
                </a:lnTo>
                <a:lnTo>
                  <a:pt x="319" y="14"/>
                </a:lnTo>
                <a:lnTo>
                  <a:pt x="314" y="11"/>
                </a:lnTo>
                <a:lnTo>
                  <a:pt x="307" y="11"/>
                </a:lnTo>
                <a:lnTo>
                  <a:pt x="307" y="11"/>
                </a:lnTo>
                <a:close/>
                <a:moveTo>
                  <a:pt x="15" y="172"/>
                </a:moveTo>
                <a:lnTo>
                  <a:pt x="53" y="147"/>
                </a:lnTo>
                <a:lnTo>
                  <a:pt x="53" y="147"/>
                </a:lnTo>
                <a:lnTo>
                  <a:pt x="58" y="143"/>
                </a:lnTo>
                <a:lnTo>
                  <a:pt x="60" y="138"/>
                </a:lnTo>
                <a:lnTo>
                  <a:pt x="58" y="134"/>
                </a:lnTo>
                <a:lnTo>
                  <a:pt x="53" y="130"/>
                </a:lnTo>
                <a:lnTo>
                  <a:pt x="15" y="112"/>
                </a:lnTo>
                <a:lnTo>
                  <a:pt x="15" y="112"/>
                </a:lnTo>
                <a:lnTo>
                  <a:pt x="9" y="111"/>
                </a:lnTo>
                <a:lnTo>
                  <a:pt x="4" y="111"/>
                </a:lnTo>
                <a:lnTo>
                  <a:pt x="0" y="114"/>
                </a:lnTo>
                <a:lnTo>
                  <a:pt x="0" y="121"/>
                </a:lnTo>
                <a:lnTo>
                  <a:pt x="0" y="163"/>
                </a:lnTo>
                <a:lnTo>
                  <a:pt x="0" y="163"/>
                </a:lnTo>
                <a:lnTo>
                  <a:pt x="0" y="170"/>
                </a:lnTo>
                <a:lnTo>
                  <a:pt x="4" y="172"/>
                </a:lnTo>
                <a:lnTo>
                  <a:pt x="9" y="174"/>
                </a:lnTo>
                <a:lnTo>
                  <a:pt x="15" y="172"/>
                </a:lnTo>
                <a:lnTo>
                  <a:pt x="15" y="172"/>
                </a:lnTo>
                <a:close/>
                <a:moveTo>
                  <a:pt x="307" y="112"/>
                </a:moveTo>
                <a:lnTo>
                  <a:pt x="102" y="112"/>
                </a:lnTo>
                <a:lnTo>
                  <a:pt x="102" y="112"/>
                </a:lnTo>
                <a:lnTo>
                  <a:pt x="95" y="114"/>
                </a:lnTo>
                <a:lnTo>
                  <a:pt x="91" y="118"/>
                </a:lnTo>
                <a:lnTo>
                  <a:pt x="85" y="123"/>
                </a:lnTo>
                <a:lnTo>
                  <a:pt x="85" y="129"/>
                </a:lnTo>
                <a:lnTo>
                  <a:pt x="85" y="147"/>
                </a:lnTo>
                <a:lnTo>
                  <a:pt x="85" y="147"/>
                </a:lnTo>
                <a:lnTo>
                  <a:pt x="85" y="154"/>
                </a:lnTo>
                <a:lnTo>
                  <a:pt x="91" y="159"/>
                </a:lnTo>
                <a:lnTo>
                  <a:pt x="95" y="163"/>
                </a:lnTo>
                <a:lnTo>
                  <a:pt x="102" y="163"/>
                </a:lnTo>
                <a:lnTo>
                  <a:pt x="307" y="163"/>
                </a:lnTo>
                <a:lnTo>
                  <a:pt x="307" y="163"/>
                </a:lnTo>
                <a:lnTo>
                  <a:pt x="314" y="163"/>
                </a:lnTo>
                <a:lnTo>
                  <a:pt x="319" y="159"/>
                </a:lnTo>
                <a:lnTo>
                  <a:pt x="323" y="154"/>
                </a:lnTo>
                <a:lnTo>
                  <a:pt x="323" y="147"/>
                </a:lnTo>
                <a:lnTo>
                  <a:pt x="323" y="129"/>
                </a:lnTo>
                <a:lnTo>
                  <a:pt x="323" y="129"/>
                </a:lnTo>
                <a:lnTo>
                  <a:pt x="323" y="123"/>
                </a:lnTo>
                <a:lnTo>
                  <a:pt x="319" y="118"/>
                </a:lnTo>
                <a:lnTo>
                  <a:pt x="314" y="114"/>
                </a:lnTo>
                <a:lnTo>
                  <a:pt x="307" y="112"/>
                </a:lnTo>
                <a:lnTo>
                  <a:pt x="307" y="112"/>
                </a:lnTo>
                <a:close/>
                <a:moveTo>
                  <a:pt x="53" y="232"/>
                </a:moveTo>
                <a:lnTo>
                  <a:pt x="15" y="207"/>
                </a:lnTo>
                <a:lnTo>
                  <a:pt x="15" y="207"/>
                </a:lnTo>
                <a:lnTo>
                  <a:pt x="9" y="205"/>
                </a:lnTo>
                <a:lnTo>
                  <a:pt x="4" y="205"/>
                </a:lnTo>
                <a:lnTo>
                  <a:pt x="0" y="208"/>
                </a:lnTo>
                <a:lnTo>
                  <a:pt x="0" y="214"/>
                </a:lnTo>
                <a:lnTo>
                  <a:pt x="0" y="266"/>
                </a:lnTo>
                <a:lnTo>
                  <a:pt x="0" y="266"/>
                </a:lnTo>
                <a:lnTo>
                  <a:pt x="0" y="272"/>
                </a:lnTo>
                <a:lnTo>
                  <a:pt x="4" y="275"/>
                </a:lnTo>
                <a:lnTo>
                  <a:pt x="9" y="275"/>
                </a:lnTo>
                <a:lnTo>
                  <a:pt x="15" y="274"/>
                </a:lnTo>
                <a:lnTo>
                  <a:pt x="53" y="250"/>
                </a:lnTo>
                <a:lnTo>
                  <a:pt x="53" y="250"/>
                </a:lnTo>
                <a:lnTo>
                  <a:pt x="58" y="245"/>
                </a:lnTo>
                <a:lnTo>
                  <a:pt x="60" y="241"/>
                </a:lnTo>
                <a:lnTo>
                  <a:pt x="58" y="236"/>
                </a:lnTo>
                <a:lnTo>
                  <a:pt x="53" y="232"/>
                </a:lnTo>
                <a:lnTo>
                  <a:pt x="53" y="232"/>
                </a:lnTo>
                <a:close/>
                <a:moveTo>
                  <a:pt x="307" y="214"/>
                </a:moveTo>
                <a:lnTo>
                  <a:pt x="102" y="214"/>
                </a:lnTo>
                <a:lnTo>
                  <a:pt x="102" y="214"/>
                </a:lnTo>
                <a:lnTo>
                  <a:pt x="95" y="216"/>
                </a:lnTo>
                <a:lnTo>
                  <a:pt x="91" y="219"/>
                </a:lnTo>
                <a:lnTo>
                  <a:pt x="85" y="225"/>
                </a:lnTo>
                <a:lnTo>
                  <a:pt x="85" y="232"/>
                </a:lnTo>
                <a:lnTo>
                  <a:pt x="85" y="248"/>
                </a:lnTo>
                <a:lnTo>
                  <a:pt x="85" y="248"/>
                </a:lnTo>
                <a:lnTo>
                  <a:pt x="85" y="256"/>
                </a:lnTo>
                <a:lnTo>
                  <a:pt x="91" y="261"/>
                </a:lnTo>
                <a:lnTo>
                  <a:pt x="95" y="265"/>
                </a:lnTo>
                <a:lnTo>
                  <a:pt x="102" y="266"/>
                </a:lnTo>
                <a:lnTo>
                  <a:pt x="307" y="266"/>
                </a:lnTo>
                <a:lnTo>
                  <a:pt x="307" y="266"/>
                </a:lnTo>
                <a:lnTo>
                  <a:pt x="314" y="265"/>
                </a:lnTo>
                <a:lnTo>
                  <a:pt x="319" y="261"/>
                </a:lnTo>
                <a:lnTo>
                  <a:pt x="323" y="256"/>
                </a:lnTo>
                <a:lnTo>
                  <a:pt x="323" y="248"/>
                </a:lnTo>
                <a:lnTo>
                  <a:pt x="323" y="232"/>
                </a:lnTo>
                <a:lnTo>
                  <a:pt x="323" y="232"/>
                </a:lnTo>
                <a:lnTo>
                  <a:pt x="323" y="225"/>
                </a:lnTo>
                <a:lnTo>
                  <a:pt x="319" y="219"/>
                </a:lnTo>
                <a:lnTo>
                  <a:pt x="314" y="216"/>
                </a:lnTo>
                <a:lnTo>
                  <a:pt x="307" y="214"/>
                </a:lnTo>
                <a:lnTo>
                  <a:pt x="307" y="214"/>
                </a:lnTo>
                <a:close/>
              </a:path>
            </a:pathLst>
          </a:custGeom>
          <a:solidFill>
            <a:srgbClr val="90A818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6" name="Freeform 69"/>
          <p:cNvSpPr>
            <a:spLocks noEditPoints="1"/>
          </p:cNvSpPr>
          <p:nvPr/>
        </p:nvSpPr>
        <p:spPr bwMode="auto">
          <a:xfrm>
            <a:off x="1471613" y="1470025"/>
            <a:ext cx="309562" cy="452438"/>
          </a:xfrm>
          <a:custGeom>
            <a:avLst/>
            <a:gdLst/>
            <a:ahLst/>
            <a:cxnLst>
              <a:cxn ang="0">
                <a:pos x="180" y="76"/>
              </a:cxn>
              <a:cxn ang="0">
                <a:pos x="167" y="34"/>
              </a:cxn>
              <a:cxn ang="0">
                <a:pos x="133" y="7"/>
              </a:cxn>
              <a:cxn ang="0">
                <a:pos x="104" y="0"/>
              </a:cxn>
              <a:cxn ang="0">
                <a:pos x="62" y="14"/>
              </a:cxn>
              <a:cxn ang="0">
                <a:pos x="35" y="47"/>
              </a:cxn>
              <a:cxn ang="0">
                <a:pos x="27" y="132"/>
              </a:cxn>
              <a:cxn ang="0">
                <a:pos x="17" y="136"/>
              </a:cxn>
              <a:cxn ang="0">
                <a:pos x="0" y="156"/>
              </a:cxn>
              <a:cxn ang="0">
                <a:pos x="0" y="276"/>
              </a:cxn>
              <a:cxn ang="0">
                <a:pos x="8" y="295"/>
              </a:cxn>
              <a:cxn ang="0">
                <a:pos x="27" y="303"/>
              </a:cxn>
              <a:cxn ang="0">
                <a:pos x="185" y="303"/>
              </a:cxn>
              <a:cxn ang="0">
                <a:pos x="205" y="286"/>
              </a:cxn>
              <a:cxn ang="0">
                <a:pos x="207" y="161"/>
              </a:cxn>
              <a:cxn ang="0">
                <a:pos x="205" y="150"/>
              </a:cxn>
              <a:cxn ang="0">
                <a:pos x="185" y="134"/>
              </a:cxn>
              <a:cxn ang="0">
                <a:pos x="47" y="76"/>
              </a:cxn>
              <a:cxn ang="0">
                <a:pos x="51" y="54"/>
              </a:cxn>
              <a:cxn ang="0">
                <a:pos x="71" y="29"/>
              </a:cxn>
              <a:cxn ang="0">
                <a:pos x="104" y="20"/>
              </a:cxn>
              <a:cxn ang="0">
                <a:pos x="125" y="24"/>
              </a:cxn>
              <a:cxn ang="0">
                <a:pos x="151" y="45"/>
              </a:cxn>
              <a:cxn ang="0">
                <a:pos x="160" y="76"/>
              </a:cxn>
              <a:cxn ang="0">
                <a:pos x="47" y="76"/>
              </a:cxn>
              <a:cxn ang="0">
                <a:pos x="187" y="279"/>
              </a:cxn>
              <a:cxn ang="0">
                <a:pos x="180" y="285"/>
              </a:cxn>
              <a:cxn ang="0">
                <a:pos x="24" y="283"/>
              </a:cxn>
              <a:cxn ang="0">
                <a:pos x="18" y="276"/>
              </a:cxn>
              <a:cxn ang="0">
                <a:pos x="18" y="158"/>
              </a:cxn>
              <a:cxn ang="0">
                <a:pos x="27" y="152"/>
              </a:cxn>
              <a:cxn ang="0">
                <a:pos x="183" y="152"/>
              </a:cxn>
              <a:cxn ang="0">
                <a:pos x="189" y="161"/>
              </a:cxn>
              <a:cxn ang="0">
                <a:pos x="113" y="190"/>
              </a:cxn>
              <a:cxn ang="0">
                <a:pos x="111" y="183"/>
              </a:cxn>
              <a:cxn ang="0">
                <a:pos x="104" y="179"/>
              </a:cxn>
              <a:cxn ang="0">
                <a:pos x="95" y="187"/>
              </a:cxn>
              <a:cxn ang="0">
                <a:pos x="95" y="212"/>
              </a:cxn>
              <a:cxn ang="0">
                <a:pos x="85" y="223"/>
              </a:cxn>
              <a:cxn ang="0">
                <a:pos x="85" y="236"/>
              </a:cxn>
              <a:cxn ang="0">
                <a:pos x="104" y="246"/>
              </a:cxn>
              <a:cxn ang="0">
                <a:pos x="116" y="241"/>
              </a:cxn>
              <a:cxn ang="0">
                <a:pos x="122" y="228"/>
              </a:cxn>
              <a:cxn ang="0">
                <a:pos x="116" y="214"/>
              </a:cxn>
            </a:cxnLst>
            <a:rect l="0" t="0" r="r" b="b"/>
            <a:pathLst>
              <a:path w="207" h="303">
                <a:moveTo>
                  <a:pt x="180" y="132"/>
                </a:moveTo>
                <a:lnTo>
                  <a:pt x="180" y="76"/>
                </a:lnTo>
                <a:lnTo>
                  <a:pt x="180" y="76"/>
                </a:lnTo>
                <a:lnTo>
                  <a:pt x="178" y="62"/>
                </a:lnTo>
                <a:lnTo>
                  <a:pt x="172" y="47"/>
                </a:lnTo>
                <a:lnTo>
                  <a:pt x="167" y="34"/>
                </a:lnTo>
                <a:lnTo>
                  <a:pt x="156" y="24"/>
                </a:lnTo>
                <a:lnTo>
                  <a:pt x="145" y="14"/>
                </a:lnTo>
                <a:lnTo>
                  <a:pt x="133" y="7"/>
                </a:lnTo>
                <a:lnTo>
                  <a:pt x="118" y="2"/>
                </a:lnTo>
                <a:lnTo>
                  <a:pt x="104" y="0"/>
                </a:lnTo>
                <a:lnTo>
                  <a:pt x="104" y="0"/>
                </a:lnTo>
                <a:lnTo>
                  <a:pt x="89" y="2"/>
                </a:lnTo>
                <a:lnTo>
                  <a:pt x="75" y="7"/>
                </a:lnTo>
                <a:lnTo>
                  <a:pt x="62" y="14"/>
                </a:lnTo>
                <a:lnTo>
                  <a:pt x="49" y="24"/>
                </a:lnTo>
                <a:lnTo>
                  <a:pt x="40" y="34"/>
                </a:lnTo>
                <a:lnTo>
                  <a:pt x="35" y="47"/>
                </a:lnTo>
                <a:lnTo>
                  <a:pt x="29" y="62"/>
                </a:lnTo>
                <a:lnTo>
                  <a:pt x="27" y="76"/>
                </a:lnTo>
                <a:lnTo>
                  <a:pt x="27" y="132"/>
                </a:lnTo>
                <a:lnTo>
                  <a:pt x="27" y="132"/>
                </a:lnTo>
                <a:lnTo>
                  <a:pt x="22" y="134"/>
                </a:lnTo>
                <a:lnTo>
                  <a:pt x="17" y="136"/>
                </a:lnTo>
                <a:lnTo>
                  <a:pt x="8" y="141"/>
                </a:lnTo>
                <a:lnTo>
                  <a:pt x="2" y="150"/>
                </a:lnTo>
                <a:lnTo>
                  <a:pt x="0" y="156"/>
                </a:lnTo>
                <a:lnTo>
                  <a:pt x="0" y="161"/>
                </a:lnTo>
                <a:lnTo>
                  <a:pt x="0" y="276"/>
                </a:lnTo>
                <a:lnTo>
                  <a:pt x="0" y="276"/>
                </a:lnTo>
                <a:lnTo>
                  <a:pt x="0" y="281"/>
                </a:lnTo>
                <a:lnTo>
                  <a:pt x="2" y="286"/>
                </a:lnTo>
                <a:lnTo>
                  <a:pt x="8" y="295"/>
                </a:lnTo>
                <a:lnTo>
                  <a:pt x="17" y="301"/>
                </a:lnTo>
                <a:lnTo>
                  <a:pt x="22" y="303"/>
                </a:lnTo>
                <a:lnTo>
                  <a:pt x="27" y="303"/>
                </a:lnTo>
                <a:lnTo>
                  <a:pt x="180" y="303"/>
                </a:lnTo>
                <a:lnTo>
                  <a:pt x="180" y="303"/>
                </a:lnTo>
                <a:lnTo>
                  <a:pt x="185" y="303"/>
                </a:lnTo>
                <a:lnTo>
                  <a:pt x="191" y="301"/>
                </a:lnTo>
                <a:lnTo>
                  <a:pt x="200" y="295"/>
                </a:lnTo>
                <a:lnTo>
                  <a:pt x="205" y="286"/>
                </a:lnTo>
                <a:lnTo>
                  <a:pt x="207" y="281"/>
                </a:lnTo>
                <a:lnTo>
                  <a:pt x="207" y="276"/>
                </a:lnTo>
                <a:lnTo>
                  <a:pt x="207" y="161"/>
                </a:lnTo>
                <a:lnTo>
                  <a:pt x="207" y="161"/>
                </a:lnTo>
                <a:lnTo>
                  <a:pt x="207" y="156"/>
                </a:lnTo>
                <a:lnTo>
                  <a:pt x="205" y="150"/>
                </a:lnTo>
                <a:lnTo>
                  <a:pt x="200" y="141"/>
                </a:lnTo>
                <a:lnTo>
                  <a:pt x="191" y="136"/>
                </a:lnTo>
                <a:lnTo>
                  <a:pt x="185" y="134"/>
                </a:lnTo>
                <a:lnTo>
                  <a:pt x="180" y="132"/>
                </a:lnTo>
                <a:lnTo>
                  <a:pt x="180" y="132"/>
                </a:lnTo>
                <a:close/>
                <a:moveTo>
                  <a:pt x="47" y="76"/>
                </a:moveTo>
                <a:lnTo>
                  <a:pt x="47" y="76"/>
                </a:lnTo>
                <a:lnTo>
                  <a:pt x="47" y="65"/>
                </a:lnTo>
                <a:lnTo>
                  <a:pt x="51" y="54"/>
                </a:lnTo>
                <a:lnTo>
                  <a:pt x="56" y="45"/>
                </a:lnTo>
                <a:lnTo>
                  <a:pt x="64" y="36"/>
                </a:lnTo>
                <a:lnTo>
                  <a:pt x="71" y="29"/>
                </a:lnTo>
                <a:lnTo>
                  <a:pt x="82" y="24"/>
                </a:lnTo>
                <a:lnTo>
                  <a:pt x="93" y="20"/>
                </a:lnTo>
                <a:lnTo>
                  <a:pt x="104" y="20"/>
                </a:lnTo>
                <a:lnTo>
                  <a:pt x="104" y="20"/>
                </a:lnTo>
                <a:lnTo>
                  <a:pt x="114" y="20"/>
                </a:lnTo>
                <a:lnTo>
                  <a:pt x="125" y="24"/>
                </a:lnTo>
                <a:lnTo>
                  <a:pt x="134" y="29"/>
                </a:lnTo>
                <a:lnTo>
                  <a:pt x="143" y="36"/>
                </a:lnTo>
                <a:lnTo>
                  <a:pt x="151" y="45"/>
                </a:lnTo>
                <a:lnTo>
                  <a:pt x="156" y="54"/>
                </a:lnTo>
                <a:lnTo>
                  <a:pt x="160" y="65"/>
                </a:lnTo>
                <a:lnTo>
                  <a:pt x="160" y="76"/>
                </a:lnTo>
                <a:lnTo>
                  <a:pt x="160" y="132"/>
                </a:lnTo>
                <a:lnTo>
                  <a:pt x="47" y="132"/>
                </a:lnTo>
                <a:lnTo>
                  <a:pt x="47" y="76"/>
                </a:lnTo>
                <a:close/>
                <a:moveTo>
                  <a:pt x="189" y="276"/>
                </a:moveTo>
                <a:lnTo>
                  <a:pt x="189" y="276"/>
                </a:lnTo>
                <a:lnTo>
                  <a:pt x="187" y="279"/>
                </a:lnTo>
                <a:lnTo>
                  <a:pt x="185" y="281"/>
                </a:lnTo>
                <a:lnTo>
                  <a:pt x="183" y="283"/>
                </a:lnTo>
                <a:lnTo>
                  <a:pt x="180" y="285"/>
                </a:lnTo>
                <a:lnTo>
                  <a:pt x="27" y="285"/>
                </a:lnTo>
                <a:lnTo>
                  <a:pt x="27" y="285"/>
                </a:lnTo>
                <a:lnTo>
                  <a:pt x="24" y="283"/>
                </a:lnTo>
                <a:lnTo>
                  <a:pt x="22" y="281"/>
                </a:lnTo>
                <a:lnTo>
                  <a:pt x="18" y="279"/>
                </a:lnTo>
                <a:lnTo>
                  <a:pt x="18" y="276"/>
                </a:lnTo>
                <a:lnTo>
                  <a:pt x="18" y="161"/>
                </a:lnTo>
                <a:lnTo>
                  <a:pt x="18" y="161"/>
                </a:lnTo>
                <a:lnTo>
                  <a:pt x="18" y="158"/>
                </a:lnTo>
                <a:lnTo>
                  <a:pt x="22" y="154"/>
                </a:lnTo>
                <a:lnTo>
                  <a:pt x="24" y="152"/>
                </a:lnTo>
                <a:lnTo>
                  <a:pt x="27" y="152"/>
                </a:lnTo>
                <a:lnTo>
                  <a:pt x="180" y="152"/>
                </a:lnTo>
                <a:lnTo>
                  <a:pt x="180" y="152"/>
                </a:lnTo>
                <a:lnTo>
                  <a:pt x="183" y="152"/>
                </a:lnTo>
                <a:lnTo>
                  <a:pt x="185" y="154"/>
                </a:lnTo>
                <a:lnTo>
                  <a:pt x="187" y="158"/>
                </a:lnTo>
                <a:lnTo>
                  <a:pt x="189" y="161"/>
                </a:lnTo>
                <a:lnTo>
                  <a:pt x="189" y="276"/>
                </a:lnTo>
                <a:close/>
                <a:moveTo>
                  <a:pt x="113" y="212"/>
                </a:moveTo>
                <a:lnTo>
                  <a:pt x="113" y="190"/>
                </a:lnTo>
                <a:lnTo>
                  <a:pt x="113" y="190"/>
                </a:lnTo>
                <a:lnTo>
                  <a:pt x="113" y="187"/>
                </a:lnTo>
                <a:lnTo>
                  <a:pt x="111" y="183"/>
                </a:lnTo>
                <a:lnTo>
                  <a:pt x="107" y="181"/>
                </a:lnTo>
                <a:lnTo>
                  <a:pt x="104" y="179"/>
                </a:lnTo>
                <a:lnTo>
                  <a:pt x="104" y="179"/>
                </a:lnTo>
                <a:lnTo>
                  <a:pt x="100" y="181"/>
                </a:lnTo>
                <a:lnTo>
                  <a:pt x="96" y="183"/>
                </a:lnTo>
                <a:lnTo>
                  <a:pt x="95" y="187"/>
                </a:lnTo>
                <a:lnTo>
                  <a:pt x="95" y="190"/>
                </a:lnTo>
                <a:lnTo>
                  <a:pt x="95" y="212"/>
                </a:lnTo>
                <a:lnTo>
                  <a:pt x="95" y="212"/>
                </a:lnTo>
                <a:lnTo>
                  <a:pt x="91" y="214"/>
                </a:lnTo>
                <a:lnTo>
                  <a:pt x="87" y="217"/>
                </a:lnTo>
                <a:lnTo>
                  <a:pt x="85" y="223"/>
                </a:lnTo>
                <a:lnTo>
                  <a:pt x="85" y="228"/>
                </a:lnTo>
                <a:lnTo>
                  <a:pt x="85" y="228"/>
                </a:lnTo>
                <a:lnTo>
                  <a:pt x="85" y="236"/>
                </a:lnTo>
                <a:lnTo>
                  <a:pt x="91" y="241"/>
                </a:lnTo>
                <a:lnTo>
                  <a:pt x="96" y="245"/>
                </a:lnTo>
                <a:lnTo>
                  <a:pt x="104" y="246"/>
                </a:lnTo>
                <a:lnTo>
                  <a:pt x="104" y="246"/>
                </a:lnTo>
                <a:lnTo>
                  <a:pt x="111" y="245"/>
                </a:lnTo>
                <a:lnTo>
                  <a:pt x="116" y="241"/>
                </a:lnTo>
                <a:lnTo>
                  <a:pt x="122" y="236"/>
                </a:lnTo>
                <a:lnTo>
                  <a:pt x="122" y="228"/>
                </a:lnTo>
                <a:lnTo>
                  <a:pt x="122" y="228"/>
                </a:lnTo>
                <a:lnTo>
                  <a:pt x="122" y="223"/>
                </a:lnTo>
                <a:lnTo>
                  <a:pt x="120" y="217"/>
                </a:lnTo>
                <a:lnTo>
                  <a:pt x="116" y="214"/>
                </a:lnTo>
                <a:lnTo>
                  <a:pt x="113" y="212"/>
                </a:lnTo>
                <a:lnTo>
                  <a:pt x="113" y="212"/>
                </a:lnTo>
                <a:close/>
              </a:path>
            </a:pathLst>
          </a:custGeom>
          <a:solidFill>
            <a:srgbClr val="90A818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7" name="Freeform 70"/>
          <p:cNvSpPr>
            <a:spLocks noEditPoints="1"/>
          </p:cNvSpPr>
          <p:nvPr/>
        </p:nvSpPr>
        <p:spPr bwMode="auto">
          <a:xfrm>
            <a:off x="2603500" y="1470025"/>
            <a:ext cx="457200" cy="452438"/>
          </a:xfrm>
          <a:custGeom>
            <a:avLst/>
            <a:gdLst/>
            <a:ahLst/>
            <a:cxnLst>
              <a:cxn ang="0">
                <a:pos x="150" y="0"/>
              </a:cxn>
              <a:cxn ang="0">
                <a:pos x="119" y="4"/>
              </a:cxn>
              <a:cxn ang="0">
                <a:pos x="92" y="13"/>
              </a:cxn>
              <a:cxn ang="0">
                <a:pos x="67" y="27"/>
              </a:cxn>
              <a:cxn ang="0">
                <a:pos x="43" y="45"/>
              </a:cxn>
              <a:cxn ang="0">
                <a:pos x="25" y="67"/>
              </a:cxn>
              <a:cxn ang="0">
                <a:pos x="11" y="92"/>
              </a:cxn>
              <a:cxn ang="0">
                <a:pos x="2" y="121"/>
              </a:cxn>
              <a:cxn ang="0">
                <a:pos x="0" y="152"/>
              </a:cxn>
              <a:cxn ang="0">
                <a:pos x="0" y="167"/>
              </a:cxn>
              <a:cxn ang="0">
                <a:pos x="5" y="198"/>
              </a:cxn>
              <a:cxn ang="0">
                <a:pos x="18" y="225"/>
              </a:cxn>
              <a:cxn ang="0">
                <a:pos x="34" y="248"/>
              </a:cxn>
              <a:cxn ang="0">
                <a:pos x="54" y="268"/>
              </a:cxn>
              <a:cxn ang="0">
                <a:pos x="78" y="285"/>
              </a:cxn>
              <a:cxn ang="0">
                <a:pos x="105" y="295"/>
              </a:cxn>
              <a:cxn ang="0">
                <a:pos x="136" y="303"/>
              </a:cxn>
              <a:cxn ang="0">
                <a:pos x="150" y="303"/>
              </a:cxn>
              <a:cxn ang="0">
                <a:pos x="181" y="301"/>
              </a:cxn>
              <a:cxn ang="0">
                <a:pos x="210" y="292"/>
              </a:cxn>
              <a:cxn ang="0">
                <a:pos x="235" y="277"/>
              </a:cxn>
              <a:cxn ang="0">
                <a:pos x="257" y="259"/>
              </a:cxn>
              <a:cxn ang="0">
                <a:pos x="275" y="236"/>
              </a:cxn>
              <a:cxn ang="0">
                <a:pos x="290" y="210"/>
              </a:cxn>
              <a:cxn ang="0">
                <a:pos x="299" y="183"/>
              </a:cxn>
              <a:cxn ang="0">
                <a:pos x="302" y="152"/>
              </a:cxn>
              <a:cxn ang="0">
                <a:pos x="301" y="136"/>
              </a:cxn>
              <a:cxn ang="0">
                <a:pos x="295" y="107"/>
              </a:cxn>
              <a:cxn ang="0">
                <a:pos x="283" y="80"/>
              </a:cxn>
              <a:cxn ang="0">
                <a:pos x="268" y="56"/>
              </a:cxn>
              <a:cxn ang="0">
                <a:pos x="246" y="34"/>
              </a:cxn>
              <a:cxn ang="0">
                <a:pos x="223" y="18"/>
              </a:cxn>
              <a:cxn ang="0">
                <a:pos x="196" y="7"/>
              </a:cxn>
              <a:cxn ang="0">
                <a:pos x="167" y="2"/>
              </a:cxn>
              <a:cxn ang="0">
                <a:pos x="150" y="0"/>
              </a:cxn>
              <a:cxn ang="0">
                <a:pos x="94" y="227"/>
              </a:cxn>
              <a:cxn ang="0">
                <a:pos x="94" y="76"/>
              </a:cxn>
              <a:cxn ang="0">
                <a:pos x="132" y="227"/>
              </a:cxn>
              <a:cxn ang="0">
                <a:pos x="170" y="227"/>
              </a:cxn>
              <a:cxn ang="0">
                <a:pos x="170" y="76"/>
              </a:cxn>
              <a:cxn ang="0">
                <a:pos x="206" y="227"/>
              </a:cxn>
            </a:cxnLst>
            <a:rect l="0" t="0" r="r" b="b"/>
            <a:pathLst>
              <a:path w="302" h="303">
                <a:moveTo>
                  <a:pt x="150" y="0"/>
                </a:moveTo>
                <a:lnTo>
                  <a:pt x="150" y="0"/>
                </a:lnTo>
                <a:lnTo>
                  <a:pt x="136" y="2"/>
                </a:lnTo>
                <a:lnTo>
                  <a:pt x="119" y="4"/>
                </a:lnTo>
                <a:lnTo>
                  <a:pt x="105" y="7"/>
                </a:lnTo>
                <a:lnTo>
                  <a:pt x="92" y="13"/>
                </a:lnTo>
                <a:lnTo>
                  <a:pt x="78" y="18"/>
                </a:lnTo>
                <a:lnTo>
                  <a:pt x="67" y="27"/>
                </a:lnTo>
                <a:lnTo>
                  <a:pt x="54" y="34"/>
                </a:lnTo>
                <a:lnTo>
                  <a:pt x="43" y="45"/>
                </a:lnTo>
                <a:lnTo>
                  <a:pt x="34" y="56"/>
                </a:lnTo>
                <a:lnTo>
                  <a:pt x="25" y="67"/>
                </a:lnTo>
                <a:lnTo>
                  <a:pt x="18" y="80"/>
                </a:lnTo>
                <a:lnTo>
                  <a:pt x="11" y="92"/>
                </a:lnTo>
                <a:lnTo>
                  <a:pt x="5" y="107"/>
                </a:lnTo>
                <a:lnTo>
                  <a:pt x="2" y="121"/>
                </a:lnTo>
                <a:lnTo>
                  <a:pt x="0" y="136"/>
                </a:lnTo>
                <a:lnTo>
                  <a:pt x="0" y="152"/>
                </a:lnTo>
                <a:lnTo>
                  <a:pt x="0" y="152"/>
                </a:lnTo>
                <a:lnTo>
                  <a:pt x="0" y="167"/>
                </a:lnTo>
                <a:lnTo>
                  <a:pt x="2" y="183"/>
                </a:lnTo>
                <a:lnTo>
                  <a:pt x="5" y="198"/>
                </a:lnTo>
                <a:lnTo>
                  <a:pt x="11" y="210"/>
                </a:lnTo>
                <a:lnTo>
                  <a:pt x="18" y="225"/>
                </a:lnTo>
                <a:lnTo>
                  <a:pt x="25" y="236"/>
                </a:lnTo>
                <a:lnTo>
                  <a:pt x="34" y="248"/>
                </a:lnTo>
                <a:lnTo>
                  <a:pt x="43" y="259"/>
                </a:lnTo>
                <a:lnTo>
                  <a:pt x="54" y="268"/>
                </a:lnTo>
                <a:lnTo>
                  <a:pt x="67" y="277"/>
                </a:lnTo>
                <a:lnTo>
                  <a:pt x="78" y="285"/>
                </a:lnTo>
                <a:lnTo>
                  <a:pt x="92" y="292"/>
                </a:lnTo>
                <a:lnTo>
                  <a:pt x="105" y="295"/>
                </a:lnTo>
                <a:lnTo>
                  <a:pt x="119" y="301"/>
                </a:lnTo>
                <a:lnTo>
                  <a:pt x="136" y="303"/>
                </a:lnTo>
                <a:lnTo>
                  <a:pt x="150" y="303"/>
                </a:lnTo>
                <a:lnTo>
                  <a:pt x="150" y="303"/>
                </a:lnTo>
                <a:lnTo>
                  <a:pt x="167" y="303"/>
                </a:lnTo>
                <a:lnTo>
                  <a:pt x="181" y="301"/>
                </a:lnTo>
                <a:lnTo>
                  <a:pt x="196" y="295"/>
                </a:lnTo>
                <a:lnTo>
                  <a:pt x="210" y="292"/>
                </a:lnTo>
                <a:lnTo>
                  <a:pt x="223" y="285"/>
                </a:lnTo>
                <a:lnTo>
                  <a:pt x="235" y="277"/>
                </a:lnTo>
                <a:lnTo>
                  <a:pt x="246" y="268"/>
                </a:lnTo>
                <a:lnTo>
                  <a:pt x="257" y="259"/>
                </a:lnTo>
                <a:lnTo>
                  <a:pt x="268" y="248"/>
                </a:lnTo>
                <a:lnTo>
                  <a:pt x="275" y="236"/>
                </a:lnTo>
                <a:lnTo>
                  <a:pt x="283" y="225"/>
                </a:lnTo>
                <a:lnTo>
                  <a:pt x="290" y="210"/>
                </a:lnTo>
                <a:lnTo>
                  <a:pt x="295" y="198"/>
                </a:lnTo>
                <a:lnTo>
                  <a:pt x="299" y="183"/>
                </a:lnTo>
                <a:lnTo>
                  <a:pt x="301" y="167"/>
                </a:lnTo>
                <a:lnTo>
                  <a:pt x="302" y="152"/>
                </a:lnTo>
                <a:lnTo>
                  <a:pt x="302" y="152"/>
                </a:lnTo>
                <a:lnTo>
                  <a:pt x="301" y="136"/>
                </a:lnTo>
                <a:lnTo>
                  <a:pt x="299" y="121"/>
                </a:lnTo>
                <a:lnTo>
                  <a:pt x="295" y="107"/>
                </a:lnTo>
                <a:lnTo>
                  <a:pt x="290" y="92"/>
                </a:lnTo>
                <a:lnTo>
                  <a:pt x="283" y="80"/>
                </a:lnTo>
                <a:lnTo>
                  <a:pt x="275" y="67"/>
                </a:lnTo>
                <a:lnTo>
                  <a:pt x="268" y="56"/>
                </a:lnTo>
                <a:lnTo>
                  <a:pt x="257" y="45"/>
                </a:lnTo>
                <a:lnTo>
                  <a:pt x="246" y="34"/>
                </a:lnTo>
                <a:lnTo>
                  <a:pt x="235" y="27"/>
                </a:lnTo>
                <a:lnTo>
                  <a:pt x="223" y="18"/>
                </a:lnTo>
                <a:lnTo>
                  <a:pt x="210" y="13"/>
                </a:lnTo>
                <a:lnTo>
                  <a:pt x="196" y="7"/>
                </a:lnTo>
                <a:lnTo>
                  <a:pt x="181" y="4"/>
                </a:lnTo>
                <a:lnTo>
                  <a:pt x="167" y="2"/>
                </a:lnTo>
                <a:lnTo>
                  <a:pt x="150" y="0"/>
                </a:lnTo>
                <a:lnTo>
                  <a:pt x="150" y="0"/>
                </a:lnTo>
                <a:close/>
                <a:moveTo>
                  <a:pt x="132" y="227"/>
                </a:moveTo>
                <a:lnTo>
                  <a:pt x="94" y="227"/>
                </a:lnTo>
                <a:lnTo>
                  <a:pt x="94" y="152"/>
                </a:lnTo>
                <a:lnTo>
                  <a:pt x="94" y="76"/>
                </a:lnTo>
                <a:lnTo>
                  <a:pt x="132" y="76"/>
                </a:lnTo>
                <a:lnTo>
                  <a:pt x="132" y="227"/>
                </a:lnTo>
                <a:close/>
                <a:moveTo>
                  <a:pt x="206" y="227"/>
                </a:moveTo>
                <a:lnTo>
                  <a:pt x="170" y="227"/>
                </a:lnTo>
                <a:lnTo>
                  <a:pt x="170" y="152"/>
                </a:lnTo>
                <a:lnTo>
                  <a:pt x="170" y="76"/>
                </a:lnTo>
                <a:lnTo>
                  <a:pt x="206" y="76"/>
                </a:lnTo>
                <a:lnTo>
                  <a:pt x="206" y="227"/>
                </a:lnTo>
                <a:close/>
              </a:path>
            </a:pathLst>
          </a:custGeom>
          <a:solidFill>
            <a:srgbClr val="90A818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48" name="Group 74"/>
          <p:cNvGrpSpPr/>
          <p:nvPr/>
        </p:nvGrpSpPr>
        <p:grpSpPr>
          <a:xfrm>
            <a:off x="5157057" y="1472262"/>
            <a:ext cx="249363" cy="450653"/>
            <a:chOff x="3386647" y="802411"/>
            <a:chExt cx="172336" cy="311450"/>
          </a:xfrm>
          <a:solidFill>
            <a:srgbClr val="90A818"/>
          </a:solidFill>
        </p:grpSpPr>
        <p:sp>
          <p:nvSpPr>
            <p:cNvPr id="49" name="Freeform 71"/>
            <p:cNvSpPr/>
            <p:nvPr/>
          </p:nvSpPr>
          <p:spPr bwMode="auto">
            <a:xfrm>
              <a:off x="3459319" y="802411"/>
              <a:ext cx="51909" cy="5190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4" y="2"/>
                </a:cxn>
                <a:cxn ang="0">
                  <a:pos x="43" y="7"/>
                </a:cxn>
                <a:cxn ang="0">
                  <a:pos x="49" y="16"/>
                </a:cxn>
                <a:cxn ang="0">
                  <a:pos x="50" y="25"/>
                </a:cxn>
                <a:cxn ang="0">
                  <a:pos x="50" y="25"/>
                </a:cxn>
                <a:cxn ang="0">
                  <a:pos x="49" y="36"/>
                </a:cxn>
                <a:cxn ang="0">
                  <a:pos x="43" y="43"/>
                </a:cxn>
                <a:cxn ang="0">
                  <a:pos x="34" y="49"/>
                </a:cxn>
                <a:cxn ang="0">
                  <a:pos x="25" y="51"/>
                </a:cxn>
                <a:cxn ang="0">
                  <a:pos x="25" y="51"/>
                </a:cxn>
                <a:cxn ang="0">
                  <a:pos x="16" y="49"/>
                </a:cxn>
                <a:cxn ang="0">
                  <a:pos x="7" y="43"/>
                </a:cxn>
                <a:cxn ang="0">
                  <a:pos x="1" y="36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1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5" y="0"/>
                  </a:lnTo>
                  <a:lnTo>
                    <a:pt x="34" y="2"/>
                  </a:lnTo>
                  <a:lnTo>
                    <a:pt x="43" y="7"/>
                  </a:lnTo>
                  <a:lnTo>
                    <a:pt x="49" y="16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49" y="36"/>
                  </a:lnTo>
                  <a:lnTo>
                    <a:pt x="43" y="43"/>
                  </a:lnTo>
                  <a:lnTo>
                    <a:pt x="34" y="49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16" y="49"/>
                  </a:lnTo>
                  <a:lnTo>
                    <a:pt x="7" y="43"/>
                  </a:lnTo>
                  <a:lnTo>
                    <a:pt x="1" y="3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0" name="Freeform 72"/>
            <p:cNvSpPr>
              <a:spLocks noEditPoints="1"/>
            </p:cNvSpPr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  <a:cxn ang="0">
                  <a:pos x="139" y="119"/>
                </a:cxn>
                <a:cxn ang="0">
                  <a:pos x="134" y="130"/>
                </a:cxn>
                <a:cxn ang="0">
                  <a:pos x="129" y="92"/>
                </a:cxn>
                <a:cxn ang="0">
                  <a:pos x="136" y="105"/>
                </a:cxn>
                <a:cxn ang="0">
                  <a:pos x="141" y="118"/>
                </a:cxn>
                <a:cxn ang="0">
                  <a:pos x="139" y="119"/>
                </a:cxn>
                <a:cxn ang="0">
                  <a:pos x="141" y="118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  <a:close/>
                  <a:moveTo>
                    <a:pt x="139" y="119"/>
                  </a:moveTo>
                  <a:lnTo>
                    <a:pt x="139" y="119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29" y="141"/>
                  </a:lnTo>
                  <a:lnTo>
                    <a:pt x="129" y="92"/>
                  </a:lnTo>
                  <a:lnTo>
                    <a:pt x="129" y="92"/>
                  </a:lnTo>
                  <a:lnTo>
                    <a:pt x="136" y="105"/>
                  </a:lnTo>
                  <a:lnTo>
                    <a:pt x="141" y="118"/>
                  </a:lnTo>
                  <a:lnTo>
                    <a:pt x="141" y="118"/>
                  </a:lnTo>
                  <a:lnTo>
                    <a:pt x="139" y="119"/>
                  </a:lnTo>
                  <a:lnTo>
                    <a:pt x="139" y="119"/>
                  </a:lnTo>
                  <a:close/>
                  <a:moveTo>
                    <a:pt x="141" y="118"/>
                  </a:moveTo>
                  <a:lnTo>
                    <a:pt x="141" y="1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1" name="Freeform 73"/>
            <p:cNvSpPr/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2" name="Freeform 74"/>
            <p:cNvSpPr/>
            <p:nvPr/>
          </p:nvSpPr>
          <p:spPr bwMode="auto">
            <a:xfrm>
              <a:off x="3521609" y="897922"/>
              <a:ext cx="12458" cy="51909"/>
            </a:xfrm>
            <a:custGeom>
              <a:avLst/>
              <a:gdLst/>
              <a:ahLst/>
              <a:cxnLst>
                <a:cxn ang="0">
                  <a:pos x="10" y="27"/>
                </a:cxn>
                <a:cxn ang="0">
                  <a:pos x="10" y="27"/>
                </a:cxn>
                <a:cxn ang="0">
                  <a:pos x="5" y="38"/>
                </a:cxn>
                <a:cxn ang="0">
                  <a:pos x="5" y="38"/>
                </a:cxn>
                <a:cxn ang="0">
                  <a:pos x="0" y="4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" y="13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7"/>
                </a:cxn>
                <a:cxn ang="0">
                  <a:pos x="10" y="27"/>
                </a:cxn>
              </a:cxnLst>
              <a:rect l="0" t="0" r="r" b="b"/>
              <a:pathLst>
                <a:path w="12" h="49">
                  <a:moveTo>
                    <a:pt x="10" y="27"/>
                  </a:moveTo>
                  <a:lnTo>
                    <a:pt x="10" y="27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0" y="49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13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7"/>
                  </a:lnTo>
                  <a:lnTo>
                    <a:pt x="10" y="27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3" name="Line 75"/>
            <p:cNvSpPr>
              <a:spLocks noChangeShapeType="1"/>
            </p:cNvSpPr>
            <p:nvPr/>
          </p:nvSpPr>
          <p:spPr bwMode="auto">
            <a:xfrm>
              <a:off x="3534067" y="924914"/>
              <a:ext cx="2077" cy="2077"/>
            </a:xfrm>
            <a:prstGeom prst="line">
              <a:avLst/>
            </a:pr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54" name="Group 75"/>
          <p:cNvGrpSpPr/>
          <p:nvPr/>
        </p:nvGrpSpPr>
        <p:grpSpPr>
          <a:xfrm>
            <a:off x="6309928" y="1466252"/>
            <a:ext cx="474691" cy="462672"/>
            <a:chOff x="4080141" y="798258"/>
            <a:chExt cx="328062" cy="319755"/>
          </a:xfrm>
          <a:solidFill>
            <a:srgbClr val="90A818"/>
          </a:solidFill>
        </p:grpSpPr>
        <p:sp>
          <p:nvSpPr>
            <p:cNvPr id="55" name="Freeform 76"/>
            <p:cNvSpPr/>
            <p:nvPr/>
          </p:nvSpPr>
          <p:spPr bwMode="auto">
            <a:xfrm>
              <a:off x="4080141" y="823174"/>
              <a:ext cx="294839" cy="294839"/>
            </a:xfrm>
            <a:custGeom>
              <a:avLst/>
              <a:gdLst/>
              <a:ahLst/>
              <a:cxnLst>
                <a:cxn ang="0">
                  <a:pos x="141" y="141"/>
                </a:cxn>
                <a:cxn ang="0">
                  <a:pos x="284" y="141"/>
                </a:cxn>
                <a:cxn ang="0">
                  <a:pos x="284" y="141"/>
                </a:cxn>
                <a:cxn ang="0">
                  <a:pos x="283" y="156"/>
                </a:cxn>
                <a:cxn ang="0">
                  <a:pos x="281" y="170"/>
                </a:cxn>
                <a:cxn ang="0">
                  <a:pos x="277" y="185"/>
                </a:cxn>
                <a:cxn ang="0">
                  <a:pos x="274" y="197"/>
                </a:cxn>
                <a:cxn ang="0">
                  <a:pos x="266" y="210"/>
                </a:cxn>
                <a:cxn ang="0">
                  <a:pos x="259" y="221"/>
                </a:cxn>
                <a:cxn ang="0">
                  <a:pos x="252" y="232"/>
                </a:cxn>
                <a:cxn ang="0">
                  <a:pos x="243" y="243"/>
                </a:cxn>
                <a:cxn ang="0">
                  <a:pos x="232" y="252"/>
                </a:cxn>
                <a:cxn ang="0">
                  <a:pos x="221" y="259"/>
                </a:cxn>
                <a:cxn ang="0">
                  <a:pos x="210" y="266"/>
                </a:cxn>
                <a:cxn ang="0">
                  <a:pos x="197" y="273"/>
                </a:cxn>
                <a:cxn ang="0">
                  <a:pos x="185" y="277"/>
                </a:cxn>
                <a:cxn ang="0">
                  <a:pos x="170" y="281"/>
                </a:cxn>
                <a:cxn ang="0">
                  <a:pos x="156" y="283"/>
                </a:cxn>
                <a:cxn ang="0">
                  <a:pos x="141" y="284"/>
                </a:cxn>
                <a:cxn ang="0">
                  <a:pos x="141" y="284"/>
                </a:cxn>
                <a:cxn ang="0">
                  <a:pos x="127" y="283"/>
                </a:cxn>
                <a:cxn ang="0">
                  <a:pos x="112" y="281"/>
                </a:cxn>
                <a:cxn ang="0">
                  <a:pos x="100" y="277"/>
                </a:cxn>
                <a:cxn ang="0">
                  <a:pos x="87" y="273"/>
                </a:cxn>
                <a:cxn ang="0">
                  <a:pos x="74" y="266"/>
                </a:cxn>
                <a:cxn ang="0">
                  <a:pos x="62" y="259"/>
                </a:cxn>
                <a:cxn ang="0">
                  <a:pos x="51" y="252"/>
                </a:cxn>
                <a:cxn ang="0">
                  <a:pos x="42" y="243"/>
                </a:cxn>
                <a:cxn ang="0">
                  <a:pos x="33" y="232"/>
                </a:cxn>
                <a:cxn ang="0">
                  <a:pos x="23" y="221"/>
                </a:cxn>
                <a:cxn ang="0">
                  <a:pos x="16" y="210"/>
                </a:cxn>
                <a:cxn ang="0">
                  <a:pos x="11" y="197"/>
                </a:cxn>
                <a:cxn ang="0">
                  <a:pos x="5" y="185"/>
                </a:cxn>
                <a:cxn ang="0">
                  <a:pos x="2" y="170"/>
                </a:cxn>
                <a:cxn ang="0">
                  <a:pos x="0" y="156"/>
                </a:cxn>
                <a:cxn ang="0">
                  <a:pos x="0" y="141"/>
                </a:cxn>
                <a:cxn ang="0">
                  <a:pos x="0" y="141"/>
                </a:cxn>
                <a:cxn ang="0">
                  <a:pos x="0" y="127"/>
                </a:cxn>
                <a:cxn ang="0">
                  <a:pos x="2" y="114"/>
                </a:cxn>
                <a:cxn ang="0">
                  <a:pos x="5" y="99"/>
                </a:cxn>
                <a:cxn ang="0">
                  <a:pos x="11" y="87"/>
                </a:cxn>
                <a:cxn ang="0">
                  <a:pos x="16" y="74"/>
                </a:cxn>
                <a:cxn ang="0">
                  <a:pos x="23" y="63"/>
                </a:cxn>
                <a:cxn ang="0">
                  <a:pos x="33" y="52"/>
                </a:cxn>
                <a:cxn ang="0">
                  <a:pos x="42" y="41"/>
                </a:cxn>
                <a:cxn ang="0">
                  <a:pos x="51" y="32"/>
                </a:cxn>
                <a:cxn ang="0">
                  <a:pos x="62" y="23"/>
                </a:cxn>
                <a:cxn ang="0">
                  <a:pos x="74" y="16"/>
                </a:cxn>
                <a:cxn ang="0">
                  <a:pos x="87" y="11"/>
                </a:cxn>
                <a:cxn ang="0">
                  <a:pos x="100" y="7"/>
                </a:cxn>
                <a:cxn ang="0">
                  <a:pos x="112" y="3"/>
                </a:cxn>
                <a:cxn ang="0">
                  <a:pos x="127" y="0"/>
                </a:cxn>
                <a:cxn ang="0">
                  <a:pos x="141" y="0"/>
                </a:cxn>
                <a:cxn ang="0">
                  <a:pos x="141" y="141"/>
                </a:cxn>
              </a:cxnLst>
              <a:rect l="0" t="0" r="r" b="b"/>
              <a:pathLst>
                <a:path w="284" h="284">
                  <a:moveTo>
                    <a:pt x="141" y="141"/>
                  </a:moveTo>
                  <a:lnTo>
                    <a:pt x="284" y="141"/>
                  </a:lnTo>
                  <a:lnTo>
                    <a:pt x="284" y="141"/>
                  </a:lnTo>
                  <a:lnTo>
                    <a:pt x="283" y="156"/>
                  </a:lnTo>
                  <a:lnTo>
                    <a:pt x="281" y="170"/>
                  </a:lnTo>
                  <a:lnTo>
                    <a:pt x="277" y="185"/>
                  </a:lnTo>
                  <a:lnTo>
                    <a:pt x="274" y="197"/>
                  </a:lnTo>
                  <a:lnTo>
                    <a:pt x="266" y="210"/>
                  </a:lnTo>
                  <a:lnTo>
                    <a:pt x="259" y="221"/>
                  </a:lnTo>
                  <a:lnTo>
                    <a:pt x="252" y="232"/>
                  </a:lnTo>
                  <a:lnTo>
                    <a:pt x="243" y="243"/>
                  </a:lnTo>
                  <a:lnTo>
                    <a:pt x="232" y="252"/>
                  </a:lnTo>
                  <a:lnTo>
                    <a:pt x="221" y="259"/>
                  </a:lnTo>
                  <a:lnTo>
                    <a:pt x="210" y="266"/>
                  </a:lnTo>
                  <a:lnTo>
                    <a:pt x="197" y="273"/>
                  </a:lnTo>
                  <a:lnTo>
                    <a:pt x="185" y="277"/>
                  </a:lnTo>
                  <a:lnTo>
                    <a:pt x="170" y="281"/>
                  </a:lnTo>
                  <a:lnTo>
                    <a:pt x="156" y="283"/>
                  </a:lnTo>
                  <a:lnTo>
                    <a:pt x="141" y="284"/>
                  </a:lnTo>
                  <a:lnTo>
                    <a:pt x="141" y="284"/>
                  </a:lnTo>
                  <a:lnTo>
                    <a:pt x="127" y="283"/>
                  </a:lnTo>
                  <a:lnTo>
                    <a:pt x="112" y="281"/>
                  </a:lnTo>
                  <a:lnTo>
                    <a:pt x="100" y="277"/>
                  </a:lnTo>
                  <a:lnTo>
                    <a:pt x="87" y="273"/>
                  </a:lnTo>
                  <a:lnTo>
                    <a:pt x="74" y="266"/>
                  </a:lnTo>
                  <a:lnTo>
                    <a:pt x="62" y="259"/>
                  </a:lnTo>
                  <a:lnTo>
                    <a:pt x="51" y="252"/>
                  </a:lnTo>
                  <a:lnTo>
                    <a:pt x="42" y="243"/>
                  </a:lnTo>
                  <a:lnTo>
                    <a:pt x="33" y="232"/>
                  </a:lnTo>
                  <a:lnTo>
                    <a:pt x="23" y="221"/>
                  </a:lnTo>
                  <a:lnTo>
                    <a:pt x="16" y="210"/>
                  </a:lnTo>
                  <a:lnTo>
                    <a:pt x="11" y="197"/>
                  </a:lnTo>
                  <a:lnTo>
                    <a:pt x="5" y="185"/>
                  </a:lnTo>
                  <a:lnTo>
                    <a:pt x="2" y="170"/>
                  </a:lnTo>
                  <a:lnTo>
                    <a:pt x="0" y="15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27"/>
                  </a:lnTo>
                  <a:lnTo>
                    <a:pt x="2" y="114"/>
                  </a:lnTo>
                  <a:lnTo>
                    <a:pt x="5" y="99"/>
                  </a:lnTo>
                  <a:lnTo>
                    <a:pt x="11" y="87"/>
                  </a:lnTo>
                  <a:lnTo>
                    <a:pt x="16" y="74"/>
                  </a:lnTo>
                  <a:lnTo>
                    <a:pt x="23" y="63"/>
                  </a:lnTo>
                  <a:lnTo>
                    <a:pt x="33" y="52"/>
                  </a:lnTo>
                  <a:lnTo>
                    <a:pt x="42" y="41"/>
                  </a:lnTo>
                  <a:lnTo>
                    <a:pt x="51" y="32"/>
                  </a:lnTo>
                  <a:lnTo>
                    <a:pt x="62" y="23"/>
                  </a:lnTo>
                  <a:lnTo>
                    <a:pt x="74" y="16"/>
                  </a:lnTo>
                  <a:lnTo>
                    <a:pt x="87" y="11"/>
                  </a:lnTo>
                  <a:lnTo>
                    <a:pt x="100" y="7"/>
                  </a:lnTo>
                  <a:lnTo>
                    <a:pt x="112" y="3"/>
                  </a:lnTo>
                  <a:lnTo>
                    <a:pt x="127" y="0"/>
                  </a:lnTo>
                  <a:lnTo>
                    <a:pt x="141" y="0"/>
                  </a:lnTo>
                  <a:lnTo>
                    <a:pt x="141" y="14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6" name="Freeform 77"/>
            <p:cNvSpPr/>
            <p:nvPr/>
          </p:nvSpPr>
          <p:spPr bwMode="auto">
            <a:xfrm>
              <a:off x="4260783" y="798258"/>
              <a:ext cx="147420" cy="147420"/>
            </a:xfrm>
            <a:custGeom>
              <a:avLst/>
              <a:gdLst/>
              <a:ahLst/>
              <a:cxnLst>
                <a:cxn ang="0">
                  <a:pos x="0" y="142"/>
                </a:cxn>
                <a:cxn ang="0">
                  <a:pos x="141" y="142"/>
                </a:cxn>
                <a:cxn ang="0">
                  <a:pos x="141" y="142"/>
                </a:cxn>
                <a:cxn ang="0">
                  <a:pos x="141" y="127"/>
                </a:cxn>
                <a:cxn ang="0">
                  <a:pos x="139" y="113"/>
                </a:cxn>
                <a:cxn ang="0">
                  <a:pos x="136" y="100"/>
                </a:cxn>
                <a:cxn ang="0">
                  <a:pos x="130" y="87"/>
                </a:cxn>
                <a:cxn ang="0">
                  <a:pos x="125" y="74"/>
                </a:cxn>
                <a:cxn ang="0">
                  <a:pos x="118" y="62"/>
                </a:cxn>
                <a:cxn ang="0">
                  <a:pos x="109" y="51"/>
                </a:cxn>
                <a:cxn ang="0">
                  <a:pos x="100" y="42"/>
                </a:cxn>
                <a:cxn ang="0">
                  <a:pos x="91" y="33"/>
                </a:cxn>
                <a:cxn ang="0">
                  <a:pos x="80" y="24"/>
                </a:cxn>
                <a:cxn ang="0">
                  <a:pos x="67" y="16"/>
                </a:cxn>
                <a:cxn ang="0">
                  <a:pos x="54" y="11"/>
                </a:cxn>
                <a:cxn ang="0">
                  <a:pos x="42" y="6"/>
                </a:cxn>
                <a:cxn ang="0">
                  <a:pos x="29" y="2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142"/>
                </a:cxn>
              </a:cxnLst>
              <a:rect l="0" t="0" r="r" b="b"/>
              <a:pathLst>
                <a:path w="141" h="142">
                  <a:moveTo>
                    <a:pt x="0" y="142"/>
                  </a:moveTo>
                  <a:lnTo>
                    <a:pt x="141" y="142"/>
                  </a:lnTo>
                  <a:lnTo>
                    <a:pt x="141" y="142"/>
                  </a:lnTo>
                  <a:lnTo>
                    <a:pt x="141" y="127"/>
                  </a:lnTo>
                  <a:lnTo>
                    <a:pt x="139" y="113"/>
                  </a:lnTo>
                  <a:lnTo>
                    <a:pt x="136" y="100"/>
                  </a:lnTo>
                  <a:lnTo>
                    <a:pt x="130" y="87"/>
                  </a:lnTo>
                  <a:lnTo>
                    <a:pt x="125" y="74"/>
                  </a:lnTo>
                  <a:lnTo>
                    <a:pt x="118" y="62"/>
                  </a:lnTo>
                  <a:lnTo>
                    <a:pt x="109" y="51"/>
                  </a:lnTo>
                  <a:lnTo>
                    <a:pt x="100" y="42"/>
                  </a:lnTo>
                  <a:lnTo>
                    <a:pt x="91" y="33"/>
                  </a:lnTo>
                  <a:lnTo>
                    <a:pt x="80" y="24"/>
                  </a:lnTo>
                  <a:lnTo>
                    <a:pt x="67" y="16"/>
                  </a:lnTo>
                  <a:lnTo>
                    <a:pt x="54" y="11"/>
                  </a:lnTo>
                  <a:lnTo>
                    <a:pt x="42" y="6"/>
                  </a:lnTo>
                  <a:lnTo>
                    <a:pt x="29" y="2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57" name="Group 73"/>
          <p:cNvGrpSpPr/>
          <p:nvPr/>
        </p:nvGrpSpPr>
        <p:grpSpPr>
          <a:xfrm>
            <a:off x="3812500" y="1469375"/>
            <a:ext cx="513747" cy="453656"/>
            <a:chOff x="2549886" y="800334"/>
            <a:chExt cx="355053" cy="313526"/>
          </a:xfrm>
          <a:solidFill>
            <a:srgbClr val="90A818"/>
          </a:solidFill>
        </p:grpSpPr>
        <p:sp>
          <p:nvSpPr>
            <p:cNvPr id="58" name="Freeform 88"/>
            <p:cNvSpPr/>
            <p:nvPr/>
          </p:nvSpPr>
          <p:spPr bwMode="auto">
            <a:xfrm>
              <a:off x="2653702" y="1055723"/>
              <a:ext cx="58137" cy="58137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34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4" y="19"/>
                </a:cxn>
                <a:cxn ang="0">
                  <a:pos x="56" y="24"/>
                </a:cxn>
                <a:cxn ang="0">
                  <a:pos x="56" y="30"/>
                </a:cxn>
                <a:cxn ang="0">
                  <a:pos x="56" y="30"/>
                </a:cxn>
                <a:cxn ang="0">
                  <a:pos x="56" y="35"/>
                </a:cxn>
                <a:cxn ang="0">
                  <a:pos x="54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4" y="57"/>
                </a:cxn>
                <a:cxn ang="0">
                  <a:pos x="27" y="57"/>
                </a:cxn>
                <a:cxn ang="0">
                  <a:pos x="27" y="57"/>
                </a:cxn>
                <a:cxn ang="0">
                  <a:pos x="22" y="57"/>
                </a:cxn>
                <a:cxn ang="0">
                  <a:pos x="16" y="55"/>
                </a:cxn>
                <a:cxn ang="0">
                  <a:pos x="7" y="49"/>
                </a:cxn>
                <a:cxn ang="0">
                  <a:pos x="2" y="40"/>
                </a:cxn>
                <a:cxn ang="0">
                  <a:pos x="0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9"/>
                </a:cxn>
                <a:cxn ang="0">
                  <a:pos x="7" y="10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56" h="57">
                  <a:moveTo>
                    <a:pt x="27" y="0"/>
                  </a:moveTo>
                  <a:lnTo>
                    <a:pt x="27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4" y="19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5"/>
                  </a:lnTo>
                  <a:lnTo>
                    <a:pt x="54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4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2" y="57"/>
                  </a:lnTo>
                  <a:lnTo>
                    <a:pt x="16" y="55"/>
                  </a:lnTo>
                  <a:lnTo>
                    <a:pt x="7" y="49"/>
                  </a:lnTo>
                  <a:lnTo>
                    <a:pt x="2" y="40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7" y="10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9" name="Freeform 89"/>
            <p:cNvSpPr/>
            <p:nvPr/>
          </p:nvSpPr>
          <p:spPr bwMode="auto">
            <a:xfrm>
              <a:off x="2782435" y="1055723"/>
              <a:ext cx="60214" cy="58137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9" y="0"/>
                </a:cxn>
                <a:cxn ang="0">
                  <a:pos x="35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5" y="19"/>
                </a:cxn>
                <a:cxn ang="0">
                  <a:pos x="56" y="24"/>
                </a:cxn>
                <a:cxn ang="0">
                  <a:pos x="58" y="30"/>
                </a:cxn>
                <a:cxn ang="0">
                  <a:pos x="58" y="30"/>
                </a:cxn>
                <a:cxn ang="0">
                  <a:pos x="56" y="35"/>
                </a:cxn>
                <a:cxn ang="0">
                  <a:pos x="55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5" y="57"/>
                </a:cxn>
                <a:cxn ang="0">
                  <a:pos x="29" y="57"/>
                </a:cxn>
                <a:cxn ang="0">
                  <a:pos x="29" y="57"/>
                </a:cxn>
                <a:cxn ang="0">
                  <a:pos x="24" y="57"/>
                </a:cxn>
                <a:cxn ang="0">
                  <a:pos x="18" y="55"/>
                </a:cxn>
                <a:cxn ang="0">
                  <a:pos x="9" y="49"/>
                </a:cxn>
                <a:cxn ang="0">
                  <a:pos x="4" y="40"/>
                </a:cxn>
                <a:cxn ang="0">
                  <a:pos x="2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24"/>
                </a:cxn>
                <a:cxn ang="0">
                  <a:pos x="4" y="19"/>
                </a:cxn>
                <a:cxn ang="0">
                  <a:pos x="9" y="10"/>
                </a:cxn>
                <a:cxn ang="0">
                  <a:pos x="18" y="2"/>
                </a:cxn>
                <a:cxn ang="0">
                  <a:pos x="24" y="0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lnTo>
                    <a:pt x="29" y="0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5" y="19"/>
                  </a:lnTo>
                  <a:lnTo>
                    <a:pt x="56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6" y="35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5" y="57"/>
                  </a:lnTo>
                  <a:lnTo>
                    <a:pt x="29" y="57"/>
                  </a:lnTo>
                  <a:lnTo>
                    <a:pt x="29" y="57"/>
                  </a:lnTo>
                  <a:lnTo>
                    <a:pt x="24" y="57"/>
                  </a:lnTo>
                  <a:lnTo>
                    <a:pt x="18" y="55"/>
                  </a:lnTo>
                  <a:lnTo>
                    <a:pt x="9" y="49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19"/>
                  </a:lnTo>
                  <a:lnTo>
                    <a:pt x="9" y="10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0" name="Freeform 90"/>
            <p:cNvSpPr/>
            <p:nvPr/>
          </p:nvSpPr>
          <p:spPr bwMode="auto">
            <a:xfrm>
              <a:off x="2549886" y="800334"/>
              <a:ext cx="355053" cy="247084"/>
            </a:xfrm>
            <a:custGeom>
              <a:avLst/>
              <a:gdLst/>
              <a:ahLst/>
              <a:cxnLst>
                <a:cxn ang="0">
                  <a:pos x="325" y="91"/>
                </a:cxn>
                <a:cxn ang="0">
                  <a:pos x="149" y="91"/>
                </a:cxn>
                <a:cxn ang="0">
                  <a:pos x="140" y="98"/>
                </a:cxn>
                <a:cxn ang="0">
                  <a:pos x="138" y="105"/>
                </a:cxn>
                <a:cxn ang="0">
                  <a:pos x="143" y="116"/>
                </a:cxn>
                <a:cxn ang="0">
                  <a:pos x="307" y="120"/>
                </a:cxn>
                <a:cxn ang="0">
                  <a:pos x="297" y="149"/>
                </a:cxn>
                <a:cxn ang="0">
                  <a:pos x="143" y="149"/>
                </a:cxn>
                <a:cxn ang="0">
                  <a:pos x="134" y="156"/>
                </a:cxn>
                <a:cxn ang="0">
                  <a:pos x="132" y="161"/>
                </a:cxn>
                <a:cxn ang="0">
                  <a:pos x="138" y="172"/>
                </a:cxn>
                <a:cxn ang="0">
                  <a:pos x="290" y="176"/>
                </a:cxn>
                <a:cxn ang="0">
                  <a:pos x="281" y="203"/>
                </a:cxn>
                <a:cxn ang="0">
                  <a:pos x="111" y="120"/>
                </a:cxn>
                <a:cxn ang="0">
                  <a:pos x="107" y="91"/>
                </a:cxn>
                <a:cxn ang="0">
                  <a:pos x="103" y="53"/>
                </a:cxn>
                <a:cxn ang="0">
                  <a:pos x="96" y="45"/>
                </a:cxn>
                <a:cxn ang="0">
                  <a:pos x="53" y="20"/>
                </a:cxn>
                <a:cxn ang="0">
                  <a:pos x="15" y="2"/>
                </a:cxn>
                <a:cxn ang="0">
                  <a:pos x="6" y="2"/>
                </a:cxn>
                <a:cxn ang="0">
                  <a:pos x="0" y="11"/>
                </a:cxn>
                <a:cxn ang="0">
                  <a:pos x="2" y="22"/>
                </a:cxn>
                <a:cxn ang="0">
                  <a:pos x="15" y="34"/>
                </a:cxn>
                <a:cxn ang="0">
                  <a:pos x="62" y="56"/>
                </a:cxn>
                <a:cxn ang="0">
                  <a:pos x="71" y="63"/>
                </a:cxn>
                <a:cxn ang="0">
                  <a:pos x="73" y="71"/>
                </a:cxn>
                <a:cxn ang="0">
                  <a:pos x="93" y="217"/>
                </a:cxn>
                <a:cxn ang="0">
                  <a:pos x="94" y="227"/>
                </a:cxn>
                <a:cxn ang="0">
                  <a:pos x="100" y="234"/>
                </a:cxn>
                <a:cxn ang="0">
                  <a:pos x="111" y="237"/>
                </a:cxn>
                <a:cxn ang="0">
                  <a:pos x="288" y="237"/>
                </a:cxn>
                <a:cxn ang="0">
                  <a:pos x="292" y="236"/>
                </a:cxn>
                <a:cxn ang="0">
                  <a:pos x="303" y="230"/>
                </a:cxn>
                <a:cxn ang="0">
                  <a:pos x="305" y="221"/>
                </a:cxn>
                <a:cxn ang="0">
                  <a:pos x="341" y="118"/>
                </a:cxn>
                <a:cxn ang="0">
                  <a:pos x="343" y="103"/>
                </a:cxn>
                <a:cxn ang="0">
                  <a:pos x="337" y="94"/>
                </a:cxn>
                <a:cxn ang="0">
                  <a:pos x="325" y="91"/>
                </a:cxn>
              </a:cxnLst>
              <a:rect l="0" t="0" r="r" b="b"/>
              <a:pathLst>
                <a:path w="343" h="237">
                  <a:moveTo>
                    <a:pt x="325" y="91"/>
                  </a:moveTo>
                  <a:lnTo>
                    <a:pt x="325" y="91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43" y="92"/>
                  </a:lnTo>
                  <a:lnTo>
                    <a:pt x="140" y="98"/>
                  </a:lnTo>
                  <a:lnTo>
                    <a:pt x="138" y="105"/>
                  </a:lnTo>
                  <a:lnTo>
                    <a:pt x="138" y="105"/>
                  </a:lnTo>
                  <a:lnTo>
                    <a:pt x="140" y="111"/>
                  </a:lnTo>
                  <a:lnTo>
                    <a:pt x="143" y="116"/>
                  </a:lnTo>
                  <a:lnTo>
                    <a:pt x="149" y="120"/>
                  </a:lnTo>
                  <a:lnTo>
                    <a:pt x="307" y="120"/>
                  </a:lnTo>
                  <a:lnTo>
                    <a:pt x="297" y="149"/>
                  </a:lnTo>
                  <a:lnTo>
                    <a:pt x="297" y="149"/>
                  </a:lnTo>
                  <a:lnTo>
                    <a:pt x="143" y="149"/>
                  </a:lnTo>
                  <a:lnTo>
                    <a:pt x="143" y="149"/>
                  </a:lnTo>
                  <a:lnTo>
                    <a:pt x="138" y="152"/>
                  </a:lnTo>
                  <a:lnTo>
                    <a:pt x="134" y="156"/>
                  </a:lnTo>
                  <a:lnTo>
                    <a:pt x="132" y="161"/>
                  </a:lnTo>
                  <a:lnTo>
                    <a:pt x="132" y="161"/>
                  </a:lnTo>
                  <a:lnTo>
                    <a:pt x="134" y="169"/>
                  </a:lnTo>
                  <a:lnTo>
                    <a:pt x="138" y="172"/>
                  </a:lnTo>
                  <a:lnTo>
                    <a:pt x="143" y="176"/>
                  </a:lnTo>
                  <a:lnTo>
                    <a:pt x="290" y="176"/>
                  </a:lnTo>
                  <a:lnTo>
                    <a:pt x="290" y="176"/>
                  </a:lnTo>
                  <a:lnTo>
                    <a:pt x="281" y="203"/>
                  </a:lnTo>
                  <a:lnTo>
                    <a:pt x="122" y="203"/>
                  </a:lnTo>
                  <a:lnTo>
                    <a:pt x="111" y="120"/>
                  </a:lnTo>
                  <a:lnTo>
                    <a:pt x="107" y="91"/>
                  </a:lnTo>
                  <a:lnTo>
                    <a:pt x="107" y="91"/>
                  </a:lnTo>
                  <a:lnTo>
                    <a:pt x="103" y="53"/>
                  </a:lnTo>
                  <a:lnTo>
                    <a:pt x="103" y="53"/>
                  </a:lnTo>
                  <a:lnTo>
                    <a:pt x="102" y="49"/>
                  </a:lnTo>
                  <a:lnTo>
                    <a:pt x="96" y="45"/>
                  </a:lnTo>
                  <a:lnTo>
                    <a:pt x="80" y="33"/>
                  </a:lnTo>
                  <a:lnTo>
                    <a:pt x="53" y="20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2"/>
                  </a:lnTo>
                  <a:lnTo>
                    <a:pt x="2" y="5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7" y="29"/>
                  </a:lnTo>
                  <a:lnTo>
                    <a:pt x="15" y="34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67" y="60"/>
                  </a:lnTo>
                  <a:lnTo>
                    <a:pt x="71" y="63"/>
                  </a:lnTo>
                  <a:lnTo>
                    <a:pt x="73" y="71"/>
                  </a:lnTo>
                  <a:lnTo>
                    <a:pt x="73" y="71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21"/>
                  </a:lnTo>
                  <a:lnTo>
                    <a:pt x="94" y="227"/>
                  </a:lnTo>
                  <a:lnTo>
                    <a:pt x="98" y="230"/>
                  </a:lnTo>
                  <a:lnTo>
                    <a:pt x="100" y="234"/>
                  </a:lnTo>
                  <a:lnTo>
                    <a:pt x="105" y="236"/>
                  </a:lnTo>
                  <a:lnTo>
                    <a:pt x="111" y="237"/>
                  </a:lnTo>
                  <a:lnTo>
                    <a:pt x="111" y="237"/>
                  </a:lnTo>
                  <a:lnTo>
                    <a:pt x="288" y="237"/>
                  </a:lnTo>
                  <a:lnTo>
                    <a:pt x="288" y="237"/>
                  </a:lnTo>
                  <a:lnTo>
                    <a:pt x="292" y="236"/>
                  </a:lnTo>
                  <a:lnTo>
                    <a:pt x="297" y="234"/>
                  </a:lnTo>
                  <a:lnTo>
                    <a:pt x="303" y="230"/>
                  </a:lnTo>
                  <a:lnTo>
                    <a:pt x="305" y="225"/>
                  </a:lnTo>
                  <a:lnTo>
                    <a:pt x="305" y="221"/>
                  </a:lnTo>
                  <a:lnTo>
                    <a:pt x="341" y="118"/>
                  </a:lnTo>
                  <a:lnTo>
                    <a:pt x="341" y="118"/>
                  </a:lnTo>
                  <a:lnTo>
                    <a:pt x="341" y="114"/>
                  </a:lnTo>
                  <a:lnTo>
                    <a:pt x="343" y="103"/>
                  </a:lnTo>
                  <a:lnTo>
                    <a:pt x="341" y="100"/>
                  </a:lnTo>
                  <a:lnTo>
                    <a:pt x="337" y="94"/>
                  </a:lnTo>
                  <a:lnTo>
                    <a:pt x="334" y="92"/>
                  </a:lnTo>
                  <a:lnTo>
                    <a:pt x="325" y="91"/>
                  </a:lnTo>
                  <a:lnTo>
                    <a:pt x="325" y="9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61" name="Group 81"/>
          <p:cNvGrpSpPr/>
          <p:nvPr/>
        </p:nvGrpSpPr>
        <p:grpSpPr>
          <a:xfrm>
            <a:off x="7503651" y="3472136"/>
            <a:ext cx="465677" cy="423619"/>
            <a:chOff x="4821392" y="2301522"/>
            <a:chExt cx="321831" cy="292764"/>
          </a:xfrm>
          <a:solidFill>
            <a:srgbClr val="90A818"/>
          </a:solidFill>
        </p:grpSpPr>
        <p:sp>
          <p:nvSpPr>
            <p:cNvPr id="62" name="Freeform 91"/>
            <p:cNvSpPr/>
            <p:nvPr/>
          </p:nvSpPr>
          <p:spPr bwMode="auto">
            <a:xfrm>
              <a:off x="4856689" y="2301522"/>
              <a:ext cx="147420" cy="126657"/>
            </a:xfrm>
            <a:custGeom>
              <a:avLst/>
              <a:gdLst/>
              <a:ahLst/>
              <a:cxnLst>
                <a:cxn ang="0">
                  <a:pos x="141" y="14"/>
                </a:cxn>
                <a:cxn ang="0">
                  <a:pos x="141" y="14"/>
                </a:cxn>
                <a:cxn ang="0">
                  <a:pos x="137" y="43"/>
                </a:cxn>
                <a:cxn ang="0">
                  <a:pos x="130" y="70"/>
                </a:cxn>
                <a:cxn ang="0">
                  <a:pos x="123" y="96"/>
                </a:cxn>
                <a:cxn ang="0">
                  <a:pos x="116" y="121"/>
                </a:cxn>
                <a:cxn ang="0">
                  <a:pos x="116" y="121"/>
                </a:cxn>
                <a:cxn ang="0">
                  <a:pos x="88" y="112"/>
                </a:cxn>
                <a:cxn ang="0">
                  <a:pos x="74" y="110"/>
                </a:cxn>
                <a:cxn ang="0">
                  <a:pos x="59" y="108"/>
                </a:cxn>
                <a:cxn ang="0">
                  <a:pos x="45" y="107"/>
                </a:cxn>
                <a:cxn ang="0">
                  <a:pos x="30" y="108"/>
                </a:cxn>
                <a:cxn ang="0">
                  <a:pos x="14" y="110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14" y="65"/>
                </a:cxn>
                <a:cxn ang="0">
                  <a:pos x="27" y="14"/>
                </a:cxn>
                <a:cxn ang="0">
                  <a:pos x="27" y="14"/>
                </a:cxn>
                <a:cxn ang="0">
                  <a:pos x="39" y="7"/>
                </a:cxn>
                <a:cxn ang="0">
                  <a:pos x="52" y="3"/>
                </a:cxn>
                <a:cxn ang="0">
                  <a:pos x="67" y="0"/>
                </a:cxn>
                <a:cxn ang="0">
                  <a:pos x="83" y="0"/>
                </a:cxn>
                <a:cxn ang="0">
                  <a:pos x="99" y="1"/>
                </a:cxn>
                <a:cxn ang="0">
                  <a:pos x="114" y="5"/>
                </a:cxn>
                <a:cxn ang="0">
                  <a:pos x="128" y="9"/>
                </a:cxn>
                <a:cxn ang="0">
                  <a:pos x="141" y="14"/>
                </a:cxn>
                <a:cxn ang="0">
                  <a:pos x="141" y="14"/>
                </a:cxn>
              </a:cxnLst>
              <a:rect l="0" t="0" r="r" b="b"/>
              <a:pathLst>
                <a:path w="141" h="121">
                  <a:moveTo>
                    <a:pt x="141" y="14"/>
                  </a:moveTo>
                  <a:lnTo>
                    <a:pt x="141" y="14"/>
                  </a:lnTo>
                  <a:lnTo>
                    <a:pt x="137" y="43"/>
                  </a:lnTo>
                  <a:lnTo>
                    <a:pt x="130" y="70"/>
                  </a:lnTo>
                  <a:lnTo>
                    <a:pt x="123" y="96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88" y="112"/>
                  </a:lnTo>
                  <a:lnTo>
                    <a:pt x="74" y="110"/>
                  </a:lnTo>
                  <a:lnTo>
                    <a:pt x="59" y="108"/>
                  </a:lnTo>
                  <a:lnTo>
                    <a:pt x="45" y="107"/>
                  </a:lnTo>
                  <a:lnTo>
                    <a:pt x="30" y="108"/>
                  </a:lnTo>
                  <a:lnTo>
                    <a:pt x="14" y="110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14" y="65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9" y="7"/>
                  </a:lnTo>
                  <a:lnTo>
                    <a:pt x="52" y="3"/>
                  </a:lnTo>
                  <a:lnTo>
                    <a:pt x="67" y="0"/>
                  </a:lnTo>
                  <a:lnTo>
                    <a:pt x="83" y="0"/>
                  </a:lnTo>
                  <a:lnTo>
                    <a:pt x="99" y="1"/>
                  </a:lnTo>
                  <a:lnTo>
                    <a:pt x="114" y="5"/>
                  </a:lnTo>
                  <a:lnTo>
                    <a:pt x="128" y="9"/>
                  </a:lnTo>
                  <a:lnTo>
                    <a:pt x="141" y="14"/>
                  </a:lnTo>
                  <a:lnTo>
                    <a:pt x="141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3" name="Freeform 92"/>
            <p:cNvSpPr/>
            <p:nvPr/>
          </p:nvSpPr>
          <p:spPr bwMode="auto">
            <a:xfrm>
              <a:off x="4993727" y="2338896"/>
              <a:ext cx="149496" cy="124580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1" y="0"/>
                </a:cxn>
                <a:cxn ang="0">
                  <a:pos x="42" y="6"/>
                </a:cxn>
                <a:cxn ang="0">
                  <a:pos x="56" y="9"/>
                </a:cxn>
                <a:cxn ang="0">
                  <a:pos x="69" y="13"/>
                </a:cxn>
                <a:cxn ang="0">
                  <a:pos x="85" y="15"/>
                </a:cxn>
                <a:cxn ang="0">
                  <a:pos x="100" y="15"/>
                </a:cxn>
                <a:cxn ang="0">
                  <a:pos x="116" y="13"/>
                </a:cxn>
                <a:cxn ang="0">
                  <a:pos x="131" y="11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8" y="33"/>
                </a:cxn>
                <a:cxn ang="0">
                  <a:pos x="131" y="60"/>
                </a:cxn>
                <a:cxn ang="0">
                  <a:pos x="123" y="85"/>
                </a:cxn>
                <a:cxn ang="0">
                  <a:pos x="114" y="111"/>
                </a:cxn>
                <a:cxn ang="0">
                  <a:pos x="114" y="111"/>
                </a:cxn>
                <a:cxn ang="0">
                  <a:pos x="102" y="116"/>
                </a:cxn>
                <a:cxn ang="0">
                  <a:pos x="87" y="120"/>
                </a:cxn>
                <a:cxn ang="0">
                  <a:pos x="71" y="122"/>
                </a:cxn>
                <a:cxn ang="0">
                  <a:pos x="54" y="122"/>
                </a:cxn>
                <a:cxn ang="0">
                  <a:pos x="38" y="120"/>
                </a:cxn>
                <a:cxn ang="0">
                  <a:pos x="24" y="116"/>
                </a:cxn>
                <a:cxn ang="0">
                  <a:pos x="11" y="111"/>
                </a:cxn>
                <a:cxn ang="0">
                  <a:pos x="0" y="103"/>
                </a:cxn>
                <a:cxn ang="0">
                  <a:pos x="0" y="103"/>
                </a:cxn>
                <a:cxn ang="0">
                  <a:pos x="15" y="51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145" h="122">
                  <a:moveTo>
                    <a:pt x="31" y="0"/>
                  </a:moveTo>
                  <a:lnTo>
                    <a:pt x="31" y="0"/>
                  </a:lnTo>
                  <a:lnTo>
                    <a:pt x="42" y="6"/>
                  </a:lnTo>
                  <a:lnTo>
                    <a:pt x="56" y="9"/>
                  </a:lnTo>
                  <a:lnTo>
                    <a:pt x="69" y="13"/>
                  </a:lnTo>
                  <a:lnTo>
                    <a:pt x="85" y="15"/>
                  </a:lnTo>
                  <a:lnTo>
                    <a:pt x="100" y="15"/>
                  </a:lnTo>
                  <a:lnTo>
                    <a:pt x="116" y="13"/>
                  </a:lnTo>
                  <a:lnTo>
                    <a:pt x="131" y="11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8" y="33"/>
                  </a:lnTo>
                  <a:lnTo>
                    <a:pt x="131" y="60"/>
                  </a:lnTo>
                  <a:lnTo>
                    <a:pt x="123" y="85"/>
                  </a:lnTo>
                  <a:lnTo>
                    <a:pt x="114" y="111"/>
                  </a:lnTo>
                  <a:lnTo>
                    <a:pt x="114" y="111"/>
                  </a:lnTo>
                  <a:lnTo>
                    <a:pt x="102" y="116"/>
                  </a:lnTo>
                  <a:lnTo>
                    <a:pt x="87" y="120"/>
                  </a:lnTo>
                  <a:lnTo>
                    <a:pt x="71" y="122"/>
                  </a:lnTo>
                  <a:lnTo>
                    <a:pt x="54" y="122"/>
                  </a:lnTo>
                  <a:lnTo>
                    <a:pt x="38" y="120"/>
                  </a:lnTo>
                  <a:lnTo>
                    <a:pt x="24" y="116"/>
                  </a:lnTo>
                  <a:lnTo>
                    <a:pt x="11" y="111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5" y="51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4" name="Freeform 93"/>
            <p:cNvSpPr/>
            <p:nvPr/>
          </p:nvSpPr>
          <p:spPr bwMode="auto">
            <a:xfrm>
              <a:off x="4821392" y="2432330"/>
              <a:ext cx="147420" cy="128733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141" y="16"/>
                </a:cxn>
                <a:cxn ang="0">
                  <a:pos x="136" y="43"/>
                </a:cxn>
                <a:cxn ang="0">
                  <a:pos x="129" y="69"/>
                </a:cxn>
                <a:cxn ang="0">
                  <a:pos x="122" y="94"/>
                </a:cxn>
                <a:cxn ang="0">
                  <a:pos x="116" y="123"/>
                </a:cxn>
                <a:cxn ang="0">
                  <a:pos x="116" y="123"/>
                </a:cxn>
                <a:cxn ang="0">
                  <a:pos x="89" y="112"/>
                </a:cxn>
                <a:cxn ang="0">
                  <a:pos x="74" y="109"/>
                </a:cxn>
                <a:cxn ang="0">
                  <a:pos x="60" y="107"/>
                </a:cxn>
                <a:cxn ang="0">
                  <a:pos x="45" y="105"/>
                </a:cxn>
                <a:cxn ang="0">
                  <a:pos x="29" y="107"/>
                </a:cxn>
                <a:cxn ang="0">
                  <a:pos x="15" y="109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6" y="87"/>
                </a:cxn>
                <a:cxn ang="0">
                  <a:pos x="13" y="61"/>
                </a:cxn>
                <a:cxn ang="0">
                  <a:pos x="27" y="12"/>
                </a:cxn>
                <a:cxn ang="0">
                  <a:pos x="27" y="12"/>
                </a:cxn>
                <a:cxn ang="0">
                  <a:pos x="40" y="5"/>
                </a:cxn>
                <a:cxn ang="0">
                  <a:pos x="54" y="2"/>
                </a:cxn>
                <a:cxn ang="0">
                  <a:pos x="69" y="0"/>
                </a:cxn>
                <a:cxn ang="0">
                  <a:pos x="85" y="0"/>
                </a:cxn>
                <a:cxn ang="0">
                  <a:pos x="102" y="2"/>
                </a:cxn>
                <a:cxn ang="0">
                  <a:pos x="118" y="5"/>
                </a:cxn>
                <a:cxn ang="0">
                  <a:pos x="131" y="11"/>
                </a:cxn>
                <a:cxn ang="0">
                  <a:pos x="141" y="16"/>
                </a:cxn>
                <a:cxn ang="0">
                  <a:pos x="141" y="16"/>
                </a:cxn>
              </a:cxnLst>
              <a:rect l="0" t="0" r="r" b="b"/>
              <a:pathLst>
                <a:path w="141" h="123">
                  <a:moveTo>
                    <a:pt x="141" y="16"/>
                  </a:moveTo>
                  <a:lnTo>
                    <a:pt x="141" y="16"/>
                  </a:lnTo>
                  <a:lnTo>
                    <a:pt x="136" y="43"/>
                  </a:lnTo>
                  <a:lnTo>
                    <a:pt x="129" y="69"/>
                  </a:lnTo>
                  <a:lnTo>
                    <a:pt x="122" y="94"/>
                  </a:lnTo>
                  <a:lnTo>
                    <a:pt x="116" y="123"/>
                  </a:lnTo>
                  <a:lnTo>
                    <a:pt x="116" y="123"/>
                  </a:lnTo>
                  <a:lnTo>
                    <a:pt x="89" y="112"/>
                  </a:lnTo>
                  <a:lnTo>
                    <a:pt x="74" y="109"/>
                  </a:lnTo>
                  <a:lnTo>
                    <a:pt x="60" y="107"/>
                  </a:lnTo>
                  <a:lnTo>
                    <a:pt x="45" y="105"/>
                  </a:lnTo>
                  <a:lnTo>
                    <a:pt x="29" y="107"/>
                  </a:lnTo>
                  <a:lnTo>
                    <a:pt x="15" y="109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6" y="87"/>
                  </a:lnTo>
                  <a:lnTo>
                    <a:pt x="13" y="61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40" y="5"/>
                  </a:lnTo>
                  <a:lnTo>
                    <a:pt x="54" y="2"/>
                  </a:lnTo>
                  <a:lnTo>
                    <a:pt x="69" y="0"/>
                  </a:lnTo>
                  <a:lnTo>
                    <a:pt x="85" y="0"/>
                  </a:lnTo>
                  <a:lnTo>
                    <a:pt x="102" y="2"/>
                  </a:lnTo>
                  <a:lnTo>
                    <a:pt x="118" y="5"/>
                  </a:lnTo>
                  <a:lnTo>
                    <a:pt x="131" y="11"/>
                  </a:lnTo>
                  <a:lnTo>
                    <a:pt x="141" y="16"/>
                  </a:lnTo>
                  <a:lnTo>
                    <a:pt x="141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5" name="Freeform 94"/>
            <p:cNvSpPr/>
            <p:nvPr/>
          </p:nvSpPr>
          <p:spPr bwMode="auto">
            <a:xfrm>
              <a:off x="4956353" y="2463476"/>
              <a:ext cx="151573" cy="13081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41" y="7"/>
                </a:cxn>
                <a:cxn ang="0">
                  <a:pos x="56" y="12"/>
                </a:cxn>
                <a:cxn ang="0">
                  <a:pos x="70" y="16"/>
                </a:cxn>
                <a:cxn ang="0">
                  <a:pos x="85" y="16"/>
                </a:cxn>
                <a:cxn ang="0">
                  <a:pos x="99" y="16"/>
                </a:cxn>
                <a:cxn ang="0">
                  <a:pos x="116" y="16"/>
                </a:cxn>
                <a:cxn ang="0">
                  <a:pos x="130" y="12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0" y="59"/>
                </a:cxn>
                <a:cxn ang="0">
                  <a:pos x="114" y="110"/>
                </a:cxn>
                <a:cxn ang="0">
                  <a:pos x="114" y="110"/>
                </a:cxn>
                <a:cxn ang="0">
                  <a:pos x="101" y="117"/>
                </a:cxn>
                <a:cxn ang="0">
                  <a:pos x="88" y="121"/>
                </a:cxn>
                <a:cxn ang="0">
                  <a:pos x="72" y="125"/>
                </a:cxn>
                <a:cxn ang="0">
                  <a:pos x="56" y="125"/>
                </a:cxn>
                <a:cxn ang="0">
                  <a:pos x="39" y="123"/>
                </a:cxn>
                <a:cxn ang="0">
                  <a:pos x="25" y="119"/>
                </a:cxn>
                <a:cxn ang="0">
                  <a:pos x="10" y="114"/>
                </a:cxn>
                <a:cxn ang="0">
                  <a:pos x="0" y="107"/>
                </a:cxn>
                <a:cxn ang="0">
                  <a:pos x="0" y="107"/>
                </a:cxn>
                <a:cxn ang="0">
                  <a:pos x="5" y="79"/>
                </a:cxn>
                <a:cxn ang="0">
                  <a:pos x="12" y="52"/>
                </a:cxn>
                <a:cxn ang="0">
                  <a:pos x="21" y="25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45" h="125">
                  <a:moveTo>
                    <a:pt x="30" y="0"/>
                  </a:moveTo>
                  <a:lnTo>
                    <a:pt x="30" y="0"/>
                  </a:lnTo>
                  <a:lnTo>
                    <a:pt x="41" y="7"/>
                  </a:lnTo>
                  <a:lnTo>
                    <a:pt x="56" y="12"/>
                  </a:lnTo>
                  <a:lnTo>
                    <a:pt x="70" y="16"/>
                  </a:lnTo>
                  <a:lnTo>
                    <a:pt x="85" y="16"/>
                  </a:lnTo>
                  <a:lnTo>
                    <a:pt x="99" y="16"/>
                  </a:lnTo>
                  <a:lnTo>
                    <a:pt x="116" y="16"/>
                  </a:lnTo>
                  <a:lnTo>
                    <a:pt x="130" y="12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0" y="59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01" y="117"/>
                  </a:lnTo>
                  <a:lnTo>
                    <a:pt x="88" y="121"/>
                  </a:lnTo>
                  <a:lnTo>
                    <a:pt x="72" y="125"/>
                  </a:lnTo>
                  <a:lnTo>
                    <a:pt x="56" y="125"/>
                  </a:lnTo>
                  <a:lnTo>
                    <a:pt x="39" y="123"/>
                  </a:lnTo>
                  <a:lnTo>
                    <a:pt x="25" y="119"/>
                  </a:lnTo>
                  <a:lnTo>
                    <a:pt x="10" y="114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79"/>
                  </a:lnTo>
                  <a:lnTo>
                    <a:pt x="12" y="52"/>
                  </a:lnTo>
                  <a:lnTo>
                    <a:pt x="21" y="25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66" name="Freeform 95"/>
          <p:cNvSpPr>
            <a:spLocks noEditPoints="1"/>
          </p:cNvSpPr>
          <p:nvPr/>
        </p:nvSpPr>
        <p:spPr bwMode="auto">
          <a:xfrm>
            <a:off x="2555875" y="2489200"/>
            <a:ext cx="492125" cy="434975"/>
          </a:xfrm>
          <a:custGeom>
            <a:avLst/>
            <a:gdLst/>
            <a:ahLst/>
            <a:cxnLst>
              <a:cxn ang="0">
                <a:pos x="296" y="7"/>
              </a:cxn>
              <a:cxn ang="0">
                <a:pos x="285" y="5"/>
              </a:cxn>
              <a:cxn ang="0">
                <a:pos x="279" y="11"/>
              </a:cxn>
              <a:cxn ang="0">
                <a:pos x="276" y="16"/>
              </a:cxn>
              <a:cxn ang="0">
                <a:pos x="196" y="94"/>
              </a:cxn>
              <a:cxn ang="0">
                <a:pos x="192" y="112"/>
              </a:cxn>
              <a:cxn ang="0">
                <a:pos x="200" y="121"/>
              </a:cxn>
              <a:cxn ang="0">
                <a:pos x="129" y="83"/>
              </a:cxn>
              <a:cxn ang="0">
                <a:pos x="131" y="58"/>
              </a:cxn>
              <a:cxn ang="0">
                <a:pos x="124" y="33"/>
              </a:cxn>
              <a:cxn ang="0">
                <a:pos x="113" y="18"/>
              </a:cxn>
              <a:cxn ang="0">
                <a:pos x="91" y="4"/>
              </a:cxn>
              <a:cxn ang="0">
                <a:pos x="66" y="0"/>
              </a:cxn>
              <a:cxn ang="0">
                <a:pos x="86" y="40"/>
              </a:cxn>
              <a:cxn ang="0">
                <a:pos x="2" y="49"/>
              </a:cxn>
              <a:cxn ang="0">
                <a:pos x="0" y="65"/>
              </a:cxn>
              <a:cxn ang="0">
                <a:pos x="4" y="91"/>
              </a:cxn>
              <a:cxn ang="0">
                <a:pos x="18" y="112"/>
              </a:cxn>
              <a:cxn ang="0">
                <a:pos x="35" y="123"/>
              </a:cxn>
              <a:cxn ang="0">
                <a:pos x="60" y="131"/>
              </a:cxn>
              <a:cxn ang="0">
                <a:pos x="86" y="129"/>
              </a:cxn>
              <a:cxn ang="0">
                <a:pos x="89" y="234"/>
              </a:cxn>
              <a:cxn ang="0">
                <a:pos x="47" y="281"/>
              </a:cxn>
              <a:cxn ang="0">
                <a:pos x="104" y="248"/>
              </a:cxn>
              <a:cxn ang="0">
                <a:pos x="240" y="281"/>
              </a:cxn>
              <a:cxn ang="0">
                <a:pos x="250" y="288"/>
              </a:cxn>
              <a:cxn ang="0">
                <a:pos x="261" y="290"/>
              </a:cxn>
              <a:cxn ang="0">
                <a:pos x="278" y="285"/>
              </a:cxn>
              <a:cxn ang="0">
                <a:pos x="287" y="277"/>
              </a:cxn>
              <a:cxn ang="0">
                <a:pos x="292" y="259"/>
              </a:cxn>
              <a:cxn ang="0">
                <a:pos x="287" y="243"/>
              </a:cxn>
              <a:cxn ang="0">
                <a:pos x="212" y="134"/>
              </a:cxn>
              <a:cxn ang="0">
                <a:pos x="229" y="136"/>
              </a:cxn>
              <a:cxn ang="0">
                <a:pos x="314" y="60"/>
              </a:cxn>
              <a:cxn ang="0">
                <a:pos x="316" y="56"/>
              </a:cxn>
              <a:cxn ang="0">
                <a:pos x="321" y="53"/>
              </a:cxn>
              <a:cxn ang="0">
                <a:pos x="328" y="47"/>
              </a:cxn>
              <a:cxn ang="0">
                <a:pos x="325" y="36"/>
              </a:cxn>
              <a:cxn ang="0">
                <a:pos x="263" y="252"/>
              </a:cxn>
              <a:cxn ang="0">
                <a:pos x="276" y="259"/>
              </a:cxn>
              <a:cxn ang="0">
                <a:pos x="276" y="268"/>
              </a:cxn>
              <a:cxn ang="0">
                <a:pos x="263" y="276"/>
              </a:cxn>
              <a:cxn ang="0">
                <a:pos x="256" y="272"/>
              </a:cxn>
              <a:cxn ang="0">
                <a:pos x="252" y="265"/>
              </a:cxn>
              <a:cxn ang="0">
                <a:pos x="260" y="254"/>
              </a:cxn>
              <a:cxn ang="0">
                <a:pos x="221" y="98"/>
              </a:cxn>
              <a:cxn ang="0">
                <a:pos x="278" y="42"/>
              </a:cxn>
              <a:cxn ang="0">
                <a:pos x="234" y="111"/>
              </a:cxn>
              <a:cxn ang="0">
                <a:pos x="240" y="116"/>
              </a:cxn>
            </a:cxnLst>
            <a:rect l="0" t="0" r="r" b="b"/>
            <a:pathLst>
              <a:path w="328" h="290">
                <a:moveTo>
                  <a:pt x="325" y="36"/>
                </a:moveTo>
                <a:lnTo>
                  <a:pt x="296" y="7"/>
                </a:lnTo>
                <a:lnTo>
                  <a:pt x="296" y="7"/>
                </a:lnTo>
                <a:lnTo>
                  <a:pt x="292" y="5"/>
                </a:lnTo>
                <a:lnTo>
                  <a:pt x="289" y="4"/>
                </a:lnTo>
                <a:lnTo>
                  <a:pt x="285" y="5"/>
                </a:lnTo>
                <a:lnTo>
                  <a:pt x="281" y="7"/>
                </a:lnTo>
                <a:lnTo>
                  <a:pt x="281" y="7"/>
                </a:lnTo>
                <a:lnTo>
                  <a:pt x="279" y="11"/>
                </a:lnTo>
                <a:lnTo>
                  <a:pt x="279" y="16"/>
                </a:lnTo>
                <a:lnTo>
                  <a:pt x="279" y="16"/>
                </a:lnTo>
                <a:lnTo>
                  <a:pt x="276" y="16"/>
                </a:lnTo>
                <a:lnTo>
                  <a:pt x="272" y="18"/>
                </a:lnTo>
                <a:lnTo>
                  <a:pt x="272" y="18"/>
                </a:lnTo>
                <a:lnTo>
                  <a:pt x="196" y="94"/>
                </a:lnTo>
                <a:lnTo>
                  <a:pt x="196" y="94"/>
                </a:lnTo>
                <a:lnTo>
                  <a:pt x="196" y="103"/>
                </a:lnTo>
                <a:lnTo>
                  <a:pt x="192" y="112"/>
                </a:lnTo>
                <a:lnTo>
                  <a:pt x="200" y="121"/>
                </a:lnTo>
                <a:lnTo>
                  <a:pt x="200" y="121"/>
                </a:lnTo>
                <a:lnTo>
                  <a:pt x="200" y="121"/>
                </a:lnTo>
                <a:lnTo>
                  <a:pt x="183" y="138"/>
                </a:lnTo>
                <a:lnTo>
                  <a:pt x="129" y="83"/>
                </a:lnTo>
                <a:lnTo>
                  <a:pt x="129" y="83"/>
                </a:lnTo>
                <a:lnTo>
                  <a:pt x="131" y="74"/>
                </a:lnTo>
                <a:lnTo>
                  <a:pt x="131" y="67"/>
                </a:lnTo>
                <a:lnTo>
                  <a:pt x="131" y="58"/>
                </a:lnTo>
                <a:lnTo>
                  <a:pt x="129" y="49"/>
                </a:lnTo>
                <a:lnTo>
                  <a:pt x="127" y="42"/>
                </a:lnTo>
                <a:lnTo>
                  <a:pt x="124" y="33"/>
                </a:lnTo>
                <a:lnTo>
                  <a:pt x="118" y="25"/>
                </a:lnTo>
                <a:lnTo>
                  <a:pt x="113" y="18"/>
                </a:lnTo>
                <a:lnTo>
                  <a:pt x="113" y="18"/>
                </a:lnTo>
                <a:lnTo>
                  <a:pt x="105" y="13"/>
                </a:lnTo>
                <a:lnTo>
                  <a:pt x="98" y="9"/>
                </a:lnTo>
                <a:lnTo>
                  <a:pt x="91" y="4"/>
                </a:lnTo>
                <a:lnTo>
                  <a:pt x="82" y="2"/>
                </a:lnTo>
                <a:lnTo>
                  <a:pt x="73" y="0"/>
                </a:lnTo>
                <a:lnTo>
                  <a:pt x="66" y="0"/>
                </a:lnTo>
                <a:lnTo>
                  <a:pt x="57" y="0"/>
                </a:lnTo>
                <a:lnTo>
                  <a:pt x="47" y="2"/>
                </a:lnTo>
                <a:lnTo>
                  <a:pt x="86" y="40"/>
                </a:lnTo>
                <a:lnTo>
                  <a:pt x="76" y="76"/>
                </a:lnTo>
                <a:lnTo>
                  <a:pt x="38" y="85"/>
                </a:lnTo>
                <a:lnTo>
                  <a:pt x="2" y="49"/>
                </a:lnTo>
                <a:lnTo>
                  <a:pt x="2" y="49"/>
                </a:lnTo>
                <a:lnTo>
                  <a:pt x="0" y="56"/>
                </a:lnTo>
                <a:lnTo>
                  <a:pt x="0" y="65"/>
                </a:lnTo>
                <a:lnTo>
                  <a:pt x="0" y="74"/>
                </a:lnTo>
                <a:lnTo>
                  <a:pt x="2" y="82"/>
                </a:lnTo>
                <a:lnTo>
                  <a:pt x="4" y="91"/>
                </a:lnTo>
                <a:lnTo>
                  <a:pt x="8" y="98"/>
                </a:lnTo>
                <a:lnTo>
                  <a:pt x="13" y="105"/>
                </a:lnTo>
                <a:lnTo>
                  <a:pt x="18" y="112"/>
                </a:lnTo>
                <a:lnTo>
                  <a:pt x="18" y="112"/>
                </a:lnTo>
                <a:lnTo>
                  <a:pt x="26" y="118"/>
                </a:lnTo>
                <a:lnTo>
                  <a:pt x="35" y="123"/>
                </a:lnTo>
                <a:lnTo>
                  <a:pt x="42" y="127"/>
                </a:lnTo>
                <a:lnTo>
                  <a:pt x="51" y="129"/>
                </a:lnTo>
                <a:lnTo>
                  <a:pt x="60" y="131"/>
                </a:lnTo>
                <a:lnTo>
                  <a:pt x="69" y="131"/>
                </a:lnTo>
                <a:lnTo>
                  <a:pt x="76" y="131"/>
                </a:lnTo>
                <a:lnTo>
                  <a:pt x="86" y="129"/>
                </a:lnTo>
                <a:lnTo>
                  <a:pt x="86" y="129"/>
                </a:lnTo>
                <a:lnTo>
                  <a:pt x="140" y="181"/>
                </a:lnTo>
                <a:lnTo>
                  <a:pt x="89" y="234"/>
                </a:lnTo>
                <a:lnTo>
                  <a:pt x="86" y="230"/>
                </a:lnTo>
                <a:lnTo>
                  <a:pt x="71" y="243"/>
                </a:lnTo>
                <a:lnTo>
                  <a:pt x="47" y="281"/>
                </a:lnTo>
                <a:lnTo>
                  <a:pt x="53" y="286"/>
                </a:lnTo>
                <a:lnTo>
                  <a:pt x="91" y="263"/>
                </a:lnTo>
                <a:lnTo>
                  <a:pt x="104" y="248"/>
                </a:lnTo>
                <a:lnTo>
                  <a:pt x="100" y="245"/>
                </a:lnTo>
                <a:lnTo>
                  <a:pt x="153" y="194"/>
                </a:lnTo>
                <a:lnTo>
                  <a:pt x="240" y="281"/>
                </a:lnTo>
                <a:lnTo>
                  <a:pt x="240" y="281"/>
                </a:lnTo>
                <a:lnTo>
                  <a:pt x="245" y="285"/>
                </a:lnTo>
                <a:lnTo>
                  <a:pt x="250" y="288"/>
                </a:lnTo>
                <a:lnTo>
                  <a:pt x="256" y="290"/>
                </a:lnTo>
                <a:lnTo>
                  <a:pt x="261" y="290"/>
                </a:lnTo>
                <a:lnTo>
                  <a:pt x="261" y="290"/>
                </a:lnTo>
                <a:lnTo>
                  <a:pt x="267" y="290"/>
                </a:lnTo>
                <a:lnTo>
                  <a:pt x="272" y="288"/>
                </a:lnTo>
                <a:lnTo>
                  <a:pt x="278" y="285"/>
                </a:lnTo>
                <a:lnTo>
                  <a:pt x="283" y="281"/>
                </a:lnTo>
                <a:lnTo>
                  <a:pt x="283" y="281"/>
                </a:lnTo>
                <a:lnTo>
                  <a:pt x="287" y="277"/>
                </a:lnTo>
                <a:lnTo>
                  <a:pt x="290" y="272"/>
                </a:lnTo>
                <a:lnTo>
                  <a:pt x="292" y="265"/>
                </a:lnTo>
                <a:lnTo>
                  <a:pt x="292" y="259"/>
                </a:lnTo>
                <a:lnTo>
                  <a:pt x="292" y="254"/>
                </a:lnTo>
                <a:lnTo>
                  <a:pt x="290" y="248"/>
                </a:lnTo>
                <a:lnTo>
                  <a:pt x="287" y="243"/>
                </a:lnTo>
                <a:lnTo>
                  <a:pt x="283" y="237"/>
                </a:lnTo>
                <a:lnTo>
                  <a:pt x="196" y="150"/>
                </a:lnTo>
                <a:lnTo>
                  <a:pt x="212" y="134"/>
                </a:lnTo>
                <a:lnTo>
                  <a:pt x="220" y="141"/>
                </a:lnTo>
                <a:lnTo>
                  <a:pt x="220" y="141"/>
                </a:lnTo>
                <a:lnTo>
                  <a:pt x="229" y="136"/>
                </a:lnTo>
                <a:lnTo>
                  <a:pt x="240" y="136"/>
                </a:lnTo>
                <a:lnTo>
                  <a:pt x="314" y="62"/>
                </a:lnTo>
                <a:lnTo>
                  <a:pt x="314" y="60"/>
                </a:lnTo>
                <a:lnTo>
                  <a:pt x="314" y="60"/>
                </a:lnTo>
                <a:lnTo>
                  <a:pt x="314" y="60"/>
                </a:lnTo>
                <a:lnTo>
                  <a:pt x="316" y="56"/>
                </a:lnTo>
                <a:lnTo>
                  <a:pt x="318" y="54"/>
                </a:lnTo>
                <a:lnTo>
                  <a:pt x="318" y="54"/>
                </a:lnTo>
                <a:lnTo>
                  <a:pt x="321" y="53"/>
                </a:lnTo>
                <a:lnTo>
                  <a:pt x="325" y="51"/>
                </a:lnTo>
                <a:lnTo>
                  <a:pt x="325" y="51"/>
                </a:lnTo>
                <a:lnTo>
                  <a:pt x="328" y="47"/>
                </a:lnTo>
                <a:lnTo>
                  <a:pt x="328" y="44"/>
                </a:lnTo>
                <a:lnTo>
                  <a:pt x="328" y="40"/>
                </a:lnTo>
                <a:lnTo>
                  <a:pt x="325" y="36"/>
                </a:lnTo>
                <a:lnTo>
                  <a:pt x="325" y="36"/>
                </a:lnTo>
                <a:close/>
                <a:moveTo>
                  <a:pt x="263" y="252"/>
                </a:moveTo>
                <a:lnTo>
                  <a:pt x="263" y="252"/>
                </a:lnTo>
                <a:lnTo>
                  <a:pt x="269" y="254"/>
                </a:lnTo>
                <a:lnTo>
                  <a:pt x="272" y="256"/>
                </a:lnTo>
                <a:lnTo>
                  <a:pt x="276" y="259"/>
                </a:lnTo>
                <a:lnTo>
                  <a:pt x="276" y="265"/>
                </a:lnTo>
                <a:lnTo>
                  <a:pt x="276" y="265"/>
                </a:lnTo>
                <a:lnTo>
                  <a:pt x="276" y="268"/>
                </a:lnTo>
                <a:lnTo>
                  <a:pt x="272" y="272"/>
                </a:lnTo>
                <a:lnTo>
                  <a:pt x="269" y="276"/>
                </a:lnTo>
                <a:lnTo>
                  <a:pt x="263" y="276"/>
                </a:lnTo>
                <a:lnTo>
                  <a:pt x="263" y="276"/>
                </a:lnTo>
                <a:lnTo>
                  <a:pt x="260" y="276"/>
                </a:lnTo>
                <a:lnTo>
                  <a:pt x="256" y="272"/>
                </a:lnTo>
                <a:lnTo>
                  <a:pt x="252" y="268"/>
                </a:lnTo>
                <a:lnTo>
                  <a:pt x="252" y="265"/>
                </a:lnTo>
                <a:lnTo>
                  <a:pt x="252" y="265"/>
                </a:lnTo>
                <a:lnTo>
                  <a:pt x="252" y="259"/>
                </a:lnTo>
                <a:lnTo>
                  <a:pt x="256" y="256"/>
                </a:lnTo>
                <a:lnTo>
                  <a:pt x="260" y="254"/>
                </a:lnTo>
                <a:lnTo>
                  <a:pt x="263" y="252"/>
                </a:lnTo>
                <a:lnTo>
                  <a:pt x="263" y="252"/>
                </a:lnTo>
                <a:close/>
                <a:moveTo>
                  <a:pt x="221" y="98"/>
                </a:moveTo>
                <a:lnTo>
                  <a:pt x="216" y="92"/>
                </a:lnTo>
                <a:lnTo>
                  <a:pt x="272" y="36"/>
                </a:lnTo>
                <a:lnTo>
                  <a:pt x="278" y="42"/>
                </a:lnTo>
                <a:lnTo>
                  <a:pt x="221" y="98"/>
                </a:lnTo>
                <a:close/>
                <a:moveTo>
                  <a:pt x="240" y="116"/>
                </a:moveTo>
                <a:lnTo>
                  <a:pt x="234" y="111"/>
                </a:lnTo>
                <a:lnTo>
                  <a:pt x="290" y="54"/>
                </a:lnTo>
                <a:lnTo>
                  <a:pt x="296" y="60"/>
                </a:lnTo>
                <a:lnTo>
                  <a:pt x="240" y="116"/>
                </a:lnTo>
                <a:close/>
              </a:path>
            </a:pathLst>
          </a:custGeom>
          <a:solidFill>
            <a:srgbClr val="90A818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67" name="Group 77"/>
          <p:cNvGrpSpPr/>
          <p:nvPr/>
        </p:nvGrpSpPr>
        <p:grpSpPr>
          <a:xfrm>
            <a:off x="8722321" y="2476325"/>
            <a:ext cx="525763" cy="402584"/>
            <a:chOff x="5552261" y="1554043"/>
            <a:chExt cx="363359" cy="278229"/>
          </a:xfrm>
          <a:solidFill>
            <a:srgbClr val="90A818"/>
          </a:solidFill>
        </p:grpSpPr>
        <p:sp>
          <p:nvSpPr>
            <p:cNvPr id="68" name="Freeform 96"/>
            <p:cNvSpPr/>
            <p:nvPr/>
          </p:nvSpPr>
          <p:spPr bwMode="auto">
            <a:xfrm>
              <a:off x="5552261" y="1715997"/>
              <a:ext cx="363359" cy="116275"/>
            </a:xfrm>
            <a:custGeom>
              <a:avLst/>
              <a:gdLst/>
              <a:ahLst/>
              <a:cxnLst>
                <a:cxn ang="0">
                  <a:pos x="211" y="31"/>
                </a:cxn>
                <a:cxn ang="0">
                  <a:pos x="140" y="31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102"/>
                </a:cxn>
                <a:cxn ang="0">
                  <a:pos x="4" y="107"/>
                </a:cxn>
                <a:cxn ang="0">
                  <a:pos x="9" y="111"/>
                </a:cxn>
                <a:cxn ang="0">
                  <a:pos x="17" y="112"/>
                </a:cxn>
                <a:cxn ang="0">
                  <a:pos x="334" y="112"/>
                </a:cxn>
                <a:cxn ang="0">
                  <a:pos x="334" y="112"/>
                </a:cxn>
                <a:cxn ang="0">
                  <a:pos x="341" y="111"/>
                </a:cxn>
                <a:cxn ang="0">
                  <a:pos x="347" y="107"/>
                </a:cxn>
                <a:cxn ang="0">
                  <a:pos x="350" y="102"/>
                </a:cxn>
                <a:cxn ang="0">
                  <a:pos x="350" y="96"/>
                </a:cxn>
                <a:cxn ang="0">
                  <a:pos x="350" y="0"/>
                </a:cxn>
                <a:cxn ang="0">
                  <a:pos x="211" y="0"/>
                </a:cxn>
                <a:cxn ang="0">
                  <a:pos x="211" y="31"/>
                </a:cxn>
              </a:cxnLst>
              <a:rect l="0" t="0" r="r" b="b"/>
              <a:pathLst>
                <a:path w="350" h="112">
                  <a:moveTo>
                    <a:pt x="211" y="31"/>
                  </a:moveTo>
                  <a:lnTo>
                    <a:pt x="140" y="31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2"/>
                  </a:lnTo>
                  <a:lnTo>
                    <a:pt x="4" y="107"/>
                  </a:lnTo>
                  <a:lnTo>
                    <a:pt x="9" y="111"/>
                  </a:lnTo>
                  <a:lnTo>
                    <a:pt x="17" y="112"/>
                  </a:lnTo>
                  <a:lnTo>
                    <a:pt x="334" y="112"/>
                  </a:lnTo>
                  <a:lnTo>
                    <a:pt x="334" y="112"/>
                  </a:lnTo>
                  <a:lnTo>
                    <a:pt x="341" y="111"/>
                  </a:lnTo>
                  <a:lnTo>
                    <a:pt x="347" y="107"/>
                  </a:lnTo>
                  <a:lnTo>
                    <a:pt x="350" y="102"/>
                  </a:lnTo>
                  <a:lnTo>
                    <a:pt x="350" y="96"/>
                  </a:lnTo>
                  <a:lnTo>
                    <a:pt x="350" y="0"/>
                  </a:lnTo>
                  <a:lnTo>
                    <a:pt x="211" y="0"/>
                  </a:lnTo>
                  <a:lnTo>
                    <a:pt x="211" y="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9" name="Freeform 97"/>
            <p:cNvSpPr>
              <a:spLocks noEditPoints="1"/>
            </p:cNvSpPr>
            <p:nvPr/>
          </p:nvSpPr>
          <p:spPr bwMode="auto">
            <a:xfrm>
              <a:off x="5552261" y="1554043"/>
              <a:ext cx="363359" cy="137038"/>
            </a:xfrm>
            <a:custGeom>
              <a:avLst/>
              <a:gdLst/>
              <a:ahLst/>
              <a:cxnLst>
                <a:cxn ang="0">
                  <a:pos x="334" y="42"/>
                </a:cxn>
                <a:cxn ang="0">
                  <a:pos x="225" y="42"/>
                </a:cxn>
                <a:cxn ang="0">
                  <a:pos x="225" y="42"/>
                </a:cxn>
                <a:cxn ang="0">
                  <a:pos x="225" y="5"/>
                </a:cxn>
                <a:cxn ang="0">
                  <a:pos x="225" y="5"/>
                </a:cxn>
                <a:cxn ang="0">
                  <a:pos x="225" y="2"/>
                </a:cxn>
                <a:cxn ang="0">
                  <a:pos x="223" y="0"/>
                </a:cxn>
                <a:cxn ang="0">
                  <a:pos x="222" y="0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18" y="2"/>
                </a:cxn>
                <a:cxn ang="0">
                  <a:pos x="116" y="4"/>
                </a:cxn>
                <a:cxn ang="0">
                  <a:pos x="115" y="5"/>
                </a:cxn>
                <a:cxn ang="0">
                  <a:pos x="115" y="5"/>
                </a:cxn>
                <a:cxn ang="0">
                  <a:pos x="115" y="42"/>
                </a:cxn>
                <a:cxn ang="0">
                  <a:pos x="17" y="42"/>
                </a:cxn>
                <a:cxn ang="0">
                  <a:pos x="17" y="42"/>
                </a:cxn>
                <a:cxn ang="0">
                  <a:pos x="9" y="42"/>
                </a:cxn>
                <a:cxn ang="0">
                  <a:pos x="4" y="45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130"/>
                </a:cxn>
                <a:cxn ang="0">
                  <a:pos x="350" y="130"/>
                </a:cxn>
                <a:cxn ang="0">
                  <a:pos x="350" y="58"/>
                </a:cxn>
                <a:cxn ang="0">
                  <a:pos x="350" y="58"/>
                </a:cxn>
                <a:cxn ang="0">
                  <a:pos x="350" y="51"/>
                </a:cxn>
                <a:cxn ang="0">
                  <a:pos x="347" y="45"/>
                </a:cxn>
                <a:cxn ang="0">
                  <a:pos x="341" y="42"/>
                </a:cxn>
                <a:cxn ang="0">
                  <a:pos x="334" y="42"/>
                </a:cxn>
                <a:cxn ang="0">
                  <a:pos x="334" y="42"/>
                </a:cxn>
                <a:cxn ang="0">
                  <a:pos x="133" y="42"/>
                </a:cxn>
                <a:cxn ang="0">
                  <a:pos x="133" y="13"/>
                </a:cxn>
                <a:cxn ang="0">
                  <a:pos x="209" y="13"/>
                </a:cxn>
                <a:cxn ang="0">
                  <a:pos x="209" y="42"/>
                </a:cxn>
                <a:cxn ang="0">
                  <a:pos x="133" y="42"/>
                </a:cxn>
              </a:cxnLst>
              <a:rect l="0" t="0" r="r" b="b"/>
              <a:pathLst>
                <a:path w="350" h="130">
                  <a:moveTo>
                    <a:pt x="334" y="42"/>
                  </a:moveTo>
                  <a:lnTo>
                    <a:pt x="225" y="42"/>
                  </a:lnTo>
                  <a:lnTo>
                    <a:pt x="225" y="42"/>
                  </a:lnTo>
                  <a:lnTo>
                    <a:pt x="225" y="5"/>
                  </a:lnTo>
                  <a:lnTo>
                    <a:pt x="225" y="5"/>
                  </a:lnTo>
                  <a:lnTo>
                    <a:pt x="225" y="2"/>
                  </a:lnTo>
                  <a:lnTo>
                    <a:pt x="223" y="0"/>
                  </a:lnTo>
                  <a:lnTo>
                    <a:pt x="222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8" y="2"/>
                  </a:lnTo>
                  <a:lnTo>
                    <a:pt x="116" y="4"/>
                  </a:lnTo>
                  <a:lnTo>
                    <a:pt x="115" y="5"/>
                  </a:lnTo>
                  <a:lnTo>
                    <a:pt x="115" y="5"/>
                  </a:lnTo>
                  <a:lnTo>
                    <a:pt x="115" y="4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9" y="42"/>
                  </a:lnTo>
                  <a:lnTo>
                    <a:pt x="4" y="45"/>
                  </a:lnTo>
                  <a:lnTo>
                    <a:pt x="2" y="51"/>
                  </a:lnTo>
                  <a:lnTo>
                    <a:pt x="0" y="58"/>
                  </a:lnTo>
                  <a:lnTo>
                    <a:pt x="0" y="130"/>
                  </a:lnTo>
                  <a:lnTo>
                    <a:pt x="350" y="130"/>
                  </a:lnTo>
                  <a:lnTo>
                    <a:pt x="350" y="58"/>
                  </a:lnTo>
                  <a:lnTo>
                    <a:pt x="350" y="58"/>
                  </a:lnTo>
                  <a:lnTo>
                    <a:pt x="350" y="51"/>
                  </a:lnTo>
                  <a:lnTo>
                    <a:pt x="347" y="45"/>
                  </a:lnTo>
                  <a:lnTo>
                    <a:pt x="341" y="42"/>
                  </a:lnTo>
                  <a:lnTo>
                    <a:pt x="334" y="42"/>
                  </a:lnTo>
                  <a:lnTo>
                    <a:pt x="334" y="42"/>
                  </a:lnTo>
                  <a:close/>
                  <a:moveTo>
                    <a:pt x="133" y="42"/>
                  </a:moveTo>
                  <a:lnTo>
                    <a:pt x="133" y="13"/>
                  </a:lnTo>
                  <a:lnTo>
                    <a:pt x="209" y="13"/>
                  </a:lnTo>
                  <a:lnTo>
                    <a:pt x="209" y="42"/>
                  </a:lnTo>
                  <a:lnTo>
                    <a:pt x="133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0" name="Rectangle 98"/>
            <p:cNvSpPr>
              <a:spLocks noChangeArrowheads="1"/>
            </p:cNvSpPr>
            <p:nvPr/>
          </p:nvSpPr>
          <p:spPr bwMode="auto">
            <a:xfrm>
              <a:off x="5710062" y="1715997"/>
              <a:ext cx="45679" cy="186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71" name="Freeform 99"/>
          <p:cNvSpPr>
            <a:spLocks noEditPoints="1"/>
          </p:cNvSpPr>
          <p:nvPr/>
        </p:nvSpPr>
        <p:spPr bwMode="auto">
          <a:xfrm>
            <a:off x="7591425" y="2451100"/>
            <a:ext cx="293688" cy="469900"/>
          </a:xfrm>
          <a:custGeom>
            <a:avLst/>
            <a:gdLst/>
            <a:ahLst/>
            <a:cxnLst>
              <a:cxn ang="0">
                <a:pos x="98" y="0"/>
              </a:cxn>
              <a:cxn ang="0">
                <a:pos x="60" y="7"/>
              </a:cxn>
              <a:cxn ang="0">
                <a:pos x="29" y="27"/>
              </a:cxn>
              <a:cxn ang="0">
                <a:pos x="7" y="59"/>
              </a:cxn>
              <a:cxn ang="0">
                <a:pos x="0" y="98"/>
              </a:cxn>
              <a:cxn ang="0">
                <a:pos x="0" y="116"/>
              </a:cxn>
              <a:cxn ang="0">
                <a:pos x="9" y="154"/>
              </a:cxn>
              <a:cxn ang="0">
                <a:pos x="31" y="208"/>
              </a:cxn>
              <a:cxn ang="0">
                <a:pos x="67" y="270"/>
              </a:cxn>
              <a:cxn ang="0">
                <a:pos x="98" y="311"/>
              </a:cxn>
              <a:cxn ang="0">
                <a:pos x="112" y="291"/>
              </a:cxn>
              <a:cxn ang="0">
                <a:pos x="147" y="241"/>
              </a:cxn>
              <a:cxn ang="0">
                <a:pos x="180" y="172"/>
              </a:cxn>
              <a:cxn ang="0">
                <a:pos x="190" y="134"/>
              </a:cxn>
              <a:cxn ang="0">
                <a:pos x="196" y="98"/>
              </a:cxn>
              <a:cxn ang="0">
                <a:pos x="194" y="78"/>
              </a:cxn>
              <a:cxn ang="0">
                <a:pos x="178" y="41"/>
              </a:cxn>
              <a:cxn ang="0">
                <a:pos x="152" y="16"/>
              </a:cxn>
              <a:cxn ang="0">
                <a:pos x="118" y="1"/>
              </a:cxn>
              <a:cxn ang="0">
                <a:pos x="98" y="0"/>
              </a:cxn>
              <a:cxn ang="0">
                <a:pos x="98" y="157"/>
              </a:cxn>
              <a:cxn ang="0">
                <a:pos x="74" y="152"/>
              </a:cxn>
              <a:cxn ang="0">
                <a:pos x="54" y="139"/>
              </a:cxn>
              <a:cxn ang="0">
                <a:pos x="42" y="119"/>
              </a:cxn>
              <a:cxn ang="0">
                <a:pos x="38" y="98"/>
              </a:cxn>
              <a:cxn ang="0">
                <a:pos x="38" y="85"/>
              </a:cxn>
              <a:cxn ang="0">
                <a:pos x="47" y="63"/>
              </a:cxn>
              <a:cxn ang="0">
                <a:pos x="64" y="47"/>
              </a:cxn>
              <a:cxn ang="0">
                <a:pos x="85" y="38"/>
              </a:cxn>
              <a:cxn ang="0">
                <a:pos x="98" y="36"/>
              </a:cxn>
              <a:cxn ang="0">
                <a:pos x="122" y="41"/>
              </a:cxn>
              <a:cxn ang="0">
                <a:pos x="140" y="54"/>
              </a:cxn>
              <a:cxn ang="0">
                <a:pos x="152" y="74"/>
              </a:cxn>
              <a:cxn ang="0">
                <a:pos x="158" y="98"/>
              </a:cxn>
              <a:cxn ang="0">
                <a:pos x="156" y="108"/>
              </a:cxn>
              <a:cxn ang="0">
                <a:pos x="147" y="130"/>
              </a:cxn>
              <a:cxn ang="0">
                <a:pos x="131" y="146"/>
              </a:cxn>
              <a:cxn ang="0">
                <a:pos x="109" y="156"/>
              </a:cxn>
              <a:cxn ang="0">
                <a:pos x="98" y="157"/>
              </a:cxn>
              <a:cxn ang="0">
                <a:pos x="60" y="98"/>
              </a:cxn>
              <a:cxn ang="0">
                <a:pos x="62" y="112"/>
              </a:cxn>
              <a:cxn ang="0">
                <a:pos x="71" y="123"/>
              </a:cxn>
              <a:cxn ang="0">
                <a:pos x="83" y="132"/>
              </a:cxn>
              <a:cxn ang="0">
                <a:pos x="98" y="134"/>
              </a:cxn>
              <a:cxn ang="0">
                <a:pos x="105" y="134"/>
              </a:cxn>
              <a:cxn ang="0">
                <a:pos x="118" y="128"/>
              </a:cxn>
              <a:cxn ang="0">
                <a:pos x="129" y="117"/>
              </a:cxn>
              <a:cxn ang="0">
                <a:pos x="134" y="105"/>
              </a:cxn>
              <a:cxn ang="0">
                <a:pos x="136" y="98"/>
              </a:cxn>
              <a:cxn ang="0">
                <a:pos x="132" y="81"/>
              </a:cxn>
              <a:cxn ang="0">
                <a:pos x="125" y="70"/>
              </a:cxn>
              <a:cxn ang="0">
                <a:pos x="112" y="61"/>
              </a:cxn>
              <a:cxn ang="0">
                <a:pos x="98" y="59"/>
              </a:cxn>
              <a:cxn ang="0">
                <a:pos x="89" y="59"/>
              </a:cxn>
              <a:cxn ang="0">
                <a:pos x="76" y="65"/>
              </a:cxn>
              <a:cxn ang="0">
                <a:pos x="65" y="76"/>
              </a:cxn>
              <a:cxn ang="0">
                <a:pos x="60" y="88"/>
              </a:cxn>
              <a:cxn ang="0">
                <a:pos x="60" y="98"/>
              </a:cxn>
            </a:cxnLst>
            <a:rect l="0" t="0" r="r" b="b"/>
            <a:pathLst>
              <a:path w="196" h="311">
                <a:moveTo>
                  <a:pt x="98" y="0"/>
                </a:moveTo>
                <a:lnTo>
                  <a:pt x="98" y="0"/>
                </a:lnTo>
                <a:lnTo>
                  <a:pt x="78" y="1"/>
                </a:lnTo>
                <a:lnTo>
                  <a:pt x="60" y="7"/>
                </a:lnTo>
                <a:lnTo>
                  <a:pt x="44" y="16"/>
                </a:lnTo>
                <a:lnTo>
                  <a:pt x="29" y="27"/>
                </a:lnTo>
                <a:lnTo>
                  <a:pt x="16" y="41"/>
                </a:lnTo>
                <a:lnTo>
                  <a:pt x="7" y="59"/>
                </a:lnTo>
                <a:lnTo>
                  <a:pt x="2" y="78"/>
                </a:lnTo>
                <a:lnTo>
                  <a:pt x="0" y="98"/>
                </a:lnTo>
                <a:lnTo>
                  <a:pt x="0" y="98"/>
                </a:lnTo>
                <a:lnTo>
                  <a:pt x="0" y="116"/>
                </a:lnTo>
                <a:lnTo>
                  <a:pt x="4" y="134"/>
                </a:lnTo>
                <a:lnTo>
                  <a:pt x="9" y="154"/>
                </a:lnTo>
                <a:lnTo>
                  <a:pt x="15" y="172"/>
                </a:lnTo>
                <a:lnTo>
                  <a:pt x="31" y="208"/>
                </a:lnTo>
                <a:lnTo>
                  <a:pt x="49" y="241"/>
                </a:lnTo>
                <a:lnTo>
                  <a:pt x="67" y="270"/>
                </a:lnTo>
                <a:lnTo>
                  <a:pt x="82" y="291"/>
                </a:lnTo>
                <a:lnTo>
                  <a:pt x="98" y="311"/>
                </a:lnTo>
                <a:lnTo>
                  <a:pt x="98" y="311"/>
                </a:lnTo>
                <a:lnTo>
                  <a:pt x="112" y="291"/>
                </a:lnTo>
                <a:lnTo>
                  <a:pt x="129" y="270"/>
                </a:lnTo>
                <a:lnTo>
                  <a:pt x="147" y="241"/>
                </a:lnTo>
                <a:lnTo>
                  <a:pt x="165" y="208"/>
                </a:lnTo>
                <a:lnTo>
                  <a:pt x="180" y="172"/>
                </a:lnTo>
                <a:lnTo>
                  <a:pt x="187" y="154"/>
                </a:lnTo>
                <a:lnTo>
                  <a:pt x="190" y="134"/>
                </a:lnTo>
                <a:lnTo>
                  <a:pt x="194" y="116"/>
                </a:lnTo>
                <a:lnTo>
                  <a:pt x="196" y="98"/>
                </a:lnTo>
                <a:lnTo>
                  <a:pt x="196" y="98"/>
                </a:lnTo>
                <a:lnTo>
                  <a:pt x="194" y="78"/>
                </a:lnTo>
                <a:lnTo>
                  <a:pt x="187" y="59"/>
                </a:lnTo>
                <a:lnTo>
                  <a:pt x="178" y="41"/>
                </a:lnTo>
                <a:lnTo>
                  <a:pt x="167" y="27"/>
                </a:lnTo>
                <a:lnTo>
                  <a:pt x="152" y="16"/>
                </a:lnTo>
                <a:lnTo>
                  <a:pt x="136" y="7"/>
                </a:lnTo>
                <a:lnTo>
                  <a:pt x="118" y="1"/>
                </a:lnTo>
                <a:lnTo>
                  <a:pt x="98" y="0"/>
                </a:lnTo>
                <a:lnTo>
                  <a:pt x="98" y="0"/>
                </a:lnTo>
                <a:close/>
                <a:moveTo>
                  <a:pt x="98" y="157"/>
                </a:moveTo>
                <a:lnTo>
                  <a:pt x="98" y="157"/>
                </a:lnTo>
                <a:lnTo>
                  <a:pt x="85" y="156"/>
                </a:lnTo>
                <a:lnTo>
                  <a:pt x="74" y="152"/>
                </a:lnTo>
                <a:lnTo>
                  <a:pt x="64" y="146"/>
                </a:lnTo>
                <a:lnTo>
                  <a:pt x="54" y="139"/>
                </a:lnTo>
                <a:lnTo>
                  <a:pt x="47" y="130"/>
                </a:lnTo>
                <a:lnTo>
                  <a:pt x="42" y="119"/>
                </a:lnTo>
                <a:lnTo>
                  <a:pt x="38" y="108"/>
                </a:lnTo>
                <a:lnTo>
                  <a:pt x="38" y="98"/>
                </a:lnTo>
                <a:lnTo>
                  <a:pt x="38" y="98"/>
                </a:lnTo>
                <a:lnTo>
                  <a:pt x="38" y="85"/>
                </a:lnTo>
                <a:lnTo>
                  <a:pt x="42" y="74"/>
                </a:lnTo>
                <a:lnTo>
                  <a:pt x="47" y="63"/>
                </a:lnTo>
                <a:lnTo>
                  <a:pt x="54" y="54"/>
                </a:lnTo>
                <a:lnTo>
                  <a:pt x="64" y="47"/>
                </a:lnTo>
                <a:lnTo>
                  <a:pt x="74" y="41"/>
                </a:lnTo>
                <a:lnTo>
                  <a:pt x="85" y="38"/>
                </a:lnTo>
                <a:lnTo>
                  <a:pt x="98" y="36"/>
                </a:lnTo>
                <a:lnTo>
                  <a:pt x="98" y="36"/>
                </a:lnTo>
                <a:lnTo>
                  <a:pt x="109" y="38"/>
                </a:lnTo>
                <a:lnTo>
                  <a:pt x="122" y="41"/>
                </a:lnTo>
                <a:lnTo>
                  <a:pt x="131" y="47"/>
                </a:lnTo>
                <a:lnTo>
                  <a:pt x="140" y="54"/>
                </a:lnTo>
                <a:lnTo>
                  <a:pt x="147" y="63"/>
                </a:lnTo>
                <a:lnTo>
                  <a:pt x="152" y="74"/>
                </a:lnTo>
                <a:lnTo>
                  <a:pt x="156" y="85"/>
                </a:lnTo>
                <a:lnTo>
                  <a:pt x="158" y="98"/>
                </a:lnTo>
                <a:lnTo>
                  <a:pt x="158" y="98"/>
                </a:lnTo>
                <a:lnTo>
                  <a:pt x="156" y="108"/>
                </a:lnTo>
                <a:lnTo>
                  <a:pt x="152" y="119"/>
                </a:lnTo>
                <a:lnTo>
                  <a:pt x="147" y="130"/>
                </a:lnTo>
                <a:lnTo>
                  <a:pt x="140" y="139"/>
                </a:lnTo>
                <a:lnTo>
                  <a:pt x="131" y="146"/>
                </a:lnTo>
                <a:lnTo>
                  <a:pt x="122" y="152"/>
                </a:lnTo>
                <a:lnTo>
                  <a:pt x="109" y="156"/>
                </a:lnTo>
                <a:lnTo>
                  <a:pt x="98" y="157"/>
                </a:lnTo>
                <a:lnTo>
                  <a:pt x="98" y="157"/>
                </a:lnTo>
                <a:close/>
                <a:moveTo>
                  <a:pt x="60" y="98"/>
                </a:moveTo>
                <a:lnTo>
                  <a:pt x="60" y="98"/>
                </a:lnTo>
                <a:lnTo>
                  <a:pt x="60" y="105"/>
                </a:lnTo>
                <a:lnTo>
                  <a:pt x="62" y="112"/>
                </a:lnTo>
                <a:lnTo>
                  <a:pt x="65" y="117"/>
                </a:lnTo>
                <a:lnTo>
                  <a:pt x="71" y="123"/>
                </a:lnTo>
                <a:lnTo>
                  <a:pt x="76" y="128"/>
                </a:lnTo>
                <a:lnTo>
                  <a:pt x="83" y="132"/>
                </a:lnTo>
                <a:lnTo>
                  <a:pt x="89" y="134"/>
                </a:lnTo>
                <a:lnTo>
                  <a:pt x="98" y="134"/>
                </a:lnTo>
                <a:lnTo>
                  <a:pt x="98" y="134"/>
                </a:lnTo>
                <a:lnTo>
                  <a:pt x="105" y="134"/>
                </a:lnTo>
                <a:lnTo>
                  <a:pt x="112" y="132"/>
                </a:lnTo>
                <a:lnTo>
                  <a:pt x="118" y="128"/>
                </a:lnTo>
                <a:lnTo>
                  <a:pt x="125" y="123"/>
                </a:lnTo>
                <a:lnTo>
                  <a:pt x="129" y="117"/>
                </a:lnTo>
                <a:lnTo>
                  <a:pt x="132" y="112"/>
                </a:lnTo>
                <a:lnTo>
                  <a:pt x="134" y="105"/>
                </a:lnTo>
                <a:lnTo>
                  <a:pt x="136" y="98"/>
                </a:lnTo>
                <a:lnTo>
                  <a:pt x="136" y="98"/>
                </a:lnTo>
                <a:lnTo>
                  <a:pt x="134" y="88"/>
                </a:lnTo>
                <a:lnTo>
                  <a:pt x="132" y="81"/>
                </a:lnTo>
                <a:lnTo>
                  <a:pt x="129" y="76"/>
                </a:lnTo>
                <a:lnTo>
                  <a:pt x="125" y="70"/>
                </a:lnTo>
                <a:lnTo>
                  <a:pt x="118" y="65"/>
                </a:lnTo>
                <a:lnTo>
                  <a:pt x="112" y="61"/>
                </a:lnTo>
                <a:lnTo>
                  <a:pt x="105" y="59"/>
                </a:lnTo>
                <a:lnTo>
                  <a:pt x="98" y="59"/>
                </a:lnTo>
                <a:lnTo>
                  <a:pt x="98" y="59"/>
                </a:lnTo>
                <a:lnTo>
                  <a:pt x="89" y="59"/>
                </a:lnTo>
                <a:lnTo>
                  <a:pt x="83" y="61"/>
                </a:lnTo>
                <a:lnTo>
                  <a:pt x="76" y="65"/>
                </a:lnTo>
                <a:lnTo>
                  <a:pt x="71" y="70"/>
                </a:lnTo>
                <a:lnTo>
                  <a:pt x="65" y="76"/>
                </a:lnTo>
                <a:lnTo>
                  <a:pt x="62" y="81"/>
                </a:lnTo>
                <a:lnTo>
                  <a:pt x="60" y="88"/>
                </a:lnTo>
                <a:lnTo>
                  <a:pt x="60" y="98"/>
                </a:lnTo>
                <a:lnTo>
                  <a:pt x="60" y="98"/>
                </a:lnTo>
                <a:close/>
              </a:path>
            </a:pathLst>
          </a:custGeom>
          <a:solidFill>
            <a:srgbClr val="90A818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72" name="Freeform 100"/>
          <p:cNvSpPr/>
          <p:nvPr/>
        </p:nvSpPr>
        <p:spPr bwMode="auto">
          <a:xfrm>
            <a:off x="7524750" y="4441825"/>
            <a:ext cx="427038" cy="481013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rgbClr val="90A818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73" name="Group 76"/>
          <p:cNvGrpSpPr/>
          <p:nvPr/>
        </p:nvGrpSpPr>
        <p:grpSpPr>
          <a:xfrm>
            <a:off x="8695280" y="1487989"/>
            <a:ext cx="579843" cy="402587"/>
            <a:chOff x="5533573" y="812792"/>
            <a:chExt cx="400733" cy="278229"/>
          </a:xfrm>
          <a:solidFill>
            <a:srgbClr val="90A818"/>
          </a:solidFill>
        </p:grpSpPr>
        <p:sp>
          <p:nvSpPr>
            <p:cNvPr id="74" name="Freeform 101"/>
            <p:cNvSpPr/>
            <p:nvPr/>
          </p:nvSpPr>
          <p:spPr bwMode="auto">
            <a:xfrm>
              <a:off x="5730826" y="962288"/>
              <a:ext cx="93436" cy="128733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4"/>
                </a:cxn>
                <a:cxn ang="0">
                  <a:pos x="14" y="52"/>
                </a:cxn>
                <a:cxn ang="0">
                  <a:pos x="23" y="74"/>
                </a:cxn>
                <a:cxn ang="0">
                  <a:pos x="30" y="96"/>
                </a:cxn>
                <a:cxn ang="0">
                  <a:pos x="30" y="109"/>
                </a:cxn>
                <a:cxn ang="0">
                  <a:pos x="32" y="120"/>
                </a:cxn>
                <a:cxn ang="0">
                  <a:pos x="32" y="120"/>
                </a:cxn>
                <a:cxn ang="0">
                  <a:pos x="32" y="123"/>
                </a:cxn>
                <a:cxn ang="0">
                  <a:pos x="32" y="123"/>
                </a:cxn>
                <a:cxn ang="0">
                  <a:pos x="34" y="123"/>
                </a:cxn>
                <a:cxn ang="0">
                  <a:pos x="87" y="123"/>
                </a:cxn>
                <a:cxn ang="0">
                  <a:pos x="87" y="123"/>
                </a:cxn>
                <a:cxn ang="0">
                  <a:pos x="88" y="121"/>
                </a:cxn>
                <a:cxn ang="0">
                  <a:pos x="90" y="120"/>
                </a:cxn>
                <a:cxn ang="0">
                  <a:pos x="90" y="120"/>
                </a:cxn>
                <a:cxn ang="0">
                  <a:pos x="88" y="103"/>
                </a:cxn>
                <a:cxn ang="0">
                  <a:pos x="87" y="87"/>
                </a:cxn>
                <a:cxn ang="0">
                  <a:pos x="83" y="71"/>
                </a:cxn>
                <a:cxn ang="0">
                  <a:pos x="78" y="54"/>
                </a:cxn>
                <a:cxn ang="0">
                  <a:pos x="72" y="40"/>
                </a:cxn>
                <a:cxn ang="0">
                  <a:pos x="65" y="25"/>
                </a:cxn>
                <a:cxn ang="0">
                  <a:pos x="56" y="13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34" y="5"/>
                </a:cxn>
                <a:cxn ang="0">
                  <a:pos x="21" y="14"/>
                </a:cxn>
                <a:cxn ang="0">
                  <a:pos x="10" y="23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90" h="123">
                  <a:moveTo>
                    <a:pt x="0" y="34"/>
                  </a:moveTo>
                  <a:lnTo>
                    <a:pt x="0" y="34"/>
                  </a:lnTo>
                  <a:lnTo>
                    <a:pt x="14" y="52"/>
                  </a:lnTo>
                  <a:lnTo>
                    <a:pt x="23" y="74"/>
                  </a:lnTo>
                  <a:lnTo>
                    <a:pt x="30" y="96"/>
                  </a:lnTo>
                  <a:lnTo>
                    <a:pt x="30" y="109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32" y="123"/>
                  </a:lnTo>
                  <a:lnTo>
                    <a:pt x="32" y="123"/>
                  </a:lnTo>
                  <a:lnTo>
                    <a:pt x="34" y="123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88" y="121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88" y="103"/>
                  </a:lnTo>
                  <a:lnTo>
                    <a:pt x="87" y="87"/>
                  </a:lnTo>
                  <a:lnTo>
                    <a:pt x="83" y="71"/>
                  </a:lnTo>
                  <a:lnTo>
                    <a:pt x="78" y="54"/>
                  </a:lnTo>
                  <a:lnTo>
                    <a:pt x="72" y="40"/>
                  </a:lnTo>
                  <a:lnTo>
                    <a:pt x="65" y="25"/>
                  </a:lnTo>
                  <a:lnTo>
                    <a:pt x="56" y="13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4" y="5"/>
                  </a:lnTo>
                  <a:lnTo>
                    <a:pt x="21" y="14"/>
                  </a:lnTo>
                  <a:lnTo>
                    <a:pt x="10" y="23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5" name="Freeform 102"/>
            <p:cNvSpPr/>
            <p:nvPr/>
          </p:nvSpPr>
          <p:spPr bwMode="auto">
            <a:xfrm>
              <a:off x="5533573" y="814869"/>
              <a:ext cx="182717" cy="151573"/>
            </a:xfrm>
            <a:custGeom>
              <a:avLst/>
              <a:gdLst/>
              <a:ahLst/>
              <a:cxnLst>
                <a:cxn ang="0">
                  <a:pos x="178" y="71"/>
                </a:cxn>
                <a:cxn ang="0">
                  <a:pos x="178" y="71"/>
                </a:cxn>
                <a:cxn ang="0">
                  <a:pos x="154" y="58"/>
                </a:cxn>
                <a:cxn ang="0">
                  <a:pos x="131" y="49"/>
                </a:cxn>
                <a:cxn ang="0">
                  <a:pos x="104" y="44"/>
                </a:cxn>
                <a:cxn ang="0">
                  <a:pos x="76" y="42"/>
                </a:cxn>
                <a:cxn ang="0">
                  <a:pos x="76" y="2"/>
                </a:cxn>
                <a:cxn ang="0">
                  <a:pos x="76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73" y="0"/>
                </a:cxn>
                <a:cxn ang="0">
                  <a:pos x="2" y="71"/>
                </a:cxn>
                <a:cxn ang="0">
                  <a:pos x="2" y="71"/>
                </a:cxn>
                <a:cxn ang="0">
                  <a:pos x="0" y="73"/>
                </a:cxn>
                <a:cxn ang="0">
                  <a:pos x="2" y="75"/>
                </a:cxn>
                <a:cxn ang="0">
                  <a:pos x="73" y="145"/>
                </a:cxn>
                <a:cxn ang="0">
                  <a:pos x="73" y="145"/>
                </a:cxn>
                <a:cxn ang="0">
                  <a:pos x="75" y="145"/>
                </a:cxn>
                <a:cxn ang="0">
                  <a:pos x="75" y="145"/>
                </a:cxn>
                <a:cxn ang="0">
                  <a:pos x="76" y="144"/>
                </a:cxn>
                <a:cxn ang="0">
                  <a:pos x="76" y="100"/>
                </a:cxn>
                <a:cxn ang="0">
                  <a:pos x="76" y="100"/>
                </a:cxn>
                <a:cxn ang="0">
                  <a:pos x="91" y="100"/>
                </a:cxn>
                <a:cxn ang="0">
                  <a:pos x="105" y="102"/>
                </a:cxn>
                <a:cxn ang="0">
                  <a:pos x="118" y="107"/>
                </a:cxn>
                <a:cxn ang="0">
                  <a:pos x="133" y="113"/>
                </a:cxn>
                <a:cxn ang="0">
                  <a:pos x="133" y="113"/>
                </a:cxn>
                <a:cxn ang="0">
                  <a:pos x="142" y="100"/>
                </a:cxn>
                <a:cxn ang="0">
                  <a:pos x="153" y="89"/>
                </a:cxn>
                <a:cxn ang="0">
                  <a:pos x="165" y="80"/>
                </a:cxn>
                <a:cxn ang="0">
                  <a:pos x="178" y="71"/>
                </a:cxn>
                <a:cxn ang="0">
                  <a:pos x="178" y="71"/>
                </a:cxn>
              </a:cxnLst>
              <a:rect l="0" t="0" r="r" b="b"/>
              <a:pathLst>
                <a:path w="178" h="145">
                  <a:moveTo>
                    <a:pt x="178" y="71"/>
                  </a:moveTo>
                  <a:lnTo>
                    <a:pt x="178" y="71"/>
                  </a:lnTo>
                  <a:lnTo>
                    <a:pt x="154" y="58"/>
                  </a:lnTo>
                  <a:lnTo>
                    <a:pt x="131" y="49"/>
                  </a:lnTo>
                  <a:lnTo>
                    <a:pt x="104" y="44"/>
                  </a:lnTo>
                  <a:lnTo>
                    <a:pt x="76" y="42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0" y="73"/>
                  </a:lnTo>
                  <a:lnTo>
                    <a:pt x="2" y="75"/>
                  </a:lnTo>
                  <a:lnTo>
                    <a:pt x="73" y="145"/>
                  </a:lnTo>
                  <a:lnTo>
                    <a:pt x="73" y="145"/>
                  </a:lnTo>
                  <a:lnTo>
                    <a:pt x="75" y="145"/>
                  </a:lnTo>
                  <a:lnTo>
                    <a:pt x="75" y="145"/>
                  </a:lnTo>
                  <a:lnTo>
                    <a:pt x="76" y="144"/>
                  </a:lnTo>
                  <a:lnTo>
                    <a:pt x="76" y="100"/>
                  </a:lnTo>
                  <a:lnTo>
                    <a:pt x="76" y="100"/>
                  </a:lnTo>
                  <a:lnTo>
                    <a:pt x="91" y="100"/>
                  </a:lnTo>
                  <a:lnTo>
                    <a:pt x="105" y="102"/>
                  </a:lnTo>
                  <a:lnTo>
                    <a:pt x="118" y="107"/>
                  </a:lnTo>
                  <a:lnTo>
                    <a:pt x="133" y="113"/>
                  </a:lnTo>
                  <a:lnTo>
                    <a:pt x="133" y="113"/>
                  </a:lnTo>
                  <a:lnTo>
                    <a:pt x="142" y="100"/>
                  </a:lnTo>
                  <a:lnTo>
                    <a:pt x="153" y="89"/>
                  </a:lnTo>
                  <a:lnTo>
                    <a:pt x="165" y="80"/>
                  </a:lnTo>
                  <a:lnTo>
                    <a:pt x="178" y="71"/>
                  </a:lnTo>
                  <a:lnTo>
                    <a:pt x="178" y="7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6" name="Freeform 103"/>
            <p:cNvSpPr/>
            <p:nvPr/>
          </p:nvSpPr>
          <p:spPr bwMode="auto">
            <a:xfrm>
              <a:off x="5620779" y="812792"/>
              <a:ext cx="313527" cy="278228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77" name="Freeform 104"/>
          <p:cNvSpPr>
            <a:spLocks noEditPoints="1"/>
          </p:cNvSpPr>
          <p:nvPr/>
        </p:nvSpPr>
        <p:spPr bwMode="auto">
          <a:xfrm>
            <a:off x="8751888" y="3479800"/>
            <a:ext cx="466725" cy="452438"/>
          </a:xfrm>
          <a:custGeom>
            <a:avLst/>
            <a:gdLst/>
            <a:ahLst/>
            <a:cxnLst>
              <a:cxn ang="0">
                <a:pos x="243" y="45"/>
              </a:cxn>
              <a:cxn ang="0">
                <a:pos x="243" y="20"/>
              </a:cxn>
              <a:cxn ang="0">
                <a:pos x="238" y="6"/>
              </a:cxn>
              <a:cxn ang="0">
                <a:pos x="221" y="0"/>
              </a:cxn>
              <a:cxn ang="0">
                <a:pos x="214" y="2"/>
              </a:cxn>
              <a:cxn ang="0">
                <a:pos x="203" y="13"/>
              </a:cxn>
              <a:cxn ang="0">
                <a:pos x="202" y="45"/>
              </a:cxn>
              <a:cxn ang="0">
                <a:pos x="109" y="20"/>
              </a:cxn>
              <a:cxn ang="0">
                <a:pos x="107" y="13"/>
              </a:cxn>
              <a:cxn ang="0">
                <a:pos x="96" y="2"/>
              </a:cxn>
              <a:cxn ang="0">
                <a:pos x="87" y="0"/>
              </a:cxn>
              <a:cxn ang="0">
                <a:pos x="73" y="6"/>
              </a:cxn>
              <a:cxn ang="0">
                <a:pos x="67" y="20"/>
              </a:cxn>
              <a:cxn ang="0">
                <a:pos x="17" y="45"/>
              </a:cxn>
              <a:cxn ang="0">
                <a:pos x="9" y="47"/>
              </a:cxn>
              <a:cxn ang="0">
                <a:pos x="2" y="54"/>
              </a:cxn>
              <a:cxn ang="0">
                <a:pos x="0" y="287"/>
              </a:cxn>
              <a:cxn ang="0">
                <a:pos x="2" y="292"/>
              </a:cxn>
              <a:cxn ang="0">
                <a:pos x="9" y="301"/>
              </a:cxn>
              <a:cxn ang="0">
                <a:pos x="294" y="301"/>
              </a:cxn>
              <a:cxn ang="0">
                <a:pos x="301" y="301"/>
              </a:cxn>
              <a:cxn ang="0">
                <a:pos x="308" y="292"/>
              </a:cxn>
              <a:cxn ang="0">
                <a:pos x="310" y="62"/>
              </a:cxn>
              <a:cxn ang="0">
                <a:pos x="308" y="54"/>
              </a:cxn>
              <a:cxn ang="0">
                <a:pos x="301" y="47"/>
              </a:cxn>
              <a:cxn ang="0">
                <a:pos x="294" y="45"/>
              </a:cxn>
              <a:cxn ang="0">
                <a:pos x="145" y="156"/>
              </a:cxn>
              <a:cxn ang="0">
                <a:pos x="96" y="114"/>
              </a:cxn>
              <a:cxn ang="0">
                <a:pos x="165" y="114"/>
              </a:cxn>
              <a:cxn ang="0">
                <a:pos x="214" y="156"/>
              </a:cxn>
              <a:cxn ang="0">
                <a:pos x="165" y="114"/>
              </a:cxn>
              <a:cxn ang="0">
                <a:pos x="75" y="156"/>
              </a:cxn>
              <a:cxn ang="0">
                <a:pos x="31" y="114"/>
              </a:cxn>
              <a:cxn ang="0">
                <a:pos x="75" y="178"/>
              </a:cxn>
              <a:cxn ang="0">
                <a:pos x="31" y="209"/>
              </a:cxn>
              <a:cxn ang="0">
                <a:pos x="75" y="178"/>
              </a:cxn>
              <a:cxn ang="0">
                <a:pos x="145" y="178"/>
              </a:cxn>
              <a:cxn ang="0">
                <a:pos x="96" y="209"/>
              </a:cxn>
              <a:cxn ang="0">
                <a:pos x="145" y="229"/>
              </a:cxn>
              <a:cxn ang="0">
                <a:pos x="96" y="270"/>
              </a:cxn>
              <a:cxn ang="0">
                <a:pos x="145" y="229"/>
              </a:cxn>
              <a:cxn ang="0">
                <a:pos x="214" y="229"/>
              </a:cxn>
              <a:cxn ang="0">
                <a:pos x="165" y="270"/>
              </a:cxn>
              <a:cxn ang="0">
                <a:pos x="165" y="209"/>
              </a:cxn>
              <a:cxn ang="0">
                <a:pos x="214" y="178"/>
              </a:cxn>
              <a:cxn ang="0">
                <a:pos x="165" y="209"/>
              </a:cxn>
              <a:cxn ang="0">
                <a:pos x="279" y="178"/>
              </a:cxn>
              <a:cxn ang="0">
                <a:pos x="236" y="209"/>
              </a:cxn>
              <a:cxn ang="0">
                <a:pos x="236" y="156"/>
              </a:cxn>
              <a:cxn ang="0">
                <a:pos x="279" y="114"/>
              </a:cxn>
              <a:cxn ang="0">
                <a:pos x="236" y="156"/>
              </a:cxn>
              <a:cxn ang="0">
                <a:pos x="75" y="229"/>
              </a:cxn>
              <a:cxn ang="0">
                <a:pos x="31" y="270"/>
              </a:cxn>
              <a:cxn ang="0">
                <a:pos x="236" y="270"/>
              </a:cxn>
              <a:cxn ang="0">
                <a:pos x="279" y="229"/>
              </a:cxn>
              <a:cxn ang="0">
                <a:pos x="236" y="270"/>
              </a:cxn>
            </a:cxnLst>
            <a:rect l="0" t="0" r="r" b="b"/>
            <a:pathLst>
              <a:path w="310" h="301">
                <a:moveTo>
                  <a:pt x="294" y="45"/>
                </a:moveTo>
                <a:lnTo>
                  <a:pt x="243" y="45"/>
                </a:lnTo>
                <a:lnTo>
                  <a:pt x="243" y="20"/>
                </a:lnTo>
                <a:lnTo>
                  <a:pt x="243" y="20"/>
                </a:lnTo>
                <a:lnTo>
                  <a:pt x="241" y="13"/>
                </a:lnTo>
                <a:lnTo>
                  <a:pt x="238" y="6"/>
                </a:lnTo>
                <a:lnTo>
                  <a:pt x="231" y="2"/>
                </a:lnTo>
                <a:lnTo>
                  <a:pt x="221" y="0"/>
                </a:lnTo>
                <a:lnTo>
                  <a:pt x="221" y="0"/>
                </a:lnTo>
                <a:lnTo>
                  <a:pt x="214" y="2"/>
                </a:lnTo>
                <a:lnTo>
                  <a:pt x="207" y="6"/>
                </a:lnTo>
                <a:lnTo>
                  <a:pt x="203" y="13"/>
                </a:lnTo>
                <a:lnTo>
                  <a:pt x="202" y="20"/>
                </a:lnTo>
                <a:lnTo>
                  <a:pt x="202" y="45"/>
                </a:lnTo>
                <a:lnTo>
                  <a:pt x="109" y="45"/>
                </a:lnTo>
                <a:lnTo>
                  <a:pt x="109" y="20"/>
                </a:lnTo>
                <a:lnTo>
                  <a:pt x="109" y="20"/>
                </a:lnTo>
                <a:lnTo>
                  <a:pt x="107" y="13"/>
                </a:lnTo>
                <a:lnTo>
                  <a:pt x="102" y="6"/>
                </a:lnTo>
                <a:lnTo>
                  <a:pt x="96" y="2"/>
                </a:lnTo>
                <a:lnTo>
                  <a:pt x="87" y="0"/>
                </a:lnTo>
                <a:lnTo>
                  <a:pt x="87" y="0"/>
                </a:lnTo>
                <a:lnTo>
                  <a:pt x="80" y="2"/>
                </a:lnTo>
                <a:lnTo>
                  <a:pt x="73" y="6"/>
                </a:lnTo>
                <a:lnTo>
                  <a:pt x="69" y="13"/>
                </a:lnTo>
                <a:lnTo>
                  <a:pt x="67" y="20"/>
                </a:lnTo>
                <a:lnTo>
                  <a:pt x="67" y="45"/>
                </a:lnTo>
                <a:lnTo>
                  <a:pt x="17" y="45"/>
                </a:lnTo>
                <a:lnTo>
                  <a:pt x="17" y="45"/>
                </a:lnTo>
                <a:lnTo>
                  <a:pt x="9" y="47"/>
                </a:lnTo>
                <a:lnTo>
                  <a:pt x="4" y="51"/>
                </a:lnTo>
                <a:lnTo>
                  <a:pt x="2" y="54"/>
                </a:lnTo>
                <a:lnTo>
                  <a:pt x="0" y="62"/>
                </a:lnTo>
                <a:lnTo>
                  <a:pt x="0" y="287"/>
                </a:lnTo>
                <a:lnTo>
                  <a:pt x="0" y="287"/>
                </a:lnTo>
                <a:lnTo>
                  <a:pt x="2" y="292"/>
                </a:lnTo>
                <a:lnTo>
                  <a:pt x="4" y="297"/>
                </a:lnTo>
                <a:lnTo>
                  <a:pt x="9" y="301"/>
                </a:lnTo>
                <a:lnTo>
                  <a:pt x="17" y="301"/>
                </a:lnTo>
                <a:lnTo>
                  <a:pt x="294" y="301"/>
                </a:lnTo>
                <a:lnTo>
                  <a:pt x="294" y="301"/>
                </a:lnTo>
                <a:lnTo>
                  <a:pt x="301" y="301"/>
                </a:lnTo>
                <a:lnTo>
                  <a:pt x="305" y="297"/>
                </a:lnTo>
                <a:lnTo>
                  <a:pt x="308" y="292"/>
                </a:lnTo>
                <a:lnTo>
                  <a:pt x="310" y="287"/>
                </a:lnTo>
                <a:lnTo>
                  <a:pt x="310" y="62"/>
                </a:lnTo>
                <a:lnTo>
                  <a:pt x="310" y="62"/>
                </a:lnTo>
                <a:lnTo>
                  <a:pt x="308" y="54"/>
                </a:lnTo>
                <a:lnTo>
                  <a:pt x="305" y="51"/>
                </a:lnTo>
                <a:lnTo>
                  <a:pt x="301" y="47"/>
                </a:lnTo>
                <a:lnTo>
                  <a:pt x="294" y="45"/>
                </a:lnTo>
                <a:lnTo>
                  <a:pt x="294" y="45"/>
                </a:lnTo>
                <a:close/>
                <a:moveTo>
                  <a:pt x="145" y="114"/>
                </a:moveTo>
                <a:lnTo>
                  <a:pt x="145" y="156"/>
                </a:lnTo>
                <a:lnTo>
                  <a:pt x="96" y="156"/>
                </a:lnTo>
                <a:lnTo>
                  <a:pt x="96" y="114"/>
                </a:lnTo>
                <a:lnTo>
                  <a:pt x="145" y="114"/>
                </a:lnTo>
                <a:close/>
                <a:moveTo>
                  <a:pt x="165" y="114"/>
                </a:moveTo>
                <a:lnTo>
                  <a:pt x="214" y="114"/>
                </a:lnTo>
                <a:lnTo>
                  <a:pt x="214" y="156"/>
                </a:lnTo>
                <a:lnTo>
                  <a:pt x="165" y="156"/>
                </a:lnTo>
                <a:lnTo>
                  <a:pt x="165" y="114"/>
                </a:lnTo>
                <a:close/>
                <a:moveTo>
                  <a:pt x="75" y="114"/>
                </a:moveTo>
                <a:lnTo>
                  <a:pt x="75" y="156"/>
                </a:lnTo>
                <a:lnTo>
                  <a:pt x="31" y="156"/>
                </a:lnTo>
                <a:lnTo>
                  <a:pt x="31" y="114"/>
                </a:lnTo>
                <a:lnTo>
                  <a:pt x="75" y="114"/>
                </a:lnTo>
                <a:close/>
                <a:moveTo>
                  <a:pt x="75" y="178"/>
                </a:moveTo>
                <a:lnTo>
                  <a:pt x="75" y="209"/>
                </a:lnTo>
                <a:lnTo>
                  <a:pt x="31" y="209"/>
                </a:lnTo>
                <a:lnTo>
                  <a:pt x="31" y="178"/>
                </a:lnTo>
                <a:lnTo>
                  <a:pt x="75" y="178"/>
                </a:lnTo>
                <a:close/>
                <a:moveTo>
                  <a:pt x="96" y="178"/>
                </a:moveTo>
                <a:lnTo>
                  <a:pt x="145" y="178"/>
                </a:lnTo>
                <a:lnTo>
                  <a:pt x="145" y="209"/>
                </a:lnTo>
                <a:lnTo>
                  <a:pt x="96" y="209"/>
                </a:lnTo>
                <a:lnTo>
                  <a:pt x="96" y="178"/>
                </a:lnTo>
                <a:close/>
                <a:moveTo>
                  <a:pt x="145" y="229"/>
                </a:moveTo>
                <a:lnTo>
                  <a:pt x="145" y="270"/>
                </a:lnTo>
                <a:lnTo>
                  <a:pt x="96" y="270"/>
                </a:lnTo>
                <a:lnTo>
                  <a:pt x="96" y="229"/>
                </a:lnTo>
                <a:lnTo>
                  <a:pt x="145" y="229"/>
                </a:lnTo>
                <a:close/>
                <a:moveTo>
                  <a:pt x="165" y="229"/>
                </a:moveTo>
                <a:lnTo>
                  <a:pt x="214" y="229"/>
                </a:lnTo>
                <a:lnTo>
                  <a:pt x="214" y="270"/>
                </a:lnTo>
                <a:lnTo>
                  <a:pt x="165" y="270"/>
                </a:lnTo>
                <a:lnTo>
                  <a:pt x="165" y="229"/>
                </a:lnTo>
                <a:close/>
                <a:moveTo>
                  <a:pt x="165" y="209"/>
                </a:moveTo>
                <a:lnTo>
                  <a:pt x="165" y="178"/>
                </a:lnTo>
                <a:lnTo>
                  <a:pt x="214" y="178"/>
                </a:lnTo>
                <a:lnTo>
                  <a:pt x="214" y="209"/>
                </a:lnTo>
                <a:lnTo>
                  <a:pt x="165" y="209"/>
                </a:lnTo>
                <a:close/>
                <a:moveTo>
                  <a:pt x="236" y="178"/>
                </a:moveTo>
                <a:lnTo>
                  <a:pt x="279" y="178"/>
                </a:lnTo>
                <a:lnTo>
                  <a:pt x="279" y="209"/>
                </a:lnTo>
                <a:lnTo>
                  <a:pt x="236" y="209"/>
                </a:lnTo>
                <a:lnTo>
                  <a:pt x="236" y="178"/>
                </a:lnTo>
                <a:close/>
                <a:moveTo>
                  <a:pt x="236" y="156"/>
                </a:moveTo>
                <a:lnTo>
                  <a:pt x="236" y="114"/>
                </a:lnTo>
                <a:lnTo>
                  <a:pt x="279" y="114"/>
                </a:lnTo>
                <a:lnTo>
                  <a:pt x="279" y="156"/>
                </a:lnTo>
                <a:lnTo>
                  <a:pt x="236" y="156"/>
                </a:lnTo>
                <a:close/>
                <a:moveTo>
                  <a:pt x="31" y="229"/>
                </a:moveTo>
                <a:lnTo>
                  <a:pt x="75" y="229"/>
                </a:lnTo>
                <a:lnTo>
                  <a:pt x="75" y="270"/>
                </a:lnTo>
                <a:lnTo>
                  <a:pt x="31" y="270"/>
                </a:lnTo>
                <a:lnTo>
                  <a:pt x="31" y="229"/>
                </a:lnTo>
                <a:close/>
                <a:moveTo>
                  <a:pt x="236" y="270"/>
                </a:moveTo>
                <a:lnTo>
                  <a:pt x="236" y="229"/>
                </a:lnTo>
                <a:lnTo>
                  <a:pt x="279" y="229"/>
                </a:lnTo>
                <a:lnTo>
                  <a:pt x="279" y="270"/>
                </a:lnTo>
                <a:lnTo>
                  <a:pt x="236" y="270"/>
                </a:lnTo>
                <a:close/>
              </a:path>
            </a:pathLst>
          </a:custGeom>
          <a:solidFill>
            <a:srgbClr val="90A818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78" name="Freeform 105"/>
          <p:cNvSpPr/>
          <p:nvPr/>
        </p:nvSpPr>
        <p:spPr bwMode="auto">
          <a:xfrm>
            <a:off x="7539038" y="5483225"/>
            <a:ext cx="393700" cy="393700"/>
          </a:xfrm>
          <a:custGeom>
            <a:avLst/>
            <a:gdLst/>
            <a:ahLst/>
            <a:cxnLst>
              <a:cxn ang="0">
                <a:pos x="255" y="58"/>
              </a:cxn>
              <a:cxn ang="0">
                <a:pos x="257" y="53"/>
              </a:cxn>
              <a:cxn ang="0">
                <a:pos x="262" y="38"/>
              </a:cxn>
              <a:cxn ang="0">
                <a:pos x="257" y="24"/>
              </a:cxn>
              <a:cxn ang="0">
                <a:pos x="244" y="9"/>
              </a:cxn>
              <a:cxn ang="0">
                <a:pos x="241" y="5"/>
              </a:cxn>
              <a:cxn ang="0">
                <a:pos x="224" y="0"/>
              </a:cxn>
              <a:cxn ang="0">
                <a:pos x="210" y="5"/>
              </a:cxn>
              <a:cxn ang="0">
                <a:pos x="132" y="82"/>
              </a:cxn>
              <a:cxn ang="0">
                <a:pos x="58" y="9"/>
              </a:cxn>
              <a:cxn ang="0">
                <a:pos x="49" y="2"/>
              </a:cxn>
              <a:cxn ang="0">
                <a:pos x="27" y="2"/>
              </a:cxn>
              <a:cxn ang="0">
                <a:pos x="18" y="9"/>
              </a:cxn>
              <a:cxn ang="0">
                <a:pos x="9" y="18"/>
              </a:cxn>
              <a:cxn ang="0">
                <a:pos x="3" y="27"/>
              </a:cxn>
              <a:cxn ang="0">
                <a:pos x="3" y="49"/>
              </a:cxn>
              <a:cxn ang="0">
                <a:pos x="9" y="58"/>
              </a:cxn>
              <a:cxn ang="0">
                <a:pos x="9" y="205"/>
              </a:cxn>
              <a:cxn ang="0">
                <a:pos x="5" y="210"/>
              </a:cxn>
              <a:cxn ang="0">
                <a:pos x="0" y="225"/>
              </a:cxn>
              <a:cxn ang="0">
                <a:pos x="5" y="241"/>
              </a:cxn>
              <a:cxn ang="0">
                <a:pos x="18" y="254"/>
              </a:cxn>
              <a:cxn ang="0">
                <a:pos x="23" y="257"/>
              </a:cxn>
              <a:cxn ang="0">
                <a:pos x="38" y="263"/>
              </a:cxn>
              <a:cxn ang="0">
                <a:pos x="54" y="257"/>
              </a:cxn>
              <a:cxn ang="0">
                <a:pos x="132" y="181"/>
              </a:cxn>
              <a:cxn ang="0">
                <a:pos x="204" y="254"/>
              </a:cxn>
              <a:cxn ang="0">
                <a:pos x="214" y="261"/>
              </a:cxn>
              <a:cxn ang="0">
                <a:pos x="235" y="261"/>
              </a:cxn>
              <a:cxn ang="0">
                <a:pos x="244" y="254"/>
              </a:cxn>
              <a:cxn ang="0">
                <a:pos x="255" y="245"/>
              </a:cxn>
              <a:cxn ang="0">
                <a:pos x="261" y="236"/>
              </a:cxn>
              <a:cxn ang="0">
                <a:pos x="261" y="214"/>
              </a:cxn>
              <a:cxn ang="0">
                <a:pos x="255" y="205"/>
              </a:cxn>
            </a:cxnLst>
            <a:rect l="0" t="0" r="r" b="b"/>
            <a:pathLst>
              <a:path w="262" h="263">
                <a:moveTo>
                  <a:pt x="181" y="132"/>
                </a:moveTo>
                <a:lnTo>
                  <a:pt x="255" y="58"/>
                </a:lnTo>
                <a:lnTo>
                  <a:pt x="255" y="58"/>
                </a:lnTo>
                <a:lnTo>
                  <a:pt x="257" y="53"/>
                </a:lnTo>
                <a:lnTo>
                  <a:pt x="261" y="49"/>
                </a:lnTo>
                <a:lnTo>
                  <a:pt x="262" y="38"/>
                </a:lnTo>
                <a:lnTo>
                  <a:pt x="261" y="27"/>
                </a:lnTo>
                <a:lnTo>
                  <a:pt x="257" y="24"/>
                </a:lnTo>
                <a:lnTo>
                  <a:pt x="255" y="18"/>
                </a:lnTo>
                <a:lnTo>
                  <a:pt x="244" y="9"/>
                </a:lnTo>
                <a:lnTo>
                  <a:pt x="244" y="9"/>
                </a:lnTo>
                <a:lnTo>
                  <a:pt x="241" y="5"/>
                </a:lnTo>
                <a:lnTo>
                  <a:pt x="235" y="2"/>
                </a:lnTo>
                <a:lnTo>
                  <a:pt x="224" y="0"/>
                </a:lnTo>
                <a:lnTo>
                  <a:pt x="214" y="2"/>
                </a:lnTo>
                <a:lnTo>
                  <a:pt x="210" y="5"/>
                </a:lnTo>
                <a:lnTo>
                  <a:pt x="204" y="9"/>
                </a:lnTo>
                <a:lnTo>
                  <a:pt x="132" y="82"/>
                </a:lnTo>
                <a:lnTo>
                  <a:pt x="58" y="9"/>
                </a:lnTo>
                <a:lnTo>
                  <a:pt x="58" y="9"/>
                </a:lnTo>
                <a:lnTo>
                  <a:pt x="54" y="5"/>
                </a:lnTo>
                <a:lnTo>
                  <a:pt x="49" y="2"/>
                </a:lnTo>
                <a:lnTo>
                  <a:pt x="38" y="0"/>
                </a:lnTo>
                <a:lnTo>
                  <a:pt x="27" y="2"/>
                </a:lnTo>
                <a:lnTo>
                  <a:pt x="23" y="5"/>
                </a:lnTo>
                <a:lnTo>
                  <a:pt x="18" y="9"/>
                </a:lnTo>
                <a:lnTo>
                  <a:pt x="9" y="18"/>
                </a:lnTo>
                <a:lnTo>
                  <a:pt x="9" y="18"/>
                </a:lnTo>
                <a:lnTo>
                  <a:pt x="5" y="24"/>
                </a:lnTo>
                <a:lnTo>
                  <a:pt x="3" y="27"/>
                </a:lnTo>
                <a:lnTo>
                  <a:pt x="0" y="38"/>
                </a:lnTo>
                <a:lnTo>
                  <a:pt x="3" y="49"/>
                </a:lnTo>
                <a:lnTo>
                  <a:pt x="5" y="53"/>
                </a:lnTo>
                <a:lnTo>
                  <a:pt x="9" y="58"/>
                </a:lnTo>
                <a:lnTo>
                  <a:pt x="83" y="132"/>
                </a:lnTo>
                <a:lnTo>
                  <a:pt x="9" y="205"/>
                </a:lnTo>
                <a:lnTo>
                  <a:pt x="9" y="205"/>
                </a:lnTo>
                <a:lnTo>
                  <a:pt x="5" y="210"/>
                </a:lnTo>
                <a:lnTo>
                  <a:pt x="3" y="214"/>
                </a:lnTo>
                <a:lnTo>
                  <a:pt x="0" y="225"/>
                </a:lnTo>
                <a:lnTo>
                  <a:pt x="3" y="236"/>
                </a:lnTo>
                <a:lnTo>
                  <a:pt x="5" y="241"/>
                </a:lnTo>
                <a:lnTo>
                  <a:pt x="9" y="245"/>
                </a:lnTo>
                <a:lnTo>
                  <a:pt x="18" y="254"/>
                </a:lnTo>
                <a:lnTo>
                  <a:pt x="18" y="254"/>
                </a:lnTo>
                <a:lnTo>
                  <a:pt x="23" y="257"/>
                </a:lnTo>
                <a:lnTo>
                  <a:pt x="27" y="261"/>
                </a:lnTo>
                <a:lnTo>
                  <a:pt x="38" y="263"/>
                </a:lnTo>
                <a:lnTo>
                  <a:pt x="49" y="261"/>
                </a:lnTo>
                <a:lnTo>
                  <a:pt x="54" y="257"/>
                </a:lnTo>
                <a:lnTo>
                  <a:pt x="58" y="254"/>
                </a:lnTo>
                <a:lnTo>
                  <a:pt x="132" y="181"/>
                </a:lnTo>
                <a:lnTo>
                  <a:pt x="204" y="254"/>
                </a:lnTo>
                <a:lnTo>
                  <a:pt x="204" y="254"/>
                </a:lnTo>
                <a:lnTo>
                  <a:pt x="210" y="257"/>
                </a:lnTo>
                <a:lnTo>
                  <a:pt x="214" y="261"/>
                </a:lnTo>
                <a:lnTo>
                  <a:pt x="224" y="263"/>
                </a:lnTo>
                <a:lnTo>
                  <a:pt x="235" y="261"/>
                </a:lnTo>
                <a:lnTo>
                  <a:pt x="241" y="257"/>
                </a:lnTo>
                <a:lnTo>
                  <a:pt x="244" y="254"/>
                </a:lnTo>
                <a:lnTo>
                  <a:pt x="255" y="245"/>
                </a:lnTo>
                <a:lnTo>
                  <a:pt x="255" y="245"/>
                </a:lnTo>
                <a:lnTo>
                  <a:pt x="257" y="241"/>
                </a:lnTo>
                <a:lnTo>
                  <a:pt x="261" y="236"/>
                </a:lnTo>
                <a:lnTo>
                  <a:pt x="262" y="225"/>
                </a:lnTo>
                <a:lnTo>
                  <a:pt x="261" y="214"/>
                </a:lnTo>
                <a:lnTo>
                  <a:pt x="257" y="210"/>
                </a:lnTo>
                <a:lnTo>
                  <a:pt x="255" y="205"/>
                </a:lnTo>
                <a:lnTo>
                  <a:pt x="181" y="132"/>
                </a:lnTo>
                <a:close/>
              </a:path>
            </a:pathLst>
          </a:custGeom>
          <a:solidFill>
            <a:srgbClr val="90A818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79" name="Freeform 106"/>
          <p:cNvSpPr>
            <a:spLocks noEditPoints="1"/>
          </p:cNvSpPr>
          <p:nvPr/>
        </p:nvSpPr>
        <p:spPr bwMode="auto">
          <a:xfrm>
            <a:off x="2576513" y="4503738"/>
            <a:ext cx="517525" cy="384175"/>
          </a:xfrm>
          <a:custGeom>
            <a:avLst/>
            <a:gdLst/>
            <a:ahLst/>
            <a:cxnLst>
              <a:cxn ang="0">
                <a:pos x="41" y="0"/>
              </a:cxn>
              <a:cxn ang="0">
                <a:pos x="34" y="0"/>
              </a:cxn>
              <a:cxn ang="0">
                <a:pos x="18" y="7"/>
              </a:cxn>
              <a:cxn ang="0">
                <a:pos x="7" y="18"/>
              </a:cxn>
              <a:cxn ang="0">
                <a:pos x="0" y="33"/>
              </a:cxn>
              <a:cxn ang="0">
                <a:pos x="0" y="214"/>
              </a:cxn>
              <a:cxn ang="0">
                <a:pos x="0" y="221"/>
              </a:cxn>
              <a:cxn ang="0">
                <a:pos x="7" y="237"/>
              </a:cxn>
              <a:cxn ang="0">
                <a:pos x="18" y="248"/>
              </a:cxn>
              <a:cxn ang="0">
                <a:pos x="34" y="256"/>
              </a:cxn>
              <a:cxn ang="0">
                <a:pos x="299" y="256"/>
              </a:cxn>
              <a:cxn ang="0">
                <a:pos x="308" y="256"/>
              </a:cxn>
              <a:cxn ang="0">
                <a:pos x="322" y="248"/>
              </a:cxn>
              <a:cxn ang="0">
                <a:pos x="335" y="237"/>
              </a:cxn>
              <a:cxn ang="0">
                <a:pos x="340" y="221"/>
              </a:cxn>
              <a:cxn ang="0">
                <a:pos x="342" y="42"/>
              </a:cxn>
              <a:cxn ang="0">
                <a:pos x="340" y="33"/>
              </a:cxn>
              <a:cxn ang="0">
                <a:pos x="335" y="18"/>
              </a:cxn>
              <a:cxn ang="0">
                <a:pos x="322" y="7"/>
              </a:cxn>
              <a:cxn ang="0">
                <a:pos x="308" y="0"/>
              </a:cxn>
              <a:cxn ang="0">
                <a:pos x="299" y="0"/>
              </a:cxn>
              <a:cxn ang="0">
                <a:pos x="319" y="36"/>
              </a:cxn>
              <a:cxn ang="0">
                <a:pos x="320" y="42"/>
              </a:cxn>
              <a:cxn ang="0">
                <a:pos x="320" y="214"/>
              </a:cxn>
              <a:cxn ang="0">
                <a:pos x="228" y="114"/>
              </a:cxn>
              <a:cxn ang="0">
                <a:pos x="299" y="20"/>
              </a:cxn>
              <a:cxn ang="0">
                <a:pos x="170" y="134"/>
              </a:cxn>
              <a:cxn ang="0">
                <a:pos x="38" y="22"/>
              </a:cxn>
              <a:cxn ang="0">
                <a:pos x="299" y="20"/>
              </a:cxn>
              <a:cxn ang="0">
                <a:pos x="21" y="218"/>
              </a:cxn>
              <a:cxn ang="0">
                <a:pos x="21" y="42"/>
              </a:cxn>
              <a:cxn ang="0">
                <a:pos x="21" y="36"/>
              </a:cxn>
              <a:cxn ang="0">
                <a:pos x="21" y="218"/>
              </a:cxn>
              <a:cxn ang="0">
                <a:pos x="41" y="234"/>
              </a:cxn>
              <a:cxn ang="0">
                <a:pos x="128" y="127"/>
              </a:cxn>
              <a:cxn ang="0">
                <a:pos x="163" y="158"/>
              </a:cxn>
              <a:cxn ang="0">
                <a:pos x="170" y="160"/>
              </a:cxn>
              <a:cxn ang="0">
                <a:pos x="174" y="160"/>
              </a:cxn>
              <a:cxn ang="0">
                <a:pos x="212" y="127"/>
              </a:cxn>
              <a:cxn ang="0">
                <a:pos x="306" y="234"/>
              </a:cxn>
              <a:cxn ang="0">
                <a:pos x="41" y="234"/>
              </a:cxn>
            </a:cxnLst>
            <a:rect l="0" t="0" r="r" b="b"/>
            <a:pathLst>
              <a:path w="342" h="256">
                <a:moveTo>
                  <a:pt x="299" y="0"/>
                </a:moveTo>
                <a:lnTo>
                  <a:pt x="41" y="0"/>
                </a:lnTo>
                <a:lnTo>
                  <a:pt x="41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1"/>
                </a:lnTo>
                <a:lnTo>
                  <a:pt x="7" y="18"/>
                </a:lnTo>
                <a:lnTo>
                  <a:pt x="3" y="25"/>
                </a:lnTo>
                <a:lnTo>
                  <a:pt x="0" y="33"/>
                </a:lnTo>
                <a:lnTo>
                  <a:pt x="0" y="42"/>
                </a:lnTo>
                <a:lnTo>
                  <a:pt x="0" y="214"/>
                </a:lnTo>
                <a:lnTo>
                  <a:pt x="0" y="214"/>
                </a:lnTo>
                <a:lnTo>
                  <a:pt x="0" y="221"/>
                </a:lnTo>
                <a:lnTo>
                  <a:pt x="3" y="230"/>
                </a:lnTo>
                <a:lnTo>
                  <a:pt x="7" y="237"/>
                </a:lnTo>
                <a:lnTo>
                  <a:pt x="12" y="243"/>
                </a:lnTo>
                <a:lnTo>
                  <a:pt x="18" y="248"/>
                </a:lnTo>
                <a:lnTo>
                  <a:pt x="25" y="252"/>
                </a:lnTo>
                <a:lnTo>
                  <a:pt x="34" y="256"/>
                </a:lnTo>
                <a:lnTo>
                  <a:pt x="41" y="256"/>
                </a:lnTo>
                <a:lnTo>
                  <a:pt x="299" y="256"/>
                </a:lnTo>
                <a:lnTo>
                  <a:pt x="299" y="256"/>
                </a:lnTo>
                <a:lnTo>
                  <a:pt x="308" y="256"/>
                </a:lnTo>
                <a:lnTo>
                  <a:pt x="315" y="252"/>
                </a:lnTo>
                <a:lnTo>
                  <a:pt x="322" y="248"/>
                </a:lnTo>
                <a:lnTo>
                  <a:pt x="330" y="243"/>
                </a:lnTo>
                <a:lnTo>
                  <a:pt x="335" y="237"/>
                </a:lnTo>
                <a:lnTo>
                  <a:pt x="339" y="230"/>
                </a:lnTo>
                <a:lnTo>
                  <a:pt x="340" y="221"/>
                </a:lnTo>
                <a:lnTo>
                  <a:pt x="342" y="214"/>
                </a:lnTo>
                <a:lnTo>
                  <a:pt x="342" y="42"/>
                </a:lnTo>
                <a:lnTo>
                  <a:pt x="342" y="42"/>
                </a:lnTo>
                <a:lnTo>
                  <a:pt x="340" y="33"/>
                </a:lnTo>
                <a:lnTo>
                  <a:pt x="339" y="25"/>
                </a:lnTo>
                <a:lnTo>
                  <a:pt x="335" y="18"/>
                </a:lnTo>
                <a:lnTo>
                  <a:pt x="330" y="11"/>
                </a:lnTo>
                <a:lnTo>
                  <a:pt x="322" y="7"/>
                </a:lnTo>
                <a:lnTo>
                  <a:pt x="315" y="2"/>
                </a:lnTo>
                <a:lnTo>
                  <a:pt x="308" y="0"/>
                </a:lnTo>
                <a:lnTo>
                  <a:pt x="299" y="0"/>
                </a:lnTo>
                <a:lnTo>
                  <a:pt x="299" y="0"/>
                </a:lnTo>
                <a:close/>
                <a:moveTo>
                  <a:pt x="228" y="114"/>
                </a:moveTo>
                <a:lnTo>
                  <a:pt x="319" y="36"/>
                </a:lnTo>
                <a:lnTo>
                  <a:pt x="319" y="36"/>
                </a:lnTo>
                <a:lnTo>
                  <a:pt x="320" y="42"/>
                </a:lnTo>
                <a:lnTo>
                  <a:pt x="320" y="214"/>
                </a:lnTo>
                <a:lnTo>
                  <a:pt x="320" y="214"/>
                </a:lnTo>
                <a:lnTo>
                  <a:pt x="320" y="218"/>
                </a:lnTo>
                <a:lnTo>
                  <a:pt x="228" y="114"/>
                </a:lnTo>
                <a:close/>
                <a:moveTo>
                  <a:pt x="299" y="20"/>
                </a:moveTo>
                <a:lnTo>
                  <a:pt x="299" y="20"/>
                </a:lnTo>
                <a:lnTo>
                  <a:pt x="302" y="22"/>
                </a:lnTo>
                <a:lnTo>
                  <a:pt x="170" y="134"/>
                </a:lnTo>
                <a:lnTo>
                  <a:pt x="38" y="22"/>
                </a:lnTo>
                <a:lnTo>
                  <a:pt x="38" y="22"/>
                </a:lnTo>
                <a:lnTo>
                  <a:pt x="41" y="20"/>
                </a:lnTo>
                <a:lnTo>
                  <a:pt x="299" y="20"/>
                </a:lnTo>
                <a:close/>
                <a:moveTo>
                  <a:pt x="21" y="218"/>
                </a:moveTo>
                <a:lnTo>
                  <a:pt x="21" y="218"/>
                </a:lnTo>
                <a:lnTo>
                  <a:pt x="21" y="214"/>
                </a:lnTo>
                <a:lnTo>
                  <a:pt x="21" y="42"/>
                </a:lnTo>
                <a:lnTo>
                  <a:pt x="21" y="42"/>
                </a:lnTo>
                <a:lnTo>
                  <a:pt x="21" y="36"/>
                </a:lnTo>
                <a:lnTo>
                  <a:pt x="112" y="114"/>
                </a:lnTo>
                <a:lnTo>
                  <a:pt x="21" y="218"/>
                </a:lnTo>
                <a:close/>
                <a:moveTo>
                  <a:pt x="41" y="234"/>
                </a:moveTo>
                <a:lnTo>
                  <a:pt x="41" y="234"/>
                </a:lnTo>
                <a:lnTo>
                  <a:pt x="36" y="234"/>
                </a:lnTo>
                <a:lnTo>
                  <a:pt x="128" y="127"/>
                </a:lnTo>
                <a:lnTo>
                  <a:pt x="163" y="158"/>
                </a:lnTo>
                <a:lnTo>
                  <a:pt x="163" y="158"/>
                </a:lnTo>
                <a:lnTo>
                  <a:pt x="166" y="160"/>
                </a:lnTo>
                <a:lnTo>
                  <a:pt x="170" y="160"/>
                </a:lnTo>
                <a:lnTo>
                  <a:pt x="170" y="160"/>
                </a:lnTo>
                <a:lnTo>
                  <a:pt x="174" y="160"/>
                </a:lnTo>
                <a:lnTo>
                  <a:pt x="177" y="158"/>
                </a:lnTo>
                <a:lnTo>
                  <a:pt x="212" y="127"/>
                </a:lnTo>
                <a:lnTo>
                  <a:pt x="306" y="234"/>
                </a:lnTo>
                <a:lnTo>
                  <a:pt x="306" y="234"/>
                </a:lnTo>
                <a:lnTo>
                  <a:pt x="299" y="234"/>
                </a:lnTo>
                <a:lnTo>
                  <a:pt x="41" y="234"/>
                </a:lnTo>
                <a:close/>
              </a:path>
            </a:pathLst>
          </a:custGeom>
          <a:solidFill>
            <a:srgbClr val="90A818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80" name="Freeform 107"/>
          <p:cNvSpPr>
            <a:spLocks noEditPoints="1"/>
          </p:cNvSpPr>
          <p:nvPr/>
        </p:nvSpPr>
        <p:spPr bwMode="auto">
          <a:xfrm>
            <a:off x="8728075" y="4459288"/>
            <a:ext cx="514350" cy="441325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rgbClr val="90A818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81" name="Group 85"/>
          <p:cNvGrpSpPr/>
          <p:nvPr/>
        </p:nvGrpSpPr>
        <p:grpSpPr>
          <a:xfrm>
            <a:off x="8755486" y="5375167"/>
            <a:ext cx="456661" cy="606883"/>
            <a:chOff x="5575100" y="3734191"/>
            <a:chExt cx="315602" cy="419419"/>
          </a:xfrm>
          <a:solidFill>
            <a:srgbClr val="90A818"/>
          </a:solidFill>
        </p:grpSpPr>
        <p:sp>
          <p:nvSpPr>
            <p:cNvPr id="82" name="Freeform 108"/>
            <p:cNvSpPr>
              <a:spLocks noEditPoints="1"/>
            </p:cNvSpPr>
            <p:nvPr/>
          </p:nvSpPr>
          <p:spPr bwMode="auto">
            <a:xfrm>
              <a:off x="5575100" y="3734191"/>
              <a:ext cx="315602" cy="41941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3" name="Freeform 109"/>
            <p:cNvSpPr/>
            <p:nvPr/>
          </p:nvSpPr>
          <p:spPr bwMode="auto">
            <a:xfrm>
              <a:off x="5732901" y="3788176"/>
              <a:ext cx="103817" cy="103817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4" y="22"/>
                </a:cxn>
                <a:cxn ang="0">
                  <a:pos x="9" y="24"/>
                </a:cxn>
                <a:cxn ang="0">
                  <a:pos x="13" y="25"/>
                </a:cxn>
                <a:cxn ang="0">
                  <a:pos x="13" y="25"/>
                </a:cxn>
                <a:cxn ang="0">
                  <a:pos x="24" y="27"/>
                </a:cxn>
                <a:cxn ang="0">
                  <a:pos x="35" y="31"/>
                </a:cxn>
                <a:cxn ang="0">
                  <a:pos x="46" y="36"/>
                </a:cxn>
                <a:cxn ang="0">
                  <a:pos x="57" y="44"/>
                </a:cxn>
                <a:cxn ang="0">
                  <a:pos x="64" y="53"/>
                </a:cxn>
                <a:cxn ang="0">
                  <a:pos x="71" y="64"/>
                </a:cxn>
                <a:cxn ang="0">
                  <a:pos x="75" y="76"/>
                </a:cxn>
                <a:cxn ang="0">
                  <a:pos x="77" y="89"/>
                </a:cxn>
                <a:cxn ang="0">
                  <a:pos x="77" y="89"/>
                </a:cxn>
                <a:cxn ang="0">
                  <a:pos x="78" y="94"/>
                </a:cxn>
                <a:cxn ang="0">
                  <a:pos x="80" y="98"/>
                </a:cxn>
                <a:cxn ang="0">
                  <a:pos x="84" y="102"/>
                </a:cxn>
                <a:cxn ang="0">
                  <a:pos x="89" y="102"/>
                </a:cxn>
                <a:cxn ang="0">
                  <a:pos x="89" y="102"/>
                </a:cxn>
                <a:cxn ang="0">
                  <a:pos x="95" y="102"/>
                </a:cxn>
                <a:cxn ang="0">
                  <a:pos x="98" y="98"/>
                </a:cxn>
                <a:cxn ang="0">
                  <a:pos x="100" y="94"/>
                </a:cxn>
                <a:cxn ang="0">
                  <a:pos x="102" y="89"/>
                </a:cxn>
                <a:cxn ang="0">
                  <a:pos x="102" y="89"/>
                </a:cxn>
                <a:cxn ang="0">
                  <a:pos x="100" y="69"/>
                </a:cxn>
                <a:cxn ang="0">
                  <a:pos x="95" y="51"/>
                </a:cxn>
                <a:cxn ang="0">
                  <a:pos x="86" y="36"/>
                </a:cxn>
                <a:cxn ang="0">
                  <a:pos x="75" y="24"/>
                </a:cxn>
                <a:cxn ang="0">
                  <a:pos x="60" y="13"/>
                </a:cxn>
                <a:cxn ang="0">
                  <a:pos x="46" y="6"/>
                </a:cxn>
                <a:cxn ang="0">
                  <a:pos x="29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2" h="102">
                  <a:moveTo>
                    <a:pt x="13" y="0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4" y="27"/>
                  </a:lnTo>
                  <a:lnTo>
                    <a:pt x="35" y="31"/>
                  </a:lnTo>
                  <a:lnTo>
                    <a:pt x="46" y="36"/>
                  </a:lnTo>
                  <a:lnTo>
                    <a:pt x="57" y="44"/>
                  </a:lnTo>
                  <a:lnTo>
                    <a:pt x="64" y="53"/>
                  </a:lnTo>
                  <a:lnTo>
                    <a:pt x="71" y="64"/>
                  </a:lnTo>
                  <a:lnTo>
                    <a:pt x="75" y="76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80" y="98"/>
                  </a:lnTo>
                  <a:lnTo>
                    <a:pt x="84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95" y="102"/>
                  </a:lnTo>
                  <a:lnTo>
                    <a:pt x="98" y="98"/>
                  </a:lnTo>
                  <a:lnTo>
                    <a:pt x="100" y="94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0" y="69"/>
                  </a:lnTo>
                  <a:lnTo>
                    <a:pt x="95" y="51"/>
                  </a:lnTo>
                  <a:lnTo>
                    <a:pt x="86" y="36"/>
                  </a:lnTo>
                  <a:lnTo>
                    <a:pt x="75" y="24"/>
                  </a:lnTo>
                  <a:lnTo>
                    <a:pt x="60" y="13"/>
                  </a:lnTo>
                  <a:lnTo>
                    <a:pt x="46" y="6"/>
                  </a:lnTo>
                  <a:lnTo>
                    <a:pt x="29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84" name="Freeform 110"/>
          <p:cNvSpPr>
            <a:spLocks noEditPoints="1"/>
          </p:cNvSpPr>
          <p:nvPr/>
        </p:nvSpPr>
        <p:spPr bwMode="auto">
          <a:xfrm>
            <a:off x="7481888" y="1447800"/>
            <a:ext cx="511175" cy="501650"/>
          </a:xfrm>
          <a:custGeom>
            <a:avLst/>
            <a:gdLst/>
            <a:ahLst/>
            <a:cxnLst>
              <a:cxn ang="0">
                <a:pos x="284" y="107"/>
              </a:cxn>
              <a:cxn ang="0">
                <a:pos x="295" y="86"/>
              </a:cxn>
              <a:cxn ang="0">
                <a:pos x="302" y="60"/>
              </a:cxn>
              <a:cxn ang="0">
                <a:pos x="277" y="35"/>
              </a:cxn>
              <a:cxn ang="0">
                <a:pos x="252" y="44"/>
              </a:cxn>
              <a:cxn ang="0">
                <a:pos x="208" y="46"/>
              </a:cxn>
              <a:cxn ang="0">
                <a:pos x="199" y="22"/>
              </a:cxn>
              <a:cxn ang="0">
                <a:pos x="188" y="0"/>
              </a:cxn>
              <a:cxn ang="0">
                <a:pos x="150" y="0"/>
              </a:cxn>
              <a:cxn ang="0">
                <a:pos x="139" y="22"/>
              </a:cxn>
              <a:cxn ang="0">
                <a:pos x="110" y="55"/>
              </a:cxn>
              <a:cxn ang="0">
                <a:pos x="87" y="44"/>
              </a:cxn>
              <a:cxn ang="0">
                <a:pos x="61" y="37"/>
              </a:cxn>
              <a:cxn ang="0">
                <a:pos x="36" y="62"/>
              </a:cxn>
              <a:cxn ang="0">
                <a:pos x="45" y="86"/>
              </a:cxn>
              <a:cxn ang="0">
                <a:pos x="45" y="129"/>
              </a:cxn>
              <a:cxn ang="0">
                <a:pos x="23" y="138"/>
              </a:cxn>
              <a:cxn ang="0">
                <a:pos x="0" y="149"/>
              </a:cxn>
              <a:cxn ang="0">
                <a:pos x="0" y="185"/>
              </a:cxn>
              <a:cxn ang="0">
                <a:pos x="23" y="196"/>
              </a:cxn>
              <a:cxn ang="0">
                <a:pos x="54" y="225"/>
              </a:cxn>
              <a:cxn ang="0">
                <a:pos x="45" y="249"/>
              </a:cxn>
              <a:cxn ang="0">
                <a:pos x="36" y="272"/>
              </a:cxn>
              <a:cxn ang="0">
                <a:pos x="63" y="298"/>
              </a:cxn>
              <a:cxn ang="0">
                <a:pos x="87" y="291"/>
              </a:cxn>
              <a:cxn ang="0">
                <a:pos x="130" y="289"/>
              </a:cxn>
              <a:cxn ang="0">
                <a:pos x="141" y="310"/>
              </a:cxn>
              <a:cxn ang="0">
                <a:pos x="152" y="334"/>
              </a:cxn>
              <a:cxn ang="0">
                <a:pos x="188" y="334"/>
              </a:cxn>
              <a:cxn ang="0">
                <a:pos x="199" y="310"/>
              </a:cxn>
              <a:cxn ang="0">
                <a:pos x="230" y="280"/>
              </a:cxn>
              <a:cxn ang="0">
                <a:pos x="253" y="289"/>
              </a:cxn>
              <a:cxn ang="0">
                <a:pos x="277" y="298"/>
              </a:cxn>
              <a:cxn ang="0">
                <a:pos x="304" y="271"/>
              </a:cxn>
              <a:cxn ang="0">
                <a:pos x="295" y="247"/>
              </a:cxn>
              <a:cxn ang="0">
                <a:pos x="293" y="205"/>
              </a:cxn>
              <a:cxn ang="0">
                <a:pos x="317" y="196"/>
              </a:cxn>
              <a:cxn ang="0">
                <a:pos x="340" y="184"/>
              </a:cxn>
              <a:cxn ang="0">
                <a:pos x="340" y="147"/>
              </a:cxn>
              <a:cxn ang="0">
                <a:pos x="317" y="136"/>
              </a:cxn>
              <a:cxn ang="0">
                <a:pos x="293" y="129"/>
              </a:cxn>
              <a:cxn ang="0">
                <a:pos x="224" y="167"/>
              </a:cxn>
              <a:cxn ang="0">
                <a:pos x="219" y="187"/>
              </a:cxn>
              <a:cxn ang="0">
                <a:pos x="208" y="205"/>
              </a:cxn>
              <a:cxn ang="0">
                <a:pos x="190" y="216"/>
              </a:cxn>
              <a:cxn ang="0">
                <a:pos x="170" y="220"/>
              </a:cxn>
              <a:cxn ang="0">
                <a:pos x="159" y="220"/>
              </a:cxn>
              <a:cxn ang="0">
                <a:pos x="139" y="211"/>
              </a:cxn>
              <a:cxn ang="0">
                <a:pos x="125" y="196"/>
              </a:cxn>
              <a:cxn ang="0">
                <a:pos x="116" y="178"/>
              </a:cxn>
              <a:cxn ang="0">
                <a:pos x="116" y="167"/>
              </a:cxn>
              <a:cxn ang="0">
                <a:pos x="119" y="145"/>
              </a:cxn>
              <a:cxn ang="0">
                <a:pos x="130" y="129"/>
              </a:cxn>
              <a:cxn ang="0">
                <a:pos x="148" y="118"/>
              </a:cxn>
              <a:cxn ang="0">
                <a:pos x="170" y="113"/>
              </a:cxn>
              <a:cxn ang="0">
                <a:pos x="181" y="115"/>
              </a:cxn>
              <a:cxn ang="0">
                <a:pos x="201" y="122"/>
              </a:cxn>
              <a:cxn ang="0">
                <a:pos x="215" y="136"/>
              </a:cxn>
              <a:cxn ang="0">
                <a:pos x="223" y="156"/>
              </a:cxn>
              <a:cxn ang="0">
                <a:pos x="224" y="167"/>
              </a:cxn>
            </a:cxnLst>
            <a:rect l="0" t="0" r="r" b="b"/>
            <a:pathLst>
              <a:path w="340" h="334">
                <a:moveTo>
                  <a:pt x="293" y="129"/>
                </a:moveTo>
                <a:lnTo>
                  <a:pt x="284" y="107"/>
                </a:lnTo>
                <a:lnTo>
                  <a:pt x="284" y="107"/>
                </a:lnTo>
                <a:lnTo>
                  <a:pt x="295" y="86"/>
                </a:lnTo>
                <a:lnTo>
                  <a:pt x="300" y="69"/>
                </a:lnTo>
                <a:lnTo>
                  <a:pt x="302" y="60"/>
                </a:lnTo>
                <a:lnTo>
                  <a:pt x="277" y="35"/>
                </a:lnTo>
                <a:lnTo>
                  <a:pt x="277" y="35"/>
                </a:lnTo>
                <a:lnTo>
                  <a:pt x="268" y="37"/>
                </a:lnTo>
                <a:lnTo>
                  <a:pt x="252" y="44"/>
                </a:lnTo>
                <a:lnTo>
                  <a:pt x="230" y="55"/>
                </a:lnTo>
                <a:lnTo>
                  <a:pt x="208" y="46"/>
                </a:lnTo>
                <a:lnTo>
                  <a:pt x="208" y="46"/>
                </a:lnTo>
                <a:lnTo>
                  <a:pt x="199" y="22"/>
                </a:lnTo>
                <a:lnTo>
                  <a:pt x="192" y="8"/>
                </a:lnTo>
                <a:lnTo>
                  <a:pt x="188" y="0"/>
                </a:lnTo>
                <a:lnTo>
                  <a:pt x="150" y="0"/>
                </a:lnTo>
                <a:lnTo>
                  <a:pt x="150" y="0"/>
                </a:lnTo>
                <a:lnTo>
                  <a:pt x="146" y="8"/>
                </a:lnTo>
                <a:lnTo>
                  <a:pt x="139" y="22"/>
                </a:lnTo>
                <a:lnTo>
                  <a:pt x="130" y="46"/>
                </a:lnTo>
                <a:lnTo>
                  <a:pt x="110" y="55"/>
                </a:lnTo>
                <a:lnTo>
                  <a:pt x="110" y="55"/>
                </a:lnTo>
                <a:lnTo>
                  <a:pt x="87" y="44"/>
                </a:lnTo>
                <a:lnTo>
                  <a:pt x="70" y="39"/>
                </a:lnTo>
                <a:lnTo>
                  <a:pt x="61" y="37"/>
                </a:lnTo>
                <a:lnTo>
                  <a:pt x="36" y="62"/>
                </a:lnTo>
                <a:lnTo>
                  <a:pt x="36" y="62"/>
                </a:lnTo>
                <a:lnTo>
                  <a:pt x="38" y="71"/>
                </a:lnTo>
                <a:lnTo>
                  <a:pt x="45" y="86"/>
                </a:lnTo>
                <a:lnTo>
                  <a:pt x="54" y="109"/>
                </a:lnTo>
                <a:lnTo>
                  <a:pt x="45" y="129"/>
                </a:lnTo>
                <a:lnTo>
                  <a:pt x="45" y="129"/>
                </a:lnTo>
                <a:lnTo>
                  <a:pt x="23" y="138"/>
                </a:lnTo>
                <a:lnTo>
                  <a:pt x="7" y="145"/>
                </a:lnTo>
                <a:lnTo>
                  <a:pt x="0" y="149"/>
                </a:lnTo>
                <a:lnTo>
                  <a:pt x="0" y="185"/>
                </a:lnTo>
                <a:lnTo>
                  <a:pt x="0" y="185"/>
                </a:lnTo>
                <a:lnTo>
                  <a:pt x="7" y="191"/>
                </a:lnTo>
                <a:lnTo>
                  <a:pt x="23" y="196"/>
                </a:lnTo>
                <a:lnTo>
                  <a:pt x="47" y="205"/>
                </a:lnTo>
                <a:lnTo>
                  <a:pt x="54" y="225"/>
                </a:lnTo>
                <a:lnTo>
                  <a:pt x="54" y="225"/>
                </a:lnTo>
                <a:lnTo>
                  <a:pt x="45" y="249"/>
                </a:lnTo>
                <a:lnTo>
                  <a:pt x="38" y="265"/>
                </a:lnTo>
                <a:lnTo>
                  <a:pt x="36" y="272"/>
                </a:lnTo>
                <a:lnTo>
                  <a:pt x="63" y="298"/>
                </a:lnTo>
                <a:lnTo>
                  <a:pt x="63" y="298"/>
                </a:lnTo>
                <a:lnTo>
                  <a:pt x="70" y="296"/>
                </a:lnTo>
                <a:lnTo>
                  <a:pt x="87" y="291"/>
                </a:lnTo>
                <a:lnTo>
                  <a:pt x="110" y="280"/>
                </a:lnTo>
                <a:lnTo>
                  <a:pt x="130" y="289"/>
                </a:lnTo>
                <a:lnTo>
                  <a:pt x="130" y="289"/>
                </a:lnTo>
                <a:lnTo>
                  <a:pt x="141" y="310"/>
                </a:lnTo>
                <a:lnTo>
                  <a:pt x="146" y="327"/>
                </a:lnTo>
                <a:lnTo>
                  <a:pt x="152" y="334"/>
                </a:lnTo>
                <a:lnTo>
                  <a:pt x="188" y="334"/>
                </a:lnTo>
                <a:lnTo>
                  <a:pt x="188" y="334"/>
                </a:lnTo>
                <a:lnTo>
                  <a:pt x="194" y="327"/>
                </a:lnTo>
                <a:lnTo>
                  <a:pt x="199" y="310"/>
                </a:lnTo>
                <a:lnTo>
                  <a:pt x="208" y="289"/>
                </a:lnTo>
                <a:lnTo>
                  <a:pt x="230" y="280"/>
                </a:lnTo>
                <a:lnTo>
                  <a:pt x="230" y="280"/>
                </a:lnTo>
                <a:lnTo>
                  <a:pt x="253" y="289"/>
                </a:lnTo>
                <a:lnTo>
                  <a:pt x="270" y="296"/>
                </a:lnTo>
                <a:lnTo>
                  <a:pt x="277" y="298"/>
                </a:lnTo>
                <a:lnTo>
                  <a:pt x="304" y="271"/>
                </a:lnTo>
                <a:lnTo>
                  <a:pt x="304" y="271"/>
                </a:lnTo>
                <a:lnTo>
                  <a:pt x="302" y="263"/>
                </a:lnTo>
                <a:lnTo>
                  <a:pt x="295" y="247"/>
                </a:lnTo>
                <a:lnTo>
                  <a:pt x="284" y="225"/>
                </a:lnTo>
                <a:lnTo>
                  <a:pt x="293" y="205"/>
                </a:lnTo>
                <a:lnTo>
                  <a:pt x="293" y="205"/>
                </a:lnTo>
                <a:lnTo>
                  <a:pt x="317" y="196"/>
                </a:lnTo>
                <a:lnTo>
                  <a:pt x="333" y="189"/>
                </a:lnTo>
                <a:lnTo>
                  <a:pt x="340" y="184"/>
                </a:lnTo>
                <a:lnTo>
                  <a:pt x="340" y="147"/>
                </a:lnTo>
                <a:lnTo>
                  <a:pt x="340" y="147"/>
                </a:lnTo>
                <a:lnTo>
                  <a:pt x="333" y="144"/>
                </a:lnTo>
                <a:lnTo>
                  <a:pt x="317" y="136"/>
                </a:lnTo>
                <a:lnTo>
                  <a:pt x="293" y="129"/>
                </a:lnTo>
                <a:lnTo>
                  <a:pt x="293" y="129"/>
                </a:lnTo>
                <a:close/>
                <a:moveTo>
                  <a:pt x="224" y="167"/>
                </a:moveTo>
                <a:lnTo>
                  <a:pt x="224" y="167"/>
                </a:lnTo>
                <a:lnTo>
                  <a:pt x="223" y="178"/>
                </a:lnTo>
                <a:lnTo>
                  <a:pt x="219" y="187"/>
                </a:lnTo>
                <a:lnTo>
                  <a:pt x="215" y="196"/>
                </a:lnTo>
                <a:lnTo>
                  <a:pt x="208" y="205"/>
                </a:lnTo>
                <a:lnTo>
                  <a:pt x="201" y="211"/>
                </a:lnTo>
                <a:lnTo>
                  <a:pt x="190" y="216"/>
                </a:lnTo>
                <a:lnTo>
                  <a:pt x="181" y="220"/>
                </a:lnTo>
                <a:lnTo>
                  <a:pt x="170" y="220"/>
                </a:lnTo>
                <a:lnTo>
                  <a:pt x="170" y="220"/>
                </a:lnTo>
                <a:lnTo>
                  <a:pt x="159" y="220"/>
                </a:lnTo>
                <a:lnTo>
                  <a:pt x="148" y="216"/>
                </a:lnTo>
                <a:lnTo>
                  <a:pt x="139" y="211"/>
                </a:lnTo>
                <a:lnTo>
                  <a:pt x="130" y="205"/>
                </a:lnTo>
                <a:lnTo>
                  <a:pt x="125" y="196"/>
                </a:lnTo>
                <a:lnTo>
                  <a:pt x="119" y="187"/>
                </a:lnTo>
                <a:lnTo>
                  <a:pt x="116" y="178"/>
                </a:lnTo>
                <a:lnTo>
                  <a:pt x="116" y="167"/>
                </a:lnTo>
                <a:lnTo>
                  <a:pt x="116" y="167"/>
                </a:lnTo>
                <a:lnTo>
                  <a:pt x="116" y="156"/>
                </a:lnTo>
                <a:lnTo>
                  <a:pt x="119" y="145"/>
                </a:lnTo>
                <a:lnTo>
                  <a:pt x="125" y="136"/>
                </a:lnTo>
                <a:lnTo>
                  <a:pt x="130" y="129"/>
                </a:lnTo>
                <a:lnTo>
                  <a:pt x="139" y="122"/>
                </a:lnTo>
                <a:lnTo>
                  <a:pt x="148" y="118"/>
                </a:lnTo>
                <a:lnTo>
                  <a:pt x="159" y="115"/>
                </a:lnTo>
                <a:lnTo>
                  <a:pt x="170" y="113"/>
                </a:lnTo>
                <a:lnTo>
                  <a:pt x="170" y="113"/>
                </a:lnTo>
                <a:lnTo>
                  <a:pt x="181" y="115"/>
                </a:lnTo>
                <a:lnTo>
                  <a:pt x="190" y="118"/>
                </a:lnTo>
                <a:lnTo>
                  <a:pt x="201" y="122"/>
                </a:lnTo>
                <a:lnTo>
                  <a:pt x="208" y="129"/>
                </a:lnTo>
                <a:lnTo>
                  <a:pt x="215" y="136"/>
                </a:lnTo>
                <a:lnTo>
                  <a:pt x="219" y="145"/>
                </a:lnTo>
                <a:lnTo>
                  <a:pt x="223" y="156"/>
                </a:lnTo>
                <a:lnTo>
                  <a:pt x="224" y="167"/>
                </a:lnTo>
                <a:lnTo>
                  <a:pt x="224" y="167"/>
                </a:lnTo>
                <a:close/>
              </a:path>
            </a:pathLst>
          </a:custGeom>
          <a:solidFill>
            <a:srgbClr val="90A818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85" name="Freeform 111"/>
          <p:cNvSpPr>
            <a:spLocks noEditPoints="1"/>
          </p:cNvSpPr>
          <p:nvPr/>
        </p:nvSpPr>
        <p:spPr bwMode="auto">
          <a:xfrm>
            <a:off x="2622550" y="3471863"/>
            <a:ext cx="420688" cy="423862"/>
          </a:xfrm>
          <a:custGeom>
            <a:avLst/>
            <a:gdLst/>
            <a:ahLst/>
            <a:cxnLst>
              <a:cxn ang="0">
                <a:pos x="36" y="38"/>
              </a:cxn>
              <a:cxn ang="0">
                <a:pos x="5" y="38"/>
              </a:cxn>
              <a:cxn ang="0">
                <a:pos x="0" y="45"/>
              </a:cxn>
              <a:cxn ang="0">
                <a:pos x="0" y="69"/>
              </a:cxn>
              <a:cxn ang="0">
                <a:pos x="9" y="74"/>
              </a:cxn>
              <a:cxn ang="0">
                <a:pos x="9" y="94"/>
              </a:cxn>
              <a:cxn ang="0">
                <a:pos x="1" y="96"/>
              </a:cxn>
              <a:cxn ang="0">
                <a:pos x="0" y="121"/>
              </a:cxn>
              <a:cxn ang="0">
                <a:pos x="1" y="128"/>
              </a:cxn>
              <a:cxn ang="0">
                <a:pos x="36" y="130"/>
              </a:cxn>
              <a:cxn ang="0">
                <a:pos x="9" y="150"/>
              </a:cxn>
              <a:cxn ang="0">
                <a:pos x="0" y="156"/>
              </a:cxn>
              <a:cxn ang="0">
                <a:pos x="0" y="177"/>
              </a:cxn>
              <a:cxn ang="0">
                <a:pos x="5" y="186"/>
              </a:cxn>
              <a:cxn ang="0">
                <a:pos x="36" y="206"/>
              </a:cxn>
              <a:cxn ang="0">
                <a:pos x="5" y="206"/>
              </a:cxn>
              <a:cxn ang="0">
                <a:pos x="0" y="215"/>
              </a:cxn>
              <a:cxn ang="0">
                <a:pos x="0" y="237"/>
              </a:cxn>
              <a:cxn ang="0">
                <a:pos x="9" y="243"/>
              </a:cxn>
              <a:cxn ang="0">
                <a:pos x="262" y="281"/>
              </a:cxn>
              <a:cxn ang="0">
                <a:pos x="275" y="275"/>
              </a:cxn>
              <a:cxn ang="0">
                <a:pos x="281" y="18"/>
              </a:cxn>
              <a:cxn ang="0">
                <a:pos x="275" y="5"/>
              </a:cxn>
              <a:cxn ang="0">
                <a:pos x="262" y="0"/>
              </a:cxn>
              <a:cxn ang="0">
                <a:pos x="56" y="243"/>
              </a:cxn>
              <a:cxn ang="0">
                <a:pos x="69" y="243"/>
              </a:cxn>
              <a:cxn ang="0">
                <a:pos x="74" y="234"/>
              </a:cxn>
              <a:cxn ang="0">
                <a:pos x="74" y="212"/>
              </a:cxn>
              <a:cxn ang="0">
                <a:pos x="65" y="206"/>
              </a:cxn>
              <a:cxn ang="0">
                <a:pos x="65" y="186"/>
              </a:cxn>
              <a:cxn ang="0">
                <a:pos x="72" y="185"/>
              </a:cxn>
              <a:cxn ang="0">
                <a:pos x="74" y="159"/>
              </a:cxn>
              <a:cxn ang="0">
                <a:pos x="72" y="152"/>
              </a:cxn>
              <a:cxn ang="0">
                <a:pos x="56" y="150"/>
              </a:cxn>
              <a:cxn ang="0">
                <a:pos x="65" y="130"/>
              </a:cxn>
              <a:cxn ang="0">
                <a:pos x="74" y="125"/>
              </a:cxn>
              <a:cxn ang="0">
                <a:pos x="74" y="103"/>
              </a:cxn>
              <a:cxn ang="0">
                <a:pos x="69" y="94"/>
              </a:cxn>
              <a:cxn ang="0">
                <a:pos x="56" y="74"/>
              </a:cxn>
              <a:cxn ang="0">
                <a:pos x="69" y="74"/>
              </a:cxn>
              <a:cxn ang="0">
                <a:pos x="74" y="65"/>
              </a:cxn>
              <a:cxn ang="0">
                <a:pos x="74" y="41"/>
              </a:cxn>
              <a:cxn ang="0">
                <a:pos x="65" y="38"/>
              </a:cxn>
              <a:cxn ang="0">
                <a:pos x="92" y="18"/>
              </a:cxn>
            </a:cxnLst>
            <a:rect l="0" t="0" r="r" b="b"/>
            <a:pathLst>
              <a:path w="281" h="281">
                <a:moveTo>
                  <a:pt x="262" y="0"/>
                </a:moveTo>
                <a:lnTo>
                  <a:pt x="36" y="0"/>
                </a:lnTo>
                <a:lnTo>
                  <a:pt x="36" y="38"/>
                </a:lnTo>
                <a:lnTo>
                  <a:pt x="9" y="38"/>
                </a:lnTo>
                <a:lnTo>
                  <a:pt x="9" y="38"/>
                </a:lnTo>
                <a:lnTo>
                  <a:pt x="5" y="38"/>
                </a:lnTo>
                <a:lnTo>
                  <a:pt x="1" y="40"/>
                </a:lnTo>
                <a:lnTo>
                  <a:pt x="0" y="41"/>
                </a:lnTo>
                <a:lnTo>
                  <a:pt x="0" y="45"/>
                </a:lnTo>
                <a:lnTo>
                  <a:pt x="0" y="65"/>
                </a:lnTo>
                <a:lnTo>
                  <a:pt x="0" y="65"/>
                </a:lnTo>
                <a:lnTo>
                  <a:pt x="0" y="69"/>
                </a:lnTo>
                <a:lnTo>
                  <a:pt x="1" y="72"/>
                </a:lnTo>
                <a:lnTo>
                  <a:pt x="5" y="74"/>
                </a:lnTo>
                <a:lnTo>
                  <a:pt x="9" y="74"/>
                </a:lnTo>
                <a:lnTo>
                  <a:pt x="36" y="74"/>
                </a:lnTo>
                <a:lnTo>
                  <a:pt x="36" y="94"/>
                </a:lnTo>
                <a:lnTo>
                  <a:pt x="9" y="94"/>
                </a:lnTo>
                <a:lnTo>
                  <a:pt x="9" y="94"/>
                </a:lnTo>
                <a:lnTo>
                  <a:pt x="5" y="94"/>
                </a:lnTo>
                <a:lnTo>
                  <a:pt x="1" y="96"/>
                </a:lnTo>
                <a:lnTo>
                  <a:pt x="0" y="99"/>
                </a:lnTo>
                <a:lnTo>
                  <a:pt x="0" y="103"/>
                </a:lnTo>
                <a:lnTo>
                  <a:pt x="0" y="121"/>
                </a:lnTo>
                <a:lnTo>
                  <a:pt x="0" y="121"/>
                </a:lnTo>
                <a:lnTo>
                  <a:pt x="0" y="125"/>
                </a:lnTo>
                <a:lnTo>
                  <a:pt x="1" y="128"/>
                </a:lnTo>
                <a:lnTo>
                  <a:pt x="5" y="130"/>
                </a:lnTo>
                <a:lnTo>
                  <a:pt x="9" y="130"/>
                </a:lnTo>
                <a:lnTo>
                  <a:pt x="36" y="130"/>
                </a:lnTo>
                <a:lnTo>
                  <a:pt x="36" y="150"/>
                </a:lnTo>
                <a:lnTo>
                  <a:pt x="9" y="150"/>
                </a:lnTo>
                <a:lnTo>
                  <a:pt x="9" y="150"/>
                </a:lnTo>
                <a:lnTo>
                  <a:pt x="5" y="150"/>
                </a:lnTo>
                <a:lnTo>
                  <a:pt x="1" y="152"/>
                </a:lnTo>
                <a:lnTo>
                  <a:pt x="0" y="156"/>
                </a:lnTo>
                <a:lnTo>
                  <a:pt x="0" y="159"/>
                </a:lnTo>
                <a:lnTo>
                  <a:pt x="0" y="177"/>
                </a:lnTo>
                <a:lnTo>
                  <a:pt x="0" y="177"/>
                </a:lnTo>
                <a:lnTo>
                  <a:pt x="0" y="181"/>
                </a:lnTo>
                <a:lnTo>
                  <a:pt x="1" y="185"/>
                </a:lnTo>
                <a:lnTo>
                  <a:pt x="5" y="186"/>
                </a:lnTo>
                <a:lnTo>
                  <a:pt x="9" y="186"/>
                </a:lnTo>
                <a:lnTo>
                  <a:pt x="36" y="186"/>
                </a:lnTo>
                <a:lnTo>
                  <a:pt x="36" y="206"/>
                </a:lnTo>
                <a:lnTo>
                  <a:pt x="9" y="206"/>
                </a:lnTo>
                <a:lnTo>
                  <a:pt x="9" y="206"/>
                </a:lnTo>
                <a:lnTo>
                  <a:pt x="5" y="206"/>
                </a:lnTo>
                <a:lnTo>
                  <a:pt x="1" y="208"/>
                </a:lnTo>
                <a:lnTo>
                  <a:pt x="0" y="212"/>
                </a:lnTo>
                <a:lnTo>
                  <a:pt x="0" y="215"/>
                </a:lnTo>
                <a:lnTo>
                  <a:pt x="0" y="234"/>
                </a:lnTo>
                <a:lnTo>
                  <a:pt x="0" y="234"/>
                </a:lnTo>
                <a:lnTo>
                  <a:pt x="0" y="237"/>
                </a:lnTo>
                <a:lnTo>
                  <a:pt x="1" y="241"/>
                </a:lnTo>
                <a:lnTo>
                  <a:pt x="5" y="243"/>
                </a:lnTo>
                <a:lnTo>
                  <a:pt x="9" y="243"/>
                </a:lnTo>
                <a:lnTo>
                  <a:pt x="36" y="243"/>
                </a:lnTo>
                <a:lnTo>
                  <a:pt x="36" y="281"/>
                </a:lnTo>
                <a:lnTo>
                  <a:pt x="262" y="281"/>
                </a:lnTo>
                <a:lnTo>
                  <a:pt x="262" y="281"/>
                </a:lnTo>
                <a:lnTo>
                  <a:pt x="270" y="279"/>
                </a:lnTo>
                <a:lnTo>
                  <a:pt x="275" y="275"/>
                </a:lnTo>
                <a:lnTo>
                  <a:pt x="279" y="270"/>
                </a:lnTo>
                <a:lnTo>
                  <a:pt x="281" y="261"/>
                </a:lnTo>
                <a:lnTo>
                  <a:pt x="281" y="18"/>
                </a:lnTo>
                <a:lnTo>
                  <a:pt x="281" y="18"/>
                </a:lnTo>
                <a:lnTo>
                  <a:pt x="279" y="11"/>
                </a:lnTo>
                <a:lnTo>
                  <a:pt x="275" y="5"/>
                </a:lnTo>
                <a:lnTo>
                  <a:pt x="270" y="1"/>
                </a:lnTo>
                <a:lnTo>
                  <a:pt x="262" y="0"/>
                </a:lnTo>
                <a:lnTo>
                  <a:pt x="262" y="0"/>
                </a:lnTo>
                <a:close/>
                <a:moveTo>
                  <a:pt x="92" y="263"/>
                </a:moveTo>
                <a:lnTo>
                  <a:pt x="56" y="263"/>
                </a:lnTo>
                <a:lnTo>
                  <a:pt x="56" y="243"/>
                </a:lnTo>
                <a:lnTo>
                  <a:pt x="65" y="243"/>
                </a:lnTo>
                <a:lnTo>
                  <a:pt x="65" y="243"/>
                </a:lnTo>
                <a:lnTo>
                  <a:pt x="69" y="243"/>
                </a:lnTo>
                <a:lnTo>
                  <a:pt x="72" y="241"/>
                </a:lnTo>
                <a:lnTo>
                  <a:pt x="74" y="237"/>
                </a:lnTo>
                <a:lnTo>
                  <a:pt x="74" y="234"/>
                </a:lnTo>
                <a:lnTo>
                  <a:pt x="74" y="215"/>
                </a:lnTo>
                <a:lnTo>
                  <a:pt x="74" y="215"/>
                </a:lnTo>
                <a:lnTo>
                  <a:pt x="74" y="212"/>
                </a:lnTo>
                <a:lnTo>
                  <a:pt x="72" y="208"/>
                </a:lnTo>
                <a:lnTo>
                  <a:pt x="69" y="206"/>
                </a:lnTo>
                <a:lnTo>
                  <a:pt x="65" y="206"/>
                </a:lnTo>
                <a:lnTo>
                  <a:pt x="56" y="206"/>
                </a:lnTo>
                <a:lnTo>
                  <a:pt x="56" y="186"/>
                </a:lnTo>
                <a:lnTo>
                  <a:pt x="65" y="186"/>
                </a:lnTo>
                <a:lnTo>
                  <a:pt x="65" y="186"/>
                </a:lnTo>
                <a:lnTo>
                  <a:pt x="69" y="186"/>
                </a:lnTo>
                <a:lnTo>
                  <a:pt x="72" y="185"/>
                </a:lnTo>
                <a:lnTo>
                  <a:pt x="74" y="181"/>
                </a:lnTo>
                <a:lnTo>
                  <a:pt x="74" y="177"/>
                </a:lnTo>
                <a:lnTo>
                  <a:pt x="74" y="159"/>
                </a:lnTo>
                <a:lnTo>
                  <a:pt x="74" y="159"/>
                </a:lnTo>
                <a:lnTo>
                  <a:pt x="74" y="156"/>
                </a:lnTo>
                <a:lnTo>
                  <a:pt x="72" y="152"/>
                </a:lnTo>
                <a:lnTo>
                  <a:pt x="69" y="150"/>
                </a:lnTo>
                <a:lnTo>
                  <a:pt x="65" y="150"/>
                </a:lnTo>
                <a:lnTo>
                  <a:pt x="56" y="150"/>
                </a:lnTo>
                <a:lnTo>
                  <a:pt x="56" y="130"/>
                </a:lnTo>
                <a:lnTo>
                  <a:pt x="65" y="130"/>
                </a:lnTo>
                <a:lnTo>
                  <a:pt x="65" y="130"/>
                </a:lnTo>
                <a:lnTo>
                  <a:pt x="69" y="130"/>
                </a:lnTo>
                <a:lnTo>
                  <a:pt x="72" y="128"/>
                </a:lnTo>
                <a:lnTo>
                  <a:pt x="74" y="125"/>
                </a:lnTo>
                <a:lnTo>
                  <a:pt x="74" y="121"/>
                </a:lnTo>
                <a:lnTo>
                  <a:pt x="74" y="103"/>
                </a:lnTo>
                <a:lnTo>
                  <a:pt x="74" y="103"/>
                </a:lnTo>
                <a:lnTo>
                  <a:pt x="74" y="99"/>
                </a:lnTo>
                <a:lnTo>
                  <a:pt x="72" y="96"/>
                </a:lnTo>
                <a:lnTo>
                  <a:pt x="69" y="94"/>
                </a:lnTo>
                <a:lnTo>
                  <a:pt x="65" y="94"/>
                </a:lnTo>
                <a:lnTo>
                  <a:pt x="56" y="94"/>
                </a:lnTo>
                <a:lnTo>
                  <a:pt x="56" y="74"/>
                </a:lnTo>
                <a:lnTo>
                  <a:pt x="65" y="74"/>
                </a:lnTo>
                <a:lnTo>
                  <a:pt x="65" y="74"/>
                </a:lnTo>
                <a:lnTo>
                  <a:pt x="69" y="74"/>
                </a:lnTo>
                <a:lnTo>
                  <a:pt x="72" y="72"/>
                </a:lnTo>
                <a:lnTo>
                  <a:pt x="74" y="69"/>
                </a:lnTo>
                <a:lnTo>
                  <a:pt x="74" y="65"/>
                </a:lnTo>
                <a:lnTo>
                  <a:pt x="74" y="45"/>
                </a:lnTo>
                <a:lnTo>
                  <a:pt x="74" y="45"/>
                </a:lnTo>
                <a:lnTo>
                  <a:pt x="74" y="41"/>
                </a:lnTo>
                <a:lnTo>
                  <a:pt x="72" y="40"/>
                </a:lnTo>
                <a:lnTo>
                  <a:pt x="69" y="38"/>
                </a:lnTo>
                <a:lnTo>
                  <a:pt x="65" y="38"/>
                </a:lnTo>
                <a:lnTo>
                  <a:pt x="56" y="38"/>
                </a:lnTo>
                <a:lnTo>
                  <a:pt x="56" y="18"/>
                </a:lnTo>
                <a:lnTo>
                  <a:pt x="92" y="18"/>
                </a:lnTo>
                <a:lnTo>
                  <a:pt x="92" y="263"/>
                </a:lnTo>
                <a:close/>
              </a:path>
            </a:pathLst>
          </a:custGeom>
          <a:solidFill>
            <a:srgbClr val="90A818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86" name="Group 115"/>
          <p:cNvGrpSpPr/>
          <p:nvPr/>
        </p:nvGrpSpPr>
        <p:grpSpPr>
          <a:xfrm>
            <a:off x="9973111" y="2381231"/>
            <a:ext cx="646533" cy="541333"/>
            <a:chOff x="2951142" y="2589225"/>
            <a:chExt cx="468313" cy="392113"/>
          </a:xfrm>
          <a:solidFill>
            <a:srgbClr val="90A818"/>
          </a:solidFill>
        </p:grpSpPr>
        <p:sp>
          <p:nvSpPr>
            <p:cNvPr id="87" name="Freeform 13"/>
            <p:cNvSpPr>
              <a:spLocks noEditPoints="1"/>
            </p:cNvSpPr>
            <p:nvPr/>
          </p:nvSpPr>
          <p:spPr bwMode="auto">
            <a:xfrm>
              <a:off x="2951142" y="2646375"/>
              <a:ext cx="284163" cy="284163"/>
            </a:xfrm>
            <a:custGeom>
              <a:avLst/>
              <a:gdLst/>
              <a:ahLst/>
              <a:cxnLst>
                <a:cxn ang="0">
                  <a:pos x="208" y="331"/>
                </a:cxn>
                <a:cxn ang="0">
                  <a:pos x="239" y="322"/>
                </a:cxn>
                <a:cxn ang="0">
                  <a:pos x="286" y="326"/>
                </a:cxn>
                <a:cxn ang="0">
                  <a:pos x="307" y="267"/>
                </a:cxn>
                <a:cxn ang="0">
                  <a:pos x="328" y="223"/>
                </a:cxn>
                <a:cxn ang="0">
                  <a:pos x="359" y="150"/>
                </a:cxn>
                <a:cxn ang="0">
                  <a:pos x="328" y="136"/>
                </a:cxn>
                <a:cxn ang="0">
                  <a:pos x="307" y="91"/>
                </a:cxn>
                <a:cxn ang="0">
                  <a:pos x="267" y="51"/>
                </a:cxn>
                <a:cxn ang="0">
                  <a:pos x="239" y="37"/>
                </a:cxn>
                <a:cxn ang="0">
                  <a:pos x="208" y="0"/>
                </a:cxn>
                <a:cxn ang="0">
                  <a:pos x="179" y="65"/>
                </a:cxn>
                <a:cxn ang="0">
                  <a:pos x="213" y="70"/>
                </a:cxn>
                <a:cxn ang="0">
                  <a:pos x="244" y="85"/>
                </a:cxn>
                <a:cxn ang="0">
                  <a:pos x="267" y="106"/>
                </a:cxn>
                <a:cxn ang="0">
                  <a:pos x="284" y="134"/>
                </a:cxn>
                <a:cxn ang="0">
                  <a:pos x="293" y="168"/>
                </a:cxn>
                <a:cxn ang="0">
                  <a:pos x="293" y="191"/>
                </a:cxn>
                <a:cxn ang="0">
                  <a:pos x="284" y="223"/>
                </a:cxn>
                <a:cxn ang="0">
                  <a:pos x="267" y="252"/>
                </a:cxn>
                <a:cxn ang="0">
                  <a:pos x="244" y="274"/>
                </a:cxn>
                <a:cxn ang="0">
                  <a:pos x="213" y="289"/>
                </a:cxn>
                <a:cxn ang="0">
                  <a:pos x="179" y="294"/>
                </a:cxn>
                <a:cxn ang="0">
                  <a:pos x="32" y="286"/>
                </a:cxn>
                <a:cxn ang="0">
                  <a:pos x="92" y="307"/>
                </a:cxn>
                <a:cxn ang="0">
                  <a:pos x="135" y="327"/>
                </a:cxn>
                <a:cxn ang="0">
                  <a:pos x="179" y="358"/>
                </a:cxn>
                <a:cxn ang="0">
                  <a:pos x="179" y="294"/>
                </a:cxn>
                <a:cxn ang="0">
                  <a:pos x="145" y="289"/>
                </a:cxn>
                <a:cxn ang="0">
                  <a:pos x="115" y="274"/>
                </a:cxn>
                <a:cxn ang="0">
                  <a:pos x="92" y="252"/>
                </a:cxn>
                <a:cxn ang="0">
                  <a:pos x="74" y="223"/>
                </a:cxn>
                <a:cxn ang="0">
                  <a:pos x="66" y="191"/>
                </a:cxn>
                <a:cxn ang="0">
                  <a:pos x="66" y="168"/>
                </a:cxn>
                <a:cxn ang="0">
                  <a:pos x="74" y="134"/>
                </a:cxn>
                <a:cxn ang="0">
                  <a:pos x="92" y="106"/>
                </a:cxn>
                <a:cxn ang="0">
                  <a:pos x="115" y="85"/>
                </a:cxn>
                <a:cxn ang="0">
                  <a:pos x="145" y="70"/>
                </a:cxn>
                <a:cxn ang="0">
                  <a:pos x="179" y="65"/>
                </a:cxn>
                <a:cxn ang="0">
                  <a:pos x="179" y="0"/>
                </a:cxn>
                <a:cxn ang="0">
                  <a:pos x="151" y="27"/>
                </a:cxn>
                <a:cxn ang="0">
                  <a:pos x="105" y="43"/>
                </a:cxn>
                <a:cxn ang="0">
                  <a:pos x="32" y="72"/>
                </a:cxn>
                <a:cxn ang="0">
                  <a:pos x="43" y="105"/>
                </a:cxn>
                <a:cxn ang="0">
                  <a:pos x="27" y="150"/>
                </a:cxn>
                <a:cxn ang="0">
                  <a:pos x="27" y="207"/>
                </a:cxn>
                <a:cxn ang="0">
                  <a:pos x="36" y="238"/>
                </a:cxn>
                <a:cxn ang="0">
                  <a:pos x="52" y="267"/>
                </a:cxn>
              </a:cxnLst>
              <a:rect l="0" t="0" r="r" b="b"/>
              <a:pathLst>
                <a:path w="359" h="358">
                  <a:moveTo>
                    <a:pt x="179" y="358"/>
                  </a:moveTo>
                  <a:lnTo>
                    <a:pt x="208" y="358"/>
                  </a:lnTo>
                  <a:lnTo>
                    <a:pt x="208" y="331"/>
                  </a:lnTo>
                  <a:lnTo>
                    <a:pt x="208" y="331"/>
                  </a:lnTo>
                  <a:lnTo>
                    <a:pt x="224" y="327"/>
                  </a:lnTo>
                  <a:lnTo>
                    <a:pt x="239" y="322"/>
                  </a:lnTo>
                  <a:lnTo>
                    <a:pt x="254" y="315"/>
                  </a:lnTo>
                  <a:lnTo>
                    <a:pt x="267" y="307"/>
                  </a:lnTo>
                  <a:lnTo>
                    <a:pt x="286" y="326"/>
                  </a:lnTo>
                  <a:lnTo>
                    <a:pt x="326" y="286"/>
                  </a:lnTo>
                  <a:lnTo>
                    <a:pt x="307" y="267"/>
                  </a:lnTo>
                  <a:lnTo>
                    <a:pt x="307" y="267"/>
                  </a:lnTo>
                  <a:lnTo>
                    <a:pt x="315" y="253"/>
                  </a:lnTo>
                  <a:lnTo>
                    <a:pt x="323" y="238"/>
                  </a:lnTo>
                  <a:lnTo>
                    <a:pt x="328" y="223"/>
                  </a:lnTo>
                  <a:lnTo>
                    <a:pt x="331" y="207"/>
                  </a:lnTo>
                  <a:lnTo>
                    <a:pt x="359" y="207"/>
                  </a:lnTo>
                  <a:lnTo>
                    <a:pt x="359" y="150"/>
                  </a:lnTo>
                  <a:lnTo>
                    <a:pt x="331" y="150"/>
                  </a:lnTo>
                  <a:lnTo>
                    <a:pt x="331" y="150"/>
                  </a:lnTo>
                  <a:lnTo>
                    <a:pt x="328" y="136"/>
                  </a:lnTo>
                  <a:lnTo>
                    <a:pt x="323" y="119"/>
                  </a:lnTo>
                  <a:lnTo>
                    <a:pt x="315" y="105"/>
                  </a:lnTo>
                  <a:lnTo>
                    <a:pt x="307" y="91"/>
                  </a:lnTo>
                  <a:lnTo>
                    <a:pt x="326" y="72"/>
                  </a:lnTo>
                  <a:lnTo>
                    <a:pt x="286" y="33"/>
                  </a:lnTo>
                  <a:lnTo>
                    <a:pt x="267" y="51"/>
                  </a:lnTo>
                  <a:lnTo>
                    <a:pt x="267" y="51"/>
                  </a:lnTo>
                  <a:lnTo>
                    <a:pt x="254" y="43"/>
                  </a:lnTo>
                  <a:lnTo>
                    <a:pt x="239" y="37"/>
                  </a:lnTo>
                  <a:lnTo>
                    <a:pt x="224" y="30"/>
                  </a:lnTo>
                  <a:lnTo>
                    <a:pt x="208" y="27"/>
                  </a:lnTo>
                  <a:lnTo>
                    <a:pt x="208" y="0"/>
                  </a:lnTo>
                  <a:lnTo>
                    <a:pt x="179" y="0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90" y="65"/>
                  </a:lnTo>
                  <a:lnTo>
                    <a:pt x="203" y="68"/>
                  </a:lnTo>
                  <a:lnTo>
                    <a:pt x="213" y="70"/>
                  </a:lnTo>
                  <a:lnTo>
                    <a:pt x="224" y="74"/>
                  </a:lnTo>
                  <a:lnTo>
                    <a:pt x="234" y="79"/>
                  </a:lnTo>
                  <a:lnTo>
                    <a:pt x="244" y="85"/>
                  </a:lnTo>
                  <a:lnTo>
                    <a:pt x="252" y="91"/>
                  </a:lnTo>
                  <a:lnTo>
                    <a:pt x="260" y="98"/>
                  </a:lnTo>
                  <a:lnTo>
                    <a:pt x="267" y="106"/>
                  </a:lnTo>
                  <a:lnTo>
                    <a:pt x="275" y="116"/>
                  </a:lnTo>
                  <a:lnTo>
                    <a:pt x="279" y="124"/>
                  </a:lnTo>
                  <a:lnTo>
                    <a:pt x="284" y="134"/>
                  </a:lnTo>
                  <a:lnTo>
                    <a:pt x="288" y="145"/>
                  </a:lnTo>
                  <a:lnTo>
                    <a:pt x="292" y="157"/>
                  </a:lnTo>
                  <a:lnTo>
                    <a:pt x="293" y="168"/>
                  </a:lnTo>
                  <a:lnTo>
                    <a:pt x="293" y="179"/>
                  </a:lnTo>
                  <a:lnTo>
                    <a:pt x="293" y="179"/>
                  </a:lnTo>
                  <a:lnTo>
                    <a:pt x="293" y="191"/>
                  </a:lnTo>
                  <a:lnTo>
                    <a:pt x="292" y="202"/>
                  </a:lnTo>
                  <a:lnTo>
                    <a:pt x="288" y="213"/>
                  </a:lnTo>
                  <a:lnTo>
                    <a:pt x="284" y="223"/>
                  </a:lnTo>
                  <a:lnTo>
                    <a:pt x="279" y="233"/>
                  </a:lnTo>
                  <a:lnTo>
                    <a:pt x="275" y="243"/>
                  </a:lnTo>
                  <a:lnTo>
                    <a:pt x="267" y="252"/>
                  </a:lnTo>
                  <a:lnTo>
                    <a:pt x="260" y="260"/>
                  </a:lnTo>
                  <a:lnTo>
                    <a:pt x="252" y="268"/>
                  </a:lnTo>
                  <a:lnTo>
                    <a:pt x="244" y="274"/>
                  </a:lnTo>
                  <a:lnTo>
                    <a:pt x="234" y="280"/>
                  </a:lnTo>
                  <a:lnTo>
                    <a:pt x="224" y="285"/>
                  </a:lnTo>
                  <a:lnTo>
                    <a:pt x="213" y="289"/>
                  </a:lnTo>
                  <a:lnTo>
                    <a:pt x="203" y="291"/>
                  </a:lnTo>
                  <a:lnTo>
                    <a:pt x="190" y="293"/>
                  </a:lnTo>
                  <a:lnTo>
                    <a:pt x="179" y="294"/>
                  </a:lnTo>
                  <a:lnTo>
                    <a:pt x="179" y="358"/>
                  </a:lnTo>
                  <a:close/>
                  <a:moveTo>
                    <a:pt x="52" y="267"/>
                  </a:moveTo>
                  <a:lnTo>
                    <a:pt x="32" y="286"/>
                  </a:lnTo>
                  <a:lnTo>
                    <a:pt x="73" y="326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105" y="315"/>
                  </a:lnTo>
                  <a:lnTo>
                    <a:pt x="120" y="322"/>
                  </a:lnTo>
                  <a:lnTo>
                    <a:pt x="135" y="327"/>
                  </a:lnTo>
                  <a:lnTo>
                    <a:pt x="151" y="331"/>
                  </a:lnTo>
                  <a:lnTo>
                    <a:pt x="151" y="358"/>
                  </a:lnTo>
                  <a:lnTo>
                    <a:pt x="179" y="358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68" y="293"/>
                  </a:lnTo>
                  <a:lnTo>
                    <a:pt x="156" y="291"/>
                  </a:lnTo>
                  <a:lnTo>
                    <a:pt x="145" y="289"/>
                  </a:lnTo>
                  <a:lnTo>
                    <a:pt x="135" y="285"/>
                  </a:lnTo>
                  <a:lnTo>
                    <a:pt x="125" y="280"/>
                  </a:lnTo>
                  <a:lnTo>
                    <a:pt x="115" y="274"/>
                  </a:lnTo>
                  <a:lnTo>
                    <a:pt x="106" y="268"/>
                  </a:lnTo>
                  <a:lnTo>
                    <a:pt x="99" y="260"/>
                  </a:lnTo>
                  <a:lnTo>
                    <a:pt x="92" y="252"/>
                  </a:lnTo>
                  <a:lnTo>
                    <a:pt x="84" y="243"/>
                  </a:lnTo>
                  <a:lnTo>
                    <a:pt x="79" y="233"/>
                  </a:lnTo>
                  <a:lnTo>
                    <a:pt x="74" y="223"/>
                  </a:lnTo>
                  <a:lnTo>
                    <a:pt x="71" y="213"/>
                  </a:lnTo>
                  <a:lnTo>
                    <a:pt x="67" y="202"/>
                  </a:lnTo>
                  <a:lnTo>
                    <a:pt x="66" y="191"/>
                  </a:lnTo>
                  <a:lnTo>
                    <a:pt x="64" y="179"/>
                  </a:lnTo>
                  <a:lnTo>
                    <a:pt x="64" y="179"/>
                  </a:lnTo>
                  <a:lnTo>
                    <a:pt x="66" y="168"/>
                  </a:lnTo>
                  <a:lnTo>
                    <a:pt x="67" y="157"/>
                  </a:lnTo>
                  <a:lnTo>
                    <a:pt x="71" y="145"/>
                  </a:lnTo>
                  <a:lnTo>
                    <a:pt x="74" y="134"/>
                  </a:lnTo>
                  <a:lnTo>
                    <a:pt x="79" y="124"/>
                  </a:lnTo>
                  <a:lnTo>
                    <a:pt x="84" y="116"/>
                  </a:lnTo>
                  <a:lnTo>
                    <a:pt x="92" y="106"/>
                  </a:lnTo>
                  <a:lnTo>
                    <a:pt x="99" y="98"/>
                  </a:lnTo>
                  <a:lnTo>
                    <a:pt x="106" y="91"/>
                  </a:lnTo>
                  <a:lnTo>
                    <a:pt x="115" y="85"/>
                  </a:lnTo>
                  <a:lnTo>
                    <a:pt x="125" y="79"/>
                  </a:lnTo>
                  <a:lnTo>
                    <a:pt x="135" y="74"/>
                  </a:lnTo>
                  <a:lnTo>
                    <a:pt x="145" y="70"/>
                  </a:lnTo>
                  <a:lnTo>
                    <a:pt x="156" y="68"/>
                  </a:lnTo>
                  <a:lnTo>
                    <a:pt x="168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0"/>
                  </a:lnTo>
                  <a:lnTo>
                    <a:pt x="151" y="0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35" y="30"/>
                  </a:lnTo>
                  <a:lnTo>
                    <a:pt x="120" y="37"/>
                  </a:lnTo>
                  <a:lnTo>
                    <a:pt x="105" y="43"/>
                  </a:lnTo>
                  <a:lnTo>
                    <a:pt x="92" y="51"/>
                  </a:lnTo>
                  <a:lnTo>
                    <a:pt x="73" y="33"/>
                  </a:lnTo>
                  <a:lnTo>
                    <a:pt x="32" y="72"/>
                  </a:lnTo>
                  <a:lnTo>
                    <a:pt x="52" y="91"/>
                  </a:lnTo>
                  <a:lnTo>
                    <a:pt x="52" y="91"/>
                  </a:lnTo>
                  <a:lnTo>
                    <a:pt x="43" y="105"/>
                  </a:lnTo>
                  <a:lnTo>
                    <a:pt x="36" y="119"/>
                  </a:lnTo>
                  <a:lnTo>
                    <a:pt x="31" y="136"/>
                  </a:lnTo>
                  <a:lnTo>
                    <a:pt x="27" y="150"/>
                  </a:lnTo>
                  <a:lnTo>
                    <a:pt x="0" y="150"/>
                  </a:lnTo>
                  <a:lnTo>
                    <a:pt x="0" y="207"/>
                  </a:lnTo>
                  <a:lnTo>
                    <a:pt x="27" y="207"/>
                  </a:lnTo>
                  <a:lnTo>
                    <a:pt x="27" y="207"/>
                  </a:lnTo>
                  <a:lnTo>
                    <a:pt x="31" y="223"/>
                  </a:lnTo>
                  <a:lnTo>
                    <a:pt x="36" y="238"/>
                  </a:lnTo>
                  <a:lnTo>
                    <a:pt x="43" y="253"/>
                  </a:lnTo>
                  <a:lnTo>
                    <a:pt x="52" y="267"/>
                  </a:lnTo>
                  <a:lnTo>
                    <a:pt x="52" y="26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8" name="Freeform 14"/>
            <p:cNvSpPr>
              <a:spLocks noEditPoints="1"/>
            </p:cNvSpPr>
            <p:nvPr/>
          </p:nvSpPr>
          <p:spPr bwMode="auto">
            <a:xfrm>
              <a:off x="3233717" y="2798775"/>
              <a:ext cx="182563" cy="182563"/>
            </a:xfrm>
            <a:custGeom>
              <a:avLst/>
              <a:gdLst/>
              <a:ahLst/>
              <a:cxnLst>
                <a:cxn ang="0">
                  <a:pos x="131" y="20"/>
                </a:cxn>
                <a:cxn ang="0">
                  <a:pos x="152" y="6"/>
                </a:cxn>
                <a:cxn ang="0">
                  <a:pos x="183" y="21"/>
                </a:cxn>
                <a:cxn ang="0">
                  <a:pos x="179" y="42"/>
                </a:cxn>
                <a:cxn ang="0">
                  <a:pos x="198" y="64"/>
                </a:cxn>
                <a:cxn ang="0">
                  <a:pos x="219" y="64"/>
                </a:cxn>
                <a:cxn ang="0">
                  <a:pos x="230" y="97"/>
                </a:cxn>
                <a:cxn ang="0">
                  <a:pos x="213" y="109"/>
                </a:cxn>
                <a:cxn ang="0">
                  <a:pos x="210" y="137"/>
                </a:cxn>
                <a:cxn ang="0">
                  <a:pos x="225" y="152"/>
                </a:cxn>
                <a:cxn ang="0">
                  <a:pos x="210" y="183"/>
                </a:cxn>
                <a:cxn ang="0">
                  <a:pos x="189" y="179"/>
                </a:cxn>
                <a:cxn ang="0">
                  <a:pos x="167" y="198"/>
                </a:cxn>
                <a:cxn ang="0">
                  <a:pos x="167" y="220"/>
                </a:cxn>
                <a:cxn ang="0">
                  <a:pos x="135" y="230"/>
                </a:cxn>
                <a:cxn ang="0">
                  <a:pos x="123" y="213"/>
                </a:cxn>
                <a:cxn ang="0">
                  <a:pos x="115" y="163"/>
                </a:cxn>
                <a:cxn ang="0">
                  <a:pos x="136" y="158"/>
                </a:cxn>
                <a:cxn ang="0">
                  <a:pos x="153" y="144"/>
                </a:cxn>
                <a:cxn ang="0">
                  <a:pos x="161" y="131"/>
                </a:cxn>
                <a:cxn ang="0">
                  <a:pos x="161" y="103"/>
                </a:cxn>
                <a:cxn ang="0">
                  <a:pos x="147" y="80"/>
                </a:cxn>
                <a:cxn ang="0">
                  <a:pos x="130" y="71"/>
                </a:cxn>
                <a:cxn ang="0">
                  <a:pos x="115" y="19"/>
                </a:cxn>
                <a:cxn ang="0">
                  <a:pos x="11" y="167"/>
                </a:cxn>
                <a:cxn ang="0">
                  <a:pos x="1" y="135"/>
                </a:cxn>
                <a:cxn ang="0">
                  <a:pos x="19" y="123"/>
                </a:cxn>
                <a:cxn ang="0">
                  <a:pos x="20" y="94"/>
                </a:cxn>
                <a:cxn ang="0">
                  <a:pos x="5" y="79"/>
                </a:cxn>
                <a:cxn ang="0">
                  <a:pos x="21" y="48"/>
                </a:cxn>
                <a:cxn ang="0">
                  <a:pos x="42" y="52"/>
                </a:cxn>
                <a:cxn ang="0">
                  <a:pos x="63" y="34"/>
                </a:cxn>
                <a:cxn ang="0">
                  <a:pos x="63" y="12"/>
                </a:cxn>
                <a:cxn ang="0">
                  <a:pos x="97" y="1"/>
                </a:cxn>
                <a:cxn ang="0">
                  <a:pos x="109" y="19"/>
                </a:cxn>
                <a:cxn ang="0">
                  <a:pos x="115" y="68"/>
                </a:cxn>
                <a:cxn ang="0">
                  <a:pos x="94" y="73"/>
                </a:cxn>
                <a:cxn ang="0">
                  <a:pos x="78" y="88"/>
                </a:cxn>
                <a:cxn ang="0">
                  <a:pos x="71" y="100"/>
                </a:cxn>
                <a:cxn ang="0">
                  <a:pos x="71" y="129"/>
                </a:cxn>
                <a:cxn ang="0">
                  <a:pos x="84" y="151"/>
                </a:cxn>
                <a:cxn ang="0">
                  <a:pos x="100" y="161"/>
                </a:cxn>
                <a:cxn ang="0">
                  <a:pos x="115" y="213"/>
                </a:cxn>
                <a:cxn ang="0">
                  <a:pos x="84" y="208"/>
                </a:cxn>
                <a:cxn ang="0">
                  <a:pos x="68" y="221"/>
                </a:cxn>
                <a:cxn ang="0">
                  <a:pos x="40" y="203"/>
                </a:cxn>
                <a:cxn ang="0">
                  <a:pos x="45" y="183"/>
                </a:cxn>
                <a:cxn ang="0">
                  <a:pos x="29" y="160"/>
                </a:cxn>
              </a:cxnLst>
              <a:rect l="0" t="0" r="r" b="b"/>
              <a:pathLst>
                <a:path w="231" h="231">
                  <a:moveTo>
                    <a:pt x="115" y="19"/>
                  </a:moveTo>
                  <a:lnTo>
                    <a:pt x="115" y="19"/>
                  </a:lnTo>
                  <a:lnTo>
                    <a:pt x="131" y="20"/>
                  </a:lnTo>
                  <a:lnTo>
                    <a:pt x="146" y="24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9"/>
                  </a:lnTo>
                  <a:lnTo>
                    <a:pt x="179" y="42"/>
                  </a:lnTo>
                  <a:lnTo>
                    <a:pt x="179" y="42"/>
                  </a:lnTo>
                  <a:lnTo>
                    <a:pt x="187" y="48"/>
                  </a:lnTo>
                  <a:lnTo>
                    <a:pt x="193" y="56"/>
                  </a:lnTo>
                  <a:lnTo>
                    <a:pt x="198" y="64"/>
                  </a:lnTo>
                  <a:lnTo>
                    <a:pt x="203" y="72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4" y="74"/>
                  </a:lnTo>
                  <a:lnTo>
                    <a:pt x="228" y="85"/>
                  </a:lnTo>
                  <a:lnTo>
                    <a:pt x="230" y="97"/>
                  </a:lnTo>
                  <a:lnTo>
                    <a:pt x="231" y="108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13" y="119"/>
                  </a:lnTo>
                  <a:lnTo>
                    <a:pt x="213" y="127"/>
                  </a:lnTo>
                  <a:lnTo>
                    <a:pt x="210" y="137"/>
                  </a:lnTo>
                  <a:lnTo>
                    <a:pt x="208" y="147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1" y="163"/>
                  </a:lnTo>
                  <a:lnTo>
                    <a:pt x="217" y="173"/>
                  </a:lnTo>
                  <a:lnTo>
                    <a:pt x="210" y="183"/>
                  </a:lnTo>
                  <a:lnTo>
                    <a:pt x="203" y="192"/>
                  </a:lnTo>
                  <a:lnTo>
                    <a:pt x="189" y="179"/>
                  </a:lnTo>
                  <a:lnTo>
                    <a:pt x="189" y="179"/>
                  </a:lnTo>
                  <a:lnTo>
                    <a:pt x="183" y="187"/>
                  </a:lnTo>
                  <a:lnTo>
                    <a:pt x="176" y="193"/>
                  </a:lnTo>
                  <a:lnTo>
                    <a:pt x="167" y="198"/>
                  </a:lnTo>
                  <a:lnTo>
                    <a:pt x="160" y="203"/>
                  </a:lnTo>
                  <a:lnTo>
                    <a:pt x="167" y="220"/>
                  </a:lnTo>
                  <a:lnTo>
                    <a:pt x="167" y="220"/>
                  </a:lnTo>
                  <a:lnTo>
                    <a:pt x="157" y="224"/>
                  </a:lnTo>
                  <a:lnTo>
                    <a:pt x="146" y="228"/>
                  </a:lnTo>
                  <a:lnTo>
                    <a:pt x="135" y="230"/>
                  </a:lnTo>
                  <a:lnTo>
                    <a:pt x="124" y="231"/>
                  </a:lnTo>
                  <a:lnTo>
                    <a:pt x="123" y="213"/>
                  </a:lnTo>
                  <a:lnTo>
                    <a:pt x="123" y="213"/>
                  </a:lnTo>
                  <a:lnTo>
                    <a:pt x="115" y="21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23" y="162"/>
                  </a:lnTo>
                  <a:lnTo>
                    <a:pt x="130" y="161"/>
                  </a:lnTo>
                  <a:lnTo>
                    <a:pt x="136" y="158"/>
                  </a:lnTo>
                  <a:lnTo>
                    <a:pt x="144" y="155"/>
                  </a:lnTo>
                  <a:lnTo>
                    <a:pt x="149" y="150"/>
                  </a:lnTo>
                  <a:lnTo>
                    <a:pt x="153" y="144"/>
                  </a:lnTo>
                  <a:lnTo>
                    <a:pt x="157" y="137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62" y="121"/>
                  </a:lnTo>
                  <a:lnTo>
                    <a:pt x="162" y="113"/>
                  </a:lnTo>
                  <a:lnTo>
                    <a:pt x="161" y="103"/>
                  </a:lnTo>
                  <a:lnTo>
                    <a:pt x="158" y="94"/>
                  </a:lnTo>
                  <a:lnTo>
                    <a:pt x="153" y="87"/>
                  </a:lnTo>
                  <a:lnTo>
                    <a:pt x="147" y="80"/>
                  </a:lnTo>
                  <a:lnTo>
                    <a:pt x="140" y="74"/>
                  </a:lnTo>
                  <a:lnTo>
                    <a:pt x="130" y="71"/>
                  </a:lnTo>
                  <a:lnTo>
                    <a:pt x="130" y="71"/>
                  </a:lnTo>
                  <a:lnTo>
                    <a:pt x="123" y="69"/>
                  </a:lnTo>
                  <a:lnTo>
                    <a:pt x="115" y="68"/>
                  </a:lnTo>
                  <a:lnTo>
                    <a:pt x="115" y="19"/>
                  </a:lnTo>
                  <a:close/>
                  <a:moveTo>
                    <a:pt x="29" y="160"/>
                  </a:moveTo>
                  <a:lnTo>
                    <a:pt x="11" y="167"/>
                  </a:lnTo>
                  <a:lnTo>
                    <a:pt x="11" y="167"/>
                  </a:lnTo>
                  <a:lnTo>
                    <a:pt x="8" y="157"/>
                  </a:lnTo>
                  <a:lnTo>
                    <a:pt x="4" y="146"/>
                  </a:lnTo>
                  <a:lnTo>
                    <a:pt x="1" y="135"/>
                  </a:lnTo>
                  <a:lnTo>
                    <a:pt x="0" y="124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7" y="114"/>
                  </a:lnTo>
                  <a:lnTo>
                    <a:pt x="19" y="104"/>
                  </a:lnTo>
                  <a:lnTo>
                    <a:pt x="20" y="94"/>
                  </a:lnTo>
                  <a:lnTo>
                    <a:pt x="24" y="85"/>
                  </a:lnTo>
                  <a:lnTo>
                    <a:pt x="5" y="79"/>
                  </a:lnTo>
                  <a:lnTo>
                    <a:pt x="5" y="79"/>
                  </a:lnTo>
                  <a:lnTo>
                    <a:pt x="10" y="68"/>
                  </a:lnTo>
                  <a:lnTo>
                    <a:pt x="15" y="58"/>
                  </a:lnTo>
                  <a:lnTo>
                    <a:pt x="21" y="48"/>
                  </a:lnTo>
                  <a:lnTo>
                    <a:pt x="29" y="40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8" y="45"/>
                  </a:lnTo>
                  <a:lnTo>
                    <a:pt x="56" y="38"/>
                  </a:lnTo>
                  <a:lnTo>
                    <a:pt x="63" y="34"/>
                  </a:lnTo>
                  <a:lnTo>
                    <a:pt x="72" y="29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74" y="8"/>
                  </a:lnTo>
                  <a:lnTo>
                    <a:pt x="85" y="4"/>
                  </a:lnTo>
                  <a:lnTo>
                    <a:pt x="97" y="1"/>
                  </a:lnTo>
                  <a:lnTo>
                    <a:pt x="108" y="0"/>
                  </a:lnTo>
                  <a:lnTo>
                    <a:pt x="109" y="19"/>
                  </a:lnTo>
                  <a:lnTo>
                    <a:pt x="109" y="19"/>
                  </a:lnTo>
                  <a:lnTo>
                    <a:pt x="115" y="19"/>
                  </a:lnTo>
                  <a:lnTo>
                    <a:pt x="115" y="68"/>
                  </a:lnTo>
                  <a:lnTo>
                    <a:pt x="115" y="68"/>
                  </a:lnTo>
                  <a:lnTo>
                    <a:pt x="108" y="69"/>
                  </a:lnTo>
                  <a:lnTo>
                    <a:pt x="102" y="71"/>
                  </a:lnTo>
                  <a:lnTo>
                    <a:pt x="94" y="73"/>
                  </a:lnTo>
                  <a:lnTo>
                    <a:pt x="88" y="77"/>
                  </a:lnTo>
                  <a:lnTo>
                    <a:pt x="83" y="82"/>
                  </a:lnTo>
                  <a:lnTo>
                    <a:pt x="78" y="88"/>
                  </a:lnTo>
                  <a:lnTo>
                    <a:pt x="74" y="94"/>
                  </a:lnTo>
                  <a:lnTo>
                    <a:pt x="71" y="100"/>
                  </a:lnTo>
                  <a:lnTo>
                    <a:pt x="71" y="100"/>
                  </a:lnTo>
                  <a:lnTo>
                    <a:pt x="68" y="110"/>
                  </a:lnTo>
                  <a:lnTo>
                    <a:pt x="68" y="120"/>
                  </a:lnTo>
                  <a:lnTo>
                    <a:pt x="71" y="129"/>
                  </a:lnTo>
                  <a:lnTo>
                    <a:pt x="73" y="137"/>
                  </a:lnTo>
                  <a:lnTo>
                    <a:pt x="78" y="145"/>
                  </a:lnTo>
                  <a:lnTo>
                    <a:pt x="84" y="151"/>
                  </a:lnTo>
                  <a:lnTo>
                    <a:pt x="92" y="157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108" y="162"/>
                  </a:lnTo>
                  <a:lnTo>
                    <a:pt x="115" y="16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00" y="212"/>
                  </a:lnTo>
                  <a:lnTo>
                    <a:pt x="84" y="208"/>
                  </a:lnTo>
                  <a:lnTo>
                    <a:pt x="79" y="226"/>
                  </a:lnTo>
                  <a:lnTo>
                    <a:pt x="79" y="226"/>
                  </a:lnTo>
                  <a:lnTo>
                    <a:pt x="68" y="221"/>
                  </a:lnTo>
                  <a:lnTo>
                    <a:pt x="58" y="216"/>
                  </a:lnTo>
                  <a:lnTo>
                    <a:pt x="48" y="210"/>
                  </a:lnTo>
                  <a:lnTo>
                    <a:pt x="40" y="203"/>
                  </a:lnTo>
                  <a:lnTo>
                    <a:pt x="52" y="189"/>
                  </a:lnTo>
                  <a:lnTo>
                    <a:pt x="52" y="189"/>
                  </a:lnTo>
                  <a:lnTo>
                    <a:pt x="45" y="183"/>
                  </a:lnTo>
                  <a:lnTo>
                    <a:pt x="38" y="176"/>
                  </a:lnTo>
                  <a:lnTo>
                    <a:pt x="34" y="168"/>
                  </a:lnTo>
                  <a:lnTo>
                    <a:pt x="29" y="160"/>
                  </a:lnTo>
                  <a:lnTo>
                    <a:pt x="29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9" name="Freeform 15"/>
            <p:cNvSpPr>
              <a:spLocks noEditPoints="1"/>
            </p:cNvSpPr>
            <p:nvPr/>
          </p:nvSpPr>
          <p:spPr bwMode="auto">
            <a:xfrm>
              <a:off x="3228955" y="2589225"/>
              <a:ext cx="190500" cy="190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0" y="10"/>
                </a:cxn>
                <a:cxn ang="0">
                  <a:pos x="163" y="47"/>
                </a:cxn>
                <a:cxn ang="0">
                  <a:pos x="186" y="65"/>
                </a:cxn>
                <a:cxn ang="0">
                  <a:pos x="222" y="53"/>
                </a:cxn>
                <a:cxn ang="0">
                  <a:pos x="234" y="76"/>
                </a:cxn>
                <a:cxn ang="0">
                  <a:pos x="204" y="107"/>
                </a:cxn>
                <a:cxn ang="0">
                  <a:pos x="205" y="127"/>
                </a:cxn>
                <a:cxn ang="0">
                  <a:pos x="236" y="157"/>
                </a:cxn>
                <a:cxn ang="0">
                  <a:pos x="225" y="180"/>
                </a:cxn>
                <a:cxn ang="0">
                  <a:pos x="182" y="178"/>
                </a:cxn>
                <a:cxn ang="0">
                  <a:pos x="168" y="190"/>
                </a:cxn>
                <a:cxn ang="0">
                  <a:pos x="151" y="199"/>
                </a:cxn>
                <a:cxn ang="0">
                  <a:pos x="154" y="236"/>
                </a:cxn>
                <a:cxn ang="0">
                  <a:pos x="121" y="240"/>
                </a:cxn>
                <a:cxn ang="0">
                  <a:pos x="134" y="189"/>
                </a:cxn>
                <a:cxn ang="0">
                  <a:pos x="158" y="179"/>
                </a:cxn>
                <a:cxn ang="0">
                  <a:pos x="184" y="148"/>
                </a:cxn>
                <a:cxn ang="0">
                  <a:pos x="191" y="109"/>
                </a:cxn>
                <a:cxn ang="0">
                  <a:pos x="182" y="85"/>
                </a:cxn>
                <a:cxn ang="0">
                  <a:pos x="160" y="62"/>
                </a:cxn>
                <a:cxn ang="0">
                  <a:pos x="131" y="50"/>
                </a:cxn>
                <a:cxn ang="0">
                  <a:pos x="121" y="34"/>
                </a:cxn>
                <a:cxn ang="0">
                  <a:pos x="121" y="240"/>
                </a:cxn>
                <a:cxn ang="0">
                  <a:pos x="114" y="204"/>
                </a:cxn>
                <a:cxn ang="0">
                  <a:pos x="95" y="200"/>
                </a:cxn>
                <a:cxn ang="0">
                  <a:pos x="60" y="224"/>
                </a:cxn>
                <a:cxn ang="0">
                  <a:pos x="39" y="208"/>
                </a:cxn>
                <a:cxn ang="0">
                  <a:pos x="51" y="167"/>
                </a:cxn>
                <a:cxn ang="0">
                  <a:pos x="42" y="149"/>
                </a:cxn>
                <a:cxn ang="0">
                  <a:pos x="37" y="131"/>
                </a:cxn>
                <a:cxn ang="0">
                  <a:pos x="0" y="122"/>
                </a:cxn>
                <a:cxn ang="0">
                  <a:pos x="6" y="83"/>
                </a:cxn>
                <a:cxn ang="0">
                  <a:pos x="43" y="85"/>
                </a:cxn>
                <a:cxn ang="0">
                  <a:pos x="60" y="62"/>
                </a:cxn>
                <a:cxn ang="0">
                  <a:pos x="42" y="27"/>
                </a:cxn>
                <a:cxn ang="0">
                  <a:pos x="78" y="7"/>
                </a:cxn>
                <a:cxn ang="0">
                  <a:pos x="105" y="37"/>
                </a:cxn>
                <a:cxn ang="0">
                  <a:pos x="121" y="49"/>
                </a:cxn>
                <a:cxn ang="0">
                  <a:pos x="95" y="54"/>
                </a:cxn>
                <a:cxn ang="0">
                  <a:pos x="63" y="79"/>
                </a:cxn>
                <a:cxn ang="0">
                  <a:pos x="51" y="117"/>
                </a:cxn>
                <a:cxn ang="0">
                  <a:pos x="55" y="144"/>
                </a:cxn>
                <a:cxn ang="0">
                  <a:pos x="73" y="172"/>
                </a:cxn>
                <a:cxn ang="0">
                  <a:pos x="100" y="186"/>
                </a:cxn>
                <a:cxn ang="0">
                  <a:pos x="121" y="240"/>
                </a:cxn>
              </a:cxnLst>
              <a:rect l="0" t="0" r="r" b="b"/>
              <a:pathLst>
                <a:path w="240" h="240">
                  <a:moveTo>
                    <a:pt x="128" y="36"/>
                  </a:moveTo>
                  <a:lnTo>
                    <a:pt x="131" y="0"/>
                  </a:lnTo>
                  <a:lnTo>
                    <a:pt x="131" y="0"/>
                  </a:lnTo>
                  <a:lnTo>
                    <a:pt x="145" y="1"/>
                  </a:lnTo>
                  <a:lnTo>
                    <a:pt x="157" y="5"/>
                  </a:lnTo>
                  <a:lnTo>
                    <a:pt x="170" y="10"/>
                  </a:lnTo>
                  <a:lnTo>
                    <a:pt x="182" y="16"/>
                  </a:lnTo>
                  <a:lnTo>
                    <a:pt x="163" y="47"/>
                  </a:lnTo>
                  <a:lnTo>
                    <a:pt x="163" y="47"/>
                  </a:lnTo>
                  <a:lnTo>
                    <a:pt x="172" y="52"/>
                  </a:lnTo>
                  <a:lnTo>
                    <a:pt x="178" y="58"/>
                  </a:lnTo>
                  <a:lnTo>
                    <a:pt x="186" y="65"/>
                  </a:lnTo>
                  <a:lnTo>
                    <a:pt x="191" y="73"/>
                  </a:lnTo>
                  <a:lnTo>
                    <a:pt x="222" y="53"/>
                  </a:lnTo>
                  <a:lnTo>
                    <a:pt x="222" y="53"/>
                  </a:lnTo>
                  <a:lnTo>
                    <a:pt x="228" y="64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8" y="90"/>
                  </a:lnTo>
                  <a:lnTo>
                    <a:pt x="240" y="102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5" y="117"/>
                  </a:lnTo>
                  <a:lnTo>
                    <a:pt x="205" y="127"/>
                  </a:lnTo>
                  <a:lnTo>
                    <a:pt x="204" y="136"/>
                  </a:lnTo>
                  <a:lnTo>
                    <a:pt x="202" y="146"/>
                  </a:lnTo>
                  <a:lnTo>
                    <a:pt x="236" y="157"/>
                  </a:lnTo>
                  <a:lnTo>
                    <a:pt x="236" y="157"/>
                  </a:lnTo>
                  <a:lnTo>
                    <a:pt x="231" y="169"/>
                  </a:lnTo>
                  <a:lnTo>
                    <a:pt x="225" y="180"/>
                  </a:lnTo>
                  <a:lnTo>
                    <a:pt x="218" y="193"/>
                  </a:lnTo>
                  <a:lnTo>
                    <a:pt x="208" y="203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6" y="184"/>
                  </a:lnTo>
                  <a:lnTo>
                    <a:pt x="168" y="190"/>
                  </a:lnTo>
                  <a:lnTo>
                    <a:pt x="160" y="195"/>
                  </a:lnTo>
                  <a:lnTo>
                    <a:pt x="151" y="199"/>
                  </a:lnTo>
                  <a:lnTo>
                    <a:pt x="151" y="199"/>
                  </a:lnTo>
                  <a:lnTo>
                    <a:pt x="163" y="232"/>
                  </a:lnTo>
                  <a:lnTo>
                    <a:pt x="163" y="232"/>
                  </a:lnTo>
                  <a:lnTo>
                    <a:pt x="154" y="236"/>
                  </a:lnTo>
                  <a:lnTo>
                    <a:pt x="142" y="238"/>
                  </a:lnTo>
                  <a:lnTo>
                    <a:pt x="131" y="240"/>
                  </a:lnTo>
                  <a:lnTo>
                    <a:pt x="121" y="240"/>
                  </a:lnTo>
                  <a:lnTo>
                    <a:pt x="121" y="190"/>
                  </a:lnTo>
                  <a:lnTo>
                    <a:pt x="121" y="190"/>
                  </a:lnTo>
                  <a:lnTo>
                    <a:pt x="134" y="189"/>
                  </a:lnTo>
                  <a:lnTo>
                    <a:pt x="146" y="185"/>
                  </a:lnTo>
                  <a:lnTo>
                    <a:pt x="146" y="185"/>
                  </a:lnTo>
                  <a:lnTo>
                    <a:pt x="158" y="179"/>
                  </a:lnTo>
                  <a:lnTo>
                    <a:pt x="170" y="170"/>
                  </a:lnTo>
                  <a:lnTo>
                    <a:pt x="178" y="161"/>
                  </a:lnTo>
                  <a:lnTo>
                    <a:pt x="184" y="148"/>
                  </a:lnTo>
                  <a:lnTo>
                    <a:pt x="189" y="136"/>
                  </a:lnTo>
                  <a:lnTo>
                    <a:pt x="191" y="122"/>
                  </a:lnTo>
                  <a:lnTo>
                    <a:pt x="191" y="109"/>
                  </a:lnTo>
                  <a:lnTo>
                    <a:pt x="187" y="95"/>
                  </a:lnTo>
                  <a:lnTo>
                    <a:pt x="187" y="95"/>
                  </a:lnTo>
                  <a:lnTo>
                    <a:pt x="182" y="85"/>
                  </a:lnTo>
                  <a:lnTo>
                    <a:pt x="176" y="75"/>
                  </a:lnTo>
                  <a:lnTo>
                    <a:pt x="168" y="68"/>
                  </a:lnTo>
                  <a:lnTo>
                    <a:pt x="160" y="62"/>
                  </a:lnTo>
                  <a:lnTo>
                    <a:pt x="151" y="57"/>
                  </a:lnTo>
                  <a:lnTo>
                    <a:pt x="141" y="53"/>
                  </a:lnTo>
                  <a:lnTo>
                    <a:pt x="131" y="50"/>
                  </a:lnTo>
                  <a:lnTo>
                    <a:pt x="121" y="49"/>
                  </a:lnTo>
                  <a:lnTo>
                    <a:pt x="121" y="34"/>
                  </a:lnTo>
                  <a:lnTo>
                    <a:pt x="121" y="34"/>
                  </a:lnTo>
                  <a:lnTo>
                    <a:pt x="128" y="36"/>
                  </a:lnTo>
                  <a:lnTo>
                    <a:pt x="128" y="36"/>
                  </a:lnTo>
                  <a:close/>
                  <a:moveTo>
                    <a:pt x="121" y="240"/>
                  </a:moveTo>
                  <a:lnTo>
                    <a:pt x="121" y="240"/>
                  </a:lnTo>
                  <a:lnTo>
                    <a:pt x="110" y="240"/>
                  </a:lnTo>
                  <a:lnTo>
                    <a:pt x="114" y="204"/>
                  </a:lnTo>
                  <a:lnTo>
                    <a:pt x="114" y="204"/>
                  </a:lnTo>
                  <a:lnTo>
                    <a:pt x="104" y="203"/>
                  </a:lnTo>
                  <a:lnTo>
                    <a:pt x="95" y="200"/>
                  </a:lnTo>
                  <a:lnTo>
                    <a:pt x="87" y="196"/>
                  </a:lnTo>
                  <a:lnTo>
                    <a:pt x="78" y="193"/>
                  </a:lnTo>
                  <a:lnTo>
                    <a:pt x="60" y="224"/>
                  </a:lnTo>
                  <a:lnTo>
                    <a:pt x="60" y="224"/>
                  </a:lnTo>
                  <a:lnTo>
                    <a:pt x="48" y="216"/>
                  </a:lnTo>
                  <a:lnTo>
                    <a:pt x="39" y="208"/>
                  </a:lnTo>
                  <a:lnTo>
                    <a:pt x="29" y="198"/>
                  </a:lnTo>
                  <a:lnTo>
                    <a:pt x="20" y="186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46" y="158"/>
                  </a:lnTo>
                  <a:lnTo>
                    <a:pt x="42" y="149"/>
                  </a:lnTo>
                  <a:lnTo>
                    <a:pt x="42" y="149"/>
                  </a:lnTo>
                  <a:lnTo>
                    <a:pt x="39" y="141"/>
                  </a:lnTo>
                  <a:lnTo>
                    <a:pt x="37" y="131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2"/>
                  </a:lnTo>
                  <a:lnTo>
                    <a:pt x="0" y="109"/>
                  </a:lnTo>
                  <a:lnTo>
                    <a:pt x="3" y="96"/>
                  </a:lnTo>
                  <a:lnTo>
                    <a:pt x="6" y="83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3" y="85"/>
                  </a:lnTo>
                  <a:lnTo>
                    <a:pt x="48" y="76"/>
                  </a:lnTo>
                  <a:lnTo>
                    <a:pt x="53" y="69"/>
                  </a:lnTo>
                  <a:lnTo>
                    <a:pt x="60" y="6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42" y="27"/>
                  </a:lnTo>
                  <a:lnTo>
                    <a:pt x="53" y="20"/>
                  </a:lnTo>
                  <a:lnTo>
                    <a:pt x="64" y="12"/>
                  </a:lnTo>
                  <a:lnTo>
                    <a:pt x="78" y="7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105" y="37"/>
                  </a:lnTo>
                  <a:lnTo>
                    <a:pt x="121" y="34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08" y="50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83" y="60"/>
                  </a:lnTo>
                  <a:lnTo>
                    <a:pt x="72" y="69"/>
                  </a:lnTo>
                  <a:lnTo>
                    <a:pt x="63" y="79"/>
                  </a:lnTo>
                  <a:lnTo>
                    <a:pt x="57" y="91"/>
                  </a:lnTo>
                  <a:lnTo>
                    <a:pt x="52" y="104"/>
                  </a:lnTo>
                  <a:lnTo>
                    <a:pt x="51" y="117"/>
                  </a:lnTo>
                  <a:lnTo>
                    <a:pt x="51" y="131"/>
                  </a:lnTo>
                  <a:lnTo>
                    <a:pt x="55" y="144"/>
                  </a:lnTo>
                  <a:lnTo>
                    <a:pt x="55" y="144"/>
                  </a:lnTo>
                  <a:lnTo>
                    <a:pt x="60" y="154"/>
                  </a:lnTo>
                  <a:lnTo>
                    <a:pt x="66" y="163"/>
                  </a:lnTo>
                  <a:lnTo>
                    <a:pt x="73" y="172"/>
                  </a:lnTo>
                  <a:lnTo>
                    <a:pt x="82" y="178"/>
                  </a:lnTo>
                  <a:lnTo>
                    <a:pt x="90" y="183"/>
                  </a:lnTo>
                  <a:lnTo>
                    <a:pt x="100" y="186"/>
                  </a:lnTo>
                  <a:lnTo>
                    <a:pt x="110" y="189"/>
                  </a:lnTo>
                  <a:lnTo>
                    <a:pt x="121" y="190"/>
                  </a:lnTo>
                  <a:lnTo>
                    <a:pt x="121" y="2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90" name="Group 119"/>
          <p:cNvGrpSpPr/>
          <p:nvPr/>
        </p:nvGrpSpPr>
        <p:grpSpPr>
          <a:xfrm>
            <a:off x="10055853" y="3425123"/>
            <a:ext cx="525995" cy="504077"/>
            <a:chOff x="1168380" y="3486162"/>
            <a:chExt cx="381000" cy="365126"/>
          </a:xfrm>
          <a:solidFill>
            <a:srgbClr val="90A818"/>
          </a:solidFill>
        </p:grpSpPr>
        <p:sp>
          <p:nvSpPr>
            <p:cNvPr id="91" name="Freeform 16"/>
            <p:cNvSpPr/>
            <p:nvPr/>
          </p:nvSpPr>
          <p:spPr bwMode="auto">
            <a:xfrm>
              <a:off x="1223942" y="3643325"/>
              <a:ext cx="146050" cy="207963"/>
            </a:xfrm>
            <a:custGeom>
              <a:avLst/>
              <a:gdLst/>
              <a:ahLst/>
              <a:cxnLst>
                <a:cxn ang="0">
                  <a:pos x="125" y="101"/>
                </a:cxn>
                <a:cxn ang="0">
                  <a:pos x="125" y="231"/>
                </a:cxn>
                <a:cxn ang="0">
                  <a:pos x="125" y="231"/>
                </a:cxn>
                <a:cxn ang="0">
                  <a:pos x="124" y="237"/>
                </a:cxn>
                <a:cxn ang="0">
                  <a:pos x="122" y="243"/>
                </a:cxn>
                <a:cxn ang="0">
                  <a:pos x="119" y="248"/>
                </a:cxn>
                <a:cxn ang="0">
                  <a:pos x="115" y="253"/>
                </a:cxn>
                <a:cxn ang="0">
                  <a:pos x="110" y="257"/>
                </a:cxn>
                <a:cxn ang="0">
                  <a:pos x="105" y="260"/>
                </a:cxn>
                <a:cxn ang="0">
                  <a:pos x="99" y="262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87" y="262"/>
                </a:cxn>
                <a:cxn ang="0">
                  <a:pos x="80" y="260"/>
                </a:cxn>
                <a:cxn ang="0">
                  <a:pos x="74" y="257"/>
                </a:cxn>
                <a:cxn ang="0">
                  <a:pos x="69" y="253"/>
                </a:cxn>
                <a:cxn ang="0">
                  <a:pos x="66" y="248"/>
                </a:cxn>
                <a:cxn ang="0">
                  <a:pos x="63" y="243"/>
                </a:cxn>
                <a:cxn ang="0">
                  <a:pos x="61" y="237"/>
                </a:cxn>
                <a:cxn ang="0">
                  <a:pos x="61" y="231"/>
                </a:cxn>
                <a:cxn ang="0">
                  <a:pos x="61" y="101"/>
                </a:cxn>
                <a:cxn ang="0">
                  <a:pos x="16" y="101"/>
                </a:cxn>
                <a:cxn ang="0">
                  <a:pos x="16" y="101"/>
                </a:cxn>
                <a:cxn ang="0">
                  <a:pos x="10" y="100"/>
                </a:cxn>
                <a:cxn ang="0">
                  <a:pos x="5" y="99"/>
                </a:cxn>
                <a:cxn ang="0">
                  <a:pos x="1" y="95"/>
                </a:cxn>
                <a:cxn ang="0">
                  <a:pos x="0" y="91"/>
                </a:cxn>
                <a:cxn ang="0">
                  <a:pos x="0" y="87"/>
                </a:cxn>
                <a:cxn ang="0">
                  <a:pos x="0" y="82"/>
                </a:cxn>
                <a:cxn ang="0">
                  <a:pos x="3" y="77"/>
                </a:cxn>
                <a:cxn ang="0">
                  <a:pos x="7" y="73"/>
                </a:cxn>
                <a:cxn ang="0">
                  <a:pos x="69" y="11"/>
                </a:cxn>
                <a:cxn ang="0">
                  <a:pos x="69" y="11"/>
                </a:cxn>
                <a:cxn ang="0">
                  <a:pos x="75" y="6"/>
                </a:cxn>
                <a:cxn ang="0">
                  <a:pos x="80" y="2"/>
                </a:cxn>
                <a:cxn ang="0">
                  <a:pos x="87" y="0"/>
                </a:cxn>
                <a:cxn ang="0">
                  <a:pos x="93" y="0"/>
                </a:cxn>
                <a:cxn ang="0">
                  <a:pos x="98" y="0"/>
                </a:cxn>
                <a:cxn ang="0">
                  <a:pos x="104" y="2"/>
                </a:cxn>
                <a:cxn ang="0">
                  <a:pos x="110" y="6"/>
                </a:cxn>
                <a:cxn ang="0">
                  <a:pos x="115" y="11"/>
                </a:cxn>
                <a:cxn ang="0">
                  <a:pos x="178" y="73"/>
                </a:cxn>
                <a:cxn ang="0">
                  <a:pos x="178" y="73"/>
                </a:cxn>
                <a:cxn ang="0">
                  <a:pos x="182" y="77"/>
                </a:cxn>
                <a:cxn ang="0">
                  <a:pos x="184" y="82"/>
                </a:cxn>
                <a:cxn ang="0">
                  <a:pos x="184" y="86"/>
                </a:cxn>
                <a:cxn ang="0">
                  <a:pos x="184" y="91"/>
                </a:cxn>
                <a:cxn ang="0">
                  <a:pos x="182" y="95"/>
                </a:cxn>
                <a:cxn ang="0">
                  <a:pos x="178" y="97"/>
                </a:cxn>
                <a:cxn ang="0">
                  <a:pos x="173" y="100"/>
                </a:cxn>
                <a:cxn ang="0">
                  <a:pos x="166" y="101"/>
                </a:cxn>
                <a:cxn ang="0">
                  <a:pos x="125" y="101"/>
                </a:cxn>
              </a:cxnLst>
              <a:rect l="0" t="0" r="r" b="b"/>
              <a:pathLst>
                <a:path w="184" h="263">
                  <a:moveTo>
                    <a:pt x="125" y="101"/>
                  </a:moveTo>
                  <a:lnTo>
                    <a:pt x="125" y="231"/>
                  </a:lnTo>
                  <a:lnTo>
                    <a:pt x="125" y="231"/>
                  </a:lnTo>
                  <a:lnTo>
                    <a:pt x="124" y="237"/>
                  </a:lnTo>
                  <a:lnTo>
                    <a:pt x="122" y="243"/>
                  </a:lnTo>
                  <a:lnTo>
                    <a:pt x="119" y="248"/>
                  </a:lnTo>
                  <a:lnTo>
                    <a:pt x="115" y="253"/>
                  </a:lnTo>
                  <a:lnTo>
                    <a:pt x="110" y="257"/>
                  </a:lnTo>
                  <a:lnTo>
                    <a:pt x="105" y="260"/>
                  </a:lnTo>
                  <a:lnTo>
                    <a:pt x="99" y="262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87" y="262"/>
                  </a:lnTo>
                  <a:lnTo>
                    <a:pt x="80" y="260"/>
                  </a:lnTo>
                  <a:lnTo>
                    <a:pt x="74" y="257"/>
                  </a:lnTo>
                  <a:lnTo>
                    <a:pt x="69" y="253"/>
                  </a:lnTo>
                  <a:lnTo>
                    <a:pt x="66" y="248"/>
                  </a:lnTo>
                  <a:lnTo>
                    <a:pt x="63" y="243"/>
                  </a:lnTo>
                  <a:lnTo>
                    <a:pt x="61" y="237"/>
                  </a:lnTo>
                  <a:lnTo>
                    <a:pt x="61" y="231"/>
                  </a:lnTo>
                  <a:lnTo>
                    <a:pt x="6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0" y="100"/>
                  </a:lnTo>
                  <a:lnTo>
                    <a:pt x="5" y="99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3" y="77"/>
                  </a:lnTo>
                  <a:lnTo>
                    <a:pt x="7" y="73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5" y="6"/>
                  </a:lnTo>
                  <a:lnTo>
                    <a:pt x="80" y="2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0" y="6"/>
                  </a:lnTo>
                  <a:lnTo>
                    <a:pt x="115" y="11"/>
                  </a:lnTo>
                  <a:lnTo>
                    <a:pt x="178" y="73"/>
                  </a:lnTo>
                  <a:lnTo>
                    <a:pt x="178" y="73"/>
                  </a:lnTo>
                  <a:lnTo>
                    <a:pt x="182" y="77"/>
                  </a:lnTo>
                  <a:lnTo>
                    <a:pt x="184" y="82"/>
                  </a:lnTo>
                  <a:lnTo>
                    <a:pt x="184" y="86"/>
                  </a:lnTo>
                  <a:lnTo>
                    <a:pt x="184" y="91"/>
                  </a:lnTo>
                  <a:lnTo>
                    <a:pt x="182" y="95"/>
                  </a:lnTo>
                  <a:lnTo>
                    <a:pt x="178" y="97"/>
                  </a:lnTo>
                  <a:lnTo>
                    <a:pt x="173" y="100"/>
                  </a:lnTo>
                  <a:lnTo>
                    <a:pt x="166" y="101"/>
                  </a:lnTo>
                  <a:lnTo>
                    <a:pt x="125" y="10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2" name="Freeform 17"/>
            <p:cNvSpPr/>
            <p:nvPr/>
          </p:nvSpPr>
          <p:spPr bwMode="auto">
            <a:xfrm>
              <a:off x="1168380" y="3486162"/>
              <a:ext cx="381000" cy="266700"/>
            </a:xfrm>
            <a:custGeom>
              <a:avLst/>
              <a:gdLst/>
              <a:ahLst/>
              <a:cxnLst>
                <a:cxn ang="0">
                  <a:pos x="392" y="125"/>
                </a:cxn>
                <a:cxn ang="0">
                  <a:pos x="420" y="136"/>
                </a:cxn>
                <a:cxn ang="0">
                  <a:pos x="445" y="153"/>
                </a:cxn>
                <a:cxn ang="0">
                  <a:pos x="463" y="175"/>
                </a:cxn>
                <a:cxn ang="0">
                  <a:pos x="476" y="200"/>
                </a:cxn>
                <a:cxn ang="0">
                  <a:pos x="480" y="227"/>
                </a:cxn>
                <a:cxn ang="0">
                  <a:pos x="480" y="237"/>
                </a:cxn>
                <a:cxn ang="0">
                  <a:pos x="472" y="264"/>
                </a:cxn>
                <a:cxn ang="0">
                  <a:pos x="457" y="289"/>
                </a:cxn>
                <a:cxn ang="0">
                  <a:pos x="435" y="310"/>
                </a:cxn>
                <a:cxn ang="0">
                  <a:pos x="408" y="325"/>
                </a:cxn>
                <a:cxn ang="0">
                  <a:pos x="376" y="334"/>
                </a:cxn>
                <a:cxn ang="0">
                  <a:pos x="376" y="220"/>
                </a:cxn>
                <a:cxn ang="0">
                  <a:pos x="362" y="195"/>
                </a:cxn>
                <a:cxn ang="0">
                  <a:pos x="347" y="185"/>
                </a:cxn>
                <a:cxn ang="0">
                  <a:pos x="329" y="182"/>
                </a:cxn>
                <a:cxn ang="0">
                  <a:pos x="301" y="190"/>
                </a:cxn>
                <a:cxn ang="0">
                  <a:pos x="288" y="203"/>
                </a:cxn>
                <a:cxn ang="0">
                  <a:pos x="280" y="230"/>
                </a:cxn>
                <a:cxn ang="0">
                  <a:pos x="210" y="315"/>
                </a:cxn>
                <a:cxn ang="0">
                  <a:pos x="246" y="313"/>
                </a:cxn>
                <a:cxn ang="0">
                  <a:pos x="259" y="306"/>
                </a:cxn>
                <a:cxn ang="0">
                  <a:pos x="268" y="295"/>
                </a:cxn>
                <a:cxn ang="0">
                  <a:pos x="268" y="277"/>
                </a:cxn>
                <a:cxn ang="0">
                  <a:pos x="258" y="259"/>
                </a:cxn>
                <a:cxn ang="0">
                  <a:pos x="188" y="190"/>
                </a:cxn>
                <a:cxn ang="0">
                  <a:pos x="162" y="182"/>
                </a:cxn>
                <a:cxn ang="0">
                  <a:pos x="143" y="185"/>
                </a:cxn>
                <a:cxn ang="0">
                  <a:pos x="65" y="259"/>
                </a:cxn>
                <a:cxn ang="0">
                  <a:pos x="54" y="278"/>
                </a:cxn>
                <a:cxn ang="0">
                  <a:pos x="54" y="295"/>
                </a:cxn>
                <a:cxn ang="0">
                  <a:pos x="59" y="304"/>
                </a:cxn>
                <a:cxn ang="0">
                  <a:pos x="67" y="310"/>
                </a:cxn>
                <a:cxn ang="0">
                  <a:pos x="114" y="315"/>
                </a:cxn>
                <a:cxn ang="0">
                  <a:pos x="101" y="334"/>
                </a:cxn>
                <a:cxn ang="0">
                  <a:pos x="69" y="324"/>
                </a:cxn>
                <a:cxn ang="0">
                  <a:pos x="41" y="306"/>
                </a:cxn>
                <a:cxn ang="0">
                  <a:pos x="20" y="284"/>
                </a:cxn>
                <a:cxn ang="0">
                  <a:pos x="5" y="257"/>
                </a:cxn>
                <a:cxn ang="0">
                  <a:pos x="0" y="227"/>
                </a:cxn>
                <a:cxn ang="0">
                  <a:pos x="1" y="219"/>
                </a:cxn>
                <a:cxn ang="0">
                  <a:pos x="7" y="191"/>
                </a:cxn>
                <a:cxn ang="0">
                  <a:pos x="22" y="167"/>
                </a:cxn>
                <a:cxn ang="0">
                  <a:pos x="43" y="147"/>
                </a:cxn>
                <a:cxn ang="0">
                  <a:pos x="69" y="132"/>
                </a:cxn>
                <a:cxn ang="0">
                  <a:pos x="99" y="122"/>
                </a:cxn>
                <a:cxn ang="0">
                  <a:pos x="99" y="118"/>
                </a:cxn>
                <a:cxn ang="0">
                  <a:pos x="105" y="84"/>
                </a:cxn>
                <a:cxn ang="0">
                  <a:pos x="123" y="53"/>
                </a:cxn>
                <a:cxn ang="0">
                  <a:pos x="151" y="27"/>
                </a:cxn>
                <a:cxn ang="0">
                  <a:pos x="185" y="10"/>
                </a:cxn>
                <a:cxn ang="0">
                  <a:pos x="226" y="1"/>
                </a:cxn>
                <a:cxn ang="0">
                  <a:pos x="255" y="1"/>
                </a:cxn>
                <a:cxn ang="0">
                  <a:pos x="295" y="10"/>
                </a:cxn>
                <a:cxn ang="0">
                  <a:pos x="330" y="27"/>
                </a:cxn>
                <a:cxn ang="0">
                  <a:pos x="357" y="53"/>
                </a:cxn>
                <a:cxn ang="0">
                  <a:pos x="374" y="84"/>
                </a:cxn>
                <a:cxn ang="0">
                  <a:pos x="381" y="118"/>
                </a:cxn>
                <a:cxn ang="0">
                  <a:pos x="381" y="122"/>
                </a:cxn>
              </a:cxnLst>
              <a:rect l="0" t="0" r="r" b="b"/>
              <a:pathLst>
                <a:path w="480" h="336">
                  <a:moveTo>
                    <a:pt x="381" y="122"/>
                  </a:moveTo>
                  <a:lnTo>
                    <a:pt x="381" y="122"/>
                  </a:lnTo>
                  <a:lnTo>
                    <a:pt x="392" y="125"/>
                  </a:lnTo>
                  <a:lnTo>
                    <a:pt x="402" y="127"/>
                  </a:lnTo>
                  <a:lnTo>
                    <a:pt x="412" y="132"/>
                  </a:lnTo>
                  <a:lnTo>
                    <a:pt x="420" y="136"/>
                  </a:lnTo>
                  <a:lnTo>
                    <a:pt x="429" y="141"/>
                  </a:lnTo>
                  <a:lnTo>
                    <a:pt x="438" y="147"/>
                  </a:lnTo>
                  <a:lnTo>
                    <a:pt x="445" y="153"/>
                  </a:lnTo>
                  <a:lnTo>
                    <a:pt x="451" y="161"/>
                  </a:lnTo>
                  <a:lnTo>
                    <a:pt x="457" y="167"/>
                  </a:lnTo>
                  <a:lnTo>
                    <a:pt x="463" y="175"/>
                  </a:lnTo>
                  <a:lnTo>
                    <a:pt x="468" y="183"/>
                  </a:lnTo>
                  <a:lnTo>
                    <a:pt x="472" y="191"/>
                  </a:lnTo>
                  <a:lnTo>
                    <a:pt x="476" y="200"/>
                  </a:lnTo>
                  <a:lnTo>
                    <a:pt x="478" y="209"/>
                  </a:lnTo>
                  <a:lnTo>
                    <a:pt x="480" y="219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37"/>
                  </a:lnTo>
                  <a:lnTo>
                    <a:pt x="478" y="247"/>
                  </a:lnTo>
                  <a:lnTo>
                    <a:pt x="476" y="256"/>
                  </a:lnTo>
                  <a:lnTo>
                    <a:pt x="472" y="264"/>
                  </a:lnTo>
                  <a:lnTo>
                    <a:pt x="467" y="273"/>
                  </a:lnTo>
                  <a:lnTo>
                    <a:pt x="462" y="282"/>
                  </a:lnTo>
                  <a:lnTo>
                    <a:pt x="457" y="289"/>
                  </a:lnTo>
                  <a:lnTo>
                    <a:pt x="450" y="297"/>
                  </a:lnTo>
                  <a:lnTo>
                    <a:pt x="442" y="304"/>
                  </a:lnTo>
                  <a:lnTo>
                    <a:pt x="435" y="310"/>
                  </a:lnTo>
                  <a:lnTo>
                    <a:pt x="426" y="315"/>
                  </a:lnTo>
                  <a:lnTo>
                    <a:pt x="418" y="320"/>
                  </a:lnTo>
                  <a:lnTo>
                    <a:pt x="408" y="325"/>
                  </a:lnTo>
                  <a:lnTo>
                    <a:pt x="398" y="329"/>
                  </a:lnTo>
                  <a:lnTo>
                    <a:pt x="387" y="331"/>
                  </a:lnTo>
                  <a:lnTo>
                    <a:pt x="376" y="334"/>
                  </a:lnTo>
                  <a:lnTo>
                    <a:pt x="376" y="230"/>
                  </a:lnTo>
                  <a:lnTo>
                    <a:pt x="376" y="230"/>
                  </a:lnTo>
                  <a:lnTo>
                    <a:pt x="376" y="220"/>
                  </a:lnTo>
                  <a:lnTo>
                    <a:pt x="372" y="211"/>
                  </a:lnTo>
                  <a:lnTo>
                    <a:pt x="368" y="203"/>
                  </a:lnTo>
                  <a:lnTo>
                    <a:pt x="362" y="195"/>
                  </a:lnTo>
                  <a:lnTo>
                    <a:pt x="362" y="195"/>
                  </a:lnTo>
                  <a:lnTo>
                    <a:pt x="355" y="190"/>
                  </a:lnTo>
                  <a:lnTo>
                    <a:pt x="347" y="185"/>
                  </a:lnTo>
                  <a:lnTo>
                    <a:pt x="337" y="183"/>
                  </a:lnTo>
                  <a:lnTo>
                    <a:pt x="329" y="182"/>
                  </a:lnTo>
                  <a:lnTo>
                    <a:pt x="329" y="182"/>
                  </a:lnTo>
                  <a:lnTo>
                    <a:pt x="319" y="183"/>
                  </a:lnTo>
                  <a:lnTo>
                    <a:pt x="309" y="185"/>
                  </a:lnTo>
                  <a:lnTo>
                    <a:pt x="301" y="190"/>
                  </a:lnTo>
                  <a:lnTo>
                    <a:pt x="294" y="195"/>
                  </a:lnTo>
                  <a:lnTo>
                    <a:pt x="294" y="195"/>
                  </a:lnTo>
                  <a:lnTo>
                    <a:pt x="288" y="203"/>
                  </a:lnTo>
                  <a:lnTo>
                    <a:pt x="284" y="211"/>
                  </a:lnTo>
                  <a:lnTo>
                    <a:pt x="280" y="220"/>
                  </a:lnTo>
                  <a:lnTo>
                    <a:pt x="280" y="230"/>
                  </a:lnTo>
                  <a:lnTo>
                    <a:pt x="280" y="336"/>
                  </a:lnTo>
                  <a:lnTo>
                    <a:pt x="210" y="336"/>
                  </a:lnTo>
                  <a:lnTo>
                    <a:pt x="210" y="315"/>
                  </a:lnTo>
                  <a:lnTo>
                    <a:pt x="235" y="315"/>
                  </a:lnTo>
                  <a:lnTo>
                    <a:pt x="235" y="315"/>
                  </a:lnTo>
                  <a:lnTo>
                    <a:pt x="246" y="313"/>
                  </a:lnTo>
                  <a:lnTo>
                    <a:pt x="255" y="310"/>
                  </a:lnTo>
                  <a:lnTo>
                    <a:pt x="255" y="310"/>
                  </a:lnTo>
                  <a:lnTo>
                    <a:pt x="259" y="306"/>
                  </a:lnTo>
                  <a:lnTo>
                    <a:pt x="263" y="303"/>
                  </a:lnTo>
                  <a:lnTo>
                    <a:pt x="266" y="299"/>
                  </a:lnTo>
                  <a:lnTo>
                    <a:pt x="268" y="295"/>
                  </a:lnTo>
                  <a:lnTo>
                    <a:pt x="268" y="295"/>
                  </a:lnTo>
                  <a:lnTo>
                    <a:pt x="269" y="285"/>
                  </a:lnTo>
                  <a:lnTo>
                    <a:pt x="268" y="277"/>
                  </a:lnTo>
                  <a:lnTo>
                    <a:pt x="268" y="277"/>
                  </a:lnTo>
                  <a:lnTo>
                    <a:pt x="264" y="268"/>
                  </a:lnTo>
                  <a:lnTo>
                    <a:pt x="258" y="259"/>
                  </a:lnTo>
                  <a:lnTo>
                    <a:pt x="195" y="198"/>
                  </a:lnTo>
                  <a:lnTo>
                    <a:pt x="195" y="198"/>
                  </a:lnTo>
                  <a:lnTo>
                    <a:pt x="188" y="190"/>
                  </a:lnTo>
                  <a:lnTo>
                    <a:pt x="179" y="185"/>
                  </a:lnTo>
                  <a:lnTo>
                    <a:pt x="170" y="183"/>
                  </a:lnTo>
                  <a:lnTo>
                    <a:pt x="162" y="182"/>
                  </a:lnTo>
                  <a:lnTo>
                    <a:pt x="162" y="182"/>
                  </a:lnTo>
                  <a:lnTo>
                    <a:pt x="152" y="183"/>
                  </a:lnTo>
                  <a:lnTo>
                    <a:pt x="143" y="185"/>
                  </a:lnTo>
                  <a:lnTo>
                    <a:pt x="136" y="190"/>
                  </a:lnTo>
                  <a:lnTo>
                    <a:pt x="127" y="198"/>
                  </a:lnTo>
                  <a:lnTo>
                    <a:pt x="65" y="259"/>
                  </a:lnTo>
                  <a:lnTo>
                    <a:pt x="65" y="259"/>
                  </a:lnTo>
                  <a:lnTo>
                    <a:pt x="58" y="26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3" y="287"/>
                  </a:lnTo>
                  <a:lnTo>
                    <a:pt x="54" y="295"/>
                  </a:lnTo>
                  <a:lnTo>
                    <a:pt x="54" y="295"/>
                  </a:lnTo>
                  <a:lnTo>
                    <a:pt x="57" y="300"/>
                  </a:lnTo>
                  <a:lnTo>
                    <a:pt x="59" y="304"/>
                  </a:lnTo>
                  <a:lnTo>
                    <a:pt x="63" y="306"/>
                  </a:lnTo>
                  <a:lnTo>
                    <a:pt x="67" y="310"/>
                  </a:lnTo>
                  <a:lnTo>
                    <a:pt x="67" y="310"/>
                  </a:lnTo>
                  <a:lnTo>
                    <a:pt x="75" y="314"/>
                  </a:lnTo>
                  <a:lnTo>
                    <a:pt x="85" y="315"/>
                  </a:lnTo>
                  <a:lnTo>
                    <a:pt x="114" y="315"/>
                  </a:lnTo>
                  <a:lnTo>
                    <a:pt x="114" y="335"/>
                  </a:lnTo>
                  <a:lnTo>
                    <a:pt x="114" y="335"/>
                  </a:lnTo>
                  <a:lnTo>
                    <a:pt x="101" y="334"/>
                  </a:lnTo>
                  <a:lnTo>
                    <a:pt x="90" y="331"/>
                  </a:lnTo>
                  <a:lnTo>
                    <a:pt x="79" y="327"/>
                  </a:lnTo>
                  <a:lnTo>
                    <a:pt x="69" y="324"/>
                  </a:lnTo>
                  <a:lnTo>
                    <a:pt x="59" y="319"/>
                  </a:lnTo>
                  <a:lnTo>
                    <a:pt x="49" y="313"/>
                  </a:lnTo>
                  <a:lnTo>
                    <a:pt x="41" y="306"/>
                  </a:lnTo>
                  <a:lnTo>
                    <a:pt x="33" y="300"/>
                  </a:lnTo>
                  <a:lnTo>
                    <a:pt x="26" y="292"/>
                  </a:lnTo>
                  <a:lnTo>
                    <a:pt x="20" y="284"/>
                  </a:lnTo>
                  <a:lnTo>
                    <a:pt x="13" y="275"/>
                  </a:lnTo>
                  <a:lnTo>
                    <a:pt x="8" y="267"/>
                  </a:lnTo>
                  <a:lnTo>
                    <a:pt x="5" y="257"/>
                  </a:lnTo>
                  <a:lnTo>
                    <a:pt x="2" y="248"/>
                  </a:lnTo>
                  <a:lnTo>
                    <a:pt x="1" y="23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19"/>
                  </a:lnTo>
                  <a:lnTo>
                    <a:pt x="2" y="209"/>
                  </a:lnTo>
                  <a:lnTo>
                    <a:pt x="5" y="200"/>
                  </a:lnTo>
                  <a:lnTo>
                    <a:pt x="7" y="191"/>
                  </a:lnTo>
                  <a:lnTo>
                    <a:pt x="12" y="183"/>
                  </a:lnTo>
                  <a:lnTo>
                    <a:pt x="16" y="175"/>
                  </a:lnTo>
                  <a:lnTo>
                    <a:pt x="22" y="167"/>
                  </a:lnTo>
                  <a:lnTo>
                    <a:pt x="28" y="161"/>
                  </a:lnTo>
                  <a:lnTo>
                    <a:pt x="36" y="153"/>
                  </a:lnTo>
                  <a:lnTo>
                    <a:pt x="43" y="147"/>
                  </a:lnTo>
                  <a:lnTo>
                    <a:pt x="50" y="141"/>
                  </a:lnTo>
                  <a:lnTo>
                    <a:pt x="59" y="136"/>
                  </a:lnTo>
                  <a:lnTo>
                    <a:pt x="69" y="132"/>
                  </a:lnTo>
                  <a:lnTo>
                    <a:pt x="79" y="127"/>
                  </a:lnTo>
                  <a:lnTo>
                    <a:pt x="89" y="125"/>
                  </a:lnTo>
                  <a:lnTo>
                    <a:pt x="99" y="122"/>
                  </a:lnTo>
                  <a:lnTo>
                    <a:pt x="99" y="122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0" y="107"/>
                  </a:lnTo>
                  <a:lnTo>
                    <a:pt x="101" y="95"/>
                  </a:lnTo>
                  <a:lnTo>
                    <a:pt x="105" y="84"/>
                  </a:lnTo>
                  <a:lnTo>
                    <a:pt x="110" y="73"/>
                  </a:lnTo>
                  <a:lnTo>
                    <a:pt x="116" y="63"/>
                  </a:lnTo>
                  <a:lnTo>
                    <a:pt x="123" y="53"/>
                  </a:lnTo>
                  <a:lnTo>
                    <a:pt x="131" y="43"/>
                  </a:lnTo>
                  <a:lnTo>
                    <a:pt x="141" y="36"/>
                  </a:lnTo>
                  <a:lnTo>
                    <a:pt x="151" y="27"/>
                  </a:lnTo>
                  <a:lnTo>
                    <a:pt x="161" y="21"/>
                  </a:lnTo>
                  <a:lnTo>
                    <a:pt x="173" y="15"/>
                  </a:lnTo>
                  <a:lnTo>
                    <a:pt x="185" y="10"/>
                  </a:lnTo>
                  <a:lnTo>
                    <a:pt x="198" y="6"/>
                  </a:lnTo>
                  <a:lnTo>
                    <a:pt x="211" y="2"/>
                  </a:lnTo>
                  <a:lnTo>
                    <a:pt x="226" y="1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55" y="1"/>
                  </a:lnTo>
                  <a:lnTo>
                    <a:pt x="268" y="2"/>
                  </a:lnTo>
                  <a:lnTo>
                    <a:pt x="282" y="6"/>
                  </a:lnTo>
                  <a:lnTo>
                    <a:pt x="295" y="10"/>
                  </a:lnTo>
                  <a:lnTo>
                    <a:pt x="308" y="15"/>
                  </a:lnTo>
                  <a:lnTo>
                    <a:pt x="319" y="21"/>
                  </a:lnTo>
                  <a:lnTo>
                    <a:pt x="330" y="27"/>
                  </a:lnTo>
                  <a:lnTo>
                    <a:pt x="340" y="36"/>
                  </a:lnTo>
                  <a:lnTo>
                    <a:pt x="348" y="43"/>
                  </a:lnTo>
                  <a:lnTo>
                    <a:pt x="357" y="53"/>
                  </a:lnTo>
                  <a:lnTo>
                    <a:pt x="365" y="63"/>
                  </a:lnTo>
                  <a:lnTo>
                    <a:pt x="369" y="73"/>
                  </a:lnTo>
                  <a:lnTo>
                    <a:pt x="374" y="84"/>
                  </a:lnTo>
                  <a:lnTo>
                    <a:pt x="378" y="95"/>
                  </a:lnTo>
                  <a:lnTo>
                    <a:pt x="381" y="107"/>
                  </a:lnTo>
                  <a:lnTo>
                    <a:pt x="381" y="118"/>
                  </a:lnTo>
                  <a:lnTo>
                    <a:pt x="381" y="118"/>
                  </a:lnTo>
                  <a:lnTo>
                    <a:pt x="381" y="122"/>
                  </a:lnTo>
                  <a:lnTo>
                    <a:pt x="381" y="1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3" name="Freeform 18"/>
            <p:cNvSpPr/>
            <p:nvPr/>
          </p:nvSpPr>
          <p:spPr bwMode="auto">
            <a:xfrm>
              <a:off x="1355705" y="3643325"/>
              <a:ext cx="147638" cy="207963"/>
            </a:xfrm>
            <a:custGeom>
              <a:avLst/>
              <a:gdLst/>
              <a:ahLst/>
              <a:cxnLst>
                <a:cxn ang="0">
                  <a:pos x="126" y="162"/>
                </a:cxn>
                <a:cxn ang="0">
                  <a:pos x="126" y="32"/>
                </a:cxn>
                <a:cxn ang="0">
                  <a:pos x="126" y="32"/>
                </a:cxn>
                <a:cxn ang="0">
                  <a:pos x="125" y="26"/>
                </a:cxn>
                <a:cxn ang="0">
                  <a:pos x="123" y="19"/>
                </a:cxn>
                <a:cxn ang="0">
                  <a:pos x="120" y="13"/>
                </a:cxn>
                <a:cxn ang="0">
                  <a:pos x="116" y="8"/>
                </a:cxn>
                <a:cxn ang="0">
                  <a:pos x="111" y="5"/>
                </a:cxn>
                <a:cxn ang="0">
                  <a:pos x="106" y="2"/>
                </a:cxn>
                <a:cxn ang="0">
                  <a:pos x="100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6" y="0"/>
                </a:cxn>
                <a:cxn ang="0">
                  <a:pos x="80" y="2"/>
                </a:cxn>
                <a:cxn ang="0">
                  <a:pos x="75" y="5"/>
                </a:cxn>
                <a:cxn ang="0">
                  <a:pos x="70" y="8"/>
                </a:cxn>
                <a:cxn ang="0">
                  <a:pos x="66" y="13"/>
                </a:cxn>
                <a:cxn ang="0">
                  <a:pos x="64" y="19"/>
                </a:cxn>
                <a:cxn ang="0">
                  <a:pos x="62" y="26"/>
                </a:cxn>
                <a:cxn ang="0">
                  <a:pos x="62" y="32"/>
                </a:cxn>
                <a:cxn ang="0">
                  <a:pos x="62" y="162"/>
                </a:cxn>
                <a:cxn ang="0">
                  <a:pos x="17" y="162"/>
                </a:cxn>
                <a:cxn ang="0">
                  <a:pos x="17" y="162"/>
                </a:cxn>
                <a:cxn ang="0">
                  <a:pos x="11" y="162"/>
                </a:cxn>
                <a:cxn ang="0">
                  <a:pos x="6" y="164"/>
                </a:cxn>
                <a:cxn ang="0">
                  <a:pos x="2" y="167"/>
                </a:cxn>
                <a:cxn ang="0">
                  <a:pos x="1" y="170"/>
                </a:cxn>
                <a:cxn ang="0">
                  <a:pos x="0" y="175"/>
                </a:cxn>
                <a:cxn ang="0">
                  <a:pos x="1" y="179"/>
                </a:cxn>
                <a:cxn ang="0">
                  <a:pos x="3" y="184"/>
                </a:cxn>
                <a:cxn ang="0">
                  <a:pos x="7" y="189"/>
                </a:cxn>
                <a:cxn ang="0">
                  <a:pos x="70" y="251"/>
                </a:cxn>
                <a:cxn ang="0">
                  <a:pos x="70" y="251"/>
                </a:cxn>
                <a:cxn ang="0">
                  <a:pos x="76" y="256"/>
                </a:cxn>
                <a:cxn ang="0">
                  <a:pos x="81" y="259"/>
                </a:cxn>
                <a:cxn ang="0">
                  <a:pos x="88" y="262"/>
                </a:cxn>
                <a:cxn ang="0">
                  <a:pos x="92" y="263"/>
                </a:cxn>
                <a:cxn ang="0">
                  <a:pos x="99" y="262"/>
                </a:cxn>
                <a:cxn ang="0">
                  <a:pos x="105" y="259"/>
                </a:cxn>
                <a:cxn ang="0">
                  <a:pos x="110" y="256"/>
                </a:cxn>
                <a:cxn ang="0">
                  <a:pos x="116" y="251"/>
                </a:cxn>
                <a:cxn ang="0">
                  <a:pos x="179" y="189"/>
                </a:cxn>
                <a:cxn ang="0">
                  <a:pos x="179" y="189"/>
                </a:cxn>
                <a:cxn ang="0">
                  <a:pos x="183" y="185"/>
                </a:cxn>
                <a:cxn ang="0">
                  <a:pos x="184" y="180"/>
                </a:cxn>
                <a:cxn ang="0">
                  <a:pos x="185" y="175"/>
                </a:cxn>
                <a:cxn ang="0">
                  <a:pos x="185" y="171"/>
                </a:cxn>
                <a:cxn ang="0">
                  <a:pos x="183" y="168"/>
                </a:cxn>
                <a:cxn ang="0">
                  <a:pos x="179" y="164"/>
                </a:cxn>
                <a:cxn ang="0">
                  <a:pos x="173" y="162"/>
                </a:cxn>
                <a:cxn ang="0">
                  <a:pos x="165" y="162"/>
                </a:cxn>
                <a:cxn ang="0">
                  <a:pos x="126" y="162"/>
                </a:cxn>
              </a:cxnLst>
              <a:rect l="0" t="0" r="r" b="b"/>
              <a:pathLst>
                <a:path w="185" h="263">
                  <a:moveTo>
                    <a:pt x="126" y="162"/>
                  </a:moveTo>
                  <a:lnTo>
                    <a:pt x="126" y="32"/>
                  </a:lnTo>
                  <a:lnTo>
                    <a:pt x="126" y="32"/>
                  </a:lnTo>
                  <a:lnTo>
                    <a:pt x="125" y="26"/>
                  </a:lnTo>
                  <a:lnTo>
                    <a:pt x="123" y="19"/>
                  </a:lnTo>
                  <a:lnTo>
                    <a:pt x="120" y="13"/>
                  </a:lnTo>
                  <a:lnTo>
                    <a:pt x="116" y="8"/>
                  </a:lnTo>
                  <a:lnTo>
                    <a:pt x="111" y="5"/>
                  </a:lnTo>
                  <a:lnTo>
                    <a:pt x="106" y="2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86" y="0"/>
                  </a:lnTo>
                  <a:lnTo>
                    <a:pt x="80" y="2"/>
                  </a:lnTo>
                  <a:lnTo>
                    <a:pt x="75" y="5"/>
                  </a:lnTo>
                  <a:lnTo>
                    <a:pt x="70" y="8"/>
                  </a:lnTo>
                  <a:lnTo>
                    <a:pt x="66" y="13"/>
                  </a:lnTo>
                  <a:lnTo>
                    <a:pt x="64" y="19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162"/>
                  </a:lnTo>
                  <a:lnTo>
                    <a:pt x="17" y="162"/>
                  </a:lnTo>
                  <a:lnTo>
                    <a:pt x="17" y="162"/>
                  </a:lnTo>
                  <a:lnTo>
                    <a:pt x="11" y="162"/>
                  </a:lnTo>
                  <a:lnTo>
                    <a:pt x="6" y="164"/>
                  </a:lnTo>
                  <a:lnTo>
                    <a:pt x="2" y="167"/>
                  </a:lnTo>
                  <a:lnTo>
                    <a:pt x="1" y="170"/>
                  </a:lnTo>
                  <a:lnTo>
                    <a:pt x="0" y="175"/>
                  </a:lnTo>
                  <a:lnTo>
                    <a:pt x="1" y="179"/>
                  </a:lnTo>
                  <a:lnTo>
                    <a:pt x="3" y="184"/>
                  </a:lnTo>
                  <a:lnTo>
                    <a:pt x="7" y="189"/>
                  </a:lnTo>
                  <a:lnTo>
                    <a:pt x="70" y="251"/>
                  </a:lnTo>
                  <a:lnTo>
                    <a:pt x="70" y="251"/>
                  </a:lnTo>
                  <a:lnTo>
                    <a:pt x="76" y="256"/>
                  </a:lnTo>
                  <a:lnTo>
                    <a:pt x="81" y="259"/>
                  </a:lnTo>
                  <a:lnTo>
                    <a:pt x="88" y="262"/>
                  </a:lnTo>
                  <a:lnTo>
                    <a:pt x="92" y="263"/>
                  </a:lnTo>
                  <a:lnTo>
                    <a:pt x="99" y="262"/>
                  </a:lnTo>
                  <a:lnTo>
                    <a:pt x="105" y="259"/>
                  </a:lnTo>
                  <a:lnTo>
                    <a:pt x="110" y="256"/>
                  </a:lnTo>
                  <a:lnTo>
                    <a:pt x="116" y="251"/>
                  </a:lnTo>
                  <a:lnTo>
                    <a:pt x="179" y="189"/>
                  </a:lnTo>
                  <a:lnTo>
                    <a:pt x="179" y="189"/>
                  </a:lnTo>
                  <a:lnTo>
                    <a:pt x="183" y="185"/>
                  </a:lnTo>
                  <a:lnTo>
                    <a:pt x="184" y="180"/>
                  </a:lnTo>
                  <a:lnTo>
                    <a:pt x="185" y="175"/>
                  </a:lnTo>
                  <a:lnTo>
                    <a:pt x="185" y="171"/>
                  </a:lnTo>
                  <a:lnTo>
                    <a:pt x="183" y="168"/>
                  </a:lnTo>
                  <a:lnTo>
                    <a:pt x="179" y="164"/>
                  </a:lnTo>
                  <a:lnTo>
                    <a:pt x="173" y="162"/>
                  </a:lnTo>
                  <a:lnTo>
                    <a:pt x="165" y="162"/>
                  </a:lnTo>
                  <a:lnTo>
                    <a:pt x="126" y="16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94" name="Group 123"/>
          <p:cNvGrpSpPr/>
          <p:nvPr/>
        </p:nvGrpSpPr>
        <p:grpSpPr>
          <a:xfrm>
            <a:off x="9978115" y="1588527"/>
            <a:ext cx="694744" cy="245461"/>
            <a:chOff x="1441430" y="4357700"/>
            <a:chExt cx="503238" cy="177800"/>
          </a:xfrm>
          <a:solidFill>
            <a:srgbClr val="90A818"/>
          </a:solidFill>
        </p:grpSpPr>
        <p:sp>
          <p:nvSpPr>
            <p:cNvPr id="95" name="Freeform 19"/>
            <p:cNvSpPr/>
            <p:nvPr/>
          </p:nvSpPr>
          <p:spPr bwMode="auto">
            <a:xfrm>
              <a:off x="1441430" y="4357700"/>
              <a:ext cx="231775" cy="177800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203" y="0"/>
                </a:cxn>
                <a:cxn ang="0">
                  <a:pos x="225" y="5"/>
                </a:cxn>
                <a:cxn ang="0">
                  <a:pos x="245" y="13"/>
                </a:cxn>
                <a:cxn ang="0">
                  <a:pos x="262" y="26"/>
                </a:cxn>
                <a:cxn ang="0">
                  <a:pos x="271" y="32"/>
                </a:cxn>
                <a:cxn ang="0">
                  <a:pos x="282" y="47"/>
                </a:cxn>
                <a:cxn ang="0">
                  <a:pos x="292" y="63"/>
                </a:cxn>
                <a:cxn ang="0">
                  <a:pos x="232" y="63"/>
                </a:cxn>
                <a:cxn ang="0">
                  <a:pos x="213" y="53"/>
                </a:cxn>
                <a:cxn ang="0">
                  <a:pos x="192" y="49"/>
                </a:cxn>
                <a:cxn ang="0">
                  <a:pos x="112" y="49"/>
                </a:cxn>
                <a:cxn ang="0">
                  <a:pos x="88" y="54"/>
                </a:cxn>
                <a:cxn ang="0">
                  <a:pos x="68" y="68"/>
                </a:cxn>
                <a:cxn ang="0">
                  <a:pos x="61" y="77"/>
                </a:cxn>
                <a:cxn ang="0">
                  <a:pos x="51" y="99"/>
                </a:cxn>
                <a:cxn ang="0">
                  <a:pos x="50" y="111"/>
                </a:cxn>
                <a:cxn ang="0">
                  <a:pos x="51" y="124"/>
                </a:cxn>
                <a:cxn ang="0">
                  <a:pos x="61" y="146"/>
                </a:cxn>
                <a:cxn ang="0">
                  <a:pos x="68" y="154"/>
                </a:cxn>
                <a:cxn ang="0">
                  <a:pos x="88" y="168"/>
                </a:cxn>
                <a:cxn ang="0">
                  <a:pos x="112" y="173"/>
                </a:cxn>
                <a:cxn ang="0">
                  <a:pos x="192" y="173"/>
                </a:cxn>
                <a:cxn ang="0">
                  <a:pos x="213" y="169"/>
                </a:cxn>
                <a:cxn ang="0">
                  <a:pos x="232" y="158"/>
                </a:cxn>
                <a:cxn ang="0">
                  <a:pos x="292" y="158"/>
                </a:cxn>
                <a:cxn ang="0">
                  <a:pos x="282" y="175"/>
                </a:cxn>
                <a:cxn ang="0">
                  <a:pos x="271" y="189"/>
                </a:cxn>
                <a:cxn ang="0">
                  <a:pos x="262" y="196"/>
                </a:cxn>
                <a:cxn ang="0">
                  <a:pos x="245" y="209"/>
                </a:cxn>
                <a:cxn ang="0">
                  <a:pos x="225" y="217"/>
                </a:cxn>
                <a:cxn ang="0">
                  <a:pos x="203" y="221"/>
                </a:cxn>
                <a:cxn ang="0">
                  <a:pos x="112" y="222"/>
                </a:cxn>
                <a:cxn ang="0">
                  <a:pos x="100" y="221"/>
                </a:cxn>
                <a:cxn ang="0">
                  <a:pos x="78" y="217"/>
                </a:cxn>
                <a:cxn ang="0">
                  <a:pos x="58" y="209"/>
                </a:cxn>
                <a:cxn ang="0">
                  <a:pos x="41" y="196"/>
                </a:cxn>
                <a:cxn ang="0">
                  <a:pos x="34" y="189"/>
                </a:cxn>
                <a:cxn ang="0">
                  <a:pos x="20" y="173"/>
                </a:cxn>
                <a:cxn ang="0">
                  <a:pos x="9" y="154"/>
                </a:cxn>
                <a:cxn ang="0">
                  <a:pos x="3" y="133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3" y="89"/>
                </a:cxn>
                <a:cxn ang="0">
                  <a:pos x="9" y="68"/>
                </a:cxn>
                <a:cxn ang="0">
                  <a:pos x="20" y="49"/>
                </a:cxn>
                <a:cxn ang="0">
                  <a:pos x="34" y="32"/>
                </a:cxn>
                <a:cxn ang="0">
                  <a:pos x="41" y="26"/>
                </a:cxn>
                <a:cxn ang="0">
                  <a:pos x="58" y="13"/>
                </a:cxn>
                <a:cxn ang="0">
                  <a:pos x="78" y="5"/>
                </a:cxn>
                <a:cxn ang="0">
                  <a:pos x="100" y="0"/>
                </a:cxn>
                <a:cxn ang="0">
                  <a:pos x="112" y="0"/>
                </a:cxn>
              </a:cxnLst>
              <a:rect l="0" t="0" r="r" b="b"/>
              <a:pathLst>
                <a:path w="292" h="222">
                  <a:moveTo>
                    <a:pt x="112" y="0"/>
                  </a:moveTo>
                  <a:lnTo>
                    <a:pt x="192" y="0"/>
                  </a:lnTo>
                  <a:lnTo>
                    <a:pt x="192" y="0"/>
                  </a:lnTo>
                  <a:lnTo>
                    <a:pt x="203" y="0"/>
                  </a:lnTo>
                  <a:lnTo>
                    <a:pt x="214" y="2"/>
                  </a:lnTo>
                  <a:lnTo>
                    <a:pt x="225" y="5"/>
                  </a:lnTo>
                  <a:lnTo>
                    <a:pt x="235" y="9"/>
                  </a:lnTo>
                  <a:lnTo>
                    <a:pt x="245" y="13"/>
                  </a:lnTo>
                  <a:lnTo>
                    <a:pt x="254" y="18"/>
                  </a:lnTo>
                  <a:lnTo>
                    <a:pt x="262" y="26"/>
                  </a:lnTo>
                  <a:lnTo>
                    <a:pt x="271" y="32"/>
                  </a:lnTo>
                  <a:lnTo>
                    <a:pt x="271" y="32"/>
                  </a:lnTo>
                  <a:lnTo>
                    <a:pt x="277" y="39"/>
                  </a:lnTo>
                  <a:lnTo>
                    <a:pt x="282" y="47"/>
                  </a:lnTo>
                  <a:lnTo>
                    <a:pt x="288" y="56"/>
                  </a:lnTo>
                  <a:lnTo>
                    <a:pt x="292" y="63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23" y="58"/>
                  </a:lnTo>
                  <a:lnTo>
                    <a:pt x="213" y="53"/>
                  </a:lnTo>
                  <a:lnTo>
                    <a:pt x="203" y="51"/>
                  </a:lnTo>
                  <a:lnTo>
                    <a:pt x="192" y="49"/>
                  </a:lnTo>
                  <a:lnTo>
                    <a:pt x="112" y="49"/>
                  </a:lnTo>
                  <a:lnTo>
                    <a:pt x="112" y="49"/>
                  </a:lnTo>
                  <a:lnTo>
                    <a:pt x="99" y="51"/>
                  </a:lnTo>
                  <a:lnTo>
                    <a:pt x="88" y="54"/>
                  </a:lnTo>
                  <a:lnTo>
                    <a:pt x="77" y="60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1" y="77"/>
                  </a:lnTo>
                  <a:lnTo>
                    <a:pt x="55" y="86"/>
                  </a:lnTo>
                  <a:lnTo>
                    <a:pt x="51" y="99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1" y="124"/>
                  </a:lnTo>
                  <a:lnTo>
                    <a:pt x="55" y="135"/>
                  </a:lnTo>
                  <a:lnTo>
                    <a:pt x="61" y="146"/>
                  </a:lnTo>
                  <a:lnTo>
                    <a:pt x="68" y="154"/>
                  </a:lnTo>
                  <a:lnTo>
                    <a:pt x="68" y="154"/>
                  </a:lnTo>
                  <a:lnTo>
                    <a:pt x="77" y="162"/>
                  </a:lnTo>
                  <a:lnTo>
                    <a:pt x="88" y="168"/>
                  </a:lnTo>
                  <a:lnTo>
                    <a:pt x="99" y="172"/>
                  </a:lnTo>
                  <a:lnTo>
                    <a:pt x="112" y="173"/>
                  </a:lnTo>
                  <a:lnTo>
                    <a:pt x="192" y="173"/>
                  </a:lnTo>
                  <a:lnTo>
                    <a:pt x="192" y="173"/>
                  </a:lnTo>
                  <a:lnTo>
                    <a:pt x="203" y="172"/>
                  </a:lnTo>
                  <a:lnTo>
                    <a:pt x="213" y="169"/>
                  </a:lnTo>
                  <a:lnTo>
                    <a:pt x="223" y="164"/>
                  </a:lnTo>
                  <a:lnTo>
                    <a:pt x="232" y="158"/>
                  </a:lnTo>
                  <a:lnTo>
                    <a:pt x="292" y="158"/>
                  </a:lnTo>
                  <a:lnTo>
                    <a:pt x="292" y="158"/>
                  </a:lnTo>
                  <a:lnTo>
                    <a:pt x="288" y="167"/>
                  </a:lnTo>
                  <a:lnTo>
                    <a:pt x="282" y="175"/>
                  </a:lnTo>
                  <a:lnTo>
                    <a:pt x="277" y="183"/>
                  </a:lnTo>
                  <a:lnTo>
                    <a:pt x="271" y="189"/>
                  </a:lnTo>
                  <a:lnTo>
                    <a:pt x="271" y="189"/>
                  </a:lnTo>
                  <a:lnTo>
                    <a:pt x="262" y="196"/>
                  </a:lnTo>
                  <a:lnTo>
                    <a:pt x="254" y="203"/>
                  </a:lnTo>
                  <a:lnTo>
                    <a:pt x="245" y="209"/>
                  </a:lnTo>
                  <a:lnTo>
                    <a:pt x="235" y="214"/>
                  </a:lnTo>
                  <a:lnTo>
                    <a:pt x="225" y="217"/>
                  </a:lnTo>
                  <a:lnTo>
                    <a:pt x="214" y="220"/>
                  </a:lnTo>
                  <a:lnTo>
                    <a:pt x="203" y="221"/>
                  </a:lnTo>
                  <a:lnTo>
                    <a:pt x="192" y="222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00" y="221"/>
                  </a:lnTo>
                  <a:lnTo>
                    <a:pt x="89" y="220"/>
                  </a:lnTo>
                  <a:lnTo>
                    <a:pt x="78" y="217"/>
                  </a:lnTo>
                  <a:lnTo>
                    <a:pt x="68" y="214"/>
                  </a:lnTo>
                  <a:lnTo>
                    <a:pt x="58" y="209"/>
                  </a:lnTo>
                  <a:lnTo>
                    <a:pt x="50" y="203"/>
                  </a:lnTo>
                  <a:lnTo>
                    <a:pt x="41" y="196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6" y="182"/>
                  </a:lnTo>
                  <a:lnTo>
                    <a:pt x="20" y="173"/>
                  </a:lnTo>
                  <a:lnTo>
                    <a:pt x="14" y="164"/>
                  </a:lnTo>
                  <a:lnTo>
                    <a:pt x="9" y="154"/>
                  </a:lnTo>
                  <a:lnTo>
                    <a:pt x="5" y="143"/>
                  </a:lnTo>
                  <a:lnTo>
                    <a:pt x="3" y="133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2" y="100"/>
                  </a:lnTo>
                  <a:lnTo>
                    <a:pt x="3" y="89"/>
                  </a:lnTo>
                  <a:lnTo>
                    <a:pt x="5" y="78"/>
                  </a:lnTo>
                  <a:lnTo>
                    <a:pt x="9" y="68"/>
                  </a:lnTo>
                  <a:lnTo>
                    <a:pt x="14" y="58"/>
                  </a:lnTo>
                  <a:lnTo>
                    <a:pt x="20" y="49"/>
                  </a:lnTo>
                  <a:lnTo>
                    <a:pt x="26" y="41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41" y="26"/>
                  </a:lnTo>
                  <a:lnTo>
                    <a:pt x="50" y="18"/>
                  </a:lnTo>
                  <a:lnTo>
                    <a:pt x="58" y="13"/>
                  </a:lnTo>
                  <a:lnTo>
                    <a:pt x="68" y="9"/>
                  </a:lnTo>
                  <a:lnTo>
                    <a:pt x="78" y="5"/>
                  </a:lnTo>
                  <a:lnTo>
                    <a:pt x="89" y="2"/>
                  </a:lnTo>
                  <a:lnTo>
                    <a:pt x="100" y="0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6" name="Freeform 20"/>
            <p:cNvSpPr/>
            <p:nvPr/>
          </p:nvSpPr>
          <p:spPr bwMode="auto">
            <a:xfrm>
              <a:off x="1714480" y="4357700"/>
              <a:ext cx="230188" cy="177800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192" y="0"/>
                </a:cxn>
                <a:cxn ang="0">
                  <a:pos x="213" y="5"/>
                </a:cxn>
                <a:cxn ang="0">
                  <a:pos x="234" y="13"/>
                </a:cxn>
                <a:cxn ang="0">
                  <a:pos x="251" y="26"/>
                </a:cxn>
                <a:cxn ang="0">
                  <a:pos x="258" y="32"/>
                </a:cxn>
                <a:cxn ang="0">
                  <a:pos x="272" y="49"/>
                </a:cxn>
                <a:cxn ang="0">
                  <a:pos x="283" y="68"/>
                </a:cxn>
                <a:cxn ang="0">
                  <a:pos x="289" y="89"/>
                </a:cxn>
                <a:cxn ang="0">
                  <a:pos x="292" y="111"/>
                </a:cxn>
                <a:cxn ang="0">
                  <a:pos x="292" y="111"/>
                </a:cxn>
                <a:cxn ang="0">
                  <a:pos x="289" y="133"/>
                </a:cxn>
                <a:cxn ang="0">
                  <a:pos x="283" y="154"/>
                </a:cxn>
                <a:cxn ang="0">
                  <a:pos x="272" y="173"/>
                </a:cxn>
                <a:cxn ang="0">
                  <a:pos x="258" y="189"/>
                </a:cxn>
                <a:cxn ang="0">
                  <a:pos x="251" y="196"/>
                </a:cxn>
                <a:cxn ang="0">
                  <a:pos x="234" y="209"/>
                </a:cxn>
                <a:cxn ang="0">
                  <a:pos x="213" y="217"/>
                </a:cxn>
                <a:cxn ang="0">
                  <a:pos x="192" y="221"/>
                </a:cxn>
                <a:cxn ang="0">
                  <a:pos x="100" y="222"/>
                </a:cxn>
                <a:cxn ang="0">
                  <a:pos x="89" y="221"/>
                </a:cxn>
                <a:cxn ang="0">
                  <a:pos x="67" y="217"/>
                </a:cxn>
                <a:cxn ang="0">
                  <a:pos x="47" y="209"/>
                </a:cxn>
                <a:cxn ang="0">
                  <a:pos x="30" y="196"/>
                </a:cxn>
                <a:cxn ang="0">
                  <a:pos x="21" y="189"/>
                </a:cxn>
                <a:cxn ang="0">
                  <a:pos x="9" y="175"/>
                </a:cxn>
                <a:cxn ang="0">
                  <a:pos x="0" y="158"/>
                </a:cxn>
                <a:cxn ang="0">
                  <a:pos x="61" y="158"/>
                </a:cxn>
                <a:cxn ang="0">
                  <a:pos x="79" y="169"/>
                </a:cxn>
                <a:cxn ang="0">
                  <a:pos x="100" y="173"/>
                </a:cxn>
                <a:cxn ang="0">
                  <a:pos x="181" y="173"/>
                </a:cxn>
                <a:cxn ang="0">
                  <a:pos x="204" y="168"/>
                </a:cxn>
                <a:cxn ang="0">
                  <a:pos x="224" y="154"/>
                </a:cxn>
                <a:cxn ang="0">
                  <a:pos x="231" y="146"/>
                </a:cxn>
                <a:cxn ang="0">
                  <a:pos x="241" y="124"/>
                </a:cxn>
                <a:cxn ang="0">
                  <a:pos x="242" y="111"/>
                </a:cxn>
                <a:cxn ang="0">
                  <a:pos x="241" y="99"/>
                </a:cxn>
                <a:cxn ang="0">
                  <a:pos x="231" y="77"/>
                </a:cxn>
                <a:cxn ang="0">
                  <a:pos x="224" y="68"/>
                </a:cxn>
                <a:cxn ang="0">
                  <a:pos x="204" y="54"/>
                </a:cxn>
                <a:cxn ang="0">
                  <a:pos x="181" y="49"/>
                </a:cxn>
                <a:cxn ang="0">
                  <a:pos x="100" y="49"/>
                </a:cxn>
                <a:cxn ang="0">
                  <a:pos x="79" y="53"/>
                </a:cxn>
                <a:cxn ang="0">
                  <a:pos x="61" y="63"/>
                </a:cxn>
                <a:cxn ang="0">
                  <a:pos x="0" y="63"/>
                </a:cxn>
                <a:cxn ang="0">
                  <a:pos x="9" y="47"/>
                </a:cxn>
                <a:cxn ang="0">
                  <a:pos x="21" y="32"/>
                </a:cxn>
                <a:cxn ang="0">
                  <a:pos x="30" y="26"/>
                </a:cxn>
                <a:cxn ang="0">
                  <a:pos x="47" y="13"/>
                </a:cxn>
                <a:cxn ang="0">
                  <a:pos x="67" y="5"/>
                </a:cxn>
                <a:cxn ang="0">
                  <a:pos x="89" y="0"/>
                </a:cxn>
                <a:cxn ang="0">
                  <a:pos x="100" y="0"/>
                </a:cxn>
              </a:cxnLst>
              <a:rect l="0" t="0" r="r" b="b"/>
              <a:pathLst>
                <a:path w="292" h="222">
                  <a:moveTo>
                    <a:pt x="100" y="0"/>
                  </a:moveTo>
                  <a:lnTo>
                    <a:pt x="181" y="0"/>
                  </a:lnTo>
                  <a:lnTo>
                    <a:pt x="181" y="0"/>
                  </a:lnTo>
                  <a:lnTo>
                    <a:pt x="192" y="0"/>
                  </a:lnTo>
                  <a:lnTo>
                    <a:pt x="203" y="2"/>
                  </a:lnTo>
                  <a:lnTo>
                    <a:pt x="213" y="5"/>
                  </a:lnTo>
                  <a:lnTo>
                    <a:pt x="224" y="9"/>
                  </a:lnTo>
                  <a:lnTo>
                    <a:pt x="234" y="13"/>
                  </a:lnTo>
                  <a:lnTo>
                    <a:pt x="242" y="18"/>
                  </a:lnTo>
                  <a:lnTo>
                    <a:pt x="251" y="26"/>
                  </a:lnTo>
                  <a:lnTo>
                    <a:pt x="258" y="32"/>
                  </a:lnTo>
                  <a:lnTo>
                    <a:pt x="258" y="32"/>
                  </a:lnTo>
                  <a:lnTo>
                    <a:pt x="266" y="41"/>
                  </a:lnTo>
                  <a:lnTo>
                    <a:pt x="272" y="49"/>
                  </a:lnTo>
                  <a:lnTo>
                    <a:pt x="278" y="58"/>
                  </a:lnTo>
                  <a:lnTo>
                    <a:pt x="283" y="68"/>
                  </a:lnTo>
                  <a:lnTo>
                    <a:pt x="287" y="78"/>
                  </a:lnTo>
                  <a:lnTo>
                    <a:pt x="289" y="89"/>
                  </a:lnTo>
                  <a:lnTo>
                    <a:pt x="291" y="100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1" y="122"/>
                  </a:lnTo>
                  <a:lnTo>
                    <a:pt x="289" y="133"/>
                  </a:lnTo>
                  <a:lnTo>
                    <a:pt x="287" y="143"/>
                  </a:lnTo>
                  <a:lnTo>
                    <a:pt x="283" y="154"/>
                  </a:lnTo>
                  <a:lnTo>
                    <a:pt x="278" y="164"/>
                  </a:lnTo>
                  <a:lnTo>
                    <a:pt x="272" y="173"/>
                  </a:lnTo>
                  <a:lnTo>
                    <a:pt x="266" y="182"/>
                  </a:lnTo>
                  <a:lnTo>
                    <a:pt x="258" y="189"/>
                  </a:lnTo>
                  <a:lnTo>
                    <a:pt x="258" y="189"/>
                  </a:lnTo>
                  <a:lnTo>
                    <a:pt x="251" y="196"/>
                  </a:lnTo>
                  <a:lnTo>
                    <a:pt x="242" y="203"/>
                  </a:lnTo>
                  <a:lnTo>
                    <a:pt x="234" y="209"/>
                  </a:lnTo>
                  <a:lnTo>
                    <a:pt x="224" y="214"/>
                  </a:lnTo>
                  <a:lnTo>
                    <a:pt x="213" y="217"/>
                  </a:lnTo>
                  <a:lnTo>
                    <a:pt x="203" y="220"/>
                  </a:lnTo>
                  <a:lnTo>
                    <a:pt x="192" y="221"/>
                  </a:lnTo>
                  <a:lnTo>
                    <a:pt x="18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89" y="221"/>
                  </a:lnTo>
                  <a:lnTo>
                    <a:pt x="78" y="220"/>
                  </a:lnTo>
                  <a:lnTo>
                    <a:pt x="67" y="217"/>
                  </a:lnTo>
                  <a:lnTo>
                    <a:pt x="57" y="214"/>
                  </a:lnTo>
                  <a:lnTo>
                    <a:pt x="47" y="209"/>
                  </a:lnTo>
                  <a:lnTo>
                    <a:pt x="38" y="203"/>
                  </a:lnTo>
                  <a:lnTo>
                    <a:pt x="30" y="196"/>
                  </a:lnTo>
                  <a:lnTo>
                    <a:pt x="21" y="189"/>
                  </a:lnTo>
                  <a:lnTo>
                    <a:pt x="21" y="189"/>
                  </a:lnTo>
                  <a:lnTo>
                    <a:pt x="15" y="183"/>
                  </a:lnTo>
                  <a:lnTo>
                    <a:pt x="9" y="175"/>
                  </a:lnTo>
                  <a:lnTo>
                    <a:pt x="4" y="167"/>
                  </a:lnTo>
                  <a:lnTo>
                    <a:pt x="0" y="158"/>
                  </a:lnTo>
                  <a:lnTo>
                    <a:pt x="61" y="158"/>
                  </a:lnTo>
                  <a:lnTo>
                    <a:pt x="61" y="158"/>
                  </a:lnTo>
                  <a:lnTo>
                    <a:pt x="69" y="164"/>
                  </a:lnTo>
                  <a:lnTo>
                    <a:pt x="79" y="169"/>
                  </a:lnTo>
                  <a:lnTo>
                    <a:pt x="89" y="172"/>
                  </a:lnTo>
                  <a:lnTo>
                    <a:pt x="100" y="173"/>
                  </a:lnTo>
                  <a:lnTo>
                    <a:pt x="181" y="173"/>
                  </a:lnTo>
                  <a:lnTo>
                    <a:pt x="181" y="173"/>
                  </a:lnTo>
                  <a:lnTo>
                    <a:pt x="193" y="172"/>
                  </a:lnTo>
                  <a:lnTo>
                    <a:pt x="204" y="168"/>
                  </a:lnTo>
                  <a:lnTo>
                    <a:pt x="215" y="162"/>
                  </a:lnTo>
                  <a:lnTo>
                    <a:pt x="224" y="154"/>
                  </a:lnTo>
                  <a:lnTo>
                    <a:pt x="224" y="154"/>
                  </a:lnTo>
                  <a:lnTo>
                    <a:pt x="231" y="146"/>
                  </a:lnTo>
                  <a:lnTo>
                    <a:pt x="237" y="135"/>
                  </a:lnTo>
                  <a:lnTo>
                    <a:pt x="241" y="124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1" y="99"/>
                  </a:lnTo>
                  <a:lnTo>
                    <a:pt x="237" y="86"/>
                  </a:lnTo>
                  <a:lnTo>
                    <a:pt x="231" y="7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15" y="60"/>
                  </a:lnTo>
                  <a:lnTo>
                    <a:pt x="204" y="54"/>
                  </a:lnTo>
                  <a:lnTo>
                    <a:pt x="193" y="51"/>
                  </a:lnTo>
                  <a:lnTo>
                    <a:pt x="181" y="49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89" y="51"/>
                  </a:lnTo>
                  <a:lnTo>
                    <a:pt x="79" y="53"/>
                  </a:lnTo>
                  <a:lnTo>
                    <a:pt x="69" y="58"/>
                  </a:lnTo>
                  <a:lnTo>
                    <a:pt x="6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56"/>
                  </a:lnTo>
                  <a:lnTo>
                    <a:pt x="9" y="47"/>
                  </a:lnTo>
                  <a:lnTo>
                    <a:pt x="15" y="39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30" y="26"/>
                  </a:lnTo>
                  <a:lnTo>
                    <a:pt x="38" y="18"/>
                  </a:lnTo>
                  <a:lnTo>
                    <a:pt x="47" y="13"/>
                  </a:lnTo>
                  <a:lnTo>
                    <a:pt x="57" y="9"/>
                  </a:lnTo>
                  <a:lnTo>
                    <a:pt x="67" y="5"/>
                  </a:lnTo>
                  <a:lnTo>
                    <a:pt x="78" y="2"/>
                  </a:lnTo>
                  <a:lnTo>
                    <a:pt x="89" y="0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7" name="Freeform 21"/>
            <p:cNvSpPr/>
            <p:nvPr/>
          </p:nvSpPr>
          <p:spPr bwMode="auto">
            <a:xfrm>
              <a:off x="1601767" y="4427550"/>
              <a:ext cx="195263" cy="3651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24" y="0"/>
                </a:cxn>
                <a:cxn ang="0">
                  <a:pos x="224" y="0"/>
                </a:cxn>
                <a:cxn ang="0">
                  <a:pos x="229" y="1"/>
                </a:cxn>
                <a:cxn ang="0">
                  <a:pos x="233" y="2"/>
                </a:cxn>
                <a:cxn ang="0">
                  <a:pos x="236" y="5"/>
                </a:cxn>
                <a:cxn ang="0">
                  <a:pos x="240" y="7"/>
                </a:cxn>
                <a:cxn ang="0">
                  <a:pos x="242" y="11"/>
                </a:cxn>
                <a:cxn ang="0">
                  <a:pos x="245" y="14"/>
                </a:cxn>
                <a:cxn ang="0">
                  <a:pos x="246" y="18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8"/>
                </a:cxn>
                <a:cxn ang="0">
                  <a:pos x="245" y="32"/>
                </a:cxn>
                <a:cxn ang="0">
                  <a:pos x="242" y="36"/>
                </a:cxn>
                <a:cxn ang="0">
                  <a:pos x="240" y="39"/>
                </a:cxn>
                <a:cxn ang="0">
                  <a:pos x="236" y="42"/>
                </a:cxn>
                <a:cxn ang="0">
                  <a:pos x="233" y="44"/>
                </a:cxn>
                <a:cxn ang="0">
                  <a:pos x="229" y="45"/>
                </a:cxn>
                <a:cxn ang="0">
                  <a:pos x="224" y="45"/>
                </a:cxn>
                <a:cxn ang="0">
                  <a:pos x="24" y="45"/>
                </a:cxn>
                <a:cxn ang="0">
                  <a:pos x="24" y="45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2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3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3" y="14"/>
                </a:cxn>
                <a:cxn ang="0">
                  <a:pos x="4" y="11"/>
                </a:cxn>
                <a:cxn ang="0">
                  <a:pos x="6" y="7"/>
                </a:cxn>
                <a:cxn ang="0">
                  <a:pos x="10" y="5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6" h="45">
                  <a:moveTo>
                    <a:pt x="24" y="0"/>
                  </a:moveTo>
                  <a:lnTo>
                    <a:pt x="224" y="0"/>
                  </a:lnTo>
                  <a:lnTo>
                    <a:pt x="224" y="0"/>
                  </a:lnTo>
                  <a:lnTo>
                    <a:pt x="229" y="1"/>
                  </a:lnTo>
                  <a:lnTo>
                    <a:pt x="233" y="2"/>
                  </a:lnTo>
                  <a:lnTo>
                    <a:pt x="236" y="5"/>
                  </a:lnTo>
                  <a:lnTo>
                    <a:pt x="240" y="7"/>
                  </a:lnTo>
                  <a:lnTo>
                    <a:pt x="242" y="11"/>
                  </a:lnTo>
                  <a:lnTo>
                    <a:pt x="245" y="14"/>
                  </a:lnTo>
                  <a:lnTo>
                    <a:pt x="246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8"/>
                  </a:lnTo>
                  <a:lnTo>
                    <a:pt x="245" y="32"/>
                  </a:lnTo>
                  <a:lnTo>
                    <a:pt x="242" y="36"/>
                  </a:lnTo>
                  <a:lnTo>
                    <a:pt x="240" y="39"/>
                  </a:lnTo>
                  <a:lnTo>
                    <a:pt x="236" y="42"/>
                  </a:lnTo>
                  <a:lnTo>
                    <a:pt x="233" y="44"/>
                  </a:lnTo>
                  <a:lnTo>
                    <a:pt x="229" y="45"/>
                  </a:lnTo>
                  <a:lnTo>
                    <a:pt x="2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3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1"/>
                  </a:lnTo>
                  <a:lnTo>
                    <a:pt x="6" y="7"/>
                  </a:lnTo>
                  <a:lnTo>
                    <a:pt x="10" y="5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98" name="Group 127"/>
          <p:cNvGrpSpPr/>
          <p:nvPr/>
        </p:nvGrpSpPr>
        <p:grpSpPr>
          <a:xfrm>
            <a:off x="9974247" y="4465603"/>
            <a:ext cx="657499" cy="433947"/>
            <a:chOff x="2141517" y="2373325"/>
            <a:chExt cx="476251" cy="314325"/>
          </a:xfrm>
          <a:solidFill>
            <a:srgbClr val="90A818"/>
          </a:solidFill>
        </p:grpSpPr>
        <p:sp>
          <p:nvSpPr>
            <p:cNvPr id="99" name="Rectangle 22"/>
            <p:cNvSpPr>
              <a:spLocks noChangeArrowheads="1"/>
            </p:cNvSpPr>
            <p:nvPr/>
          </p:nvSpPr>
          <p:spPr bwMode="auto">
            <a:xfrm>
              <a:off x="2200255" y="2678125"/>
              <a:ext cx="387350" cy="95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0" name="Rectangle 23"/>
            <p:cNvSpPr>
              <a:spLocks noChangeArrowheads="1"/>
            </p:cNvSpPr>
            <p:nvPr/>
          </p:nvSpPr>
          <p:spPr bwMode="auto">
            <a:xfrm>
              <a:off x="2517755" y="2468575"/>
              <a:ext cx="69850" cy="2095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1" name="Rectangle 24"/>
            <p:cNvSpPr>
              <a:spLocks noChangeArrowheads="1"/>
            </p:cNvSpPr>
            <p:nvPr/>
          </p:nvSpPr>
          <p:spPr bwMode="auto">
            <a:xfrm>
              <a:off x="2438380" y="2547950"/>
              <a:ext cx="69850" cy="1301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2" name="Rectangle 25"/>
            <p:cNvSpPr>
              <a:spLocks noChangeArrowheads="1"/>
            </p:cNvSpPr>
            <p:nvPr/>
          </p:nvSpPr>
          <p:spPr bwMode="auto">
            <a:xfrm>
              <a:off x="2359005" y="2592400"/>
              <a:ext cx="69850" cy="857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3" name="Rectangle 26"/>
            <p:cNvSpPr>
              <a:spLocks noChangeArrowheads="1"/>
            </p:cNvSpPr>
            <p:nvPr/>
          </p:nvSpPr>
          <p:spPr bwMode="auto">
            <a:xfrm>
              <a:off x="2279630" y="2551125"/>
              <a:ext cx="69850" cy="1270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4" name="Rectangle 27"/>
            <p:cNvSpPr>
              <a:spLocks noChangeArrowheads="1"/>
            </p:cNvSpPr>
            <p:nvPr/>
          </p:nvSpPr>
          <p:spPr bwMode="auto">
            <a:xfrm>
              <a:off x="2200255" y="2587637"/>
              <a:ext cx="68263" cy="904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5" name="Freeform 28"/>
            <p:cNvSpPr/>
            <p:nvPr/>
          </p:nvSpPr>
          <p:spPr bwMode="auto">
            <a:xfrm>
              <a:off x="2141517" y="2559062"/>
              <a:ext cx="36513" cy="381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7"/>
                </a:cxn>
                <a:cxn ang="0">
                  <a:pos x="42" y="10"/>
                </a:cxn>
                <a:cxn ang="0">
                  <a:pos x="45" y="15"/>
                </a:cxn>
                <a:cxn ang="0">
                  <a:pos x="46" y="18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8"/>
                </a:cxn>
                <a:cxn ang="0">
                  <a:pos x="45" y="32"/>
                </a:cxn>
                <a:cxn ang="0">
                  <a:pos x="42" y="36"/>
                </a:cxn>
                <a:cxn ang="0">
                  <a:pos x="40" y="39"/>
                </a:cxn>
                <a:cxn ang="0">
                  <a:pos x="36" y="43"/>
                </a:cxn>
                <a:cxn ang="0">
                  <a:pos x="32" y="44"/>
                </a:cxn>
                <a:cxn ang="0">
                  <a:pos x="27" y="45"/>
                </a:cxn>
                <a:cxn ang="0">
                  <a:pos x="22" y="47"/>
                </a:cxn>
                <a:cxn ang="0">
                  <a:pos x="22" y="47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3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6" h="47">
                  <a:moveTo>
                    <a:pt x="22" y="0"/>
                  </a:move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40" y="7"/>
                  </a:lnTo>
                  <a:lnTo>
                    <a:pt x="42" y="10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8"/>
                  </a:lnTo>
                  <a:lnTo>
                    <a:pt x="45" y="32"/>
                  </a:lnTo>
                  <a:lnTo>
                    <a:pt x="42" y="36"/>
                  </a:lnTo>
                  <a:lnTo>
                    <a:pt x="40" y="39"/>
                  </a:lnTo>
                  <a:lnTo>
                    <a:pt x="36" y="43"/>
                  </a:lnTo>
                  <a:lnTo>
                    <a:pt x="32" y="44"/>
                  </a:lnTo>
                  <a:lnTo>
                    <a:pt x="27" y="45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3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6" name="Freeform 29"/>
            <p:cNvSpPr/>
            <p:nvPr/>
          </p:nvSpPr>
          <p:spPr bwMode="auto">
            <a:xfrm>
              <a:off x="2568555" y="2373325"/>
              <a:ext cx="49213" cy="4762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1"/>
                </a:cxn>
                <a:cxn ang="0">
                  <a:pos x="22" y="29"/>
                </a:cxn>
                <a:cxn ang="0">
                  <a:pos x="43" y="59"/>
                </a:cxn>
                <a:cxn ang="0">
                  <a:pos x="62" y="0"/>
                </a:cxn>
              </a:cxnLst>
              <a:rect l="0" t="0" r="r" b="b"/>
              <a:pathLst>
                <a:path w="62" h="59">
                  <a:moveTo>
                    <a:pt x="62" y="0"/>
                  </a:moveTo>
                  <a:lnTo>
                    <a:pt x="0" y="1"/>
                  </a:lnTo>
                  <a:lnTo>
                    <a:pt x="22" y="29"/>
                  </a:lnTo>
                  <a:lnTo>
                    <a:pt x="43" y="59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7" name="Freeform 30"/>
            <p:cNvSpPr/>
            <p:nvPr/>
          </p:nvSpPr>
          <p:spPr bwMode="auto">
            <a:xfrm>
              <a:off x="2176442" y="2397137"/>
              <a:ext cx="404813" cy="169863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76" y="73"/>
                </a:cxn>
                <a:cxn ang="0">
                  <a:pos x="182" y="70"/>
                </a:cxn>
                <a:cxn ang="0">
                  <a:pos x="186" y="75"/>
                </a:cxn>
                <a:cxn ang="0">
                  <a:pos x="270" y="174"/>
                </a:cxn>
                <a:cxn ang="0">
                  <a:pos x="502" y="0"/>
                </a:cxn>
                <a:cxn ang="0">
                  <a:pos x="507" y="7"/>
                </a:cxn>
                <a:cxn ang="0">
                  <a:pos x="511" y="12"/>
                </a:cxn>
                <a:cxn ang="0">
                  <a:pos x="274" y="190"/>
                </a:cxn>
                <a:cxn ang="0">
                  <a:pos x="268" y="193"/>
                </a:cxn>
                <a:cxn ang="0">
                  <a:pos x="263" y="188"/>
                </a:cxn>
                <a:cxn ang="0">
                  <a:pos x="180" y="89"/>
                </a:cxn>
                <a:cxn ang="0">
                  <a:pos x="9" y="216"/>
                </a:cxn>
                <a:cxn ang="0">
                  <a:pos x="9" y="216"/>
                </a:cxn>
                <a:cxn ang="0">
                  <a:pos x="5" y="209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511" h="216">
                  <a:moveTo>
                    <a:pt x="0" y="204"/>
                  </a:moveTo>
                  <a:lnTo>
                    <a:pt x="176" y="73"/>
                  </a:lnTo>
                  <a:lnTo>
                    <a:pt x="182" y="70"/>
                  </a:lnTo>
                  <a:lnTo>
                    <a:pt x="186" y="75"/>
                  </a:lnTo>
                  <a:lnTo>
                    <a:pt x="270" y="174"/>
                  </a:lnTo>
                  <a:lnTo>
                    <a:pt x="502" y="0"/>
                  </a:lnTo>
                  <a:lnTo>
                    <a:pt x="507" y="7"/>
                  </a:lnTo>
                  <a:lnTo>
                    <a:pt x="511" y="12"/>
                  </a:lnTo>
                  <a:lnTo>
                    <a:pt x="274" y="190"/>
                  </a:lnTo>
                  <a:lnTo>
                    <a:pt x="268" y="193"/>
                  </a:lnTo>
                  <a:lnTo>
                    <a:pt x="263" y="188"/>
                  </a:lnTo>
                  <a:lnTo>
                    <a:pt x="180" y="89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5" y="209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108" name="Group 137"/>
          <p:cNvGrpSpPr/>
          <p:nvPr/>
        </p:nvGrpSpPr>
        <p:grpSpPr>
          <a:xfrm>
            <a:off x="6123051" y="4427023"/>
            <a:ext cx="289296" cy="624619"/>
            <a:chOff x="3328967" y="3373450"/>
            <a:chExt cx="209550" cy="452438"/>
          </a:xfrm>
          <a:solidFill>
            <a:srgbClr val="90A818"/>
          </a:solidFill>
        </p:grpSpPr>
        <p:sp>
          <p:nvSpPr>
            <p:cNvPr id="109" name="Freeform 31"/>
            <p:cNvSpPr/>
            <p:nvPr/>
          </p:nvSpPr>
          <p:spPr bwMode="auto">
            <a:xfrm>
              <a:off x="3328967" y="3373450"/>
              <a:ext cx="209550" cy="211138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0" y="4"/>
                </a:cxn>
                <a:cxn ang="0">
                  <a:pos x="184" y="11"/>
                </a:cxn>
                <a:cxn ang="0">
                  <a:pos x="208" y="23"/>
                </a:cxn>
                <a:cxn ang="0">
                  <a:pos x="226" y="39"/>
                </a:cxn>
                <a:cxn ang="0">
                  <a:pos x="244" y="59"/>
                </a:cxn>
                <a:cxn ang="0">
                  <a:pos x="256" y="81"/>
                </a:cxn>
                <a:cxn ang="0">
                  <a:pos x="263" y="106"/>
                </a:cxn>
                <a:cxn ang="0">
                  <a:pos x="266" y="133"/>
                </a:cxn>
                <a:cxn ang="0">
                  <a:pos x="265" y="147"/>
                </a:cxn>
                <a:cxn ang="0">
                  <a:pos x="260" y="173"/>
                </a:cxn>
                <a:cxn ang="0">
                  <a:pos x="250" y="196"/>
                </a:cxn>
                <a:cxn ang="0">
                  <a:pos x="235" y="217"/>
                </a:cxn>
                <a:cxn ang="0">
                  <a:pos x="218" y="236"/>
                </a:cxn>
                <a:cxn ang="0">
                  <a:pos x="197" y="250"/>
                </a:cxn>
                <a:cxn ang="0">
                  <a:pos x="172" y="261"/>
                </a:cxn>
                <a:cxn ang="0">
                  <a:pos x="146" y="266"/>
                </a:cxn>
                <a:cxn ang="0">
                  <a:pos x="134" y="266"/>
                </a:cxn>
                <a:cxn ang="0">
                  <a:pos x="106" y="263"/>
                </a:cxn>
                <a:cxn ang="0">
                  <a:pos x="82" y="256"/>
                </a:cxn>
                <a:cxn ang="0">
                  <a:pos x="58" y="243"/>
                </a:cxn>
                <a:cxn ang="0">
                  <a:pos x="40" y="227"/>
                </a:cxn>
                <a:cxn ang="0">
                  <a:pos x="22" y="208"/>
                </a:cxn>
                <a:cxn ang="0">
                  <a:pos x="10" y="185"/>
                </a:cxn>
                <a:cxn ang="0">
                  <a:pos x="3" y="161"/>
                </a:cxn>
                <a:cxn ang="0">
                  <a:pos x="0" y="133"/>
                </a:cxn>
                <a:cxn ang="0">
                  <a:pos x="1" y="120"/>
                </a:cxn>
                <a:cxn ang="0">
                  <a:pos x="6" y="94"/>
                </a:cxn>
                <a:cxn ang="0">
                  <a:pos x="16" y="70"/>
                </a:cxn>
                <a:cxn ang="0">
                  <a:pos x="31" y="49"/>
                </a:cxn>
                <a:cxn ang="0">
                  <a:pos x="48" y="31"/>
                </a:cxn>
                <a:cxn ang="0">
                  <a:pos x="69" y="16"/>
                </a:cxn>
                <a:cxn ang="0">
                  <a:pos x="94" y="6"/>
                </a:cxn>
                <a:cxn ang="0">
                  <a:pos x="120" y="1"/>
                </a:cxn>
                <a:cxn ang="0">
                  <a:pos x="134" y="0"/>
                </a:cxn>
              </a:cxnLst>
              <a:rect l="0" t="0" r="r" b="b"/>
              <a:pathLst>
                <a:path w="266" h="266">
                  <a:moveTo>
                    <a:pt x="134" y="0"/>
                  </a:moveTo>
                  <a:lnTo>
                    <a:pt x="134" y="0"/>
                  </a:lnTo>
                  <a:lnTo>
                    <a:pt x="146" y="1"/>
                  </a:lnTo>
                  <a:lnTo>
                    <a:pt x="160" y="4"/>
                  </a:lnTo>
                  <a:lnTo>
                    <a:pt x="172" y="6"/>
                  </a:lnTo>
                  <a:lnTo>
                    <a:pt x="184" y="11"/>
                  </a:lnTo>
                  <a:lnTo>
                    <a:pt x="197" y="16"/>
                  </a:lnTo>
                  <a:lnTo>
                    <a:pt x="208" y="23"/>
                  </a:lnTo>
                  <a:lnTo>
                    <a:pt x="218" y="31"/>
                  </a:lnTo>
                  <a:lnTo>
                    <a:pt x="226" y="39"/>
                  </a:lnTo>
                  <a:lnTo>
                    <a:pt x="235" y="49"/>
                  </a:lnTo>
                  <a:lnTo>
                    <a:pt x="244" y="59"/>
                  </a:lnTo>
                  <a:lnTo>
                    <a:pt x="250" y="70"/>
                  </a:lnTo>
                  <a:lnTo>
                    <a:pt x="256" y="81"/>
                  </a:lnTo>
                  <a:lnTo>
                    <a:pt x="260" y="94"/>
                  </a:lnTo>
                  <a:lnTo>
                    <a:pt x="263" y="106"/>
                  </a:lnTo>
                  <a:lnTo>
                    <a:pt x="265" y="120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65" y="147"/>
                  </a:lnTo>
                  <a:lnTo>
                    <a:pt x="263" y="161"/>
                  </a:lnTo>
                  <a:lnTo>
                    <a:pt x="260" y="173"/>
                  </a:lnTo>
                  <a:lnTo>
                    <a:pt x="256" y="185"/>
                  </a:lnTo>
                  <a:lnTo>
                    <a:pt x="250" y="196"/>
                  </a:lnTo>
                  <a:lnTo>
                    <a:pt x="244" y="208"/>
                  </a:lnTo>
                  <a:lnTo>
                    <a:pt x="235" y="217"/>
                  </a:lnTo>
                  <a:lnTo>
                    <a:pt x="226" y="227"/>
                  </a:lnTo>
                  <a:lnTo>
                    <a:pt x="218" y="236"/>
                  </a:lnTo>
                  <a:lnTo>
                    <a:pt x="208" y="243"/>
                  </a:lnTo>
                  <a:lnTo>
                    <a:pt x="197" y="250"/>
                  </a:lnTo>
                  <a:lnTo>
                    <a:pt x="184" y="256"/>
                  </a:lnTo>
                  <a:lnTo>
                    <a:pt x="172" y="261"/>
                  </a:lnTo>
                  <a:lnTo>
                    <a:pt x="160" y="263"/>
                  </a:lnTo>
                  <a:lnTo>
                    <a:pt x="146" y="266"/>
                  </a:lnTo>
                  <a:lnTo>
                    <a:pt x="134" y="266"/>
                  </a:lnTo>
                  <a:lnTo>
                    <a:pt x="134" y="266"/>
                  </a:lnTo>
                  <a:lnTo>
                    <a:pt x="120" y="266"/>
                  </a:lnTo>
                  <a:lnTo>
                    <a:pt x="106" y="263"/>
                  </a:lnTo>
                  <a:lnTo>
                    <a:pt x="94" y="261"/>
                  </a:lnTo>
                  <a:lnTo>
                    <a:pt x="82" y="256"/>
                  </a:lnTo>
                  <a:lnTo>
                    <a:pt x="69" y="250"/>
                  </a:lnTo>
                  <a:lnTo>
                    <a:pt x="58" y="243"/>
                  </a:lnTo>
                  <a:lnTo>
                    <a:pt x="48" y="236"/>
                  </a:lnTo>
                  <a:lnTo>
                    <a:pt x="40" y="227"/>
                  </a:lnTo>
                  <a:lnTo>
                    <a:pt x="31" y="217"/>
                  </a:lnTo>
                  <a:lnTo>
                    <a:pt x="22" y="208"/>
                  </a:lnTo>
                  <a:lnTo>
                    <a:pt x="16" y="196"/>
                  </a:lnTo>
                  <a:lnTo>
                    <a:pt x="10" y="185"/>
                  </a:lnTo>
                  <a:lnTo>
                    <a:pt x="6" y="173"/>
                  </a:lnTo>
                  <a:lnTo>
                    <a:pt x="3" y="161"/>
                  </a:lnTo>
                  <a:lnTo>
                    <a:pt x="1" y="147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1" y="120"/>
                  </a:lnTo>
                  <a:lnTo>
                    <a:pt x="3" y="106"/>
                  </a:lnTo>
                  <a:lnTo>
                    <a:pt x="6" y="94"/>
                  </a:lnTo>
                  <a:lnTo>
                    <a:pt x="10" y="81"/>
                  </a:lnTo>
                  <a:lnTo>
                    <a:pt x="16" y="70"/>
                  </a:lnTo>
                  <a:lnTo>
                    <a:pt x="22" y="59"/>
                  </a:lnTo>
                  <a:lnTo>
                    <a:pt x="31" y="49"/>
                  </a:lnTo>
                  <a:lnTo>
                    <a:pt x="40" y="39"/>
                  </a:lnTo>
                  <a:lnTo>
                    <a:pt x="48" y="31"/>
                  </a:lnTo>
                  <a:lnTo>
                    <a:pt x="58" y="23"/>
                  </a:lnTo>
                  <a:lnTo>
                    <a:pt x="69" y="16"/>
                  </a:lnTo>
                  <a:lnTo>
                    <a:pt x="82" y="11"/>
                  </a:lnTo>
                  <a:lnTo>
                    <a:pt x="94" y="6"/>
                  </a:lnTo>
                  <a:lnTo>
                    <a:pt x="106" y="4"/>
                  </a:lnTo>
                  <a:lnTo>
                    <a:pt x="120" y="1"/>
                  </a:lnTo>
                  <a:lnTo>
                    <a:pt x="134" y="0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0" name="Freeform 32"/>
            <p:cNvSpPr/>
            <p:nvPr/>
          </p:nvSpPr>
          <p:spPr bwMode="auto">
            <a:xfrm>
              <a:off x="3400405" y="3563950"/>
              <a:ext cx="66675" cy="261938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2" y="288"/>
                </a:cxn>
                <a:cxn ang="0">
                  <a:pos x="82" y="288"/>
                </a:cxn>
                <a:cxn ang="0">
                  <a:pos x="81" y="296"/>
                </a:cxn>
                <a:cxn ang="0">
                  <a:pos x="79" y="304"/>
                </a:cxn>
                <a:cxn ang="0">
                  <a:pos x="75" y="311"/>
                </a:cxn>
                <a:cxn ang="0">
                  <a:pos x="70" y="316"/>
                </a:cxn>
                <a:cxn ang="0">
                  <a:pos x="64" y="322"/>
                </a:cxn>
                <a:cxn ang="0">
                  <a:pos x="56" y="326"/>
                </a:cxn>
                <a:cxn ang="0">
                  <a:pos x="49" y="329"/>
                </a:cxn>
                <a:cxn ang="0">
                  <a:pos x="42" y="329"/>
                </a:cxn>
                <a:cxn ang="0">
                  <a:pos x="42" y="329"/>
                </a:cxn>
                <a:cxn ang="0">
                  <a:pos x="42" y="329"/>
                </a:cxn>
                <a:cxn ang="0">
                  <a:pos x="33" y="329"/>
                </a:cxn>
                <a:cxn ang="0">
                  <a:pos x="26" y="326"/>
                </a:cxn>
                <a:cxn ang="0">
                  <a:pos x="18" y="322"/>
                </a:cxn>
                <a:cxn ang="0">
                  <a:pos x="12" y="316"/>
                </a:cxn>
                <a:cxn ang="0">
                  <a:pos x="7" y="311"/>
                </a:cxn>
                <a:cxn ang="0">
                  <a:pos x="3" y="304"/>
                </a:cxn>
                <a:cxn ang="0">
                  <a:pos x="1" y="296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82" y="0"/>
                </a:cxn>
              </a:cxnLst>
              <a:rect l="0" t="0" r="r" b="b"/>
              <a:pathLst>
                <a:path w="82" h="329">
                  <a:moveTo>
                    <a:pt x="82" y="0"/>
                  </a:moveTo>
                  <a:lnTo>
                    <a:pt x="82" y="288"/>
                  </a:lnTo>
                  <a:lnTo>
                    <a:pt x="82" y="288"/>
                  </a:lnTo>
                  <a:lnTo>
                    <a:pt x="81" y="296"/>
                  </a:lnTo>
                  <a:lnTo>
                    <a:pt x="79" y="304"/>
                  </a:lnTo>
                  <a:lnTo>
                    <a:pt x="75" y="311"/>
                  </a:lnTo>
                  <a:lnTo>
                    <a:pt x="70" y="316"/>
                  </a:lnTo>
                  <a:lnTo>
                    <a:pt x="64" y="322"/>
                  </a:lnTo>
                  <a:lnTo>
                    <a:pt x="56" y="326"/>
                  </a:lnTo>
                  <a:lnTo>
                    <a:pt x="49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33" y="329"/>
                  </a:lnTo>
                  <a:lnTo>
                    <a:pt x="26" y="326"/>
                  </a:lnTo>
                  <a:lnTo>
                    <a:pt x="18" y="322"/>
                  </a:lnTo>
                  <a:lnTo>
                    <a:pt x="12" y="316"/>
                  </a:lnTo>
                  <a:lnTo>
                    <a:pt x="7" y="311"/>
                  </a:lnTo>
                  <a:lnTo>
                    <a:pt x="3" y="304"/>
                  </a:lnTo>
                  <a:lnTo>
                    <a:pt x="1" y="296"/>
                  </a:lnTo>
                  <a:lnTo>
                    <a:pt x="0" y="288"/>
                  </a:lnTo>
                  <a:lnTo>
                    <a:pt x="0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1" name="Freeform 33"/>
            <p:cNvSpPr/>
            <p:nvPr/>
          </p:nvSpPr>
          <p:spPr bwMode="auto">
            <a:xfrm>
              <a:off x="3375005" y="3421075"/>
              <a:ext cx="117475" cy="11747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6" y="0"/>
                </a:cxn>
                <a:cxn ang="0">
                  <a:pos x="83" y="0"/>
                </a:cxn>
                <a:cxn ang="0">
                  <a:pos x="90" y="1"/>
                </a:cxn>
                <a:cxn ang="0">
                  <a:pos x="104" y="5"/>
                </a:cxn>
                <a:cxn ang="0">
                  <a:pos x="116" y="13"/>
                </a:cxn>
                <a:cxn ang="0">
                  <a:pos x="128" y="21"/>
                </a:cxn>
                <a:cxn ang="0">
                  <a:pos x="136" y="32"/>
                </a:cxn>
                <a:cxn ang="0">
                  <a:pos x="144" y="45"/>
                </a:cxn>
                <a:cxn ang="0">
                  <a:pos x="149" y="60"/>
                </a:cxn>
                <a:cxn ang="0">
                  <a:pos x="149" y="67"/>
                </a:cxn>
                <a:cxn ang="0">
                  <a:pos x="150" y="74"/>
                </a:cxn>
                <a:cxn ang="0">
                  <a:pos x="150" y="74"/>
                </a:cxn>
                <a:cxn ang="0">
                  <a:pos x="149" y="82"/>
                </a:cxn>
                <a:cxn ang="0">
                  <a:pos x="149" y="89"/>
                </a:cxn>
                <a:cxn ang="0">
                  <a:pos x="144" y="103"/>
                </a:cxn>
                <a:cxn ang="0">
                  <a:pos x="136" y="116"/>
                </a:cxn>
                <a:cxn ang="0">
                  <a:pos x="128" y="128"/>
                </a:cxn>
                <a:cxn ang="0">
                  <a:pos x="116" y="136"/>
                </a:cxn>
                <a:cxn ang="0">
                  <a:pos x="104" y="142"/>
                </a:cxn>
                <a:cxn ang="0">
                  <a:pos x="90" y="147"/>
                </a:cxn>
                <a:cxn ang="0">
                  <a:pos x="83" y="149"/>
                </a:cxn>
                <a:cxn ang="0">
                  <a:pos x="76" y="149"/>
                </a:cxn>
                <a:cxn ang="0">
                  <a:pos x="76" y="149"/>
                </a:cxn>
                <a:cxn ang="0">
                  <a:pos x="67" y="149"/>
                </a:cxn>
                <a:cxn ang="0">
                  <a:pos x="60" y="147"/>
                </a:cxn>
                <a:cxn ang="0">
                  <a:pos x="46" y="142"/>
                </a:cxn>
                <a:cxn ang="0">
                  <a:pos x="34" y="136"/>
                </a:cxn>
                <a:cxn ang="0">
                  <a:pos x="22" y="128"/>
                </a:cxn>
                <a:cxn ang="0">
                  <a:pos x="14" y="116"/>
                </a:cxn>
                <a:cxn ang="0">
                  <a:pos x="6" y="103"/>
                </a:cxn>
                <a:cxn ang="0">
                  <a:pos x="1" y="89"/>
                </a:cxn>
                <a:cxn ang="0">
                  <a:pos x="1" y="82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1" y="67"/>
                </a:cxn>
                <a:cxn ang="0">
                  <a:pos x="1" y="60"/>
                </a:cxn>
                <a:cxn ang="0">
                  <a:pos x="6" y="45"/>
                </a:cxn>
                <a:cxn ang="0">
                  <a:pos x="14" y="32"/>
                </a:cxn>
                <a:cxn ang="0">
                  <a:pos x="22" y="21"/>
                </a:cxn>
                <a:cxn ang="0">
                  <a:pos x="34" y="13"/>
                </a:cxn>
                <a:cxn ang="0">
                  <a:pos x="46" y="5"/>
                </a:cxn>
                <a:cxn ang="0">
                  <a:pos x="60" y="1"/>
                </a:cxn>
                <a:cxn ang="0">
                  <a:pos x="67" y="0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150" h="149">
                  <a:moveTo>
                    <a:pt x="76" y="0"/>
                  </a:moveTo>
                  <a:lnTo>
                    <a:pt x="76" y="0"/>
                  </a:lnTo>
                  <a:lnTo>
                    <a:pt x="83" y="0"/>
                  </a:lnTo>
                  <a:lnTo>
                    <a:pt x="90" y="1"/>
                  </a:lnTo>
                  <a:lnTo>
                    <a:pt x="104" y="5"/>
                  </a:lnTo>
                  <a:lnTo>
                    <a:pt x="116" y="13"/>
                  </a:lnTo>
                  <a:lnTo>
                    <a:pt x="128" y="21"/>
                  </a:lnTo>
                  <a:lnTo>
                    <a:pt x="136" y="32"/>
                  </a:lnTo>
                  <a:lnTo>
                    <a:pt x="144" y="45"/>
                  </a:lnTo>
                  <a:lnTo>
                    <a:pt x="149" y="60"/>
                  </a:lnTo>
                  <a:lnTo>
                    <a:pt x="149" y="67"/>
                  </a:lnTo>
                  <a:lnTo>
                    <a:pt x="150" y="74"/>
                  </a:lnTo>
                  <a:lnTo>
                    <a:pt x="150" y="74"/>
                  </a:lnTo>
                  <a:lnTo>
                    <a:pt x="149" y="82"/>
                  </a:lnTo>
                  <a:lnTo>
                    <a:pt x="149" y="89"/>
                  </a:lnTo>
                  <a:lnTo>
                    <a:pt x="144" y="103"/>
                  </a:lnTo>
                  <a:lnTo>
                    <a:pt x="136" y="116"/>
                  </a:lnTo>
                  <a:lnTo>
                    <a:pt x="128" y="128"/>
                  </a:lnTo>
                  <a:lnTo>
                    <a:pt x="116" y="136"/>
                  </a:lnTo>
                  <a:lnTo>
                    <a:pt x="104" y="142"/>
                  </a:lnTo>
                  <a:lnTo>
                    <a:pt x="90" y="147"/>
                  </a:lnTo>
                  <a:lnTo>
                    <a:pt x="83" y="149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67" y="149"/>
                  </a:lnTo>
                  <a:lnTo>
                    <a:pt x="60" y="147"/>
                  </a:lnTo>
                  <a:lnTo>
                    <a:pt x="46" y="142"/>
                  </a:lnTo>
                  <a:lnTo>
                    <a:pt x="34" y="136"/>
                  </a:lnTo>
                  <a:lnTo>
                    <a:pt x="22" y="128"/>
                  </a:lnTo>
                  <a:lnTo>
                    <a:pt x="14" y="116"/>
                  </a:lnTo>
                  <a:lnTo>
                    <a:pt x="6" y="103"/>
                  </a:lnTo>
                  <a:lnTo>
                    <a:pt x="1" y="89"/>
                  </a:lnTo>
                  <a:lnTo>
                    <a:pt x="1" y="8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1" y="60"/>
                  </a:lnTo>
                  <a:lnTo>
                    <a:pt x="6" y="45"/>
                  </a:lnTo>
                  <a:lnTo>
                    <a:pt x="14" y="32"/>
                  </a:lnTo>
                  <a:lnTo>
                    <a:pt x="22" y="21"/>
                  </a:lnTo>
                  <a:lnTo>
                    <a:pt x="34" y="13"/>
                  </a:lnTo>
                  <a:lnTo>
                    <a:pt x="46" y="5"/>
                  </a:lnTo>
                  <a:lnTo>
                    <a:pt x="60" y="1"/>
                  </a:lnTo>
                  <a:lnTo>
                    <a:pt x="67" y="0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2" name="Freeform 34"/>
            <p:cNvSpPr/>
            <p:nvPr/>
          </p:nvSpPr>
          <p:spPr bwMode="auto">
            <a:xfrm>
              <a:off x="3428980" y="3716350"/>
              <a:ext cx="88900" cy="65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3" y="1"/>
                </a:cxn>
                <a:cxn ang="0">
                  <a:pos x="98" y="3"/>
                </a:cxn>
                <a:cxn ang="0">
                  <a:pos x="103" y="5"/>
                </a:cxn>
                <a:cxn ang="0">
                  <a:pos x="107" y="8"/>
                </a:cxn>
                <a:cxn ang="0">
                  <a:pos x="109" y="11"/>
                </a:cxn>
                <a:cxn ang="0">
                  <a:pos x="111" y="16"/>
                </a:cxn>
                <a:cxn ang="0">
                  <a:pos x="113" y="21"/>
                </a:cxn>
                <a:cxn ang="0">
                  <a:pos x="114" y="26"/>
                </a:cxn>
                <a:cxn ang="0">
                  <a:pos x="114" y="57"/>
                </a:cxn>
                <a:cxn ang="0">
                  <a:pos x="114" y="57"/>
                </a:cxn>
                <a:cxn ang="0">
                  <a:pos x="113" y="62"/>
                </a:cxn>
                <a:cxn ang="0">
                  <a:pos x="111" y="67"/>
                </a:cxn>
                <a:cxn ang="0">
                  <a:pos x="109" y="72"/>
                </a:cxn>
                <a:cxn ang="0">
                  <a:pos x="107" y="76"/>
                </a:cxn>
                <a:cxn ang="0">
                  <a:pos x="103" y="78"/>
                </a:cxn>
                <a:cxn ang="0">
                  <a:pos x="98" y="80"/>
                </a:cxn>
                <a:cxn ang="0">
                  <a:pos x="93" y="82"/>
                </a:cxn>
                <a:cxn ang="0">
                  <a:pos x="88" y="83"/>
                </a:cxn>
                <a:cxn ang="0">
                  <a:pos x="25" y="83"/>
                </a:cxn>
                <a:cxn ang="0">
                  <a:pos x="25" y="83"/>
                </a:cxn>
                <a:cxn ang="0">
                  <a:pos x="20" y="82"/>
                </a:cxn>
                <a:cxn ang="0">
                  <a:pos x="15" y="80"/>
                </a:cxn>
                <a:cxn ang="0">
                  <a:pos x="11" y="78"/>
                </a:cxn>
                <a:cxn ang="0">
                  <a:pos x="8" y="76"/>
                </a:cxn>
                <a:cxn ang="0">
                  <a:pos x="4" y="72"/>
                </a:cxn>
                <a:cxn ang="0">
                  <a:pos x="3" y="67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3" y="16"/>
                </a:cxn>
                <a:cxn ang="0">
                  <a:pos x="4" y="11"/>
                </a:cxn>
                <a:cxn ang="0">
                  <a:pos x="8" y="8"/>
                </a:cxn>
                <a:cxn ang="0">
                  <a:pos x="11" y="5"/>
                </a:cxn>
                <a:cxn ang="0">
                  <a:pos x="15" y="3"/>
                </a:cxn>
                <a:cxn ang="0">
                  <a:pos x="20" y="1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14" h="83">
                  <a:moveTo>
                    <a:pt x="2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3" y="1"/>
                  </a:lnTo>
                  <a:lnTo>
                    <a:pt x="98" y="3"/>
                  </a:lnTo>
                  <a:lnTo>
                    <a:pt x="103" y="5"/>
                  </a:lnTo>
                  <a:lnTo>
                    <a:pt x="107" y="8"/>
                  </a:lnTo>
                  <a:lnTo>
                    <a:pt x="109" y="11"/>
                  </a:lnTo>
                  <a:lnTo>
                    <a:pt x="111" y="16"/>
                  </a:lnTo>
                  <a:lnTo>
                    <a:pt x="113" y="21"/>
                  </a:lnTo>
                  <a:lnTo>
                    <a:pt x="114" y="26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62"/>
                  </a:lnTo>
                  <a:lnTo>
                    <a:pt x="111" y="67"/>
                  </a:lnTo>
                  <a:lnTo>
                    <a:pt x="109" y="72"/>
                  </a:lnTo>
                  <a:lnTo>
                    <a:pt x="107" y="76"/>
                  </a:lnTo>
                  <a:lnTo>
                    <a:pt x="103" y="78"/>
                  </a:lnTo>
                  <a:lnTo>
                    <a:pt x="98" y="80"/>
                  </a:lnTo>
                  <a:lnTo>
                    <a:pt x="93" y="82"/>
                  </a:lnTo>
                  <a:lnTo>
                    <a:pt x="88" y="83"/>
                  </a:lnTo>
                  <a:lnTo>
                    <a:pt x="25" y="83"/>
                  </a:lnTo>
                  <a:lnTo>
                    <a:pt x="25" y="83"/>
                  </a:lnTo>
                  <a:lnTo>
                    <a:pt x="20" y="82"/>
                  </a:lnTo>
                  <a:lnTo>
                    <a:pt x="15" y="80"/>
                  </a:lnTo>
                  <a:lnTo>
                    <a:pt x="11" y="78"/>
                  </a:lnTo>
                  <a:lnTo>
                    <a:pt x="8" y="76"/>
                  </a:lnTo>
                  <a:lnTo>
                    <a:pt x="4" y="72"/>
                  </a:lnTo>
                  <a:lnTo>
                    <a:pt x="3" y="67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3" y="16"/>
                  </a:lnTo>
                  <a:lnTo>
                    <a:pt x="4" y="11"/>
                  </a:lnTo>
                  <a:lnTo>
                    <a:pt x="8" y="8"/>
                  </a:lnTo>
                  <a:lnTo>
                    <a:pt x="11" y="5"/>
                  </a:lnTo>
                  <a:lnTo>
                    <a:pt x="15" y="3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3" name="Freeform 35"/>
            <p:cNvSpPr/>
            <p:nvPr/>
          </p:nvSpPr>
          <p:spPr bwMode="auto">
            <a:xfrm>
              <a:off x="3428980" y="3640150"/>
              <a:ext cx="88900" cy="65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3" y="0"/>
                </a:cxn>
                <a:cxn ang="0">
                  <a:pos x="98" y="1"/>
                </a:cxn>
                <a:cxn ang="0">
                  <a:pos x="103" y="4"/>
                </a:cxn>
                <a:cxn ang="0">
                  <a:pos x="107" y="7"/>
                </a:cxn>
                <a:cxn ang="0">
                  <a:pos x="109" y="11"/>
                </a:cxn>
                <a:cxn ang="0">
                  <a:pos x="111" y="15"/>
                </a:cxn>
                <a:cxn ang="0">
                  <a:pos x="113" y="20"/>
                </a:cxn>
                <a:cxn ang="0">
                  <a:pos x="114" y="25"/>
                </a:cxn>
                <a:cxn ang="0">
                  <a:pos x="114" y="57"/>
                </a:cxn>
                <a:cxn ang="0">
                  <a:pos x="114" y="57"/>
                </a:cxn>
                <a:cxn ang="0">
                  <a:pos x="113" y="62"/>
                </a:cxn>
                <a:cxn ang="0">
                  <a:pos x="111" y="65"/>
                </a:cxn>
                <a:cxn ang="0">
                  <a:pos x="109" y="70"/>
                </a:cxn>
                <a:cxn ang="0">
                  <a:pos x="107" y="74"/>
                </a:cxn>
                <a:cxn ang="0">
                  <a:pos x="103" y="77"/>
                </a:cxn>
                <a:cxn ang="0">
                  <a:pos x="98" y="79"/>
                </a:cxn>
                <a:cxn ang="0">
                  <a:pos x="93" y="80"/>
                </a:cxn>
                <a:cxn ang="0">
                  <a:pos x="88" y="81"/>
                </a:cxn>
                <a:cxn ang="0">
                  <a:pos x="25" y="81"/>
                </a:cxn>
                <a:cxn ang="0">
                  <a:pos x="25" y="81"/>
                </a:cxn>
                <a:cxn ang="0">
                  <a:pos x="20" y="80"/>
                </a:cxn>
                <a:cxn ang="0">
                  <a:pos x="15" y="79"/>
                </a:cxn>
                <a:cxn ang="0">
                  <a:pos x="11" y="77"/>
                </a:cxn>
                <a:cxn ang="0">
                  <a:pos x="8" y="74"/>
                </a:cxn>
                <a:cxn ang="0">
                  <a:pos x="4" y="70"/>
                </a:cxn>
                <a:cxn ang="0">
                  <a:pos x="3" y="65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3" y="15"/>
                </a:cxn>
                <a:cxn ang="0">
                  <a:pos x="4" y="11"/>
                </a:cxn>
                <a:cxn ang="0">
                  <a:pos x="8" y="7"/>
                </a:cxn>
                <a:cxn ang="0">
                  <a:pos x="11" y="4"/>
                </a:cxn>
                <a:cxn ang="0">
                  <a:pos x="15" y="1"/>
                </a:cxn>
                <a:cxn ang="0">
                  <a:pos x="20" y="0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14" h="81">
                  <a:moveTo>
                    <a:pt x="2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3" y="0"/>
                  </a:lnTo>
                  <a:lnTo>
                    <a:pt x="98" y="1"/>
                  </a:lnTo>
                  <a:lnTo>
                    <a:pt x="103" y="4"/>
                  </a:lnTo>
                  <a:lnTo>
                    <a:pt x="107" y="7"/>
                  </a:lnTo>
                  <a:lnTo>
                    <a:pt x="109" y="11"/>
                  </a:lnTo>
                  <a:lnTo>
                    <a:pt x="111" y="15"/>
                  </a:lnTo>
                  <a:lnTo>
                    <a:pt x="113" y="20"/>
                  </a:lnTo>
                  <a:lnTo>
                    <a:pt x="114" y="25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62"/>
                  </a:lnTo>
                  <a:lnTo>
                    <a:pt x="111" y="65"/>
                  </a:lnTo>
                  <a:lnTo>
                    <a:pt x="109" y="70"/>
                  </a:lnTo>
                  <a:lnTo>
                    <a:pt x="107" y="74"/>
                  </a:lnTo>
                  <a:lnTo>
                    <a:pt x="103" y="77"/>
                  </a:lnTo>
                  <a:lnTo>
                    <a:pt x="98" y="79"/>
                  </a:lnTo>
                  <a:lnTo>
                    <a:pt x="93" y="80"/>
                  </a:lnTo>
                  <a:lnTo>
                    <a:pt x="88" y="81"/>
                  </a:lnTo>
                  <a:lnTo>
                    <a:pt x="25" y="81"/>
                  </a:lnTo>
                  <a:lnTo>
                    <a:pt x="25" y="81"/>
                  </a:lnTo>
                  <a:lnTo>
                    <a:pt x="20" y="80"/>
                  </a:lnTo>
                  <a:lnTo>
                    <a:pt x="15" y="79"/>
                  </a:lnTo>
                  <a:lnTo>
                    <a:pt x="11" y="77"/>
                  </a:lnTo>
                  <a:lnTo>
                    <a:pt x="8" y="74"/>
                  </a:lnTo>
                  <a:lnTo>
                    <a:pt x="4" y="70"/>
                  </a:lnTo>
                  <a:lnTo>
                    <a:pt x="3" y="65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3" y="15"/>
                  </a:lnTo>
                  <a:lnTo>
                    <a:pt x="4" y="11"/>
                  </a:lnTo>
                  <a:lnTo>
                    <a:pt x="8" y="7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114" name="Freeform 143"/>
          <p:cNvSpPr>
            <a:spLocks noEditPoints="1"/>
          </p:cNvSpPr>
          <p:nvPr/>
        </p:nvSpPr>
        <p:spPr bwMode="auto">
          <a:xfrm>
            <a:off x="10109200" y="5384800"/>
            <a:ext cx="493713" cy="506413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90A818"/>
          </a:solidFill>
          <a:ln>
            <a:noFill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2275" y="1274762"/>
            <a:ext cx="11394642" cy="4308475"/>
            <a:chOff x="422275" y="1579563"/>
            <a:chExt cx="11394642" cy="4308475"/>
          </a:xfrm>
          <a:solidFill>
            <a:srgbClr val="90A818"/>
          </a:solidFill>
        </p:grpSpPr>
        <p:sp>
          <p:nvSpPr>
            <p:cNvPr id="3" name="AutoShape 4"/>
            <p:cNvSpPr/>
            <p:nvPr/>
          </p:nvSpPr>
          <p:spPr bwMode="auto">
            <a:xfrm>
              <a:off x="11291888" y="4522788"/>
              <a:ext cx="473075" cy="473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" name="AutoShape 5"/>
            <p:cNvSpPr/>
            <p:nvPr/>
          </p:nvSpPr>
          <p:spPr bwMode="auto">
            <a:xfrm>
              <a:off x="10636250" y="4675188"/>
              <a:ext cx="9207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" name="AutoShape 6"/>
            <p:cNvSpPr/>
            <p:nvPr/>
          </p:nvSpPr>
          <p:spPr bwMode="auto">
            <a:xfrm>
              <a:off x="10301288" y="4554538"/>
              <a:ext cx="487362" cy="396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" name="AutoShape 7"/>
            <p:cNvSpPr/>
            <p:nvPr/>
          </p:nvSpPr>
          <p:spPr bwMode="auto">
            <a:xfrm>
              <a:off x="9324975" y="4506913"/>
              <a:ext cx="487363" cy="488950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" name="AutoShape 8"/>
            <p:cNvSpPr/>
            <p:nvPr/>
          </p:nvSpPr>
          <p:spPr bwMode="auto">
            <a:xfrm>
              <a:off x="9537700" y="4722813"/>
              <a:ext cx="61913" cy="60325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" name="AutoShape 9"/>
            <p:cNvSpPr/>
            <p:nvPr/>
          </p:nvSpPr>
          <p:spPr bwMode="auto">
            <a:xfrm>
              <a:off x="9475788" y="4662488"/>
              <a:ext cx="184150" cy="18097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" name="AutoShape 10"/>
            <p:cNvSpPr/>
            <p:nvPr/>
          </p:nvSpPr>
          <p:spPr bwMode="auto">
            <a:xfrm>
              <a:off x="9599613" y="4783138"/>
              <a:ext cx="74612" cy="79375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" name="AutoShape 11"/>
            <p:cNvSpPr/>
            <p:nvPr/>
          </p:nvSpPr>
          <p:spPr bwMode="auto">
            <a:xfrm>
              <a:off x="9628188" y="4814888"/>
              <a:ext cx="109537" cy="111125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" name="AutoShape 12"/>
            <p:cNvSpPr/>
            <p:nvPr/>
          </p:nvSpPr>
          <p:spPr bwMode="auto">
            <a:xfrm>
              <a:off x="9613900" y="4799013"/>
              <a:ext cx="92075" cy="95250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" name="AutoShape 13"/>
            <p:cNvSpPr/>
            <p:nvPr/>
          </p:nvSpPr>
          <p:spPr bwMode="auto">
            <a:xfrm>
              <a:off x="9461500" y="4646613"/>
              <a:ext cx="76200" cy="76200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" name="AutoShape 14"/>
            <p:cNvSpPr/>
            <p:nvPr/>
          </p:nvSpPr>
          <p:spPr bwMode="auto">
            <a:xfrm>
              <a:off x="9399588" y="4586288"/>
              <a:ext cx="109537" cy="111125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" name="AutoShape 15"/>
            <p:cNvSpPr/>
            <p:nvPr/>
          </p:nvSpPr>
          <p:spPr bwMode="auto">
            <a:xfrm>
              <a:off x="9431338" y="4614863"/>
              <a:ext cx="92075" cy="95250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5" name="AutoShape 16"/>
            <p:cNvSpPr/>
            <p:nvPr/>
          </p:nvSpPr>
          <p:spPr bwMode="auto">
            <a:xfrm>
              <a:off x="8591550" y="4783138"/>
              <a:ext cx="61913" cy="60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6" name="AutoShape 17"/>
            <p:cNvSpPr/>
            <p:nvPr/>
          </p:nvSpPr>
          <p:spPr bwMode="auto">
            <a:xfrm>
              <a:off x="8347075" y="4522788"/>
              <a:ext cx="488950" cy="473075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7" name="AutoShape 18"/>
            <p:cNvSpPr/>
            <p:nvPr/>
          </p:nvSpPr>
          <p:spPr bwMode="auto">
            <a:xfrm>
              <a:off x="7370763" y="4506913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8" name="AutoShape 19"/>
            <p:cNvSpPr/>
            <p:nvPr/>
          </p:nvSpPr>
          <p:spPr bwMode="auto">
            <a:xfrm>
              <a:off x="7478713" y="46910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9" name="AutoShape 20"/>
            <p:cNvSpPr/>
            <p:nvPr/>
          </p:nvSpPr>
          <p:spPr bwMode="auto">
            <a:xfrm>
              <a:off x="7478713" y="47672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0" name="AutoShape 21"/>
            <p:cNvSpPr/>
            <p:nvPr/>
          </p:nvSpPr>
          <p:spPr bwMode="auto">
            <a:xfrm>
              <a:off x="7478713" y="48434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1" name="AutoShape 22"/>
            <p:cNvSpPr/>
            <p:nvPr/>
          </p:nvSpPr>
          <p:spPr bwMode="auto">
            <a:xfrm>
              <a:off x="7585075" y="48434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2" name="AutoShape 23"/>
            <p:cNvSpPr/>
            <p:nvPr/>
          </p:nvSpPr>
          <p:spPr bwMode="auto">
            <a:xfrm>
              <a:off x="7585075" y="47672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3" name="AutoShape 24"/>
            <p:cNvSpPr/>
            <p:nvPr/>
          </p:nvSpPr>
          <p:spPr bwMode="auto">
            <a:xfrm>
              <a:off x="7585075" y="46910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4" name="AutoShape 25"/>
            <p:cNvSpPr/>
            <p:nvPr/>
          </p:nvSpPr>
          <p:spPr bwMode="auto">
            <a:xfrm>
              <a:off x="7691438" y="48434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5" name="AutoShape 26"/>
            <p:cNvSpPr/>
            <p:nvPr/>
          </p:nvSpPr>
          <p:spPr bwMode="auto">
            <a:xfrm>
              <a:off x="7691438" y="47672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6" name="AutoShape 27"/>
            <p:cNvSpPr/>
            <p:nvPr/>
          </p:nvSpPr>
          <p:spPr bwMode="auto">
            <a:xfrm>
              <a:off x="7691438" y="46910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7" name="AutoShape 28"/>
            <p:cNvSpPr/>
            <p:nvPr/>
          </p:nvSpPr>
          <p:spPr bwMode="auto">
            <a:xfrm>
              <a:off x="6394450" y="4506913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8" name="AutoShape 29"/>
            <p:cNvSpPr/>
            <p:nvPr/>
          </p:nvSpPr>
          <p:spPr bwMode="auto">
            <a:xfrm>
              <a:off x="11276013" y="3548063"/>
              <a:ext cx="488950" cy="441325"/>
            </a:xfrm>
            <a:custGeom>
              <a:avLst/>
              <a:gdLst>
                <a:gd name="T0" fmla="+- 0 10736 439"/>
                <a:gd name="T1" fmla="*/ T0 w 20595"/>
                <a:gd name="T2" fmla="+- 0 10869 621"/>
                <a:gd name="T3" fmla="*/ 10869 h 20497"/>
                <a:gd name="T4" fmla="+- 0 10736 439"/>
                <a:gd name="T5" fmla="*/ T4 w 20595"/>
                <a:gd name="T6" fmla="+- 0 10869 621"/>
                <a:gd name="T7" fmla="*/ 10869 h 20497"/>
                <a:gd name="T8" fmla="+- 0 10736 439"/>
                <a:gd name="T9" fmla="*/ T8 w 20595"/>
                <a:gd name="T10" fmla="+- 0 10869 621"/>
                <a:gd name="T11" fmla="*/ 10869 h 20497"/>
                <a:gd name="T12" fmla="+- 0 10736 439"/>
                <a:gd name="T13" fmla="*/ T12 w 20595"/>
                <a:gd name="T14" fmla="+- 0 10869 621"/>
                <a:gd name="T15" fmla="*/ 10869 h 204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595" h="20497">
                  <a:moveTo>
                    <a:pt x="18898" y="1863"/>
                  </a:moveTo>
                  <a:cubicBezTo>
                    <a:pt x="16636" y="-621"/>
                    <a:pt x="12968" y="-621"/>
                    <a:pt x="10707" y="1863"/>
                  </a:cubicBezTo>
                  <a:lnTo>
                    <a:pt x="1317" y="12053"/>
                  </a:lnTo>
                  <a:cubicBezTo>
                    <a:pt x="-439" y="13982"/>
                    <a:pt x="-439" y="17121"/>
                    <a:pt x="1317" y="19050"/>
                  </a:cubicBezTo>
                  <a:cubicBezTo>
                    <a:pt x="3073" y="20979"/>
                    <a:pt x="5931" y="20979"/>
                    <a:pt x="7687" y="19050"/>
                  </a:cubicBezTo>
                  <a:lnTo>
                    <a:pt x="17078" y="8860"/>
                  </a:lnTo>
                  <a:cubicBezTo>
                    <a:pt x="18335" y="7479"/>
                    <a:pt x="18335" y="5242"/>
                    <a:pt x="17078" y="3862"/>
                  </a:cubicBezTo>
                  <a:cubicBezTo>
                    <a:pt x="15821" y="2482"/>
                    <a:pt x="13783" y="2482"/>
                    <a:pt x="12527" y="3862"/>
                  </a:cubicBezTo>
                  <a:lnTo>
                    <a:pt x="5467" y="11614"/>
                  </a:lnTo>
                  <a:cubicBezTo>
                    <a:pt x="5216" y="11891"/>
                    <a:pt x="5216" y="12337"/>
                    <a:pt x="5467" y="12614"/>
                  </a:cubicBezTo>
                  <a:cubicBezTo>
                    <a:pt x="5719" y="12890"/>
                    <a:pt x="6126" y="12890"/>
                    <a:pt x="6378" y="12614"/>
                  </a:cubicBezTo>
                  <a:lnTo>
                    <a:pt x="13437" y="4861"/>
                  </a:lnTo>
                  <a:cubicBezTo>
                    <a:pt x="14190" y="4035"/>
                    <a:pt x="15414" y="4035"/>
                    <a:pt x="16167" y="4861"/>
                  </a:cubicBezTo>
                  <a:cubicBezTo>
                    <a:pt x="16920" y="5688"/>
                    <a:pt x="16920" y="7034"/>
                    <a:pt x="16167" y="7860"/>
                  </a:cubicBezTo>
                  <a:lnTo>
                    <a:pt x="6777" y="18050"/>
                  </a:lnTo>
                  <a:cubicBezTo>
                    <a:pt x="5520" y="19430"/>
                    <a:pt x="3484" y="19430"/>
                    <a:pt x="2227" y="18050"/>
                  </a:cubicBezTo>
                  <a:cubicBezTo>
                    <a:pt x="970" y="16670"/>
                    <a:pt x="970" y="14433"/>
                    <a:pt x="2227" y="13053"/>
                  </a:cubicBezTo>
                  <a:lnTo>
                    <a:pt x="11525" y="2963"/>
                  </a:lnTo>
                  <a:cubicBezTo>
                    <a:pt x="13285" y="1030"/>
                    <a:pt x="16139" y="1030"/>
                    <a:pt x="17896" y="2963"/>
                  </a:cubicBezTo>
                  <a:cubicBezTo>
                    <a:pt x="19657" y="4896"/>
                    <a:pt x="19657" y="8027"/>
                    <a:pt x="17897" y="9959"/>
                  </a:cubicBezTo>
                  <a:lnTo>
                    <a:pt x="10929" y="17611"/>
                  </a:lnTo>
                  <a:cubicBezTo>
                    <a:pt x="10677" y="17888"/>
                    <a:pt x="10677" y="18334"/>
                    <a:pt x="10929" y="18610"/>
                  </a:cubicBezTo>
                  <a:cubicBezTo>
                    <a:pt x="11181" y="18887"/>
                    <a:pt x="11588" y="18887"/>
                    <a:pt x="11839" y="18610"/>
                  </a:cubicBezTo>
                  <a:lnTo>
                    <a:pt x="18898" y="10859"/>
                  </a:lnTo>
                  <a:cubicBezTo>
                    <a:pt x="21160" y="8375"/>
                    <a:pt x="21160" y="4347"/>
                    <a:pt x="18898" y="18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9" name="AutoShape 30"/>
            <p:cNvSpPr/>
            <p:nvPr/>
          </p:nvSpPr>
          <p:spPr bwMode="auto">
            <a:xfrm>
              <a:off x="10375900" y="3532188"/>
              <a:ext cx="336550" cy="488950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0" name="AutoShape 31"/>
            <p:cNvSpPr/>
            <p:nvPr/>
          </p:nvSpPr>
          <p:spPr bwMode="auto">
            <a:xfrm>
              <a:off x="10437813" y="3744913"/>
              <a:ext cx="215900" cy="174625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1" name="AutoShape 32"/>
            <p:cNvSpPr/>
            <p:nvPr/>
          </p:nvSpPr>
          <p:spPr bwMode="auto">
            <a:xfrm>
              <a:off x="9324975" y="3563938"/>
              <a:ext cx="487363" cy="425450"/>
            </a:xfrm>
            <a:custGeom>
              <a:avLst/>
              <a:gdLst>
                <a:gd name="T0" fmla="+- 0 10800 108"/>
                <a:gd name="T1" fmla="*/ T0 w 21384"/>
                <a:gd name="T2" fmla="*/ 10800 h 21600"/>
                <a:gd name="T3" fmla="+- 0 10800 108"/>
                <a:gd name="T4" fmla="*/ T3 w 21384"/>
                <a:gd name="T5" fmla="*/ 10800 h 21600"/>
                <a:gd name="T6" fmla="+- 0 10800 108"/>
                <a:gd name="T7" fmla="*/ T6 w 21384"/>
                <a:gd name="T8" fmla="*/ 10800 h 21600"/>
                <a:gd name="T9" fmla="+- 0 10800 108"/>
                <a:gd name="T10" fmla="*/ T9 w 21384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84" h="21600">
                  <a:moveTo>
                    <a:pt x="18710" y="9257"/>
                  </a:moveTo>
                  <a:lnTo>
                    <a:pt x="16706" y="7714"/>
                  </a:lnTo>
                  <a:lnTo>
                    <a:pt x="16706" y="20057"/>
                  </a:lnTo>
                  <a:lnTo>
                    <a:pt x="4677" y="20057"/>
                  </a:lnTo>
                  <a:lnTo>
                    <a:pt x="4677" y="7714"/>
                  </a:lnTo>
                  <a:lnTo>
                    <a:pt x="2673" y="9257"/>
                  </a:lnTo>
                  <a:lnTo>
                    <a:pt x="1336" y="4628"/>
                  </a:lnTo>
                  <a:lnTo>
                    <a:pt x="4677" y="1542"/>
                  </a:lnTo>
                  <a:lnTo>
                    <a:pt x="7468" y="1542"/>
                  </a:lnTo>
                  <a:cubicBezTo>
                    <a:pt x="7841" y="2871"/>
                    <a:pt x="9136" y="3857"/>
                    <a:pt x="10691" y="3857"/>
                  </a:cubicBezTo>
                  <a:cubicBezTo>
                    <a:pt x="12247" y="3857"/>
                    <a:pt x="13542" y="2871"/>
                    <a:pt x="13915" y="1542"/>
                  </a:cubicBezTo>
                  <a:lnTo>
                    <a:pt x="16706" y="1542"/>
                  </a:lnTo>
                  <a:lnTo>
                    <a:pt x="20047" y="4628"/>
                  </a:lnTo>
                  <a:cubicBezTo>
                    <a:pt x="20047" y="4628"/>
                    <a:pt x="18710" y="9257"/>
                    <a:pt x="18710" y="9257"/>
                  </a:cubicBezTo>
                  <a:close/>
                  <a:moveTo>
                    <a:pt x="13200" y="1542"/>
                  </a:moveTo>
                  <a:cubicBezTo>
                    <a:pt x="12831" y="2438"/>
                    <a:pt x="11852" y="3085"/>
                    <a:pt x="10691" y="3085"/>
                  </a:cubicBezTo>
                  <a:cubicBezTo>
                    <a:pt x="9531" y="3085"/>
                    <a:pt x="8552" y="2438"/>
                    <a:pt x="8183" y="1542"/>
                  </a:cubicBezTo>
                  <a:cubicBezTo>
                    <a:pt x="8183" y="1542"/>
                    <a:pt x="13200" y="1542"/>
                    <a:pt x="13200" y="1542"/>
                  </a:cubicBezTo>
                  <a:close/>
                  <a:moveTo>
                    <a:pt x="20882" y="3423"/>
                  </a:moveTo>
                  <a:lnTo>
                    <a:pt x="17541" y="338"/>
                  </a:lnTo>
                  <a:cubicBezTo>
                    <a:pt x="17303" y="119"/>
                    <a:pt x="17009" y="0"/>
                    <a:pt x="16706" y="0"/>
                  </a:cubicBezTo>
                  <a:lnTo>
                    <a:pt x="4677" y="0"/>
                  </a:lnTo>
                  <a:cubicBezTo>
                    <a:pt x="4374" y="0"/>
                    <a:pt x="4080" y="119"/>
                    <a:pt x="3842" y="338"/>
                  </a:cubicBezTo>
                  <a:lnTo>
                    <a:pt x="501" y="3423"/>
                  </a:lnTo>
                  <a:cubicBezTo>
                    <a:pt x="64" y="3827"/>
                    <a:pt x="-108" y="4503"/>
                    <a:pt x="68" y="5116"/>
                  </a:cubicBezTo>
                  <a:lnTo>
                    <a:pt x="1405" y="9745"/>
                  </a:lnTo>
                  <a:cubicBezTo>
                    <a:pt x="1537" y="10201"/>
                    <a:pt x="1845" y="10560"/>
                    <a:pt x="2239" y="10716"/>
                  </a:cubicBezTo>
                  <a:cubicBezTo>
                    <a:pt x="2380" y="10772"/>
                    <a:pt x="2527" y="10800"/>
                    <a:pt x="2673" y="10800"/>
                  </a:cubicBezTo>
                  <a:cubicBezTo>
                    <a:pt x="2905" y="10800"/>
                    <a:pt x="3136" y="10729"/>
                    <a:pt x="3341" y="10593"/>
                  </a:cubicBezTo>
                  <a:lnTo>
                    <a:pt x="3341" y="20057"/>
                  </a:lnTo>
                  <a:cubicBezTo>
                    <a:pt x="3341" y="20908"/>
                    <a:pt x="3940" y="21600"/>
                    <a:pt x="4677" y="21600"/>
                  </a:cubicBezTo>
                  <a:lnTo>
                    <a:pt x="16706" y="21600"/>
                  </a:lnTo>
                  <a:cubicBezTo>
                    <a:pt x="17443" y="21600"/>
                    <a:pt x="18042" y="20908"/>
                    <a:pt x="18042" y="20057"/>
                  </a:cubicBezTo>
                  <a:lnTo>
                    <a:pt x="18042" y="10593"/>
                  </a:lnTo>
                  <a:cubicBezTo>
                    <a:pt x="18247" y="10729"/>
                    <a:pt x="18478" y="10800"/>
                    <a:pt x="18710" y="10800"/>
                  </a:cubicBezTo>
                  <a:cubicBezTo>
                    <a:pt x="18856" y="10800"/>
                    <a:pt x="19002" y="10772"/>
                    <a:pt x="19144" y="10716"/>
                  </a:cubicBezTo>
                  <a:cubicBezTo>
                    <a:pt x="19538" y="10560"/>
                    <a:pt x="19846" y="10201"/>
                    <a:pt x="19978" y="9745"/>
                  </a:cubicBezTo>
                  <a:lnTo>
                    <a:pt x="21315" y="5116"/>
                  </a:lnTo>
                  <a:cubicBezTo>
                    <a:pt x="21491" y="4503"/>
                    <a:pt x="21319" y="3827"/>
                    <a:pt x="20882" y="342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2" name="AutoShape 33"/>
            <p:cNvSpPr/>
            <p:nvPr/>
          </p:nvSpPr>
          <p:spPr bwMode="auto">
            <a:xfrm>
              <a:off x="8347075" y="3716338"/>
              <a:ext cx="488950" cy="304800"/>
            </a:xfrm>
            <a:custGeom>
              <a:avLst/>
              <a:gdLst>
                <a:gd name="T0" fmla="*/ 10752 w 21505"/>
                <a:gd name="T1" fmla="*/ 10800 h 21600"/>
                <a:gd name="T2" fmla="*/ 10752 w 21505"/>
                <a:gd name="T3" fmla="*/ 10800 h 21600"/>
                <a:gd name="T4" fmla="*/ 10752 w 21505"/>
                <a:gd name="T5" fmla="*/ 10800 h 21600"/>
                <a:gd name="T6" fmla="*/ 10752 w 21505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05" h="21600">
                  <a:moveTo>
                    <a:pt x="17472" y="17279"/>
                  </a:moveTo>
                  <a:lnTo>
                    <a:pt x="17472" y="18899"/>
                  </a:lnTo>
                  <a:cubicBezTo>
                    <a:pt x="17472" y="19198"/>
                    <a:pt x="17321" y="19439"/>
                    <a:pt x="17136" y="19439"/>
                  </a:cubicBezTo>
                  <a:lnTo>
                    <a:pt x="4368" y="19439"/>
                  </a:lnTo>
                  <a:cubicBezTo>
                    <a:pt x="4182" y="19439"/>
                    <a:pt x="4032" y="19198"/>
                    <a:pt x="4032" y="18899"/>
                  </a:cubicBezTo>
                  <a:lnTo>
                    <a:pt x="4032" y="17279"/>
                  </a:lnTo>
                  <a:lnTo>
                    <a:pt x="1344" y="12419"/>
                  </a:lnTo>
                  <a:cubicBezTo>
                    <a:pt x="1344" y="12121"/>
                    <a:pt x="1494" y="11879"/>
                    <a:pt x="1680" y="11879"/>
                  </a:cubicBezTo>
                  <a:lnTo>
                    <a:pt x="3360" y="11879"/>
                  </a:lnTo>
                  <a:lnTo>
                    <a:pt x="4032" y="11879"/>
                  </a:lnTo>
                  <a:lnTo>
                    <a:pt x="4704" y="11879"/>
                  </a:lnTo>
                  <a:lnTo>
                    <a:pt x="5376" y="11879"/>
                  </a:lnTo>
                  <a:lnTo>
                    <a:pt x="6048" y="11879"/>
                  </a:lnTo>
                  <a:lnTo>
                    <a:pt x="6720" y="11879"/>
                  </a:lnTo>
                  <a:lnTo>
                    <a:pt x="7392" y="11879"/>
                  </a:lnTo>
                  <a:lnTo>
                    <a:pt x="8064" y="11879"/>
                  </a:lnTo>
                  <a:lnTo>
                    <a:pt x="8736" y="11879"/>
                  </a:lnTo>
                  <a:lnTo>
                    <a:pt x="12768" y="11879"/>
                  </a:lnTo>
                  <a:lnTo>
                    <a:pt x="13440" y="11879"/>
                  </a:lnTo>
                  <a:lnTo>
                    <a:pt x="14112" y="11879"/>
                  </a:lnTo>
                  <a:lnTo>
                    <a:pt x="14784" y="11879"/>
                  </a:lnTo>
                  <a:lnTo>
                    <a:pt x="15456" y="11879"/>
                  </a:lnTo>
                  <a:lnTo>
                    <a:pt x="16128" y="11879"/>
                  </a:lnTo>
                  <a:lnTo>
                    <a:pt x="16800" y="11879"/>
                  </a:lnTo>
                  <a:lnTo>
                    <a:pt x="17472" y="11879"/>
                  </a:lnTo>
                  <a:lnTo>
                    <a:pt x="18144" y="11879"/>
                  </a:lnTo>
                  <a:lnTo>
                    <a:pt x="19824" y="11879"/>
                  </a:lnTo>
                  <a:cubicBezTo>
                    <a:pt x="20009" y="11879"/>
                    <a:pt x="20160" y="12121"/>
                    <a:pt x="20160" y="12419"/>
                  </a:cubicBezTo>
                  <a:cubicBezTo>
                    <a:pt x="20160" y="12419"/>
                    <a:pt x="17472" y="17279"/>
                    <a:pt x="17472" y="17279"/>
                  </a:cubicBezTo>
                  <a:close/>
                  <a:moveTo>
                    <a:pt x="10752" y="4320"/>
                  </a:moveTo>
                  <a:cubicBezTo>
                    <a:pt x="8625" y="4320"/>
                    <a:pt x="6826" y="6601"/>
                    <a:pt x="6246" y="9719"/>
                  </a:cubicBezTo>
                  <a:lnTo>
                    <a:pt x="5552" y="9719"/>
                  </a:lnTo>
                  <a:cubicBezTo>
                    <a:pt x="6152" y="6000"/>
                    <a:pt x="8252" y="3239"/>
                    <a:pt x="10752" y="3239"/>
                  </a:cubicBezTo>
                  <a:cubicBezTo>
                    <a:pt x="12934" y="3239"/>
                    <a:pt x="14813" y="5344"/>
                    <a:pt x="15654" y="8353"/>
                  </a:cubicBezTo>
                  <a:lnTo>
                    <a:pt x="15054" y="8835"/>
                  </a:lnTo>
                  <a:cubicBezTo>
                    <a:pt x="14323" y="6180"/>
                    <a:pt x="12671" y="4320"/>
                    <a:pt x="10752" y="4320"/>
                  </a:cubicBezTo>
                  <a:moveTo>
                    <a:pt x="10752" y="8639"/>
                  </a:moveTo>
                  <a:cubicBezTo>
                    <a:pt x="10158" y="8639"/>
                    <a:pt x="9630" y="9061"/>
                    <a:pt x="9260" y="9719"/>
                  </a:cubicBezTo>
                  <a:lnTo>
                    <a:pt x="8437" y="9719"/>
                  </a:lnTo>
                  <a:cubicBezTo>
                    <a:pt x="8904" y="8435"/>
                    <a:pt x="9761" y="7560"/>
                    <a:pt x="10752" y="7560"/>
                  </a:cubicBezTo>
                  <a:cubicBezTo>
                    <a:pt x="11742" y="7560"/>
                    <a:pt x="12600" y="8435"/>
                    <a:pt x="13066" y="9719"/>
                  </a:cubicBezTo>
                  <a:lnTo>
                    <a:pt x="12244" y="9719"/>
                  </a:lnTo>
                  <a:cubicBezTo>
                    <a:pt x="11874" y="9061"/>
                    <a:pt x="11345" y="8639"/>
                    <a:pt x="10752" y="8639"/>
                  </a:cubicBezTo>
                  <a:moveTo>
                    <a:pt x="13827" y="9719"/>
                  </a:moveTo>
                  <a:cubicBezTo>
                    <a:pt x="13307" y="7816"/>
                    <a:pt x="12126" y="6479"/>
                    <a:pt x="10752" y="6479"/>
                  </a:cubicBezTo>
                  <a:cubicBezTo>
                    <a:pt x="9378" y="6479"/>
                    <a:pt x="8197" y="7816"/>
                    <a:pt x="7676" y="9719"/>
                  </a:cubicBezTo>
                  <a:lnTo>
                    <a:pt x="6955" y="9719"/>
                  </a:lnTo>
                  <a:cubicBezTo>
                    <a:pt x="7510" y="7207"/>
                    <a:pt x="9001" y="5400"/>
                    <a:pt x="10752" y="5400"/>
                  </a:cubicBezTo>
                  <a:cubicBezTo>
                    <a:pt x="12409" y="5400"/>
                    <a:pt x="13834" y="7015"/>
                    <a:pt x="14454" y="9317"/>
                  </a:cubicBezTo>
                  <a:lnTo>
                    <a:pt x="13953" y="9719"/>
                  </a:lnTo>
                  <a:cubicBezTo>
                    <a:pt x="13953" y="9719"/>
                    <a:pt x="13827" y="9719"/>
                    <a:pt x="13827" y="9719"/>
                  </a:cubicBezTo>
                  <a:close/>
                  <a:moveTo>
                    <a:pt x="10752" y="1080"/>
                  </a:moveTo>
                  <a:cubicBezTo>
                    <a:pt x="13459" y="1080"/>
                    <a:pt x="15792" y="3672"/>
                    <a:pt x="16856" y="7388"/>
                  </a:cubicBezTo>
                  <a:lnTo>
                    <a:pt x="16256" y="7869"/>
                  </a:lnTo>
                  <a:cubicBezTo>
                    <a:pt x="15305" y="4504"/>
                    <a:pt x="13201" y="2160"/>
                    <a:pt x="10752" y="2160"/>
                  </a:cubicBezTo>
                  <a:cubicBezTo>
                    <a:pt x="7874" y="2160"/>
                    <a:pt x="5470" y="5392"/>
                    <a:pt x="4858" y="9719"/>
                  </a:cubicBezTo>
                  <a:lnTo>
                    <a:pt x="4167" y="9719"/>
                  </a:lnTo>
                  <a:cubicBezTo>
                    <a:pt x="4792" y="4796"/>
                    <a:pt x="7507" y="1080"/>
                    <a:pt x="10752" y="1080"/>
                  </a:cubicBezTo>
                  <a:moveTo>
                    <a:pt x="17336" y="9719"/>
                  </a:moveTo>
                  <a:lnTo>
                    <a:pt x="16958" y="9719"/>
                  </a:lnTo>
                  <a:lnTo>
                    <a:pt x="17294" y="9449"/>
                  </a:lnTo>
                  <a:cubicBezTo>
                    <a:pt x="17307" y="9540"/>
                    <a:pt x="17325" y="9628"/>
                    <a:pt x="17336" y="9719"/>
                  </a:cubicBezTo>
                  <a:moveTo>
                    <a:pt x="19824" y="9719"/>
                  </a:moveTo>
                  <a:lnTo>
                    <a:pt x="18016" y="9719"/>
                  </a:lnTo>
                  <a:cubicBezTo>
                    <a:pt x="17986" y="9461"/>
                    <a:pt x="17948" y="9209"/>
                    <a:pt x="17908" y="8957"/>
                  </a:cubicBezTo>
                  <a:lnTo>
                    <a:pt x="21132" y="6366"/>
                  </a:lnTo>
                  <a:cubicBezTo>
                    <a:pt x="21464" y="6099"/>
                    <a:pt x="21599" y="5450"/>
                    <a:pt x="21433" y="4916"/>
                  </a:cubicBezTo>
                  <a:cubicBezTo>
                    <a:pt x="21267" y="4383"/>
                    <a:pt x="20864" y="4169"/>
                    <a:pt x="20532" y="4433"/>
                  </a:cubicBezTo>
                  <a:lnTo>
                    <a:pt x="17456" y="6905"/>
                  </a:lnTo>
                  <a:cubicBezTo>
                    <a:pt x="16282" y="2836"/>
                    <a:pt x="13721" y="0"/>
                    <a:pt x="10752" y="0"/>
                  </a:cubicBezTo>
                  <a:cubicBezTo>
                    <a:pt x="7135" y="0"/>
                    <a:pt x="4122" y="4198"/>
                    <a:pt x="3488" y="9719"/>
                  </a:cubicBezTo>
                  <a:lnTo>
                    <a:pt x="1680" y="9719"/>
                  </a:lnTo>
                  <a:cubicBezTo>
                    <a:pt x="754" y="9719"/>
                    <a:pt x="0" y="10930"/>
                    <a:pt x="0" y="12419"/>
                  </a:cubicBezTo>
                  <a:cubicBezTo>
                    <a:pt x="0" y="12949"/>
                    <a:pt x="121" y="13459"/>
                    <a:pt x="339" y="13855"/>
                  </a:cubicBezTo>
                  <a:lnTo>
                    <a:pt x="2688" y="18101"/>
                  </a:lnTo>
                  <a:lnTo>
                    <a:pt x="2688" y="18899"/>
                  </a:lnTo>
                  <a:cubicBezTo>
                    <a:pt x="2688" y="20389"/>
                    <a:pt x="3442" y="21599"/>
                    <a:pt x="4368" y="21599"/>
                  </a:cubicBezTo>
                  <a:lnTo>
                    <a:pt x="17136" y="21599"/>
                  </a:lnTo>
                  <a:cubicBezTo>
                    <a:pt x="18062" y="21599"/>
                    <a:pt x="18816" y="20389"/>
                    <a:pt x="18816" y="18899"/>
                  </a:cubicBezTo>
                  <a:lnTo>
                    <a:pt x="18816" y="18101"/>
                  </a:lnTo>
                  <a:lnTo>
                    <a:pt x="21165" y="13855"/>
                  </a:lnTo>
                  <a:cubicBezTo>
                    <a:pt x="21383" y="13459"/>
                    <a:pt x="21504" y="12949"/>
                    <a:pt x="21504" y="12419"/>
                  </a:cubicBezTo>
                  <a:cubicBezTo>
                    <a:pt x="21504" y="10930"/>
                    <a:pt x="20750" y="9719"/>
                    <a:pt x="19824" y="97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3" name="AutoShape 34"/>
            <p:cNvSpPr/>
            <p:nvPr/>
          </p:nvSpPr>
          <p:spPr bwMode="auto">
            <a:xfrm>
              <a:off x="8469313" y="3592513"/>
              <a:ext cx="34925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47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4" name="AutoShape 35"/>
            <p:cNvSpPr/>
            <p:nvPr/>
          </p:nvSpPr>
          <p:spPr bwMode="auto">
            <a:xfrm>
              <a:off x="8653463" y="3592513"/>
              <a:ext cx="33337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5" name="AutoShape 36"/>
            <p:cNvSpPr/>
            <p:nvPr/>
          </p:nvSpPr>
          <p:spPr bwMode="auto">
            <a:xfrm>
              <a:off x="8575675" y="3532188"/>
              <a:ext cx="34925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9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5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6" name="AutoShape 37"/>
            <p:cNvSpPr/>
            <p:nvPr/>
          </p:nvSpPr>
          <p:spPr bwMode="auto">
            <a:xfrm>
              <a:off x="7370763" y="3576638"/>
              <a:ext cx="444500" cy="444500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7" name="AutoShape 38"/>
            <p:cNvSpPr/>
            <p:nvPr/>
          </p:nvSpPr>
          <p:spPr bwMode="auto">
            <a:xfrm>
              <a:off x="7585075" y="3776663"/>
              <a:ext cx="76200" cy="76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8" name="AutoShape 39"/>
            <p:cNvSpPr/>
            <p:nvPr/>
          </p:nvSpPr>
          <p:spPr bwMode="auto">
            <a:xfrm>
              <a:off x="7783513" y="3532188"/>
              <a:ext cx="76200" cy="76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9" name="AutoShape 40"/>
            <p:cNvSpPr/>
            <p:nvPr/>
          </p:nvSpPr>
          <p:spPr bwMode="auto">
            <a:xfrm>
              <a:off x="7493000" y="3760788"/>
              <a:ext cx="60325" cy="60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0" name="AutoShape 41"/>
            <p:cNvSpPr/>
            <p:nvPr/>
          </p:nvSpPr>
          <p:spPr bwMode="auto">
            <a:xfrm>
              <a:off x="7553325" y="3868738"/>
              <a:ext cx="31750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1" name="AutoShape 42"/>
            <p:cNvSpPr/>
            <p:nvPr/>
          </p:nvSpPr>
          <p:spPr bwMode="auto">
            <a:xfrm>
              <a:off x="7797800" y="3636963"/>
              <a:ext cx="30163" cy="31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2" name="AutoShape 43"/>
            <p:cNvSpPr/>
            <p:nvPr/>
          </p:nvSpPr>
          <p:spPr bwMode="auto">
            <a:xfrm>
              <a:off x="6394450" y="3563938"/>
              <a:ext cx="488950" cy="349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3" name="AutoShape 44"/>
            <p:cNvSpPr/>
            <p:nvPr/>
          </p:nvSpPr>
          <p:spPr bwMode="auto">
            <a:xfrm>
              <a:off x="6837363" y="3716338"/>
              <a:ext cx="30162" cy="165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4" name="AutoShape 45"/>
            <p:cNvSpPr/>
            <p:nvPr/>
          </p:nvSpPr>
          <p:spPr bwMode="auto">
            <a:xfrm>
              <a:off x="6821488" y="3897313"/>
              <a:ext cx="61912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5" name="AutoShape 46"/>
            <p:cNvSpPr/>
            <p:nvPr/>
          </p:nvSpPr>
          <p:spPr bwMode="auto">
            <a:xfrm>
              <a:off x="11276013" y="2554288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4" y="17549"/>
                  </a:moveTo>
                  <a:cubicBezTo>
                    <a:pt x="15513" y="17549"/>
                    <a:pt x="14343" y="15612"/>
                    <a:pt x="13809" y="12825"/>
                  </a:cubicBezTo>
                  <a:lnTo>
                    <a:pt x="15524" y="12825"/>
                  </a:lnTo>
                  <a:cubicBezTo>
                    <a:pt x="17038" y="12825"/>
                    <a:pt x="18224" y="11343"/>
                    <a:pt x="18224" y="9450"/>
                  </a:cubicBezTo>
                  <a:cubicBezTo>
                    <a:pt x="18224" y="7558"/>
                    <a:pt x="17038" y="6075"/>
                    <a:pt x="15524" y="6075"/>
                  </a:cubicBezTo>
                  <a:lnTo>
                    <a:pt x="13809" y="6075"/>
                  </a:lnTo>
                  <a:cubicBezTo>
                    <a:pt x="14343" y="3289"/>
                    <a:pt x="15513" y="1350"/>
                    <a:pt x="16874" y="1350"/>
                  </a:cubicBezTo>
                  <a:cubicBezTo>
                    <a:pt x="18739" y="1350"/>
                    <a:pt x="20249" y="4976"/>
                    <a:pt x="20249" y="9450"/>
                  </a:cubicBezTo>
                  <a:cubicBezTo>
                    <a:pt x="20249" y="13923"/>
                    <a:pt x="18739" y="17549"/>
                    <a:pt x="16874" y="17549"/>
                  </a:cubicBezTo>
                  <a:moveTo>
                    <a:pt x="8926" y="11482"/>
                  </a:moveTo>
                  <a:lnTo>
                    <a:pt x="8774" y="11482"/>
                  </a:lnTo>
                  <a:lnTo>
                    <a:pt x="8774" y="11475"/>
                  </a:lnTo>
                  <a:cubicBezTo>
                    <a:pt x="8028" y="11475"/>
                    <a:pt x="7424" y="10569"/>
                    <a:pt x="7424" y="9450"/>
                  </a:cubicBezTo>
                  <a:cubicBezTo>
                    <a:pt x="7424" y="8332"/>
                    <a:pt x="8028" y="7425"/>
                    <a:pt x="8774" y="7425"/>
                  </a:cubicBezTo>
                  <a:lnTo>
                    <a:pt x="8926" y="7425"/>
                  </a:lnTo>
                  <a:cubicBezTo>
                    <a:pt x="10200" y="7425"/>
                    <a:pt x="11391" y="6924"/>
                    <a:pt x="12441" y="6063"/>
                  </a:cubicBezTo>
                  <a:cubicBezTo>
                    <a:pt x="12248" y="7149"/>
                    <a:pt x="12149" y="8300"/>
                    <a:pt x="12149" y="9450"/>
                  </a:cubicBezTo>
                  <a:cubicBezTo>
                    <a:pt x="12149" y="10603"/>
                    <a:pt x="12248" y="11758"/>
                    <a:pt x="12442" y="12846"/>
                  </a:cubicBezTo>
                  <a:cubicBezTo>
                    <a:pt x="11393" y="11983"/>
                    <a:pt x="10200" y="11482"/>
                    <a:pt x="8926" y="11482"/>
                  </a:cubicBezTo>
                  <a:moveTo>
                    <a:pt x="8096" y="20249"/>
                  </a:moveTo>
                  <a:lnTo>
                    <a:pt x="5396" y="20249"/>
                  </a:lnTo>
                  <a:lnTo>
                    <a:pt x="5396" y="14175"/>
                  </a:lnTo>
                  <a:cubicBezTo>
                    <a:pt x="5396" y="13683"/>
                    <a:pt x="5264" y="13223"/>
                    <a:pt x="5033" y="12825"/>
                  </a:cubicBezTo>
                  <a:lnTo>
                    <a:pt x="5505" y="12825"/>
                  </a:lnTo>
                  <a:lnTo>
                    <a:pt x="5505" y="12832"/>
                  </a:lnTo>
                  <a:lnTo>
                    <a:pt x="7535" y="12832"/>
                  </a:lnTo>
                  <a:cubicBezTo>
                    <a:pt x="7463" y="13042"/>
                    <a:pt x="7421" y="13265"/>
                    <a:pt x="7421" y="13500"/>
                  </a:cubicBezTo>
                  <a:lnTo>
                    <a:pt x="7421" y="18225"/>
                  </a:lnTo>
                  <a:cubicBezTo>
                    <a:pt x="7421" y="18874"/>
                    <a:pt x="7784" y="19307"/>
                    <a:pt x="8001" y="19565"/>
                  </a:cubicBezTo>
                  <a:cubicBezTo>
                    <a:pt x="8031" y="19601"/>
                    <a:pt x="8065" y="19638"/>
                    <a:pt x="8096" y="19677"/>
                  </a:cubicBezTo>
                  <a:cubicBezTo>
                    <a:pt x="8096" y="19677"/>
                    <a:pt x="8096" y="20249"/>
                    <a:pt x="8096" y="20249"/>
                  </a:cubicBezTo>
                  <a:close/>
                  <a:moveTo>
                    <a:pt x="1349" y="9450"/>
                  </a:moveTo>
                  <a:cubicBezTo>
                    <a:pt x="1349" y="8332"/>
                    <a:pt x="1953" y="7425"/>
                    <a:pt x="2699" y="7425"/>
                  </a:cubicBezTo>
                  <a:lnTo>
                    <a:pt x="7434" y="7425"/>
                  </a:lnTo>
                  <a:cubicBezTo>
                    <a:pt x="7014" y="7916"/>
                    <a:pt x="6749" y="8631"/>
                    <a:pt x="6749" y="9450"/>
                  </a:cubicBezTo>
                  <a:cubicBezTo>
                    <a:pt x="6749" y="10270"/>
                    <a:pt x="7014" y="10984"/>
                    <a:pt x="7434" y="11475"/>
                  </a:cubicBezTo>
                  <a:lnTo>
                    <a:pt x="2699" y="11475"/>
                  </a:lnTo>
                  <a:cubicBezTo>
                    <a:pt x="1953" y="11475"/>
                    <a:pt x="1349" y="10569"/>
                    <a:pt x="1349" y="9450"/>
                  </a:cubicBezTo>
                  <a:moveTo>
                    <a:pt x="13499" y="9450"/>
                  </a:moveTo>
                  <a:cubicBezTo>
                    <a:pt x="13499" y="8749"/>
                    <a:pt x="13540" y="8073"/>
                    <a:pt x="13610" y="7425"/>
                  </a:cubicBezTo>
                  <a:lnTo>
                    <a:pt x="15524" y="7425"/>
                  </a:lnTo>
                  <a:cubicBezTo>
                    <a:pt x="16269" y="7425"/>
                    <a:pt x="16874" y="8332"/>
                    <a:pt x="16874" y="9450"/>
                  </a:cubicBezTo>
                  <a:cubicBezTo>
                    <a:pt x="16874" y="10569"/>
                    <a:pt x="16269" y="11475"/>
                    <a:pt x="15524" y="11475"/>
                  </a:cubicBezTo>
                  <a:lnTo>
                    <a:pt x="13610" y="11475"/>
                  </a:lnTo>
                  <a:cubicBezTo>
                    <a:pt x="13540" y="10826"/>
                    <a:pt x="13499" y="10151"/>
                    <a:pt x="13499" y="9450"/>
                  </a:cubicBezTo>
                  <a:moveTo>
                    <a:pt x="16874" y="0"/>
                  </a:moveTo>
                  <a:cubicBezTo>
                    <a:pt x="15489" y="0"/>
                    <a:pt x="14400" y="951"/>
                    <a:pt x="13618" y="2420"/>
                  </a:cubicBezTo>
                  <a:lnTo>
                    <a:pt x="13604" y="2412"/>
                  </a:lnTo>
                  <a:cubicBezTo>
                    <a:pt x="12469" y="4635"/>
                    <a:pt x="10778" y="6075"/>
                    <a:pt x="8926" y="6075"/>
                  </a:cubicBezTo>
                  <a:lnTo>
                    <a:pt x="8479" y="6075"/>
                  </a:lnTo>
                  <a:lnTo>
                    <a:pt x="5505" y="6075"/>
                  </a:lnTo>
                  <a:lnTo>
                    <a:pt x="2699" y="6075"/>
                  </a:lnTo>
                  <a:cubicBezTo>
                    <a:pt x="1185" y="6075"/>
                    <a:pt x="0" y="7558"/>
                    <a:pt x="0" y="9450"/>
                  </a:cubicBezTo>
                  <a:cubicBezTo>
                    <a:pt x="0" y="11343"/>
                    <a:pt x="1185" y="12825"/>
                    <a:pt x="2699" y="12825"/>
                  </a:cubicBezTo>
                  <a:cubicBezTo>
                    <a:pt x="3443" y="12827"/>
                    <a:pt x="4046" y="13430"/>
                    <a:pt x="4046" y="14175"/>
                  </a:cubicBezTo>
                  <a:lnTo>
                    <a:pt x="4046" y="20249"/>
                  </a:lnTo>
                  <a:cubicBezTo>
                    <a:pt x="4046" y="20996"/>
                    <a:pt x="4651" y="21599"/>
                    <a:pt x="5396" y="21599"/>
                  </a:cubicBezTo>
                  <a:lnTo>
                    <a:pt x="8096" y="21599"/>
                  </a:lnTo>
                  <a:cubicBezTo>
                    <a:pt x="8842" y="21599"/>
                    <a:pt x="9446" y="20996"/>
                    <a:pt x="9446" y="20249"/>
                  </a:cubicBezTo>
                  <a:lnTo>
                    <a:pt x="9446" y="19575"/>
                  </a:lnTo>
                  <a:cubicBezTo>
                    <a:pt x="9446" y="18900"/>
                    <a:pt x="8771" y="18598"/>
                    <a:pt x="8771" y="18225"/>
                  </a:cubicBezTo>
                  <a:lnTo>
                    <a:pt x="8771" y="13500"/>
                  </a:lnTo>
                  <a:cubicBezTo>
                    <a:pt x="8771" y="13484"/>
                    <a:pt x="8781" y="13473"/>
                    <a:pt x="8782" y="13458"/>
                  </a:cubicBezTo>
                  <a:cubicBezTo>
                    <a:pt x="8789" y="13361"/>
                    <a:pt x="8815" y="13271"/>
                    <a:pt x="8859" y="13191"/>
                  </a:cubicBezTo>
                  <a:cubicBezTo>
                    <a:pt x="8871" y="13169"/>
                    <a:pt x="8884" y="13151"/>
                    <a:pt x="8898" y="13132"/>
                  </a:cubicBezTo>
                  <a:cubicBezTo>
                    <a:pt x="8952" y="13051"/>
                    <a:pt x="9020" y="12985"/>
                    <a:pt x="9103" y="12934"/>
                  </a:cubicBezTo>
                  <a:cubicBezTo>
                    <a:pt x="9107" y="12931"/>
                    <a:pt x="9108" y="12927"/>
                    <a:pt x="9112" y="12925"/>
                  </a:cubicBezTo>
                  <a:cubicBezTo>
                    <a:pt x="9115" y="12925"/>
                    <a:pt x="9117" y="12922"/>
                    <a:pt x="9120" y="12922"/>
                  </a:cubicBezTo>
                  <a:cubicBezTo>
                    <a:pt x="9174" y="12892"/>
                    <a:pt x="9238" y="12885"/>
                    <a:pt x="9299" y="12868"/>
                  </a:cubicBezTo>
                  <a:cubicBezTo>
                    <a:pt x="11003" y="13049"/>
                    <a:pt x="12545" y="14424"/>
                    <a:pt x="13604" y="16495"/>
                  </a:cubicBezTo>
                  <a:lnTo>
                    <a:pt x="13621" y="16487"/>
                  </a:lnTo>
                  <a:cubicBezTo>
                    <a:pt x="14404" y="17950"/>
                    <a:pt x="15490" y="18900"/>
                    <a:pt x="16874" y="18900"/>
                  </a:cubicBezTo>
                  <a:cubicBezTo>
                    <a:pt x="19977" y="18900"/>
                    <a:pt x="21600" y="14145"/>
                    <a:pt x="21600" y="9450"/>
                  </a:cubicBezTo>
                  <a:cubicBezTo>
                    <a:pt x="21600" y="4754"/>
                    <a:pt x="19977" y="0"/>
                    <a:pt x="1687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6" name="AutoShape 47"/>
            <p:cNvSpPr/>
            <p:nvPr/>
          </p:nvSpPr>
          <p:spPr bwMode="auto">
            <a:xfrm>
              <a:off x="10301288" y="2554288"/>
              <a:ext cx="487362" cy="488950"/>
            </a:xfrm>
            <a:custGeom>
              <a:avLst/>
              <a:gdLst>
                <a:gd name="T0" fmla="+- 0 10853 107"/>
                <a:gd name="T1" fmla="*/ T0 w 21493"/>
                <a:gd name="T2" fmla="*/ 10800 h 21600"/>
                <a:gd name="T3" fmla="+- 0 10853 107"/>
                <a:gd name="T4" fmla="*/ T3 w 21493"/>
                <a:gd name="T5" fmla="*/ 10800 h 21600"/>
                <a:gd name="T6" fmla="+- 0 10853 107"/>
                <a:gd name="T7" fmla="*/ T6 w 21493"/>
                <a:gd name="T8" fmla="*/ 10800 h 21600"/>
                <a:gd name="T9" fmla="+- 0 10853 107"/>
                <a:gd name="T10" fmla="*/ T9 w 2149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93" h="21600">
                  <a:moveTo>
                    <a:pt x="20123" y="3375"/>
                  </a:moveTo>
                  <a:lnTo>
                    <a:pt x="8704" y="5400"/>
                  </a:lnTo>
                  <a:lnTo>
                    <a:pt x="8704" y="4725"/>
                  </a:lnTo>
                  <a:lnTo>
                    <a:pt x="8704" y="3375"/>
                  </a:lnTo>
                  <a:lnTo>
                    <a:pt x="20123" y="1350"/>
                  </a:lnTo>
                  <a:lnTo>
                    <a:pt x="20123" y="2700"/>
                  </a:lnTo>
                  <a:cubicBezTo>
                    <a:pt x="20123" y="2700"/>
                    <a:pt x="20123" y="3375"/>
                    <a:pt x="20123" y="3375"/>
                  </a:cubicBezTo>
                  <a:close/>
                  <a:moveTo>
                    <a:pt x="17901" y="18014"/>
                  </a:moveTo>
                  <a:cubicBezTo>
                    <a:pt x="16291" y="18553"/>
                    <a:pt x="14628" y="18025"/>
                    <a:pt x="14187" y="16839"/>
                  </a:cubicBezTo>
                  <a:cubicBezTo>
                    <a:pt x="13745" y="15651"/>
                    <a:pt x="14691" y="14251"/>
                    <a:pt x="16300" y="13712"/>
                  </a:cubicBezTo>
                  <a:cubicBezTo>
                    <a:pt x="17910" y="13173"/>
                    <a:pt x="19573" y="13699"/>
                    <a:pt x="20014" y="14886"/>
                  </a:cubicBezTo>
                  <a:cubicBezTo>
                    <a:pt x="20456" y="16074"/>
                    <a:pt x="19510" y="17474"/>
                    <a:pt x="17901" y="18014"/>
                  </a:cubicBezTo>
                  <a:moveTo>
                    <a:pt x="5163" y="20039"/>
                  </a:moveTo>
                  <a:cubicBezTo>
                    <a:pt x="3554" y="20578"/>
                    <a:pt x="1890" y="20050"/>
                    <a:pt x="1450" y="18864"/>
                  </a:cubicBezTo>
                  <a:cubicBezTo>
                    <a:pt x="1008" y="17676"/>
                    <a:pt x="1954" y="16276"/>
                    <a:pt x="3562" y="15737"/>
                  </a:cubicBezTo>
                  <a:cubicBezTo>
                    <a:pt x="5172" y="15198"/>
                    <a:pt x="6836" y="15724"/>
                    <a:pt x="7277" y="16911"/>
                  </a:cubicBezTo>
                  <a:cubicBezTo>
                    <a:pt x="7719" y="18099"/>
                    <a:pt x="6773" y="19499"/>
                    <a:pt x="5163" y="20039"/>
                  </a:cubicBezTo>
                  <a:moveTo>
                    <a:pt x="21012" y="316"/>
                  </a:moveTo>
                  <a:cubicBezTo>
                    <a:pt x="20770" y="110"/>
                    <a:pt x="20463" y="0"/>
                    <a:pt x="20149" y="0"/>
                  </a:cubicBezTo>
                  <a:cubicBezTo>
                    <a:pt x="20072" y="0"/>
                    <a:pt x="19993" y="6"/>
                    <a:pt x="19916" y="21"/>
                  </a:cubicBezTo>
                  <a:lnTo>
                    <a:pt x="8497" y="2046"/>
                  </a:lnTo>
                  <a:cubicBezTo>
                    <a:pt x="7855" y="2159"/>
                    <a:pt x="7387" y="2719"/>
                    <a:pt x="7387" y="3375"/>
                  </a:cubicBezTo>
                  <a:lnTo>
                    <a:pt x="7387" y="4725"/>
                  </a:lnTo>
                  <a:lnTo>
                    <a:pt x="7387" y="5400"/>
                  </a:lnTo>
                  <a:lnTo>
                    <a:pt x="7387" y="14964"/>
                  </a:lnTo>
                  <a:cubicBezTo>
                    <a:pt x="6706" y="14467"/>
                    <a:pt x="5822" y="14175"/>
                    <a:pt x="4839" y="14175"/>
                  </a:cubicBezTo>
                  <a:cubicBezTo>
                    <a:pt x="4268" y="14175"/>
                    <a:pt x="3696" y="14269"/>
                    <a:pt x="3139" y="14455"/>
                  </a:cubicBezTo>
                  <a:cubicBezTo>
                    <a:pt x="1865" y="14882"/>
                    <a:pt x="843" y="15739"/>
                    <a:pt x="336" y="16807"/>
                  </a:cubicBezTo>
                  <a:cubicBezTo>
                    <a:pt x="-56" y="17633"/>
                    <a:pt x="-107" y="18530"/>
                    <a:pt x="192" y="19336"/>
                  </a:cubicBezTo>
                  <a:cubicBezTo>
                    <a:pt x="703" y="20711"/>
                    <a:pt x="2155" y="21599"/>
                    <a:pt x="3892" y="21599"/>
                  </a:cubicBezTo>
                  <a:cubicBezTo>
                    <a:pt x="4462" y="21599"/>
                    <a:pt x="5033" y="21506"/>
                    <a:pt x="5590" y="21319"/>
                  </a:cubicBezTo>
                  <a:cubicBezTo>
                    <a:pt x="6865" y="20893"/>
                    <a:pt x="7887" y="20036"/>
                    <a:pt x="8394" y="18969"/>
                  </a:cubicBezTo>
                  <a:cubicBezTo>
                    <a:pt x="8612" y="18509"/>
                    <a:pt x="8714" y="18027"/>
                    <a:pt x="8718" y="17549"/>
                  </a:cubicBezTo>
                  <a:lnTo>
                    <a:pt x="8730" y="17549"/>
                  </a:lnTo>
                  <a:lnTo>
                    <a:pt x="8730" y="6750"/>
                  </a:lnTo>
                  <a:cubicBezTo>
                    <a:pt x="8807" y="6750"/>
                    <a:pt x="8886" y="6743"/>
                    <a:pt x="8964" y="6730"/>
                  </a:cubicBezTo>
                  <a:lnTo>
                    <a:pt x="20149" y="4746"/>
                  </a:lnTo>
                  <a:lnTo>
                    <a:pt x="20149" y="12939"/>
                  </a:lnTo>
                  <a:cubicBezTo>
                    <a:pt x="19468" y="12442"/>
                    <a:pt x="18584" y="12150"/>
                    <a:pt x="17600" y="12150"/>
                  </a:cubicBezTo>
                  <a:cubicBezTo>
                    <a:pt x="17030" y="12150"/>
                    <a:pt x="16459" y="12244"/>
                    <a:pt x="15902" y="12430"/>
                  </a:cubicBezTo>
                  <a:cubicBezTo>
                    <a:pt x="14628" y="12857"/>
                    <a:pt x="13606" y="13714"/>
                    <a:pt x="13098" y="14782"/>
                  </a:cubicBezTo>
                  <a:cubicBezTo>
                    <a:pt x="12706" y="15608"/>
                    <a:pt x="12656" y="16505"/>
                    <a:pt x="12955" y="17311"/>
                  </a:cubicBezTo>
                  <a:cubicBezTo>
                    <a:pt x="13466" y="18686"/>
                    <a:pt x="14918" y="19575"/>
                    <a:pt x="16653" y="19575"/>
                  </a:cubicBezTo>
                  <a:cubicBezTo>
                    <a:pt x="17224" y="19575"/>
                    <a:pt x="17796" y="19481"/>
                    <a:pt x="18352" y="19294"/>
                  </a:cubicBezTo>
                  <a:cubicBezTo>
                    <a:pt x="19627" y="18868"/>
                    <a:pt x="20649" y="18011"/>
                    <a:pt x="21157" y="16944"/>
                  </a:cubicBezTo>
                  <a:cubicBezTo>
                    <a:pt x="21374" y="16484"/>
                    <a:pt x="21477" y="16002"/>
                    <a:pt x="21480" y="15525"/>
                  </a:cubicBezTo>
                  <a:lnTo>
                    <a:pt x="21493" y="15525"/>
                  </a:lnTo>
                  <a:lnTo>
                    <a:pt x="21493" y="3375"/>
                  </a:lnTo>
                  <a:lnTo>
                    <a:pt x="21493" y="2700"/>
                  </a:lnTo>
                  <a:lnTo>
                    <a:pt x="21493" y="1350"/>
                  </a:lnTo>
                  <a:cubicBezTo>
                    <a:pt x="21493" y="951"/>
                    <a:pt x="21317" y="572"/>
                    <a:pt x="21012" y="3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7" name="AutoShape 48"/>
            <p:cNvSpPr/>
            <p:nvPr/>
          </p:nvSpPr>
          <p:spPr bwMode="auto">
            <a:xfrm>
              <a:off x="9355138" y="2554288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8" name="AutoShape 49"/>
            <p:cNvSpPr/>
            <p:nvPr/>
          </p:nvSpPr>
          <p:spPr bwMode="auto">
            <a:xfrm>
              <a:off x="9690100" y="2935288"/>
              <a:ext cx="30163" cy="31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9" name="AutoShape 50"/>
            <p:cNvSpPr/>
            <p:nvPr/>
          </p:nvSpPr>
          <p:spPr bwMode="auto">
            <a:xfrm>
              <a:off x="9690100" y="284638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0" name="AutoShape 51"/>
            <p:cNvSpPr/>
            <p:nvPr/>
          </p:nvSpPr>
          <p:spPr bwMode="auto">
            <a:xfrm>
              <a:off x="9690100" y="2754313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1" name="AutoShape 52"/>
            <p:cNvSpPr/>
            <p:nvPr/>
          </p:nvSpPr>
          <p:spPr bwMode="auto">
            <a:xfrm>
              <a:off x="8347075" y="2554288"/>
              <a:ext cx="488950" cy="488950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2" name="AutoShape 53"/>
            <p:cNvSpPr/>
            <p:nvPr/>
          </p:nvSpPr>
          <p:spPr bwMode="auto">
            <a:xfrm>
              <a:off x="8531225" y="2722563"/>
              <a:ext cx="131763" cy="136525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3" name="AutoShape 54"/>
            <p:cNvSpPr/>
            <p:nvPr/>
          </p:nvSpPr>
          <p:spPr bwMode="auto">
            <a:xfrm>
              <a:off x="8515350" y="2890838"/>
              <a:ext cx="74613" cy="76200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4" name="AutoShape 55"/>
            <p:cNvSpPr/>
            <p:nvPr/>
          </p:nvSpPr>
          <p:spPr bwMode="auto">
            <a:xfrm>
              <a:off x="8591550" y="2630488"/>
              <a:ext cx="76200" cy="79375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5" name="AutoShape 56"/>
            <p:cNvSpPr/>
            <p:nvPr/>
          </p:nvSpPr>
          <p:spPr bwMode="auto">
            <a:xfrm>
              <a:off x="7370763" y="2554288"/>
              <a:ext cx="15398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6" name="AutoShape 57"/>
            <p:cNvSpPr/>
            <p:nvPr/>
          </p:nvSpPr>
          <p:spPr bwMode="auto">
            <a:xfrm>
              <a:off x="7707313" y="2554288"/>
              <a:ext cx="15240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7" name="AutoShape 58"/>
            <p:cNvSpPr/>
            <p:nvPr/>
          </p:nvSpPr>
          <p:spPr bwMode="auto">
            <a:xfrm>
              <a:off x="7539038" y="2554288"/>
              <a:ext cx="15240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8" name="AutoShape 59"/>
            <p:cNvSpPr/>
            <p:nvPr/>
          </p:nvSpPr>
          <p:spPr bwMode="auto">
            <a:xfrm>
              <a:off x="6394450" y="2554288"/>
              <a:ext cx="488950" cy="48895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9" name="AutoShape 60"/>
            <p:cNvSpPr/>
            <p:nvPr/>
          </p:nvSpPr>
          <p:spPr bwMode="auto">
            <a:xfrm>
              <a:off x="11506200" y="171608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0" name="AutoShape 61"/>
            <p:cNvSpPr/>
            <p:nvPr/>
          </p:nvSpPr>
          <p:spPr bwMode="auto">
            <a:xfrm>
              <a:off x="11506200" y="190023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1" name="AutoShape 62"/>
            <p:cNvSpPr/>
            <p:nvPr/>
          </p:nvSpPr>
          <p:spPr bwMode="auto">
            <a:xfrm>
              <a:off x="11414125" y="1808163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2" name="AutoShape 63"/>
            <p:cNvSpPr/>
            <p:nvPr/>
          </p:nvSpPr>
          <p:spPr bwMode="auto">
            <a:xfrm>
              <a:off x="11596688" y="1808163"/>
              <a:ext cx="31750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3" name="AutoShape 64"/>
            <p:cNvSpPr/>
            <p:nvPr/>
          </p:nvSpPr>
          <p:spPr bwMode="auto">
            <a:xfrm>
              <a:off x="11444288" y="1868488"/>
              <a:ext cx="30162" cy="31750"/>
            </a:xfrm>
            <a:custGeom>
              <a:avLst/>
              <a:gdLst>
                <a:gd name="T0" fmla="+- 0 10802 965"/>
                <a:gd name="T1" fmla="*/ T0 w 19675"/>
                <a:gd name="T2" fmla="+- 0 10800 961"/>
                <a:gd name="T3" fmla="*/ 10800 h 19678"/>
                <a:gd name="T4" fmla="+- 0 10802 965"/>
                <a:gd name="T5" fmla="*/ T4 w 19675"/>
                <a:gd name="T6" fmla="+- 0 10800 961"/>
                <a:gd name="T7" fmla="*/ 10800 h 19678"/>
                <a:gd name="T8" fmla="+- 0 10802 965"/>
                <a:gd name="T9" fmla="*/ T8 w 19675"/>
                <a:gd name="T10" fmla="+- 0 10800 961"/>
                <a:gd name="T11" fmla="*/ 10800 h 19678"/>
                <a:gd name="T12" fmla="+- 0 10802 965"/>
                <a:gd name="T13" fmla="*/ T12 w 19675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5" h="19678">
                  <a:moveTo>
                    <a:pt x="2894" y="2882"/>
                  </a:moveTo>
                  <a:cubicBezTo>
                    <a:pt x="-965" y="6725"/>
                    <a:pt x="-965" y="12952"/>
                    <a:pt x="2894" y="16795"/>
                  </a:cubicBezTo>
                  <a:cubicBezTo>
                    <a:pt x="6734" y="20638"/>
                    <a:pt x="12935" y="20638"/>
                    <a:pt x="16794" y="16795"/>
                  </a:cubicBezTo>
                  <a:cubicBezTo>
                    <a:pt x="20634" y="12952"/>
                    <a:pt x="20634" y="6725"/>
                    <a:pt x="16794" y="2882"/>
                  </a:cubicBezTo>
                  <a:cubicBezTo>
                    <a:pt x="12935" y="-961"/>
                    <a:pt x="6734" y="-961"/>
                    <a:pt x="2894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4" name="AutoShape 65"/>
            <p:cNvSpPr/>
            <p:nvPr/>
          </p:nvSpPr>
          <p:spPr bwMode="auto">
            <a:xfrm>
              <a:off x="11444288" y="1744663"/>
              <a:ext cx="30162" cy="31750"/>
            </a:xfrm>
            <a:custGeom>
              <a:avLst/>
              <a:gdLst>
                <a:gd name="T0" fmla="+- 0 10801 962"/>
                <a:gd name="T1" fmla="*/ T0 w 19678"/>
                <a:gd name="T2" fmla="+- 0 10801 965"/>
                <a:gd name="T3" fmla="*/ 10801 h 19673"/>
                <a:gd name="T4" fmla="+- 0 10801 962"/>
                <a:gd name="T5" fmla="*/ T4 w 19678"/>
                <a:gd name="T6" fmla="+- 0 10801 965"/>
                <a:gd name="T7" fmla="*/ 10801 h 19673"/>
                <a:gd name="T8" fmla="+- 0 10801 962"/>
                <a:gd name="T9" fmla="*/ T8 w 19678"/>
                <a:gd name="T10" fmla="+- 0 10801 965"/>
                <a:gd name="T11" fmla="*/ 10801 h 19673"/>
                <a:gd name="T12" fmla="+- 0 10801 962"/>
                <a:gd name="T13" fmla="*/ T12 w 19678"/>
                <a:gd name="T14" fmla="+- 0 10801 965"/>
                <a:gd name="T15" fmla="*/ 10801 h 1967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3">
                  <a:moveTo>
                    <a:pt x="2897" y="2894"/>
                  </a:moveTo>
                  <a:cubicBezTo>
                    <a:pt x="-962" y="6734"/>
                    <a:pt x="-962" y="12935"/>
                    <a:pt x="2877" y="16785"/>
                  </a:cubicBezTo>
                  <a:cubicBezTo>
                    <a:pt x="6737" y="20635"/>
                    <a:pt x="12938" y="20635"/>
                    <a:pt x="16797" y="16785"/>
                  </a:cubicBezTo>
                  <a:cubicBezTo>
                    <a:pt x="20638" y="12935"/>
                    <a:pt x="20638" y="6734"/>
                    <a:pt x="16797" y="2894"/>
                  </a:cubicBezTo>
                  <a:cubicBezTo>
                    <a:pt x="12938" y="-965"/>
                    <a:pt x="6737" y="-965"/>
                    <a:pt x="2897" y="289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5" name="AutoShape 66"/>
            <p:cNvSpPr/>
            <p:nvPr/>
          </p:nvSpPr>
          <p:spPr bwMode="auto">
            <a:xfrm>
              <a:off x="11566525" y="1868488"/>
              <a:ext cx="30163" cy="31750"/>
            </a:xfrm>
            <a:custGeom>
              <a:avLst/>
              <a:gdLst>
                <a:gd name="T0" fmla="+- 0 10800 961"/>
                <a:gd name="T1" fmla="*/ T0 w 19678"/>
                <a:gd name="T2" fmla="+- 0 10800 961"/>
                <a:gd name="T3" fmla="*/ 10800 h 19678"/>
                <a:gd name="T4" fmla="+- 0 10800 961"/>
                <a:gd name="T5" fmla="*/ T4 w 19678"/>
                <a:gd name="T6" fmla="+- 0 10800 961"/>
                <a:gd name="T7" fmla="*/ 10800 h 19678"/>
                <a:gd name="T8" fmla="+- 0 10800 961"/>
                <a:gd name="T9" fmla="*/ T8 w 19678"/>
                <a:gd name="T10" fmla="+- 0 10800 961"/>
                <a:gd name="T11" fmla="*/ 10800 h 19678"/>
                <a:gd name="T12" fmla="+- 0 10800 961"/>
                <a:gd name="T13" fmla="*/ T12 w 19678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8">
                  <a:moveTo>
                    <a:pt x="2882" y="2882"/>
                  </a:moveTo>
                  <a:cubicBezTo>
                    <a:pt x="-961" y="6725"/>
                    <a:pt x="-961" y="12952"/>
                    <a:pt x="2882" y="16795"/>
                  </a:cubicBezTo>
                  <a:cubicBezTo>
                    <a:pt x="6725" y="20638"/>
                    <a:pt x="12952" y="20638"/>
                    <a:pt x="16795" y="16795"/>
                  </a:cubicBezTo>
                  <a:cubicBezTo>
                    <a:pt x="20639" y="12952"/>
                    <a:pt x="20639" y="6725"/>
                    <a:pt x="16795" y="2882"/>
                  </a:cubicBezTo>
                  <a:cubicBezTo>
                    <a:pt x="12952" y="-961"/>
                    <a:pt x="6725" y="-961"/>
                    <a:pt x="2882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6" name="AutoShape 67"/>
            <p:cNvSpPr/>
            <p:nvPr/>
          </p:nvSpPr>
          <p:spPr bwMode="auto">
            <a:xfrm>
              <a:off x="11368088" y="1579563"/>
              <a:ext cx="334962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9818" y="16200"/>
                  </a:moveTo>
                  <a:cubicBezTo>
                    <a:pt x="5486" y="16200"/>
                    <a:pt x="1963" y="13776"/>
                    <a:pt x="1963" y="10800"/>
                  </a:cubicBezTo>
                  <a:cubicBezTo>
                    <a:pt x="1963" y="7821"/>
                    <a:pt x="5486" y="5400"/>
                    <a:pt x="9818" y="5400"/>
                  </a:cubicBezTo>
                  <a:cubicBezTo>
                    <a:pt x="14148" y="5400"/>
                    <a:pt x="17672" y="7821"/>
                    <a:pt x="17672" y="10800"/>
                  </a:cubicBezTo>
                  <a:cubicBezTo>
                    <a:pt x="17672" y="13776"/>
                    <a:pt x="14148" y="16200"/>
                    <a:pt x="9818" y="16200"/>
                  </a:cubicBezTo>
                  <a:moveTo>
                    <a:pt x="13745" y="20249"/>
                  </a:moveTo>
                  <a:lnTo>
                    <a:pt x="5890" y="20249"/>
                  </a:lnTo>
                  <a:lnTo>
                    <a:pt x="4909" y="16613"/>
                  </a:lnTo>
                  <a:cubicBezTo>
                    <a:pt x="6358" y="17192"/>
                    <a:pt x="8019" y="17549"/>
                    <a:pt x="9818" y="17549"/>
                  </a:cubicBezTo>
                  <a:cubicBezTo>
                    <a:pt x="11614" y="17549"/>
                    <a:pt x="13277" y="17192"/>
                    <a:pt x="14727" y="16613"/>
                  </a:cubicBezTo>
                  <a:cubicBezTo>
                    <a:pt x="14727" y="16613"/>
                    <a:pt x="13745" y="20249"/>
                    <a:pt x="13745" y="20249"/>
                  </a:cubicBezTo>
                  <a:close/>
                  <a:moveTo>
                    <a:pt x="5992" y="1350"/>
                  </a:moveTo>
                  <a:lnTo>
                    <a:pt x="13847" y="1350"/>
                  </a:lnTo>
                  <a:lnTo>
                    <a:pt x="14828" y="4985"/>
                  </a:lnTo>
                  <a:cubicBezTo>
                    <a:pt x="13379" y="4406"/>
                    <a:pt x="11718" y="4050"/>
                    <a:pt x="9919" y="4050"/>
                  </a:cubicBezTo>
                  <a:cubicBezTo>
                    <a:pt x="8123" y="4050"/>
                    <a:pt x="6460" y="4406"/>
                    <a:pt x="5010" y="4985"/>
                  </a:cubicBezTo>
                  <a:cubicBezTo>
                    <a:pt x="5010" y="4985"/>
                    <a:pt x="5992" y="1350"/>
                    <a:pt x="5992" y="1350"/>
                  </a:cubicBezTo>
                  <a:close/>
                  <a:moveTo>
                    <a:pt x="19636" y="9450"/>
                  </a:moveTo>
                  <a:cubicBezTo>
                    <a:pt x="19567" y="9450"/>
                    <a:pt x="19509" y="9472"/>
                    <a:pt x="19442" y="9477"/>
                  </a:cubicBezTo>
                  <a:cubicBezTo>
                    <a:pt x="19101" y="8298"/>
                    <a:pt x="18294" y="7245"/>
                    <a:pt x="17187" y="6376"/>
                  </a:cubicBezTo>
                  <a:lnTo>
                    <a:pt x="15778" y="1102"/>
                  </a:lnTo>
                  <a:cubicBezTo>
                    <a:pt x="15605" y="464"/>
                    <a:pt x="14794" y="0"/>
                    <a:pt x="13847" y="0"/>
                  </a:cubicBezTo>
                  <a:lnTo>
                    <a:pt x="5992" y="0"/>
                  </a:lnTo>
                  <a:cubicBezTo>
                    <a:pt x="5047" y="0"/>
                    <a:pt x="4236" y="464"/>
                    <a:pt x="4061" y="1102"/>
                  </a:cubicBezTo>
                  <a:lnTo>
                    <a:pt x="2686" y="6198"/>
                  </a:lnTo>
                  <a:cubicBezTo>
                    <a:pt x="1037" y="7405"/>
                    <a:pt x="0" y="9012"/>
                    <a:pt x="0" y="10800"/>
                  </a:cubicBezTo>
                  <a:cubicBezTo>
                    <a:pt x="0" y="12542"/>
                    <a:pt x="995" y="14110"/>
                    <a:pt x="2573" y="15307"/>
                  </a:cubicBezTo>
                  <a:lnTo>
                    <a:pt x="3959" y="20496"/>
                  </a:lnTo>
                  <a:cubicBezTo>
                    <a:pt x="4132" y="21135"/>
                    <a:pt x="4943" y="21599"/>
                    <a:pt x="5890" y="21599"/>
                  </a:cubicBezTo>
                  <a:lnTo>
                    <a:pt x="13745" y="21599"/>
                  </a:lnTo>
                  <a:cubicBezTo>
                    <a:pt x="14690" y="21599"/>
                    <a:pt x="15501" y="21135"/>
                    <a:pt x="15676" y="20496"/>
                  </a:cubicBezTo>
                  <a:lnTo>
                    <a:pt x="17074" y="15311"/>
                  </a:lnTo>
                  <a:cubicBezTo>
                    <a:pt x="18242" y="14426"/>
                    <a:pt x="19089" y="13340"/>
                    <a:pt x="19442" y="12122"/>
                  </a:cubicBezTo>
                  <a:cubicBezTo>
                    <a:pt x="19509" y="12127"/>
                    <a:pt x="19567" y="12150"/>
                    <a:pt x="19636" y="12150"/>
                  </a:cubicBezTo>
                  <a:cubicBezTo>
                    <a:pt x="20719" y="12150"/>
                    <a:pt x="21600" y="11544"/>
                    <a:pt x="21600" y="10800"/>
                  </a:cubicBezTo>
                  <a:cubicBezTo>
                    <a:pt x="21600" y="10053"/>
                    <a:pt x="20719" y="9450"/>
                    <a:pt x="19636" y="945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7" name="AutoShape 68"/>
            <p:cNvSpPr/>
            <p:nvPr/>
          </p:nvSpPr>
          <p:spPr bwMode="auto">
            <a:xfrm>
              <a:off x="11506200" y="1744663"/>
              <a:ext cx="92075" cy="95250"/>
            </a:xfrm>
            <a:custGeom>
              <a:avLst/>
              <a:gdLst>
                <a:gd name="T0" fmla="*/ 10740 w 21481"/>
                <a:gd name="T1" fmla="+- 0 10860 120"/>
                <a:gd name="T2" fmla="*/ 10860 h 21480"/>
                <a:gd name="T3" fmla="*/ 10740 w 21481"/>
                <a:gd name="T4" fmla="+- 0 10860 120"/>
                <a:gd name="T5" fmla="*/ 10860 h 21480"/>
                <a:gd name="T6" fmla="*/ 10740 w 21481"/>
                <a:gd name="T7" fmla="+- 0 10860 120"/>
                <a:gd name="T8" fmla="*/ 10860 h 21480"/>
                <a:gd name="T9" fmla="*/ 10740 w 21481"/>
                <a:gd name="T10" fmla="+- 0 10860 120"/>
                <a:gd name="T11" fmla="*/ 10860 h 2148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481" h="21480">
                  <a:moveTo>
                    <a:pt x="21127" y="346"/>
                  </a:moveTo>
                  <a:cubicBezTo>
                    <a:pt x="20697" y="-82"/>
                    <a:pt x="20002" y="-120"/>
                    <a:pt x="19516" y="270"/>
                  </a:cubicBezTo>
                  <a:lnTo>
                    <a:pt x="1055" y="15432"/>
                  </a:lnTo>
                  <a:cubicBezTo>
                    <a:pt x="375" y="16113"/>
                    <a:pt x="0" y="17012"/>
                    <a:pt x="0" y="17972"/>
                  </a:cubicBezTo>
                  <a:cubicBezTo>
                    <a:pt x="0" y="18902"/>
                    <a:pt x="361" y="19783"/>
                    <a:pt x="1027" y="20446"/>
                  </a:cubicBezTo>
                  <a:cubicBezTo>
                    <a:pt x="1694" y="21103"/>
                    <a:pt x="2583" y="21473"/>
                    <a:pt x="3542" y="21479"/>
                  </a:cubicBezTo>
                  <a:cubicBezTo>
                    <a:pt x="4431" y="21473"/>
                    <a:pt x="5354" y="21144"/>
                    <a:pt x="6028" y="20495"/>
                  </a:cubicBezTo>
                  <a:lnTo>
                    <a:pt x="12598" y="12627"/>
                  </a:lnTo>
                  <a:lnTo>
                    <a:pt x="21224" y="1935"/>
                  </a:lnTo>
                  <a:cubicBezTo>
                    <a:pt x="21600" y="1462"/>
                    <a:pt x="21558" y="771"/>
                    <a:pt x="21127" y="34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8" name="AutoShape 69"/>
            <p:cNvSpPr/>
            <p:nvPr/>
          </p:nvSpPr>
          <p:spPr bwMode="auto">
            <a:xfrm>
              <a:off x="10301288" y="1579563"/>
              <a:ext cx="487362" cy="457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9" name="AutoShape 70"/>
            <p:cNvSpPr/>
            <p:nvPr/>
          </p:nvSpPr>
          <p:spPr bwMode="auto">
            <a:xfrm>
              <a:off x="10529888" y="1668463"/>
              <a:ext cx="9048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0" name="AutoShape 71"/>
            <p:cNvSpPr/>
            <p:nvPr/>
          </p:nvSpPr>
          <p:spPr bwMode="auto">
            <a:xfrm>
              <a:off x="10529888" y="1716088"/>
              <a:ext cx="9048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1" name="AutoShape 72"/>
            <p:cNvSpPr/>
            <p:nvPr/>
          </p:nvSpPr>
          <p:spPr bwMode="auto">
            <a:xfrm>
              <a:off x="10529888" y="1760538"/>
              <a:ext cx="19843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2" name="AutoShape 73"/>
            <p:cNvSpPr/>
            <p:nvPr/>
          </p:nvSpPr>
          <p:spPr bwMode="auto">
            <a:xfrm>
              <a:off x="10361613" y="1852613"/>
              <a:ext cx="36671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3" name="AutoShape 74"/>
            <p:cNvSpPr/>
            <p:nvPr/>
          </p:nvSpPr>
          <p:spPr bwMode="auto">
            <a:xfrm>
              <a:off x="10361613" y="1900238"/>
              <a:ext cx="3667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4" name="AutoShape 75"/>
            <p:cNvSpPr/>
            <p:nvPr/>
          </p:nvSpPr>
          <p:spPr bwMode="auto">
            <a:xfrm>
              <a:off x="10361613" y="1944688"/>
              <a:ext cx="36671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5" name="AutoShape 76"/>
            <p:cNvSpPr/>
            <p:nvPr/>
          </p:nvSpPr>
          <p:spPr bwMode="auto">
            <a:xfrm>
              <a:off x="10361613" y="1808163"/>
              <a:ext cx="3667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6" name="AutoShape 77"/>
            <p:cNvSpPr/>
            <p:nvPr/>
          </p:nvSpPr>
          <p:spPr bwMode="auto">
            <a:xfrm>
              <a:off x="10361613" y="1655763"/>
              <a:ext cx="138112" cy="1206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7" name="AutoShape 78"/>
            <p:cNvSpPr/>
            <p:nvPr/>
          </p:nvSpPr>
          <p:spPr bwMode="auto">
            <a:xfrm>
              <a:off x="9339263" y="1579563"/>
              <a:ext cx="45720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8" name="AutoShape 79"/>
            <p:cNvSpPr/>
            <p:nvPr/>
          </p:nvSpPr>
          <p:spPr bwMode="auto">
            <a:xfrm>
              <a:off x="9399588" y="1639888"/>
              <a:ext cx="336550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9" name="AutoShape 80"/>
            <p:cNvSpPr/>
            <p:nvPr/>
          </p:nvSpPr>
          <p:spPr bwMode="auto">
            <a:xfrm>
              <a:off x="9583738" y="1684338"/>
              <a:ext cx="90487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0" name="AutoShape 81"/>
            <p:cNvSpPr/>
            <p:nvPr/>
          </p:nvSpPr>
          <p:spPr bwMode="auto">
            <a:xfrm>
              <a:off x="8347075" y="1579563"/>
              <a:ext cx="48895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1" name="AutoShape 82"/>
            <p:cNvSpPr/>
            <p:nvPr/>
          </p:nvSpPr>
          <p:spPr bwMode="auto">
            <a:xfrm>
              <a:off x="8393113" y="1973263"/>
              <a:ext cx="46037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2" name="AutoShape 83"/>
            <p:cNvSpPr/>
            <p:nvPr/>
          </p:nvSpPr>
          <p:spPr bwMode="auto">
            <a:xfrm>
              <a:off x="7370763" y="1655763"/>
              <a:ext cx="488950" cy="3175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3" name="AutoShape 84"/>
            <p:cNvSpPr/>
            <p:nvPr/>
          </p:nvSpPr>
          <p:spPr bwMode="auto">
            <a:xfrm>
              <a:off x="6394450" y="1579563"/>
              <a:ext cx="48895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4" name="AutoShape 85"/>
            <p:cNvSpPr/>
            <p:nvPr/>
          </p:nvSpPr>
          <p:spPr bwMode="auto">
            <a:xfrm>
              <a:off x="6684963" y="17605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5" name="AutoShape 86"/>
            <p:cNvSpPr/>
            <p:nvPr/>
          </p:nvSpPr>
          <p:spPr bwMode="auto">
            <a:xfrm>
              <a:off x="6684963" y="17160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6" name="AutoShape 87"/>
            <p:cNvSpPr/>
            <p:nvPr/>
          </p:nvSpPr>
          <p:spPr bwMode="auto">
            <a:xfrm>
              <a:off x="6684963" y="1668463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7" name="AutoShape 88"/>
            <p:cNvSpPr/>
            <p:nvPr/>
          </p:nvSpPr>
          <p:spPr bwMode="auto">
            <a:xfrm>
              <a:off x="6516688" y="19891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8" name="AutoShape 89"/>
            <p:cNvSpPr/>
            <p:nvPr/>
          </p:nvSpPr>
          <p:spPr bwMode="auto">
            <a:xfrm>
              <a:off x="6516688" y="19446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9" name="AutoShape 90"/>
            <p:cNvSpPr/>
            <p:nvPr/>
          </p:nvSpPr>
          <p:spPr bwMode="auto">
            <a:xfrm>
              <a:off x="6516688" y="1900238"/>
              <a:ext cx="136525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0" name="AutoShape 91"/>
            <p:cNvSpPr/>
            <p:nvPr/>
          </p:nvSpPr>
          <p:spPr bwMode="auto">
            <a:xfrm>
              <a:off x="6684963" y="19891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1" name="AutoShape 92"/>
            <p:cNvSpPr/>
            <p:nvPr/>
          </p:nvSpPr>
          <p:spPr bwMode="auto">
            <a:xfrm>
              <a:off x="6684963" y="19446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2" name="AutoShape 93"/>
            <p:cNvSpPr/>
            <p:nvPr/>
          </p:nvSpPr>
          <p:spPr bwMode="auto">
            <a:xfrm>
              <a:off x="6684963" y="1900238"/>
              <a:ext cx="136525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3" name="AutoShape 94"/>
            <p:cNvSpPr/>
            <p:nvPr/>
          </p:nvSpPr>
          <p:spPr bwMode="auto">
            <a:xfrm>
              <a:off x="6516688" y="1808163"/>
              <a:ext cx="304800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4" name="AutoShape 95"/>
            <p:cNvSpPr/>
            <p:nvPr/>
          </p:nvSpPr>
          <p:spPr bwMode="auto">
            <a:xfrm>
              <a:off x="6516688" y="1852613"/>
              <a:ext cx="304800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5" name="AutoShape 96"/>
            <p:cNvSpPr/>
            <p:nvPr/>
          </p:nvSpPr>
          <p:spPr bwMode="auto">
            <a:xfrm>
              <a:off x="6516688" y="1639888"/>
              <a:ext cx="136525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6" name="AutoShape 97"/>
            <p:cNvSpPr/>
            <p:nvPr/>
          </p:nvSpPr>
          <p:spPr bwMode="auto">
            <a:xfrm>
              <a:off x="5430838" y="4513263"/>
              <a:ext cx="3349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7" name="AutoShape 98"/>
            <p:cNvSpPr/>
            <p:nvPr/>
          </p:nvSpPr>
          <p:spPr bwMode="auto">
            <a:xfrm>
              <a:off x="5567363" y="4560888"/>
              <a:ext cx="619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8" name="AutoShape 99"/>
            <p:cNvSpPr/>
            <p:nvPr/>
          </p:nvSpPr>
          <p:spPr bwMode="auto">
            <a:xfrm>
              <a:off x="5583238" y="4941888"/>
              <a:ext cx="3016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9" name="AutoShape 100"/>
            <p:cNvSpPr/>
            <p:nvPr/>
          </p:nvSpPr>
          <p:spPr bwMode="auto">
            <a:xfrm>
              <a:off x="4408488" y="4513263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6750"/>
                  </a:moveTo>
                  <a:lnTo>
                    <a:pt x="1542" y="6750"/>
                  </a:lnTo>
                  <a:lnTo>
                    <a:pt x="1542" y="4725"/>
                  </a:lnTo>
                  <a:lnTo>
                    <a:pt x="20057" y="4725"/>
                  </a:lnTo>
                  <a:cubicBezTo>
                    <a:pt x="20057" y="4725"/>
                    <a:pt x="20057" y="6750"/>
                    <a:pt x="20057" y="6750"/>
                  </a:cubicBezTo>
                  <a:close/>
                  <a:moveTo>
                    <a:pt x="17485" y="10124"/>
                  </a:moveTo>
                  <a:lnTo>
                    <a:pt x="4113" y="10124"/>
                  </a:lnTo>
                  <a:lnTo>
                    <a:pt x="3857" y="8100"/>
                  </a:lnTo>
                  <a:lnTo>
                    <a:pt x="17742" y="8100"/>
                  </a:lnTo>
                  <a:cubicBezTo>
                    <a:pt x="17742" y="8100"/>
                    <a:pt x="17485" y="10124"/>
                    <a:pt x="17485" y="10124"/>
                  </a:cubicBezTo>
                  <a:close/>
                  <a:moveTo>
                    <a:pt x="16542" y="17549"/>
                  </a:moveTo>
                  <a:lnTo>
                    <a:pt x="5057" y="17549"/>
                  </a:lnTo>
                  <a:lnTo>
                    <a:pt x="4199" y="10800"/>
                  </a:lnTo>
                  <a:lnTo>
                    <a:pt x="17399" y="10800"/>
                  </a:lnTo>
                  <a:cubicBezTo>
                    <a:pt x="17399" y="10800"/>
                    <a:pt x="16542" y="17549"/>
                    <a:pt x="16542" y="17549"/>
                  </a:cubicBezTo>
                  <a:close/>
                  <a:moveTo>
                    <a:pt x="5400" y="20249"/>
                  </a:moveTo>
                  <a:lnTo>
                    <a:pt x="5142" y="18225"/>
                  </a:lnTo>
                  <a:lnTo>
                    <a:pt x="16456" y="18225"/>
                  </a:lnTo>
                  <a:lnTo>
                    <a:pt x="16200" y="20249"/>
                  </a:lnTo>
                  <a:cubicBezTo>
                    <a:pt x="16200" y="20249"/>
                    <a:pt x="5400" y="20249"/>
                    <a:pt x="5400" y="20249"/>
                  </a:cubicBezTo>
                  <a:close/>
                  <a:moveTo>
                    <a:pt x="3857" y="1350"/>
                  </a:moveTo>
                  <a:lnTo>
                    <a:pt x="17742" y="1350"/>
                  </a:lnTo>
                  <a:lnTo>
                    <a:pt x="18514" y="3375"/>
                  </a:lnTo>
                  <a:lnTo>
                    <a:pt x="3085" y="3375"/>
                  </a:lnTo>
                  <a:cubicBezTo>
                    <a:pt x="3085" y="3375"/>
                    <a:pt x="3857" y="1350"/>
                    <a:pt x="3857" y="1350"/>
                  </a:cubicBezTo>
                  <a:close/>
                  <a:moveTo>
                    <a:pt x="20143" y="3389"/>
                  </a:moveTo>
                  <a:lnTo>
                    <a:pt x="19205" y="922"/>
                  </a:lnTo>
                  <a:cubicBezTo>
                    <a:pt x="18996" y="371"/>
                    <a:pt x="18407" y="0"/>
                    <a:pt x="17742" y="0"/>
                  </a:cubicBezTo>
                  <a:lnTo>
                    <a:pt x="3857" y="0"/>
                  </a:lnTo>
                  <a:cubicBezTo>
                    <a:pt x="3192" y="0"/>
                    <a:pt x="2603" y="371"/>
                    <a:pt x="2393" y="922"/>
                  </a:cubicBezTo>
                  <a:lnTo>
                    <a:pt x="1448" y="3391"/>
                  </a:lnTo>
                  <a:cubicBezTo>
                    <a:pt x="643" y="3436"/>
                    <a:pt x="0" y="4008"/>
                    <a:pt x="0" y="4725"/>
                  </a:cubicBezTo>
                  <a:lnTo>
                    <a:pt x="0" y="6750"/>
                  </a:lnTo>
                  <a:cubicBezTo>
                    <a:pt x="0" y="7495"/>
                    <a:pt x="690" y="8100"/>
                    <a:pt x="1542" y="8100"/>
                  </a:cubicBezTo>
                  <a:lnTo>
                    <a:pt x="2340" y="8100"/>
                  </a:lnTo>
                  <a:cubicBezTo>
                    <a:pt x="2340" y="8150"/>
                    <a:pt x="2317" y="8198"/>
                    <a:pt x="2323" y="8249"/>
                  </a:cubicBezTo>
                  <a:lnTo>
                    <a:pt x="3866" y="20398"/>
                  </a:lnTo>
                  <a:cubicBezTo>
                    <a:pt x="3953" y="21082"/>
                    <a:pt x="4614" y="21599"/>
                    <a:pt x="5400" y="21599"/>
                  </a:cubicBezTo>
                  <a:lnTo>
                    <a:pt x="16200" y="21599"/>
                  </a:lnTo>
                  <a:cubicBezTo>
                    <a:pt x="16986" y="21599"/>
                    <a:pt x="17646" y="21082"/>
                    <a:pt x="17732" y="20398"/>
                  </a:cubicBezTo>
                  <a:lnTo>
                    <a:pt x="19275" y="8249"/>
                  </a:lnTo>
                  <a:cubicBezTo>
                    <a:pt x="19282" y="8198"/>
                    <a:pt x="19258" y="8150"/>
                    <a:pt x="19258" y="8100"/>
                  </a:cubicBezTo>
                  <a:lnTo>
                    <a:pt x="20057" y="8100"/>
                  </a:lnTo>
                  <a:cubicBezTo>
                    <a:pt x="20908" y="8100"/>
                    <a:pt x="21600" y="7495"/>
                    <a:pt x="21600" y="6750"/>
                  </a:cubicBezTo>
                  <a:lnTo>
                    <a:pt x="21600" y="4725"/>
                  </a:lnTo>
                  <a:cubicBezTo>
                    <a:pt x="21600" y="4006"/>
                    <a:pt x="20952" y="3431"/>
                    <a:pt x="20143" y="338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0" name="AutoShape 101"/>
            <p:cNvSpPr/>
            <p:nvPr/>
          </p:nvSpPr>
          <p:spPr bwMode="auto">
            <a:xfrm>
              <a:off x="3402013" y="4545013"/>
              <a:ext cx="487362" cy="425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514"/>
                  </a:moveTo>
                  <a:cubicBezTo>
                    <a:pt x="20249" y="19365"/>
                    <a:pt x="19644" y="20057"/>
                    <a:pt x="18899" y="20057"/>
                  </a:cubicBezTo>
                  <a:lnTo>
                    <a:pt x="2699" y="20057"/>
                  </a:lnTo>
                  <a:cubicBezTo>
                    <a:pt x="1955" y="20057"/>
                    <a:pt x="1349" y="19365"/>
                    <a:pt x="1349" y="18514"/>
                  </a:cubicBezTo>
                  <a:lnTo>
                    <a:pt x="1349" y="13114"/>
                  </a:lnTo>
                  <a:lnTo>
                    <a:pt x="4050" y="1542"/>
                  </a:lnTo>
                  <a:lnTo>
                    <a:pt x="17549" y="1542"/>
                  </a:lnTo>
                  <a:lnTo>
                    <a:pt x="20249" y="13114"/>
                  </a:lnTo>
                  <a:cubicBezTo>
                    <a:pt x="20249" y="13114"/>
                    <a:pt x="20249" y="18514"/>
                    <a:pt x="20249" y="18514"/>
                  </a:cubicBezTo>
                  <a:close/>
                  <a:moveTo>
                    <a:pt x="21548" y="12693"/>
                  </a:moveTo>
                  <a:lnTo>
                    <a:pt x="18847" y="1117"/>
                  </a:lnTo>
                  <a:cubicBezTo>
                    <a:pt x="18683" y="460"/>
                    <a:pt x="18150" y="0"/>
                    <a:pt x="17549" y="0"/>
                  </a:cubicBezTo>
                  <a:lnTo>
                    <a:pt x="10800" y="0"/>
                  </a:lnTo>
                  <a:lnTo>
                    <a:pt x="4049" y="0"/>
                  </a:lnTo>
                  <a:cubicBezTo>
                    <a:pt x="3449" y="0"/>
                    <a:pt x="2916" y="460"/>
                    <a:pt x="2752" y="1117"/>
                  </a:cubicBezTo>
                  <a:lnTo>
                    <a:pt x="51" y="12693"/>
                  </a:lnTo>
                  <a:cubicBezTo>
                    <a:pt x="17" y="12835"/>
                    <a:pt x="0" y="12976"/>
                    <a:pt x="0" y="13114"/>
                  </a:cubicBezTo>
                  <a:lnTo>
                    <a:pt x="0" y="18514"/>
                  </a:lnTo>
                  <a:cubicBezTo>
                    <a:pt x="0" y="20218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20218"/>
                    <a:pt x="21600" y="18514"/>
                  </a:cubicBezTo>
                  <a:lnTo>
                    <a:pt x="21600" y="13114"/>
                  </a:lnTo>
                  <a:cubicBezTo>
                    <a:pt x="21600" y="12976"/>
                    <a:pt x="21582" y="12835"/>
                    <a:pt x="21548" y="1269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1" name="AutoShape 102"/>
            <p:cNvSpPr/>
            <p:nvPr/>
          </p:nvSpPr>
          <p:spPr bwMode="auto">
            <a:xfrm>
              <a:off x="3462338" y="4605338"/>
              <a:ext cx="373062" cy="273050"/>
            </a:xfrm>
            <a:custGeom>
              <a:avLst/>
              <a:gdLst>
                <a:gd name="T0" fmla="+- 0 10799 40"/>
                <a:gd name="T1" fmla="*/ T0 w 21519"/>
                <a:gd name="T2" fmla="*/ 10800 h 21600"/>
                <a:gd name="T3" fmla="+- 0 10799 40"/>
                <a:gd name="T4" fmla="*/ T3 w 21519"/>
                <a:gd name="T5" fmla="*/ 10800 h 21600"/>
                <a:gd name="T6" fmla="+- 0 10799 40"/>
                <a:gd name="T7" fmla="*/ T6 w 21519"/>
                <a:gd name="T8" fmla="*/ 10800 h 21600"/>
                <a:gd name="T9" fmla="+- 0 10799 40"/>
                <a:gd name="T10" fmla="*/ T9 w 2151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19" h="21600">
                  <a:moveTo>
                    <a:pt x="18070" y="14399"/>
                  </a:moveTo>
                  <a:lnTo>
                    <a:pt x="16603" y="14399"/>
                  </a:lnTo>
                  <a:cubicBezTo>
                    <a:pt x="15931" y="14399"/>
                    <a:pt x="15325" y="14907"/>
                    <a:pt x="15024" y="15725"/>
                  </a:cubicBezTo>
                  <a:lnTo>
                    <a:pt x="13746" y="19199"/>
                  </a:lnTo>
                  <a:lnTo>
                    <a:pt x="7773" y="19199"/>
                  </a:lnTo>
                  <a:lnTo>
                    <a:pt x="6495" y="15725"/>
                  </a:lnTo>
                  <a:cubicBezTo>
                    <a:pt x="6194" y="14907"/>
                    <a:pt x="5588" y="14399"/>
                    <a:pt x="4916" y="14399"/>
                  </a:cubicBezTo>
                  <a:lnTo>
                    <a:pt x="3449" y="14399"/>
                  </a:lnTo>
                  <a:lnTo>
                    <a:pt x="1343" y="14399"/>
                  </a:lnTo>
                  <a:lnTo>
                    <a:pt x="3924" y="1200"/>
                  </a:lnTo>
                  <a:lnTo>
                    <a:pt x="17595" y="1200"/>
                  </a:lnTo>
                  <a:lnTo>
                    <a:pt x="20176" y="14399"/>
                  </a:lnTo>
                  <a:cubicBezTo>
                    <a:pt x="20176" y="14399"/>
                    <a:pt x="18070" y="14399"/>
                    <a:pt x="18070" y="14399"/>
                  </a:cubicBezTo>
                  <a:close/>
                  <a:moveTo>
                    <a:pt x="17595" y="0"/>
                  </a:moveTo>
                  <a:lnTo>
                    <a:pt x="3924" y="0"/>
                  </a:lnTo>
                  <a:cubicBezTo>
                    <a:pt x="3524" y="0"/>
                    <a:pt x="3174" y="366"/>
                    <a:pt x="3071" y="891"/>
                  </a:cubicBezTo>
                  <a:lnTo>
                    <a:pt x="28" y="15291"/>
                  </a:lnTo>
                  <a:cubicBezTo>
                    <a:pt x="-40" y="15651"/>
                    <a:pt x="16" y="16035"/>
                    <a:pt x="183" y="16330"/>
                  </a:cubicBezTo>
                  <a:cubicBezTo>
                    <a:pt x="350" y="16625"/>
                    <a:pt x="609" y="16799"/>
                    <a:pt x="883" y="16799"/>
                  </a:cubicBezTo>
                  <a:lnTo>
                    <a:pt x="3449" y="16799"/>
                  </a:lnTo>
                  <a:lnTo>
                    <a:pt x="4456" y="16799"/>
                  </a:lnTo>
                  <a:lnTo>
                    <a:pt x="4916" y="16799"/>
                  </a:lnTo>
                  <a:lnTo>
                    <a:pt x="6194" y="20274"/>
                  </a:lnTo>
                  <a:cubicBezTo>
                    <a:pt x="6493" y="21086"/>
                    <a:pt x="7104" y="21599"/>
                    <a:pt x="7773" y="21599"/>
                  </a:cubicBezTo>
                  <a:lnTo>
                    <a:pt x="13746" y="21599"/>
                  </a:lnTo>
                  <a:cubicBezTo>
                    <a:pt x="14415" y="21599"/>
                    <a:pt x="15026" y="21086"/>
                    <a:pt x="15325" y="20274"/>
                  </a:cubicBezTo>
                  <a:lnTo>
                    <a:pt x="16603" y="16799"/>
                  </a:lnTo>
                  <a:lnTo>
                    <a:pt x="17063" y="16799"/>
                  </a:lnTo>
                  <a:lnTo>
                    <a:pt x="18070" y="16799"/>
                  </a:lnTo>
                  <a:lnTo>
                    <a:pt x="20636" y="16799"/>
                  </a:lnTo>
                  <a:cubicBezTo>
                    <a:pt x="20910" y="16799"/>
                    <a:pt x="21169" y="16625"/>
                    <a:pt x="21336" y="16330"/>
                  </a:cubicBezTo>
                  <a:cubicBezTo>
                    <a:pt x="21503" y="16035"/>
                    <a:pt x="21560" y="15651"/>
                    <a:pt x="21490" y="15291"/>
                  </a:cubicBezTo>
                  <a:lnTo>
                    <a:pt x="18448" y="891"/>
                  </a:lnTo>
                  <a:cubicBezTo>
                    <a:pt x="18345" y="366"/>
                    <a:pt x="17995" y="0"/>
                    <a:pt x="1759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2" name="AutoShape 103"/>
            <p:cNvSpPr/>
            <p:nvPr/>
          </p:nvSpPr>
          <p:spPr bwMode="auto">
            <a:xfrm>
              <a:off x="2501900" y="4621213"/>
              <a:ext cx="174625" cy="1143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3" name="AutoShape 104"/>
            <p:cNvSpPr/>
            <p:nvPr/>
          </p:nvSpPr>
          <p:spPr bwMode="auto">
            <a:xfrm>
              <a:off x="2424113" y="4545013"/>
              <a:ext cx="488950" cy="425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4" name="AutoShape 105"/>
            <p:cNvSpPr/>
            <p:nvPr/>
          </p:nvSpPr>
          <p:spPr bwMode="auto">
            <a:xfrm>
              <a:off x="1447800" y="4605338"/>
              <a:ext cx="487363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5" name="AutoShape 106"/>
            <p:cNvSpPr/>
            <p:nvPr/>
          </p:nvSpPr>
          <p:spPr bwMode="auto">
            <a:xfrm>
              <a:off x="1631950" y="4697413"/>
              <a:ext cx="68263" cy="666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6" name="AutoShape 107"/>
            <p:cNvSpPr/>
            <p:nvPr/>
          </p:nvSpPr>
          <p:spPr bwMode="auto">
            <a:xfrm>
              <a:off x="1585913" y="4649788"/>
              <a:ext cx="212725" cy="215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7" name="AutoShape 108"/>
            <p:cNvSpPr/>
            <p:nvPr/>
          </p:nvSpPr>
          <p:spPr bwMode="auto">
            <a:xfrm>
              <a:off x="623888" y="4605338"/>
              <a:ext cx="184150" cy="184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8" name="AutoShape 109"/>
            <p:cNvSpPr/>
            <p:nvPr/>
          </p:nvSpPr>
          <p:spPr bwMode="auto">
            <a:xfrm>
              <a:off x="533400" y="4513263"/>
              <a:ext cx="366713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9" name="AutoShape 110"/>
            <p:cNvSpPr/>
            <p:nvPr/>
          </p:nvSpPr>
          <p:spPr bwMode="auto">
            <a:xfrm>
              <a:off x="5414963" y="3627438"/>
              <a:ext cx="366712" cy="244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0" name="AutoShape 111"/>
            <p:cNvSpPr/>
            <p:nvPr/>
          </p:nvSpPr>
          <p:spPr bwMode="auto">
            <a:xfrm>
              <a:off x="5354638" y="3567113"/>
              <a:ext cx="488950" cy="457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1" name="AutoShape 112"/>
            <p:cNvSpPr/>
            <p:nvPr/>
          </p:nvSpPr>
          <p:spPr bwMode="auto">
            <a:xfrm>
              <a:off x="4378325" y="3535363"/>
              <a:ext cx="487363" cy="488950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2" name="AutoShape 113"/>
            <p:cNvSpPr/>
            <p:nvPr/>
          </p:nvSpPr>
          <p:spPr bwMode="auto">
            <a:xfrm>
              <a:off x="3478213" y="3535363"/>
              <a:ext cx="3349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3" name="AutoShape 114"/>
            <p:cNvSpPr/>
            <p:nvPr/>
          </p:nvSpPr>
          <p:spPr bwMode="auto">
            <a:xfrm>
              <a:off x="3552825" y="3614738"/>
              <a:ext cx="100013" cy="98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4" name="AutoShape 115"/>
            <p:cNvSpPr/>
            <p:nvPr/>
          </p:nvSpPr>
          <p:spPr bwMode="auto">
            <a:xfrm>
              <a:off x="2486025" y="3535363"/>
              <a:ext cx="365125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5" name="AutoShape 116"/>
            <p:cNvSpPr/>
            <p:nvPr/>
          </p:nvSpPr>
          <p:spPr bwMode="auto">
            <a:xfrm>
              <a:off x="2638425" y="3827463"/>
              <a:ext cx="60325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6" name="AutoShape 117"/>
            <p:cNvSpPr/>
            <p:nvPr/>
          </p:nvSpPr>
          <p:spPr bwMode="auto">
            <a:xfrm>
              <a:off x="1447800" y="3627438"/>
              <a:ext cx="488950" cy="368300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7" name="AutoShape 118"/>
            <p:cNvSpPr/>
            <p:nvPr/>
          </p:nvSpPr>
          <p:spPr bwMode="auto">
            <a:xfrm>
              <a:off x="473075" y="3598863"/>
              <a:ext cx="487363" cy="365125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8" name="AutoShape 119"/>
            <p:cNvSpPr/>
            <p:nvPr/>
          </p:nvSpPr>
          <p:spPr bwMode="auto">
            <a:xfrm>
              <a:off x="776288" y="3735388"/>
              <a:ext cx="92075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9" name="AutoShape 120"/>
            <p:cNvSpPr/>
            <p:nvPr/>
          </p:nvSpPr>
          <p:spPr bwMode="auto">
            <a:xfrm>
              <a:off x="5476875" y="2713038"/>
              <a:ext cx="242888" cy="244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0" name="AutoShape 121"/>
            <p:cNvSpPr/>
            <p:nvPr/>
          </p:nvSpPr>
          <p:spPr bwMode="auto">
            <a:xfrm>
              <a:off x="5537200" y="2773363"/>
              <a:ext cx="68263" cy="698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1" name="AutoShape 122"/>
            <p:cNvSpPr/>
            <p:nvPr/>
          </p:nvSpPr>
          <p:spPr bwMode="auto">
            <a:xfrm>
              <a:off x="5354638" y="2605088"/>
              <a:ext cx="488950" cy="412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2" name="AutoShape 123"/>
            <p:cNvSpPr/>
            <p:nvPr/>
          </p:nvSpPr>
          <p:spPr bwMode="auto">
            <a:xfrm>
              <a:off x="4378325" y="2560638"/>
              <a:ext cx="487363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3" name="AutoShape 124"/>
            <p:cNvSpPr/>
            <p:nvPr/>
          </p:nvSpPr>
          <p:spPr bwMode="auto">
            <a:xfrm>
              <a:off x="4514850" y="2697163"/>
              <a:ext cx="214313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4" name="AutoShape 125"/>
            <p:cNvSpPr/>
            <p:nvPr/>
          </p:nvSpPr>
          <p:spPr bwMode="auto">
            <a:xfrm>
              <a:off x="4560888" y="2741613"/>
              <a:ext cx="122237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5" name="AutoShape 126"/>
            <p:cNvSpPr/>
            <p:nvPr/>
          </p:nvSpPr>
          <p:spPr bwMode="auto">
            <a:xfrm>
              <a:off x="3402013" y="2560638"/>
              <a:ext cx="4873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6" name="AutoShape 127"/>
            <p:cNvSpPr/>
            <p:nvPr/>
          </p:nvSpPr>
          <p:spPr bwMode="auto">
            <a:xfrm>
              <a:off x="3598863" y="2636838"/>
              <a:ext cx="115887" cy="1143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7" name="AutoShape 128"/>
            <p:cNvSpPr/>
            <p:nvPr/>
          </p:nvSpPr>
          <p:spPr bwMode="auto">
            <a:xfrm>
              <a:off x="2424113" y="2560638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8" name="AutoShape 129"/>
            <p:cNvSpPr/>
            <p:nvPr/>
          </p:nvSpPr>
          <p:spPr bwMode="auto">
            <a:xfrm>
              <a:off x="2730500" y="2620963"/>
              <a:ext cx="120650" cy="120650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9" name="AutoShape 130"/>
            <p:cNvSpPr/>
            <p:nvPr/>
          </p:nvSpPr>
          <p:spPr bwMode="auto">
            <a:xfrm>
              <a:off x="1447800" y="2560638"/>
              <a:ext cx="488950" cy="488950"/>
            </a:xfrm>
            <a:custGeom>
              <a:avLst/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0" name="AutoShape 131"/>
            <p:cNvSpPr/>
            <p:nvPr/>
          </p:nvSpPr>
          <p:spPr bwMode="auto">
            <a:xfrm>
              <a:off x="503238" y="2560638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1" name="AutoShape 132"/>
            <p:cNvSpPr/>
            <p:nvPr/>
          </p:nvSpPr>
          <p:spPr bwMode="auto">
            <a:xfrm>
              <a:off x="593725" y="2757488"/>
              <a:ext cx="61913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2" name="AutoShape 133"/>
            <p:cNvSpPr/>
            <p:nvPr/>
          </p:nvSpPr>
          <p:spPr bwMode="auto">
            <a:xfrm>
              <a:off x="685800" y="2757488"/>
              <a:ext cx="61913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3" name="AutoShape 134"/>
            <p:cNvSpPr/>
            <p:nvPr/>
          </p:nvSpPr>
          <p:spPr bwMode="auto">
            <a:xfrm>
              <a:off x="776288" y="2757488"/>
              <a:ext cx="61912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4" name="AutoShape 135"/>
            <p:cNvSpPr/>
            <p:nvPr/>
          </p:nvSpPr>
          <p:spPr bwMode="auto">
            <a:xfrm>
              <a:off x="5354638" y="1658938"/>
              <a:ext cx="488950" cy="33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681"/>
                  </a:moveTo>
                  <a:lnTo>
                    <a:pt x="19651" y="18681"/>
                  </a:lnTo>
                  <a:lnTo>
                    <a:pt x="19575" y="18681"/>
                  </a:lnTo>
                  <a:lnTo>
                    <a:pt x="16874" y="14754"/>
                  </a:lnTo>
                  <a:lnTo>
                    <a:pt x="16874" y="14727"/>
                  </a:lnTo>
                  <a:lnTo>
                    <a:pt x="16199" y="13745"/>
                  </a:lnTo>
                  <a:lnTo>
                    <a:pt x="16199" y="7854"/>
                  </a:lnTo>
                  <a:lnTo>
                    <a:pt x="19575" y="2945"/>
                  </a:lnTo>
                  <a:lnTo>
                    <a:pt x="19651" y="2945"/>
                  </a:lnTo>
                  <a:lnTo>
                    <a:pt x="20249" y="2945"/>
                  </a:lnTo>
                  <a:cubicBezTo>
                    <a:pt x="20249" y="2945"/>
                    <a:pt x="20249" y="18681"/>
                    <a:pt x="20249" y="18681"/>
                  </a:cubicBezTo>
                  <a:close/>
                  <a:moveTo>
                    <a:pt x="2024" y="19636"/>
                  </a:moveTo>
                  <a:cubicBezTo>
                    <a:pt x="1651" y="19636"/>
                    <a:pt x="1349" y="19195"/>
                    <a:pt x="1349" y="18654"/>
                  </a:cubicBezTo>
                  <a:lnTo>
                    <a:pt x="1349" y="2945"/>
                  </a:lnTo>
                  <a:cubicBezTo>
                    <a:pt x="1349" y="2402"/>
                    <a:pt x="1651" y="1963"/>
                    <a:pt x="2024" y="1963"/>
                  </a:cubicBezTo>
                  <a:lnTo>
                    <a:pt x="14849" y="1963"/>
                  </a:lnTo>
                  <a:cubicBezTo>
                    <a:pt x="15221" y="1963"/>
                    <a:pt x="15524" y="2403"/>
                    <a:pt x="15524" y="2945"/>
                  </a:cubicBezTo>
                  <a:lnTo>
                    <a:pt x="15524" y="18654"/>
                  </a:lnTo>
                  <a:cubicBezTo>
                    <a:pt x="15524" y="19195"/>
                    <a:pt x="15221" y="19636"/>
                    <a:pt x="14849" y="19636"/>
                  </a:cubicBezTo>
                  <a:cubicBezTo>
                    <a:pt x="14849" y="19636"/>
                    <a:pt x="2024" y="19636"/>
                    <a:pt x="2024" y="19636"/>
                  </a:cubicBezTo>
                  <a:close/>
                  <a:moveTo>
                    <a:pt x="20249" y="981"/>
                  </a:moveTo>
                  <a:lnTo>
                    <a:pt x="19651" y="981"/>
                  </a:lnTo>
                  <a:cubicBezTo>
                    <a:pt x="19296" y="981"/>
                    <a:pt x="18956" y="1185"/>
                    <a:pt x="18703" y="1547"/>
                  </a:cubicBezTo>
                  <a:lnTo>
                    <a:pt x="16874" y="4170"/>
                  </a:lnTo>
                  <a:lnTo>
                    <a:pt x="16874" y="2945"/>
                  </a:lnTo>
                  <a:cubicBezTo>
                    <a:pt x="16874" y="1317"/>
                    <a:pt x="15967" y="0"/>
                    <a:pt x="14849" y="0"/>
                  </a:cubicBezTo>
                  <a:lnTo>
                    <a:pt x="2024" y="0"/>
                  </a:lnTo>
                  <a:cubicBezTo>
                    <a:pt x="908" y="0"/>
                    <a:pt x="0" y="1320"/>
                    <a:pt x="0" y="2945"/>
                  </a:cubicBezTo>
                  <a:lnTo>
                    <a:pt x="0" y="9789"/>
                  </a:lnTo>
                  <a:lnTo>
                    <a:pt x="0" y="18654"/>
                  </a:lnTo>
                  <a:cubicBezTo>
                    <a:pt x="0" y="20281"/>
                    <a:pt x="905" y="21599"/>
                    <a:pt x="2024" y="21599"/>
                  </a:cubicBezTo>
                  <a:lnTo>
                    <a:pt x="14849" y="21599"/>
                  </a:lnTo>
                  <a:cubicBezTo>
                    <a:pt x="15967" y="21599"/>
                    <a:pt x="16874" y="20281"/>
                    <a:pt x="16874" y="18654"/>
                  </a:cubicBezTo>
                  <a:lnTo>
                    <a:pt x="16874" y="17456"/>
                  </a:lnTo>
                  <a:lnTo>
                    <a:pt x="18703" y="20079"/>
                  </a:lnTo>
                  <a:cubicBezTo>
                    <a:pt x="18956" y="20442"/>
                    <a:pt x="19296" y="20645"/>
                    <a:pt x="19651" y="20645"/>
                  </a:cubicBezTo>
                  <a:lnTo>
                    <a:pt x="20249" y="20645"/>
                  </a:lnTo>
                  <a:cubicBezTo>
                    <a:pt x="20994" y="20645"/>
                    <a:pt x="21600" y="19765"/>
                    <a:pt x="21600" y="18681"/>
                  </a:cubicBezTo>
                  <a:lnTo>
                    <a:pt x="21600" y="2945"/>
                  </a:lnTo>
                  <a:cubicBezTo>
                    <a:pt x="21600" y="1860"/>
                    <a:pt x="20994" y="981"/>
                    <a:pt x="20249" y="98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5" name="AutoShape 136"/>
            <p:cNvSpPr/>
            <p:nvPr/>
          </p:nvSpPr>
          <p:spPr bwMode="auto">
            <a:xfrm>
              <a:off x="4637088" y="1643063"/>
              <a:ext cx="160337" cy="161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6" name="AutoShape 137"/>
            <p:cNvSpPr/>
            <p:nvPr/>
          </p:nvSpPr>
          <p:spPr bwMode="auto">
            <a:xfrm>
              <a:off x="4378325" y="1582738"/>
              <a:ext cx="487363" cy="488950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7" name="AutoShape 138"/>
            <p:cNvSpPr/>
            <p:nvPr/>
          </p:nvSpPr>
          <p:spPr bwMode="auto">
            <a:xfrm>
              <a:off x="4637088" y="1582738"/>
              <a:ext cx="228600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8" name="AutoShape 139"/>
            <p:cNvSpPr/>
            <p:nvPr/>
          </p:nvSpPr>
          <p:spPr bwMode="auto">
            <a:xfrm>
              <a:off x="3402013" y="1582738"/>
              <a:ext cx="487362" cy="47307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9" name="AutoShape 140"/>
            <p:cNvSpPr/>
            <p:nvPr/>
          </p:nvSpPr>
          <p:spPr bwMode="auto">
            <a:xfrm>
              <a:off x="2486025" y="1706563"/>
              <a:ext cx="304800" cy="247650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0" name="AutoShape 141"/>
            <p:cNvSpPr/>
            <p:nvPr/>
          </p:nvSpPr>
          <p:spPr bwMode="auto">
            <a:xfrm>
              <a:off x="2424113" y="1643063"/>
              <a:ext cx="488950" cy="381000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1" name="AutoShape 142"/>
            <p:cNvSpPr/>
            <p:nvPr/>
          </p:nvSpPr>
          <p:spPr bwMode="auto">
            <a:xfrm>
              <a:off x="2806700" y="1722438"/>
              <a:ext cx="44450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2" name="AutoShape 143"/>
            <p:cNvSpPr/>
            <p:nvPr/>
          </p:nvSpPr>
          <p:spPr bwMode="auto">
            <a:xfrm>
              <a:off x="2790825" y="1919288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3" name="AutoShape 144"/>
            <p:cNvSpPr/>
            <p:nvPr/>
          </p:nvSpPr>
          <p:spPr bwMode="auto">
            <a:xfrm>
              <a:off x="2806700" y="1871663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4" name="AutoShape 145"/>
            <p:cNvSpPr/>
            <p:nvPr/>
          </p:nvSpPr>
          <p:spPr bwMode="auto">
            <a:xfrm>
              <a:off x="2806700" y="1827213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5" name="AutoShape 146"/>
            <p:cNvSpPr/>
            <p:nvPr/>
          </p:nvSpPr>
          <p:spPr bwMode="auto">
            <a:xfrm>
              <a:off x="2547938" y="1766888"/>
              <a:ext cx="90487" cy="63500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6" name="AutoShape 147"/>
            <p:cNvSpPr/>
            <p:nvPr/>
          </p:nvSpPr>
          <p:spPr bwMode="auto">
            <a:xfrm>
              <a:off x="1447800" y="1614488"/>
              <a:ext cx="488950" cy="425450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7" name="AutoShape 148"/>
            <p:cNvSpPr/>
            <p:nvPr/>
          </p:nvSpPr>
          <p:spPr bwMode="auto">
            <a:xfrm>
              <a:off x="1524000" y="1690688"/>
              <a:ext cx="73025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8" name="AutoShape 149"/>
            <p:cNvSpPr/>
            <p:nvPr/>
          </p:nvSpPr>
          <p:spPr bwMode="auto">
            <a:xfrm>
              <a:off x="473075" y="1643063"/>
              <a:ext cx="487363" cy="352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9" name="Freeform 147"/>
            <p:cNvSpPr>
              <a:spLocks noEditPoints="1"/>
            </p:cNvSpPr>
            <p:nvPr/>
          </p:nvSpPr>
          <p:spPr bwMode="auto">
            <a:xfrm>
              <a:off x="422275" y="5408613"/>
              <a:ext cx="401638" cy="454025"/>
            </a:xfrm>
            <a:custGeom>
              <a:avLst/>
              <a:gdLst>
                <a:gd name="T0" fmla="*/ 300 w 320"/>
                <a:gd name="T1" fmla="*/ 0 h 360"/>
                <a:gd name="T2" fmla="*/ 256 w 320"/>
                <a:gd name="T3" fmla="*/ 0 h 360"/>
                <a:gd name="T4" fmla="*/ 240 w 320"/>
                <a:gd name="T5" fmla="*/ 20 h 360"/>
                <a:gd name="T6" fmla="*/ 240 w 320"/>
                <a:gd name="T7" fmla="*/ 360 h 360"/>
                <a:gd name="T8" fmla="*/ 320 w 320"/>
                <a:gd name="T9" fmla="*/ 360 h 360"/>
                <a:gd name="T10" fmla="*/ 320 w 320"/>
                <a:gd name="T11" fmla="*/ 20 h 360"/>
                <a:gd name="T12" fmla="*/ 300 w 320"/>
                <a:gd name="T13" fmla="*/ 0 h 360"/>
                <a:gd name="T14" fmla="*/ 180 w 320"/>
                <a:gd name="T15" fmla="*/ 120 h 360"/>
                <a:gd name="T16" fmla="*/ 136 w 320"/>
                <a:gd name="T17" fmla="*/ 120 h 360"/>
                <a:gd name="T18" fmla="*/ 120 w 320"/>
                <a:gd name="T19" fmla="*/ 140 h 360"/>
                <a:gd name="T20" fmla="*/ 120 w 320"/>
                <a:gd name="T21" fmla="*/ 360 h 360"/>
                <a:gd name="T22" fmla="*/ 200 w 320"/>
                <a:gd name="T23" fmla="*/ 360 h 360"/>
                <a:gd name="T24" fmla="*/ 200 w 320"/>
                <a:gd name="T25" fmla="*/ 140 h 360"/>
                <a:gd name="T26" fmla="*/ 180 w 320"/>
                <a:gd name="T27" fmla="*/ 120 h 360"/>
                <a:gd name="T28" fmla="*/ 60 w 320"/>
                <a:gd name="T29" fmla="*/ 240 h 360"/>
                <a:gd name="T30" fmla="*/ 16 w 320"/>
                <a:gd name="T31" fmla="*/ 240 h 360"/>
                <a:gd name="T32" fmla="*/ 0 w 320"/>
                <a:gd name="T33" fmla="*/ 260 h 360"/>
                <a:gd name="T34" fmla="*/ 0 w 320"/>
                <a:gd name="T35" fmla="*/ 360 h 360"/>
                <a:gd name="T36" fmla="*/ 80 w 320"/>
                <a:gd name="T37" fmla="*/ 360 h 360"/>
                <a:gd name="T38" fmla="*/ 80 w 320"/>
                <a:gd name="T39" fmla="*/ 260 h 360"/>
                <a:gd name="T40" fmla="*/ 60 w 320"/>
                <a:gd name="T41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grpSp>
          <p:nvGrpSpPr>
            <p:cNvPr id="150" name="Group 299"/>
            <p:cNvGrpSpPr/>
            <p:nvPr/>
          </p:nvGrpSpPr>
          <p:grpSpPr>
            <a:xfrm>
              <a:off x="1619362" y="5410059"/>
              <a:ext cx="182485" cy="464152"/>
              <a:chOff x="6141009" y="3540977"/>
              <a:chExt cx="85046" cy="216315"/>
            </a:xfrm>
            <a:grpFill/>
          </p:grpSpPr>
          <p:sp>
            <p:nvSpPr>
              <p:cNvPr id="18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51" name="Group 302"/>
            <p:cNvGrpSpPr/>
            <p:nvPr/>
          </p:nvGrpSpPr>
          <p:grpSpPr>
            <a:xfrm>
              <a:off x="2637310" y="5410149"/>
              <a:ext cx="215525" cy="464813"/>
              <a:chOff x="6138760" y="4271257"/>
              <a:chExt cx="97227" cy="209688"/>
            </a:xfrm>
            <a:grpFill/>
          </p:grpSpPr>
          <p:sp>
            <p:nvSpPr>
              <p:cNvPr id="179" name="Oval 15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80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sp>
          <p:nvSpPr>
            <p:cNvPr id="152" name="Freeform 19"/>
            <p:cNvSpPr>
              <a:spLocks noEditPoints="1"/>
            </p:cNvSpPr>
            <p:nvPr/>
          </p:nvSpPr>
          <p:spPr bwMode="auto">
            <a:xfrm>
              <a:off x="4383088" y="5434013"/>
              <a:ext cx="515937" cy="415925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3" name="Freeform 15"/>
            <p:cNvSpPr>
              <a:spLocks noEditPoints="1"/>
            </p:cNvSpPr>
            <p:nvPr/>
          </p:nvSpPr>
          <p:spPr bwMode="auto">
            <a:xfrm>
              <a:off x="3438525" y="5389563"/>
              <a:ext cx="452438" cy="450850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4" name="Freeform 11"/>
            <p:cNvSpPr>
              <a:spLocks noEditPoints="1"/>
            </p:cNvSpPr>
            <p:nvPr/>
          </p:nvSpPr>
          <p:spPr bwMode="auto">
            <a:xfrm>
              <a:off x="5422900" y="5370513"/>
              <a:ext cx="474663" cy="476250"/>
            </a:xfrm>
            <a:custGeom>
              <a:avLst/>
              <a:gdLst>
                <a:gd name="T0" fmla="*/ 381 w 402"/>
                <a:gd name="T1" fmla="*/ 10 h 404"/>
                <a:gd name="T2" fmla="*/ 365 w 402"/>
                <a:gd name="T3" fmla="*/ 3 h 404"/>
                <a:gd name="T4" fmla="*/ 358 w 402"/>
                <a:gd name="T5" fmla="*/ 18 h 404"/>
                <a:gd name="T6" fmla="*/ 312 w 402"/>
                <a:gd name="T7" fmla="*/ 133 h 404"/>
                <a:gd name="T8" fmla="*/ 301 w 402"/>
                <a:gd name="T9" fmla="*/ 116 h 404"/>
                <a:gd name="T10" fmla="*/ 282 w 402"/>
                <a:gd name="T11" fmla="*/ 106 h 404"/>
                <a:gd name="T12" fmla="*/ 219 w 402"/>
                <a:gd name="T13" fmla="*/ 107 h 404"/>
                <a:gd name="T14" fmla="*/ 197 w 402"/>
                <a:gd name="T15" fmla="*/ 113 h 404"/>
                <a:gd name="T16" fmla="*/ 11 w 402"/>
                <a:gd name="T17" fmla="*/ 245 h 404"/>
                <a:gd name="T18" fmla="*/ 6 w 402"/>
                <a:gd name="T19" fmla="*/ 273 h 404"/>
                <a:gd name="T20" fmla="*/ 91 w 402"/>
                <a:gd name="T21" fmla="*/ 395 h 404"/>
                <a:gd name="T22" fmla="*/ 116 w 402"/>
                <a:gd name="T23" fmla="*/ 397 h 404"/>
                <a:gd name="T24" fmla="*/ 302 w 402"/>
                <a:gd name="T25" fmla="*/ 265 h 404"/>
                <a:gd name="T26" fmla="*/ 316 w 402"/>
                <a:gd name="T27" fmla="*/ 247 h 404"/>
                <a:gd name="T28" fmla="*/ 336 w 402"/>
                <a:gd name="T29" fmla="*/ 184 h 404"/>
                <a:gd name="T30" fmla="*/ 333 w 402"/>
                <a:gd name="T31" fmla="*/ 163 h 404"/>
                <a:gd name="T32" fmla="*/ 326 w 402"/>
                <a:gd name="T33" fmla="*/ 153 h 404"/>
                <a:gd name="T34" fmla="*/ 381 w 402"/>
                <a:gd name="T35" fmla="*/ 10 h 404"/>
                <a:gd name="T36" fmla="*/ 294 w 402"/>
                <a:gd name="T37" fmla="*/ 197 h 404"/>
                <a:gd name="T38" fmla="*/ 250 w 402"/>
                <a:gd name="T39" fmla="*/ 189 h 404"/>
                <a:gd name="T40" fmla="*/ 258 w 402"/>
                <a:gd name="T41" fmla="*/ 144 h 404"/>
                <a:gd name="T42" fmla="*/ 295 w 402"/>
                <a:gd name="T43" fmla="*/ 145 h 404"/>
                <a:gd name="T44" fmla="*/ 285 w 402"/>
                <a:gd name="T45" fmla="*/ 150 h 404"/>
                <a:gd name="T46" fmla="*/ 279 w 402"/>
                <a:gd name="T47" fmla="*/ 166 h 404"/>
                <a:gd name="T48" fmla="*/ 290 w 402"/>
                <a:gd name="T49" fmla="*/ 173 h 404"/>
                <a:gd name="T50" fmla="*/ 295 w 402"/>
                <a:gd name="T51" fmla="*/ 172 h 404"/>
                <a:gd name="T52" fmla="*/ 307 w 402"/>
                <a:gd name="T53" fmla="*/ 165 h 404"/>
                <a:gd name="T54" fmla="*/ 294 w 402"/>
                <a:gd name="T55" fmla="*/ 197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2" h="404">
                  <a:moveTo>
                    <a:pt x="381" y="10"/>
                  </a:moveTo>
                  <a:cubicBezTo>
                    <a:pt x="378" y="4"/>
                    <a:pt x="372" y="0"/>
                    <a:pt x="365" y="3"/>
                  </a:cubicBezTo>
                  <a:cubicBezTo>
                    <a:pt x="359" y="5"/>
                    <a:pt x="356" y="12"/>
                    <a:pt x="358" y="18"/>
                  </a:cubicBezTo>
                  <a:cubicBezTo>
                    <a:pt x="376" y="71"/>
                    <a:pt x="340" y="111"/>
                    <a:pt x="312" y="133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297" y="111"/>
                    <a:pt x="289" y="106"/>
                    <a:pt x="282" y="106"/>
                  </a:cubicBezTo>
                  <a:cubicBezTo>
                    <a:pt x="219" y="107"/>
                    <a:pt x="219" y="107"/>
                    <a:pt x="219" y="107"/>
                  </a:cubicBezTo>
                  <a:cubicBezTo>
                    <a:pt x="212" y="106"/>
                    <a:pt x="203" y="109"/>
                    <a:pt x="197" y="113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2" y="251"/>
                    <a:pt x="0" y="264"/>
                    <a:pt x="6" y="273"/>
                  </a:cubicBezTo>
                  <a:cubicBezTo>
                    <a:pt x="91" y="395"/>
                    <a:pt x="91" y="395"/>
                    <a:pt x="91" y="395"/>
                  </a:cubicBezTo>
                  <a:cubicBezTo>
                    <a:pt x="97" y="404"/>
                    <a:pt x="107" y="403"/>
                    <a:pt x="116" y="397"/>
                  </a:cubicBezTo>
                  <a:cubicBezTo>
                    <a:pt x="302" y="265"/>
                    <a:pt x="302" y="265"/>
                    <a:pt x="302" y="265"/>
                  </a:cubicBezTo>
                  <a:cubicBezTo>
                    <a:pt x="308" y="261"/>
                    <a:pt x="314" y="253"/>
                    <a:pt x="316" y="247"/>
                  </a:cubicBezTo>
                  <a:cubicBezTo>
                    <a:pt x="336" y="184"/>
                    <a:pt x="336" y="184"/>
                    <a:pt x="336" y="184"/>
                  </a:cubicBezTo>
                  <a:cubicBezTo>
                    <a:pt x="338" y="178"/>
                    <a:pt x="337" y="168"/>
                    <a:pt x="333" y="16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63" y="124"/>
                    <a:pt x="402" y="73"/>
                    <a:pt x="381" y="10"/>
                  </a:cubicBezTo>
                  <a:close/>
                  <a:moveTo>
                    <a:pt x="294" y="197"/>
                  </a:moveTo>
                  <a:cubicBezTo>
                    <a:pt x="280" y="207"/>
                    <a:pt x="260" y="204"/>
                    <a:pt x="250" y="189"/>
                  </a:cubicBezTo>
                  <a:cubicBezTo>
                    <a:pt x="240" y="175"/>
                    <a:pt x="243" y="155"/>
                    <a:pt x="258" y="144"/>
                  </a:cubicBezTo>
                  <a:cubicBezTo>
                    <a:pt x="269" y="136"/>
                    <a:pt x="284" y="137"/>
                    <a:pt x="295" y="145"/>
                  </a:cubicBezTo>
                  <a:cubicBezTo>
                    <a:pt x="289" y="148"/>
                    <a:pt x="285" y="150"/>
                    <a:pt x="285" y="150"/>
                  </a:cubicBezTo>
                  <a:cubicBezTo>
                    <a:pt x="279" y="153"/>
                    <a:pt x="276" y="160"/>
                    <a:pt x="279" y="166"/>
                  </a:cubicBezTo>
                  <a:cubicBezTo>
                    <a:pt x="281" y="171"/>
                    <a:pt x="285" y="173"/>
                    <a:pt x="290" y="173"/>
                  </a:cubicBezTo>
                  <a:cubicBezTo>
                    <a:pt x="292" y="173"/>
                    <a:pt x="293" y="173"/>
                    <a:pt x="295" y="172"/>
                  </a:cubicBezTo>
                  <a:cubicBezTo>
                    <a:pt x="299" y="170"/>
                    <a:pt x="303" y="168"/>
                    <a:pt x="307" y="165"/>
                  </a:cubicBezTo>
                  <a:cubicBezTo>
                    <a:pt x="309" y="177"/>
                    <a:pt x="304" y="190"/>
                    <a:pt x="294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5" name="Freeform 21"/>
            <p:cNvSpPr>
              <a:spLocks noEditPoints="1"/>
            </p:cNvSpPr>
            <p:nvPr/>
          </p:nvSpPr>
          <p:spPr bwMode="auto">
            <a:xfrm>
              <a:off x="6491288" y="5370513"/>
              <a:ext cx="517525" cy="517525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6" name="Freeform 26"/>
            <p:cNvSpPr/>
            <p:nvPr/>
          </p:nvSpPr>
          <p:spPr bwMode="auto">
            <a:xfrm>
              <a:off x="7400925" y="5408613"/>
              <a:ext cx="425450" cy="441325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grpSp>
          <p:nvGrpSpPr>
            <p:cNvPr id="157" name="Group 159"/>
            <p:cNvGrpSpPr/>
            <p:nvPr/>
          </p:nvGrpSpPr>
          <p:grpSpPr>
            <a:xfrm>
              <a:off x="8324962" y="5409406"/>
              <a:ext cx="584219" cy="460272"/>
              <a:chOff x="1058564" y="1781841"/>
              <a:chExt cx="649993" cy="512092"/>
            </a:xfrm>
            <a:grpFill/>
          </p:grpSpPr>
          <p:sp>
            <p:nvSpPr>
              <p:cNvPr id="177" name="Freeform 31"/>
              <p:cNvSpPr/>
              <p:nvPr/>
            </p:nvSpPr>
            <p:spPr bwMode="auto">
              <a:xfrm>
                <a:off x="1058564" y="1823776"/>
                <a:ext cx="457253" cy="470157"/>
              </a:xfrm>
              <a:custGeom>
                <a:avLst/>
                <a:gdLst>
                  <a:gd name="T0" fmla="*/ 191 w 240"/>
                  <a:gd name="T1" fmla="*/ 0 h 247"/>
                  <a:gd name="T2" fmla="*/ 49 w 240"/>
                  <a:gd name="T3" fmla="*/ 0 h 247"/>
                  <a:gd name="T4" fmla="*/ 0 w 240"/>
                  <a:gd name="T5" fmla="*/ 49 h 247"/>
                  <a:gd name="T6" fmla="*/ 0 w 240"/>
                  <a:gd name="T7" fmla="*/ 129 h 247"/>
                  <a:gd name="T8" fmla="*/ 49 w 240"/>
                  <a:gd name="T9" fmla="*/ 178 h 247"/>
                  <a:gd name="T10" fmla="*/ 57 w 240"/>
                  <a:gd name="T11" fmla="*/ 178 h 247"/>
                  <a:gd name="T12" fmla="*/ 32 w 240"/>
                  <a:gd name="T13" fmla="*/ 245 h 247"/>
                  <a:gd name="T14" fmla="*/ 121 w 240"/>
                  <a:gd name="T15" fmla="*/ 178 h 247"/>
                  <a:gd name="T16" fmla="*/ 191 w 240"/>
                  <a:gd name="T17" fmla="*/ 178 h 247"/>
                  <a:gd name="T18" fmla="*/ 240 w 240"/>
                  <a:gd name="T19" fmla="*/ 129 h 247"/>
                  <a:gd name="T20" fmla="*/ 240 w 240"/>
                  <a:gd name="T21" fmla="*/ 49 h 247"/>
                  <a:gd name="T22" fmla="*/ 191 w 240"/>
                  <a:gd name="T23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247">
                    <a:moveTo>
                      <a:pt x="191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22" y="0"/>
                      <a:pt x="0" y="22"/>
                      <a:pt x="0" y="4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56"/>
                      <a:pt x="22" y="178"/>
                      <a:pt x="49" y="178"/>
                    </a:cubicBezTo>
                    <a:cubicBezTo>
                      <a:pt x="57" y="178"/>
                      <a:pt x="57" y="178"/>
                      <a:pt x="57" y="178"/>
                    </a:cubicBezTo>
                    <a:cubicBezTo>
                      <a:pt x="49" y="198"/>
                      <a:pt x="31" y="247"/>
                      <a:pt x="32" y="245"/>
                    </a:cubicBezTo>
                    <a:cubicBezTo>
                      <a:pt x="32" y="244"/>
                      <a:pt x="97" y="196"/>
                      <a:pt x="121" y="178"/>
                    </a:cubicBezTo>
                    <a:cubicBezTo>
                      <a:pt x="191" y="178"/>
                      <a:pt x="191" y="178"/>
                      <a:pt x="191" y="178"/>
                    </a:cubicBezTo>
                    <a:cubicBezTo>
                      <a:pt x="218" y="178"/>
                      <a:pt x="240" y="156"/>
                      <a:pt x="240" y="129"/>
                    </a:cubicBezTo>
                    <a:cubicBezTo>
                      <a:pt x="240" y="49"/>
                      <a:pt x="240" y="49"/>
                      <a:pt x="240" y="49"/>
                    </a:cubicBezTo>
                    <a:cubicBezTo>
                      <a:pt x="240" y="22"/>
                      <a:pt x="218" y="0"/>
                      <a:pt x="1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8" name="Freeform 32"/>
              <p:cNvSpPr/>
              <p:nvPr/>
            </p:nvSpPr>
            <p:spPr bwMode="auto">
              <a:xfrm>
                <a:off x="1378722" y="1781841"/>
                <a:ext cx="329835" cy="384674"/>
              </a:xfrm>
              <a:custGeom>
                <a:avLst/>
                <a:gdLst>
                  <a:gd name="T0" fmla="*/ 133 w 173"/>
                  <a:gd name="T1" fmla="*/ 0 h 202"/>
                  <a:gd name="T2" fmla="*/ 18 w 173"/>
                  <a:gd name="T3" fmla="*/ 0 h 202"/>
                  <a:gd name="T4" fmla="*/ 0 w 173"/>
                  <a:gd name="T5" fmla="*/ 5 h 202"/>
                  <a:gd name="T6" fmla="*/ 33 w 173"/>
                  <a:gd name="T7" fmla="*/ 5 h 202"/>
                  <a:gd name="T8" fmla="*/ 89 w 173"/>
                  <a:gd name="T9" fmla="*/ 61 h 202"/>
                  <a:gd name="T10" fmla="*/ 89 w 173"/>
                  <a:gd name="T11" fmla="*/ 151 h 202"/>
                  <a:gd name="T12" fmla="*/ 89 w 173"/>
                  <a:gd name="T13" fmla="*/ 156 h 202"/>
                  <a:gd name="T14" fmla="*/ 148 w 173"/>
                  <a:gd name="T15" fmla="*/ 201 h 202"/>
                  <a:gd name="T16" fmla="*/ 127 w 173"/>
                  <a:gd name="T17" fmla="*/ 145 h 202"/>
                  <a:gd name="T18" fmla="*/ 133 w 173"/>
                  <a:gd name="T19" fmla="*/ 145 h 202"/>
                  <a:gd name="T20" fmla="*/ 173 w 173"/>
                  <a:gd name="T21" fmla="*/ 105 h 202"/>
                  <a:gd name="T22" fmla="*/ 173 w 173"/>
                  <a:gd name="T23" fmla="*/ 41 h 202"/>
                  <a:gd name="T24" fmla="*/ 133 w 173"/>
                  <a:gd name="T25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202">
                    <a:moveTo>
                      <a:pt x="13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1" y="0"/>
                      <a:pt x="5" y="2"/>
                      <a:pt x="0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64" y="5"/>
                      <a:pt x="89" y="30"/>
                      <a:pt x="89" y="61"/>
                    </a:cubicBezTo>
                    <a:cubicBezTo>
                      <a:pt x="89" y="151"/>
                      <a:pt x="89" y="151"/>
                      <a:pt x="89" y="151"/>
                    </a:cubicBezTo>
                    <a:cubicBezTo>
                      <a:pt x="89" y="153"/>
                      <a:pt x="89" y="154"/>
                      <a:pt x="89" y="156"/>
                    </a:cubicBezTo>
                    <a:cubicBezTo>
                      <a:pt x="113" y="174"/>
                      <a:pt x="148" y="200"/>
                      <a:pt x="148" y="201"/>
                    </a:cubicBezTo>
                    <a:cubicBezTo>
                      <a:pt x="148" y="202"/>
                      <a:pt x="133" y="162"/>
                      <a:pt x="127" y="145"/>
                    </a:cubicBezTo>
                    <a:cubicBezTo>
                      <a:pt x="133" y="145"/>
                      <a:pt x="133" y="145"/>
                      <a:pt x="133" y="145"/>
                    </a:cubicBezTo>
                    <a:cubicBezTo>
                      <a:pt x="155" y="145"/>
                      <a:pt x="173" y="127"/>
                      <a:pt x="173" y="105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18"/>
                      <a:pt x="155" y="0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58" name="Group 162"/>
            <p:cNvGrpSpPr/>
            <p:nvPr/>
          </p:nvGrpSpPr>
          <p:grpSpPr>
            <a:xfrm>
              <a:off x="9341951" y="5409406"/>
              <a:ext cx="467115" cy="355675"/>
              <a:chOff x="2070649" y="1631036"/>
              <a:chExt cx="723379" cy="550800"/>
            </a:xfrm>
            <a:grpFill/>
          </p:grpSpPr>
          <p:sp>
            <p:nvSpPr>
              <p:cNvPr id="173" name="Oval 35"/>
              <p:cNvSpPr>
                <a:spLocks noChangeArrowheads="1"/>
              </p:cNvSpPr>
              <p:nvPr/>
            </p:nvSpPr>
            <p:spPr bwMode="auto">
              <a:xfrm>
                <a:off x="2344840" y="2015709"/>
                <a:ext cx="165321" cy="1661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4" name="Freeform 36"/>
              <p:cNvSpPr/>
              <p:nvPr/>
            </p:nvSpPr>
            <p:spPr bwMode="auto">
              <a:xfrm>
                <a:off x="2228712" y="1861679"/>
                <a:ext cx="405641" cy="169353"/>
              </a:xfrm>
              <a:custGeom>
                <a:avLst/>
                <a:gdLst>
                  <a:gd name="T0" fmla="*/ 105 w 213"/>
                  <a:gd name="T1" fmla="*/ 31 h 89"/>
                  <a:gd name="T2" fmla="*/ 191 w 213"/>
                  <a:gd name="T3" fmla="*/ 89 h 89"/>
                  <a:gd name="T4" fmla="*/ 213 w 213"/>
                  <a:gd name="T5" fmla="*/ 64 h 89"/>
                  <a:gd name="T6" fmla="*/ 105 w 213"/>
                  <a:gd name="T7" fmla="*/ 0 h 89"/>
                  <a:gd name="T8" fmla="*/ 0 w 213"/>
                  <a:gd name="T9" fmla="*/ 58 h 89"/>
                  <a:gd name="T10" fmla="*/ 21 w 213"/>
                  <a:gd name="T11" fmla="*/ 82 h 89"/>
                  <a:gd name="T12" fmla="*/ 105 w 213"/>
                  <a:gd name="T13" fmla="*/ 3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89">
                    <a:moveTo>
                      <a:pt x="105" y="31"/>
                    </a:moveTo>
                    <a:cubicBezTo>
                      <a:pt x="144" y="31"/>
                      <a:pt x="177" y="54"/>
                      <a:pt x="191" y="89"/>
                    </a:cubicBezTo>
                    <a:cubicBezTo>
                      <a:pt x="213" y="64"/>
                      <a:pt x="213" y="64"/>
                      <a:pt x="213" y="64"/>
                    </a:cubicBezTo>
                    <a:cubicBezTo>
                      <a:pt x="192" y="26"/>
                      <a:pt x="152" y="0"/>
                      <a:pt x="105" y="0"/>
                    </a:cubicBezTo>
                    <a:cubicBezTo>
                      <a:pt x="61" y="0"/>
                      <a:pt x="22" y="23"/>
                      <a:pt x="0" y="58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7" y="51"/>
                      <a:pt x="68" y="31"/>
                      <a:pt x="105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5" name="Freeform 37"/>
              <p:cNvSpPr/>
              <p:nvPr/>
            </p:nvSpPr>
            <p:spPr bwMode="auto">
              <a:xfrm>
                <a:off x="2157745" y="1749583"/>
                <a:ext cx="549187" cy="195966"/>
              </a:xfrm>
              <a:custGeom>
                <a:avLst/>
                <a:gdLst>
                  <a:gd name="T0" fmla="*/ 142 w 288"/>
                  <a:gd name="T1" fmla="*/ 34 h 103"/>
                  <a:gd name="T2" fmla="*/ 264 w 288"/>
                  <a:gd name="T3" fmla="*/ 103 h 103"/>
                  <a:gd name="T4" fmla="*/ 288 w 288"/>
                  <a:gd name="T5" fmla="*/ 76 h 103"/>
                  <a:gd name="T6" fmla="*/ 142 w 288"/>
                  <a:gd name="T7" fmla="*/ 0 h 103"/>
                  <a:gd name="T8" fmla="*/ 0 w 288"/>
                  <a:gd name="T9" fmla="*/ 71 h 103"/>
                  <a:gd name="T10" fmla="*/ 23 w 288"/>
                  <a:gd name="T11" fmla="*/ 97 h 103"/>
                  <a:gd name="T12" fmla="*/ 142 w 288"/>
                  <a:gd name="T13" fmla="*/ 3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03">
                    <a:moveTo>
                      <a:pt x="142" y="34"/>
                    </a:moveTo>
                    <a:cubicBezTo>
                      <a:pt x="194" y="34"/>
                      <a:pt x="239" y="62"/>
                      <a:pt x="264" y="103"/>
                    </a:cubicBezTo>
                    <a:cubicBezTo>
                      <a:pt x="288" y="76"/>
                      <a:pt x="288" y="76"/>
                      <a:pt x="288" y="76"/>
                    </a:cubicBezTo>
                    <a:cubicBezTo>
                      <a:pt x="256" y="30"/>
                      <a:pt x="202" y="0"/>
                      <a:pt x="142" y="0"/>
                    </a:cubicBezTo>
                    <a:cubicBezTo>
                      <a:pt x="84" y="0"/>
                      <a:pt x="32" y="28"/>
                      <a:pt x="0" y="71"/>
                    </a:cubicBezTo>
                    <a:cubicBezTo>
                      <a:pt x="23" y="97"/>
                      <a:pt x="23" y="97"/>
                      <a:pt x="23" y="97"/>
                    </a:cubicBezTo>
                    <a:cubicBezTo>
                      <a:pt x="49" y="59"/>
                      <a:pt x="93" y="34"/>
                      <a:pt x="14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6" name="Freeform 38"/>
              <p:cNvSpPr/>
              <p:nvPr/>
            </p:nvSpPr>
            <p:spPr bwMode="auto">
              <a:xfrm>
                <a:off x="2070649" y="1631036"/>
                <a:ext cx="723379" cy="229030"/>
              </a:xfrm>
              <a:custGeom>
                <a:avLst/>
                <a:gdLst>
                  <a:gd name="T0" fmla="*/ 188 w 380"/>
                  <a:gd name="T1" fmla="*/ 36 h 120"/>
                  <a:gd name="T2" fmla="*/ 355 w 380"/>
                  <a:gd name="T3" fmla="*/ 120 h 120"/>
                  <a:gd name="T4" fmla="*/ 380 w 380"/>
                  <a:gd name="T5" fmla="*/ 93 h 120"/>
                  <a:gd name="T6" fmla="*/ 188 w 380"/>
                  <a:gd name="T7" fmla="*/ 0 h 120"/>
                  <a:gd name="T8" fmla="*/ 0 w 380"/>
                  <a:gd name="T9" fmla="*/ 88 h 120"/>
                  <a:gd name="T10" fmla="*/ 25 w 380"/>
                  <a:gd name="T11" fmla="*/ 115 h 120"/>
                  <a:gd name="T12" fmla="*/ 188 w 380"/>
                  <a:gd name="T13" fmla="*/ 3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0" h="120">
                    <a:moveTo>
                      <a:pt x="188" y="36"/>
                    </a:moveTo>
                    <a:cubicBezTo>
                      <a:pt x="256" y="36"/>
                      <a:pt x="317" y="69"/>
                      <a:pt x="355" y="120"/>
                    </a:cubicBezTo>
                    <a:cubicBezTo>
                      <a:pt x="380" y="93"/>
                      <a:pt x="380" y="93"/>
                      <a:pt x="380" y="93"/>
                    </a:cubicBezTo>
                    <a:cubicBezTo>
                      <a:pt x="335" y="36"/>
                      <a:pt x="266" y="0"/>
                      <a:pt x="188" y="0"/>
                    </a:cubicBezTo>
                    <a:cubicBezTo>
                      <a:pt x="113" y="0"/>
                      <a:pt x="45" y="34"/>
                      <a:pt x="0" y="88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63" y="67"/>
                      <a:pt x="122" y="36"/>
                      <a:pt x="18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59" name="Group 167"/>
            <p:cNvGrpSpPr/>
            <p:nvPr/>
          </p:nvGrpSpPr>
          <p:grpSpPr>
            <a:xfrm>
              <a:off x="10356962" y="5409406"/>
              <a:ext cx="466891" cy="361155"/>
              <a:chOff x="3727889" y="-113301"/>
              <a:chExt cx="548381" cy="424189"/>
            </a:xfrm>
            <a:grpFill/>
          </p:grpSpPr>
          <p:sp>
            <p:nvSpPr>
              <p:cNvPr id="165" name="Oval 43"/>
              <p:cNvSpPr>
                <a:spLocks noChangeArrowheads="1"/>
              </p:cNvSpPr>
              <p:nvPr/>
            </p:nvSpPr>
            <p:spPr bwMode="auto">
              <a:xfrm>
                <a:off x="3954500" y="47987"/>
                <a:ext cx="96773" cy="975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6" name="Freeform 44"/>
              <p:cNvSpPr/>
              <p:nvPr/>
            </p:nvSpPr>
            <p:spPr bwMode="auto">
              <a:xfrm>
                <a:off x="4042402" y="-20560"/>
                <a:ext cx="98386" cy="238707"/>
              </a:xfrm>
              <a:custGeom>
                <a:avLst/>
                <a:gdLst>
                  <a:gd name="T0" fmla="*/ 34 w 52"/>
                  <a:gd name="T1" fmla="*/ 61 h 125"/>
                  <a:gd name="T2" fmla="*/ 0 w 52"/>
                  <a:gd name="T3" fmla="*/ 112 h 125"/>
                  <a:gd name="T4" fmla="*/ 15 w 52"/>
                  <a:gd name="T5" fmla="*/ 125 h 125"/>
                  <a:gd name="T6" fmla="*/ 52 w 52"/>
                  <a:gd name="T7" fmla="*/ 61 h 125"/>
                  <a:gd name="T8" fmla="*/ 18 w 52"/>
                  <a:gd name="T9" fmla="*/ 0 h 125"/>
                  <a:gd name="T10" fmla="*/ 4 w 52"/>
                  <a:gd name="T11" fmla="*/ 12 h 125"/>
                  <a:gd name="T12" fmla="*/ 34 w 52"/>
                  <a:gd name="T13" fmla="*/ 6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25">
                    <a:moveTo>
                      <a:pt x="34" y="61"/>
                    </a:moveTo>
                    <a:cubicBezTo>
                      <a:pt x="34" y="84"/>
                      <a:pt x="20" y="104"/>
                      <a:pt x="0" y="112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37" y="113"/>
                      <a:pt x="52" y="89"/>
                      <a:pt x="52" y="61"/>
                    </a:cubicBezTo>
                    <a:cubicBezTo>
                      <a:pt x="52" y="35"/>
                      <a:pt x="39" y="13"/>
                      <a:pt x="18" y="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2" y="21"/>
                      <a:pt x="34" y="40"/>
                      <a:pt x="3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7" name="Freeform 45"/>
              <p:cNvSpPr/>
              <p:nvPr/>
            </p:nvSpPr>
            <p:spPr bwMode="auto">
              <a:xfrm>
                <a:off x="4093208" y="-62495"/>
                <a:ext cx="114515" cy="322577"/>
              </a:xfrm>
              <a:custGeom>
                <a:avLst/>
                <a:gdLst>
                  <a:gd name="T0" fmla="*/ 40 w 60"/>
                  <a:gd name="T1" fmla="*/ 83 h 169"/>
                  <a:gd name="T2" fmla="*/ 0 w 60"/>
                  <a:gd name="T3" fmla="*/ 155 h 169"/>
                  <a:gd name="T4" fmla="*/ 15 w 60"/>
                  <a:gd name="T5" fmla="*/ 169 h 169"/>
                  <a:gd name="T6" fmla="*/ 60 w 60"/>
                  <a:gd name="T7" fmla="*/ 83 h 169"/>
                  <a:gd name="T8" fmla="*/ 19 w 60"/>
                  <a:gd name="T9" fmla="*/ 0 h 169"/>
                  <a:gd name="T10" fmla="*/ 3 w 60"/>
                  <a:gd name="T11" fmla="*/ 14 h 169"/>
                  <a:gd name="T12" fmla="*/ 40 w 60"/>
                  <a:gd name="T13" fmla="*/ 83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69">
                    <a:moveTo>
                      <a:pt x="40" y="83"/>
                    </a:moveTo>
                    <a:cubicBezTo>
                      <a:pt x="40" y="114"/>
                      <a:pt x="24" y="140"/>
                      <a:pt x="0" y="155"/>
                    </a:cubicBezTo>
                    <a:cubicBezTo>
                      <a:pt x="15" y="169"/>
                      <a:pt x="15" y="169"/>
                      <a:pt x="15" y="169"/>
                    </a:cubicBezTo>
                    <a:cubicBezTo>
                      <a:pt x="42" y="150"/>
                      <a:pt x="60" y="119"/>
                      <a:pt x="60" y="83"/>
                    </a:cubicBezTo>
                    <a:cubicBezTo>
                      <a:pt x="60" y="49"/>
                      <a:pt x="44" y="19"/>
                      <a:pt x="1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5" y="29"/>
                      <a:pt x="40" y="54"/>
                      <a:pt x="40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8" name="Freeform 46"/>
              <p:cNvSpPr/>
              <p:nvPr/>
            </p:nvSpPr>
            <p:spPr bwMode="auto">
              <a:xfrm>
                <a:off x="4143207" y="-113301"/>
                <a:ext cx="133063" cy="424189"/>
              </a:xfrm>
              <a:custGeom>
                <a:avLst/>
                <a:gdLst>
                  <a:gd name="T0" fmla="*/ 49 w 70"/>
                  <a:gd name="T1" fmla="*/ 110 h 223"/>
                  <a:gd name="T2" fmla="*/ 0 w 70"/>
                  <a:gd name="T3" fmla="*/ 209 h 223"/>
                  <a:gd name="T4" fmla="*/ 16 w 70"/>
                  <a:gd name="T5" fmla="*/ 223 h 223"/>
                  <a:gd name="T6" fmla="*/ 70 w 70"/>
                  <a:gd name="T7" fmla="*/ 110 h 223"/>
                  <a:gd name="T8" fmla="*/ 19 w 70"/>
                  <a:gd name="T9" fmla="*/ 0 h 223"/>
                  <a:gd name="T10" fmla="*/ 3 w 70"/>
                  <a:gd name="T11" fmla="*/ 14 h 223"/>
                  <a:gd name="T12" fmla="*/ 49 w 70"/>
                  <a:gd name="T13" fmla="*/ 11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223">
                    <a:moveTo>
                      <a:pt x="49" y="110"/>
                    </a:moveTo>
                    <a:cubicBezTo>
                      <a:pt x="49" y="151"/>
                      <a:pt x="30" y="186"/>
                      <a:pt x="0" y="209"/>
                    </a:cubicBezTo>
                    <a:cubicBezTo>
                      <a:pt x="16" y="223"/>
                      <a:pt x="16" y="223"/>
                      <a:pt x="16" y="223"/>
                    </a:cubicBezTo>
                    <a:cubicBezTo>
                      <a:pt x="49" y="197"/>
                      <a:pt x="70" y="156"/>
                      <a:pt x="70" y="110"/>
                    </a:cubicBezTo>
                    <a:cubicBezTo>
                      <a:pt x="70" y="66"/>
                      <a:pt x="50" y="26"/>
                      <a:pt x="1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1" y="37"/>
                      <a:pt x="49" y="71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9" name="Oval 47"/>
              <p:cNvSpPr>
                <a:spLocks noChangeArrowheads="1"/>
              </p:cNvSpPr>
              <p:nvPr/>
            </p:nvSpPr>
            <p:spPr bwMode="auto">
              <a:xfrm>
                <a:off x="3952887" y="52019"/>
                <a:ext cx="96773" cy="975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0" name="Freeform 48"/>
              <p:cNvSpPr/>
              <p:nvPr/>
            </p:nvSpPr>
            <p:spPr bwMode="auto">
              <a:xfrm>
                <a:off x="3863371" y="-20560"/>
                <a:ext cx="98386" cy="238707"/>
              </a:xfrm>
              <a:custGeom>
                <a:avLst/>
                <a:gdLst>
                  <a:gd name="T0" fmla="*/ 18 w 52"/>
                  <a:gd name="T1" fmla="*/ 64 h 125"/>
                  <a:gd name="T2" fmla="*/ 52 w 52"/>
                  <a:gd name="T3" fmla="*/ 13 h 125"/>
                  <a:gd name="T4" fmla="*/ 38 w 52"/>
                  <a:gd name="T5" fmla="*/ 0 h 125"/>
                  <a:gd name="T6" fmla="*/ 0 w 52"/>
                  <a:gd name="T7" fmla="*/ 64 h 125"/>
                  <a:gd name="T8" fmla="*/ 34 w 52"/>
                  <a:gd name="T9" fmla="*/ 125 h 125"/>
                  <a:gd name="T10" fmla="*/ 48 w 52"/>
                  <a:gd name="T11" fmla="*/ 113 h 125"/>
                  <a:gd name="T12" fmla="*/ 18 w 52"/>
                  <a:gd name="T13" fmla="*/ 6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25">
                    <a:moveTo>
                      <a:pt x="18" y="64"/>
                    </a:moveTo>
                    <a:cubicBezTo>
                      <a:pt x="18" y="41"/>
                      <a:pt x="32" y="21"/>
                      <a:pt x="52" y="13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5" y="12"/>
                      <a:pt x="0" y="36"/>
                      <a:pt x="0" y="64"/>
                    </a:cubicBezTo>
                    <a:cubicBezTo>
                      <a:pt x="0" y="90"/>
                      <a:pt x="14" y="113"/>
                      <a:pt x="34" y="125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30" y="104"/>
                      <a:pt x="18" y="85"/>
                      <a:pt x="18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1" name="Freeform 49"/>
              <p:cNvSpPr/>
              <p:nvPr/>
            </p:nvSpPr>
            <p:spPr bwMode="auto">
              <a:xfrm>
                <a:off x="3796437" y="-62495"/>
                <a:ext cx="116128" cy="322577"/>
              </a:xfrm>
              <a:custGeom>
                <a:avLst/>
                <a:gdLst>
                  <a:gd name="T0" fmla="*/ 20 w 61"/>
                  <a:gd name="T1" fmla="*/ 86 h 169"/>
                  <a:gd name="T2" fmla="*/ 61 w 61"/>
                  <a:gd name="T3" fmla="*/ 14 h 169"/>
                  <a:gd name="T4" fmla="*/ 45 w 61"/>
                  <a:gd name="T5" fmla="*/ 0 h 169"/>
                  <a:gd name="T6" fmla="*/ 0 w 61"/>
                  <a:gd name="T7" fmla="*/ 86 h 169"/>
                  <a:gd name="T8" fmla="*/ 42 w 61"/>
                  <a:gd name="T9" fmla="*/ 169 h 169"/>
                  <a:gd name="T10" fmla="*/ 57 w 61"/>
                  <a:gd name="T11" fmla="*/ 155 h 169"/>
                  <a:gd name="T12" fmla="*/ 20 w 61"/>
                  <a:gd name="T13" fmla="*/ 8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69">
                    <a:moveTo>
                      <a:pt x="20" y="86"/>
                    </a:moveTo>
                    <a:cubicBezTo>
                      <a:pt x="20" y="55"/>
                      <a:pt x="36" y="29"/>
                      <a:pt x="61" y="14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18" y="19"/>
                      <a:pt x="0" y="50"/>
                      <a:pt x="0" y="86"/>
                    </a:cubicBezTo>
                    <a:cubicBezTo>
                      <a:pt x="0" y="120"/>
                      <a:pt x="16" y="150"/>
                      <a:pt x="42" y="169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35" y="140"/>
                      <a:pt x="20" y="115"/>
                      <a:pt x="20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2" name="Freeform 50"/>
              <p:cNvSpPr/>
              <p:nvPr/>
            </p:nvSpPr>
            <p:spPr bwMode="auto">
              <a:xfrm>
                <a:off x="3727889" y="-113301"/>
                <a:ext cx="133063" cy="424189"/>
              </a:xfrm>
              <a:custGeom>
                <a:avLst/>
                <a:gdLst>
                  <a:gd name="T0" fmla="*/ 21 w 70"/>
                  <a:gd name="T1" fmla="*/ 113 h 223"/>
                  <a:gd name="T2" fmla="*/ 70 w 70"/>
                  <a:gd name="T3" fmla="*/ 14 h 223"/>
                  <a:gd name="T4" fmla="*/ 54 w 70"/>
                  <a:gd name="T5" fmla="*/ 0 h 223"/>
                  <a:gd name="T6" fmla="*/ 0 w 70"/>
                  <a:gd name="T7" fmla="*/ 113 h 223"/>
                  <a:gd name="T8" fmla="*/ 51 w 70"/>
                  <a:gd name="T9" fmla="*/ 223 h 223"/>
                  <a:gd name="T10" fmla="*/ 67 w 70"/>
                  <a:gd name="T11" fmla="*/ 209 h 223"/>
                  <a:gd name="T12" fmla="*/ 21 w 70"/>
                  <a:gd name="T13" fmla="*/ 11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223">
                    <a:moveTo>
                      <a:pt x="21" y="113"/>
                    </a:moveTo>
                    <a:cubicBezTo>
                      <a:pt x="21" y="73"/>
                      <a:pt x="40" y="37"/>
                      <a:pt x="70" y="14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21" y="26"/>
                      <a:pt x="0" y="67"/>
                      <a:pt x="0" y="113"/>
                    </a:cubicBezTo>
                    <a:cubicBezTo>
                      <a:pt x="0" y="157"/>
                      <a:pt x="20" y="197"/>
                      <a:pt x="51" y="223"/>
                    </a:cubicBezTo>
                    <a:cubicBezTo>
                      <a:pt x="67" y="209"/>
                      <a:pt x="67" y="209"/>
                      <a:pt x="67" y="209"/>
                    </a:cubicBezTo>
                    <a:cubicBezTo>
                      <a:pt x="39" y="186"/>
                      <a:pt x="21" y="152"/>
                      <a:pt x="21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60" name="Group 2"/>
            <p:cNvGrpSpPr/>
            <p:nvPr/>
          </p:nvGrpSpPr>
          <p:grpSpPr>
            <a:xfrm>
              <a:off x="11271362" y="5409406"/>
              <a:ext cx="545555" cy="452989"/>
              <a:chOff x="3965790" y="1735873"/>
              <a:chExt cx="537091" cy="445963"/>
            </a:xfrm>
            <a:grpFill/>
          </p:grpSpPr>
          <p:sp>
            <p:nvSpPr>
              <p:cNvPr id="161" name="Freeform 69"/>
              <p:cNvSpPr/>
              <p:nvPr/>
            </p:nvSpPr>
            <p:spPr bwMode="auto">
              <a:xfrm>
                <a:off x="3965790" y="1905226"/>
                <a:ext cx="366125" cy="276610"/>
              </a:xfrm>
              <a:custGeom>
                <a:avLst/>
                <a:gdLst>
                  <a:gd name="T0" fmla="*/ 76 w 454"/>
                  <a:gd name="T1" fmla="*/ 0 h 343"/>
                  <a:gd name="T2" fmla="*/ 0 w 454"/>
                  <a:gd name="T3" fmla="*/ 343 h 343"/>
                  <a:gd name="T4" fmla="*/ 454 w 454"/>
                  <a:gd name="T5" fmla="*/ 343 h 343"/>
                  <a:gd name="T6" fmla="*/ 373 w 454"/>
                  <a:gd name="T7" fmla="*/ 0 h 343"/>
                  <a:gd name="T8" fmla="*/ 76 w 454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343">
                    <a:moveTo>
                      <a:pt x="76" y="0"/>
                    </a:moveTo>
                    <a:lnTo>
                      <a:pt x="0" y="343"/>
                    </a:lnTo>
                    <a:lnTo>
                      <a:pt x="454" y="343"/>
                    </a:lnTo>
                    <a:lnTo>
                      <a:pt x="373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2" name="Freeform 70"/>
              <p:cNvSpPr/>
              <p:nvPr/>
            </p:nvSpPr>
            <p:spPr bwMode="auto">
              <a:xfrm>
                <a:off x="4223045" y="1869743"/>
                <a:ext cx="279836" cy="247578"/>
              </a:xfrm>
              <a:custGeom>
                <a:avLst/>
                <a:gdLst>
                  <a:gd name="T0" fmla="*/ 137 w 347"/>
                  <a:gd name="T1" fmla="*/ 307 h 307"/>
                  <a:gd name="T2" fmla="*/ 347 w 347"/>
                  <a:gd name="T3" fmla="*/ 307 h 307"/>
                  <a:gd name="T4" fmla="*/ 274 w 347"/>
                  <a:gd name="T5" fmla="*/ 0 h 307"/>
                  <a:gd name="T6" fmla="*/ 5 w 347"/>
                  <a:gd name="T7" fmla="*/ 0 h 307"/>
                  <a:gd name="T8" fmla="*/ 0 w 347"/>
                  <a:gd name="T9" fmla="*/ 26 h 307"/>
                  <a:gd name="T10" fmla="*/ 71 w 347"/>
                  <a:gd name="T11" fmla="*/ 26 h 307"/>
                  <a:gd name="T12" fmla="*/ 137 w 347"/>
                  <a:gd name="T1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307">
                    <a:moveTo>
                      <a:pt x="137" y="307"/>
                    </a:moveTo>
                    <a:lnTo>
                      <a:pt x="347" y="307"/>
                    </a:lnTo>
                    <a:lnTo>
                      <a:pt x="274" y="0"/>
                    </a:lnTo>
                    <a:lnTo>
                      <a:pt x="5" y="0"/>
                    </a:lnTo>
                    <a:lnTo>
                      <a:pt x="0" y="26"/>
                    </a:lnTo>
                    <a:lnTo>
                      <a:pt x="71" y="26"/>
                    </a:lnTo>
                    <a:lnTo>
                      <a:pt x="137" y="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3" name="Freeform 71"/>
              <p:cNvSpPr/>
              <p:nvPr/>
            </p:nvSpPr>
            <p:spPr bwMode="auto">
              <a:xfrm>
                <a:off x="4055305" y="1777808"/>
                <a:ext cx="173385" cy="142740"/>
              </a:xfrm>
              <a:custGeom>
                <a:avLst/>
                <a:gdLst>
                  <a:gd name="T0" fmla="*/ 91 w 91"/>
                  <a:gd name="T1" fmla="*/ 75 h 75"/>
                  <a:gd name="T2" fmla="*/ 81 w 91"/>
                  <a:gd name="T3" fmla="*/ 75 h 75"/>
                  <a:gd name="T4" fmla="*/ 81 w 91"/>
                  <a:gd name="T5" fmla="*/ 33 h 75"/>
                  <a:gd name="T6" fmla="*/ 46 w 91"/>
                  <a:gd name="T7" fmla="*/ 7 h 75"/>
                  <a:gd name="T8" fmla="*/ 11 w 91"/>
                  <a:gd name="T9" fmla="*/ 33 h 75"/>
                  <a:gd name="T10" fmla="*/ 11 w 91"/>
                  <a:gd name="T11" fmla="*/ 75 h 75"/>
                  <a:gd name="T12" fmla="*/ 0 w 91"/>
                  <a:gd name="T13" fmla="*/ 75 h 75"/>
                  <a:gd name="T14" fmla="*/ 0 w 91"/>
                  <a:gd name="T15" fmla="*/ 33 h 75"/>
                  <a:gd name="T16" fmla="*/ 46 w 91"/>
                  <a:gd name="T17" fmla="*/ 0 h 75"/>
                  <a:gd name="T18" fmla="*/ 91 w 91"/>
                  <a:gd name="T19" fmla="*/ 33 h 75"/>
                  <a:gd name="T20" fmla="*/ 91 w 91"/>
                  <a:gd name="T2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5">
                    <a:moveTo>
                      <a:pt x="91" y="75"/>
                    </a:move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19"/>
                      <a:pt x="65" y="7"/>
                      <a:pt x="46" y="7"/>
                    </a:cubicBezTo>
                    <a:cubicBezTo>
                      <a:pt x="26" y="7"/>
                      <a:pt x="11" y="19"/>
                      <a:pt x="11" y="33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21" y="0"/>
                      <a:pt x="46" y="0"/>
                    </a:cubicBezTo>
                    <a:cubicBezTo>
                      <a:pt x="71" y="0"/>
                      <a:pt x="91" y="15"/>
                      <a:pt x="91" y="33"/>
                    </a:cubicBezTo>
                    <a:lnTo>
                      <a:pt x="91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4" name="Freeform 72"/>
              <p:cNvSpPr/>
              <p:nvPr/>
            </p:nvSpPr>
            <p:spPr bwMode="auto">
              <a:xfrm>
                <a:off x="4236754" y="1735873"/>
                <a:ext cx="172579" cy="142740"/>
              </a:xfrm>
              <a:custGeom>
                <a:avLst/>
                <a:gdLst>
                  <a:gd name="T0" fmla="*/ 91 w 91"/>
                  <a:gd name="T1" fmla="*/ 75 h 75"/>
                  <a:gd name="T2" fmla="*/ 81 w 91"/>
                  <a:gd name="T3" fmla="*/ 75 h 75"/>
                  <a:gd name="T4" fmla="*/ 81 w 91"/>
                  <a:gd name="T5" fmla="*/ 33 h 75"/>
                  <a:gd name="T6" fmla="*/ 46 w 91"/>
                  <a:gd name="T7" fmla="*/ 8 h 75"/>
                  <a:gd name="T8" fmla="*/ 11 w 91"/>
                  <a:gd name="T9" fmla="*/ 33 h 75"/>
                  <a:gd name="T10" fmla="*/ 11 w 91"/>
                  <a:gd name="T11" fmla="*/ 75 h 75"/>
                  <a:gd name="T12" fmla="*/ 0 w 91"/>
                  <a:gd name="T13" fmla="*/ 75 h 75"/>
                  <a:gd name="T14" fmla="*/ 0 w 91"/>
                  <a:gd name="T15" fmla="*/ 33 h 75"/>
                  <a:gd name="T16" fmla="*/ 46 w 91"/>
                  <a:gd name="T17" fmla="*/ 0 h 75"/>
                  <a:gd name="T18" fmla="*/ 91 w 91"/>
                  <a:gd name="T19" fmla="*/ 33 h 75"/>
                  <a:gd name="T20" fmla="*/ 91 w 91"/>
                  <a:gd name="T2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5">
                    <a:moveTo>
                      <a:pt x="91" y="75"/>
                    </a:move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19"/>
                      <a:pt x="65" y="8"/>
                      <a:pt x="46" y="8"/>
                    </a:cubicBezTo>
                    <a:cubicBezTo>
                      <a:pt x="27" y="8"/>
                      <a:pt x="11" y="19"/>
                      <a:pt x="11" y="33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21" y="0"/>
                      <a:pt x="46" y="0"/>
                    </a:cubicBezTo>
                    <a:cubicBezTo>
                      <a:pt x="71" y="0"/>
                      <a:pt x="91" y="15"/>
                      <a:pt x="91" y="33"/>
                    </a:cubicBezTo>
                    <a:lnTo>
                      <a:pt x="91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19296" y="1591279"/>
            <a:ext cx="6951182" cy="3675441"/>
            <a:chOff x="1203012" y="1030703"/>
            <a:chExt cx="6951182" cy="3675441"/>
          </a:xfrm>
          <a:solidFill>
            <a:srgbClr val="90A818"/>
          </a:solidFill>
        </p:grpSpPr>
        <p:sp>
          <p:nvSpPr>
            <p:cNvPr id="3" name="Freeform 5"/>
            <p:cNvSpPr/>
            <p:nvPr/>
          </p:nvSpPr>
          <p:spPr bwMode="auto">
            <a:xfrm>
              <a:off x="3323551" y="3360399"/>
              <a:ext cx="480625" cy="488795"/>
            </a:xfrm>
            <a:custGeom>
              <a:avLst/>
              <a:gdLst>
                <a:gd name="T0" fmla="*/ 222 w 589"/>
                <a:gd name="T1" fmla="*/ 0 h 596"/>
                <a:gd name="T2" fmla="*/ 222 w 589"/>
                <a:gd name="T3" fmla="*/ 22 h 596"/>
                <a:gd name="T4" fmla="*/ 222 w 589"/>
                <a:gd name="T5" fmla="*/ 87 h 596"/>
                <a:gd name="T6" fmla="*/ 222 w 589"/>
                <a:gd name="T7" fmla="*/ 378 h 596"/>
                <a:gd name="T8" fmla="*/ 124 w 589"/>
                <a:gd name="T9" fmla="*/ 347 h 596"/>
                <a:gd name="T10" fmla="*/ 0 w 589"/>
                <a:gd name="T11" fmla="*/ 425 h 596"/>
                <a:gd name="T12" fmla="*/ 124 w 589"/>
                <a:gd name="T13" fmla="*/ 504 h 596"/>
                <a:gd name="T14" fmla="*/ 247 w 589"/>
                <a:gd name="T15" fmla="*/ 434 h 596"/>
                <a:gd name="T16" fmla="*/ 247 w 589"/>
                <a:gd name="T17" fmla="*/ 434 h 596"/>
                <a:gd name="T18" fmla="*/ 247 w 589"/>
                <a:gd name="T19" fmla="*/ 92 h 596"/>
                <a:gd name="T20" fmla="*/ 564 w 589"/>
                <a:gd name="T21" fmla="*/ 150 h 596"/>
                <a:gd name="T22" fmla="*/ 564 w 589"/>
                <a:gd name="T23" fmla="*/ 470 h 596"/>
                <a:gd name="T24" fmla="*/ 466 w 589"/>
                <a:gd name="T25" fmla="*/ 439 h 596"/>
                <a:gd name="T26" fmla="*/ 342 w 589"/>
                <a:gd name="T27" fmla="*/ 518 h 596"/>
                <a:gd name="T28" fmla="*/ 466 w 589"/>
                <a:gd name="T29" fmla="*/ 596 h 596"/>
                <a:gd name="T30" fmla="*/ 589 w 589"/>
                <a:gd name="T31" fmla="*/ 518 h 596"/>
                <a:gd name="T32" fmla="*/ 589 w 589"/>
                <a:gd name="T33" fmla="*/ 518 h 596"/>
                <a:gd name="T34" fmla="*/ 589 w 589"/>
                <a:gd name="T35" fmla="*/ 155 h 596"/>
                <a:gd name="T36" fmla="*/ 589 w 589"/>
                <a:gd name="T37" fmla="*/ 107 h 596"/>
                <a:gd name="T38" fmla="*/ 589 w 589"/>
                <a:gd name="T39" fmla="*/ 68 h 596"/>
                <a:gd name="T40" fmla="*/ 222 w 589"/>
                <a:gd name="T41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9" h="596">
                  <a:moveTo>
                    <a:pt x="222" y="0"/>
                  </a:moveTo>
                  <a:lnTo>
                    <a:pt x="222" y="22"/>
                  </a:lnTo>
                  <a:lnTo>
                    <a:pt x="222" y="87"/>
                  </a:lnTo>
                  <a:lnTo>
                    <a:pt x="222" y="378"/>
                  </a:lnTo>
                  <a:cubicBezTo>
                    <a:pt x="199" y="359"/>
                    <a:pt x="164" y="347"/>
                    <a:pt x="124" y="347"/>
                  </a:cubicBezTo>
                  <a:cubicBezTo>
                    <a:pt x="55" y="347"/>
                    <a:pt x="0" y="382"/>
                    <a:pt x="0" y="425"/>
                  </a:cubicBezTo>
                  <a:cubicBezTo>
                    <a:pt x="0" y="469"/>
                    <a:pt x="55" y="504"/>
                    <a:pt x="124" y="504"/>
                  </a:cubicBezTo>
                  <a:cubicBezTo>
                    <a:pt x="188" y="504"/>
                    <a:pt x="240" y="473"/>
                    <a:pt x="247" y="434"/>
                  </a:cubicBezTo>
                  <a:lnTo>
                    <a:pt x="247" y="434"/>
                  </a:lnTo>
                  <a:lnTo>
                    <a:pt x="247" y="92"/>
                  </a:lnTo>
                  <a:lnTo>
                    <a:pt x="564" y="150"/>
                  </a:lnTo>
                  <a:lnTo>
                    <a:pt x="564" y="470"/>
                  </a:lnTo>
                  <a:cubicBezTo>
                    <a:pt x="541" y="451"/>
                    <a:pt x="506" y="439"/>
                    <a:pt x="466" y="439"/>
                  </a:cubicBezTo>
                  <a:cubicBezTo>
                    <a:pt x="397" y="439"/>
                    <a:pt x="342" y="474"/>
                    <a:pt x="342" y="518"/>
                  </a:cubicBezTo>
                  <a:cubicBezTo>
                    <a:pt x="342" y="561"/>
                    <a:pt x="397" y="596"/>
                    <a:pt x="466" y="596"/>
                  </a:cubicBezTo>
                  <a:cubicBezTo>
                    <a:pt x="534" y="596"/>
                    <a:pt x="589" y="561"/>
                    <a:pt x="589" y="518"/>
                  </a:cubicBezTo>
                  <a:lnTo>
                    <a:pt x="589" y="518"/>
                  </a:lnTo>
                  <a:lnTo>
                    <a:pt x="589" y="155"/>
                  </a:lnTo>
                  <a:lnTo>
                    <a:pt x="589" y="107"/>
                  </a:lnTo>
                  <a:lnTo>
                    <a:pt x="589" y="68"/>
                  </a:lnTo>
                  <a:lnTo>
                    <a:pt x="2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4349517" y="3344568"/>
              <a:ext cx="510294" cy="510563"/>
            </a:xfrm>
            <a:custGeom>
              <a:avLst/>
              <a:gdLst>
                <a:gd name="T0" fmla="*/ 554 w 624"/>
                <a:gd name="T1" fmla="*/ 326 h 625"/>
                <a:gd name="T2" fmla="*/ 554 w 624"/>
                <a:gd name="T3" fmla="*/ 71 h 625"/>
                <a:gd name="T4" fmla="*/ 298 w 624"/>
                <a:gd name="T5" fmla="*/ 71 h 625"/>
                <a:gd name="T6" fmla="*/ 265 w 624"/>
                <a:gd name="T7" fmla="*/ 281 h 625"/>
                <a:gd name="T8" fmla="*/ 260 w 624"/>
                <a:gd name="T9" fmla="*/ 284 h 625"/>
                <a:gd name="T10" fmla="*/ 9 w 624"/>
                <a:gd name="T11" fmla="*/ 535 h 625"/>
                <a:gd name="T12" fmla="*/ 14 w 624"/>
                <a:gd name="T13" fmla="*/ 575 h 625"/>
                <a:gd name="T14" fmla="*/ 49 w 624"/>
                <a:gd name="T15" fmla="*/ 610 h 625"/>
                <a:gd name="T16" fmla="*/ 89 w 624"/>
                <a:gd name="T17" fmla="*/ 615 h 625"/>
                <a:gd name="T18" fmla="*/ 340 w 624"/>
                <a:gd name="T19" fmla="*/ 364 h 625"/>
                <a:gd name="T20" fmla="*/ 343 w 624"/>
                <a:gd name="T21" fmla="*/ 359 h 625"/>
                <a:gd name="T22" fmla="*/ 554 w 624"/>
                <a:gd name="T23" fmla="*/ 326 h 625"/>
                <a:gd name="T24" fmla="*/ 96 w 624"/>
                <a:gd name="T25" fmla="*/ 566 h 625"/>
                <a:gd name="T26" fmla="*/ 96 w 624"/>
                <a:gd name="T27" fmla="*/ 566 h 625"/>
                <a:gd name="T28" fmla="*/ 77 w 624"/>
                <a:gd name="T29" fmla="*/ 564 h 625"/>
                <a:gd name="T30" fmla="*/ 60 w 624"/>
                <a:gd name="T31" fmla="*/ 547 h 625"/>
                <a:gd name="T32" fmla="*/ 58 w 624"/>
                <a:gd name="T33" fmla="*/ 528 h 625"/>
                <a:gd name="T34" fmla="*/ 179 w 624"/>
                <a:gd name="T35" fmla="*/ 407 h 625"/>
                <a:gd name="T36" fmla="*/ 198 w 624"/>
                <a:gd name="T37" fmla="*/ 410 h 625"/>
                <a:gd name="T38" fmla="*/ 214 w 624"/>
                <a:gd name="T39" fmla="*/ 427 h 625"/>
                <a:gd name="T40" fmla="*/ 217 w 624"/>
                <a:gd name="T41" fmla="*/ 446 h 625"/>
                <a:gd name="T42" fmla="*/ 96 w 624"/>
                <a:gd name="T43" fmla="*/ 566 h 625"/>
                <a:gd name="T44" fmla="*/ 321 w 624"/>
                <a:gd name="T45" fmla="*/ 303 h 625"/>
                <a:gd name="T46" fmla="*/ 321 w 624"/>
                <a:gd name="T47" fmla="*/ 303 h 625"/>
                <a:gd name="T48" fmla="*/ 321 w 624"/>
                <a:gd name="T49" fmla="*/ 94 h 625"/>
                <a:gd name="T50" fmla="*/ 530 w 624"/>
                <a:gd name="T51" fmla="*/ 94 h 625"/>
                <a:gd name="T52" fmla="*/ 530 w 624"/>
                <a:gd name="T53" fmla="*/ 303 h 625"/>
                <a:gd name="T54" fmla="*/ 321 w 624"/>
                <a:gd name="T55" fmla="*/ 3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625">
                  <a:moveTo>
                    <a:pt x="554" y="326"/>
                  </a:moveTo>
                  <a:cubicBezTo>
                    <a:pt x="624" y="256"/>
                    <a:pt x="624" y="141"/>
                    <a:pt x="554" y="71"/>
                  </a:cubicBezTo>
                  <a:cubicBezTo>
                    <a:pt x="483" y="0"/>
                    <a:pt x="368" y="0"/>
                    <a:pt x="298" y="71"/>
                  </a:cubicBezTo>
                  <a:cubicBezTo>
                    <a:pt x="241" y="127"/>
                    <a:pt x="230" y="213"/>
                    <a:pt x="265" y="281"/>
                  </a:cubicBezTo>
                  <a:cubicBezTo>
                    <a:pt x="263" y="282"/>
                    <a:pt x="262" y="283"/>
                    <a:pt x="260" y="284"/>
                  </a:cubicBezTo>
                  <a:lnTo>
                    <a:pt x="9" y="535"/>
                  </a:lnTo>
                  <a:cubicBezTo>
                    <a:pt x="0" y="545"/>
                    <a:pt x="2" y="562"/>
                    <a:pt x="14" y="575"/>
                  </a:cubicBezTo>
                  <a:lnTo>
                    <a:pt x="49" y="610"/>
                  </a:lnTo>
                  <a:cubicBezTo>
                    <a:pt x="62" y="622"/>
                    <a:pt x="79" y="625"/>
                    <a:pt x="89" y="615"/>
                  </a:cubicBezTo>
                  <a:lnTo>
                    <a:pt x="340" y="364"/>
                  </a:lnTo>
                  <a:cubicBezTo>
                    <a:pt x="341" y="363"/>
                    <a:pt x="342" y="361"/>
                    <a:pt x="343" y="359"/>
                  </a:cubicBezTo>
                  <a:cubicBezTo>
                    <a:pt x="411" y="394"/>
                    <a:pt x="497" y="383"/>
                    <a:pt x="554" y="326"/>
                  </a:cubicBezTo>
                  <a:close/>
                  <a:moveTo>
                    <a:pt x="96" y="566"/>
                  </a:moveTo>
                  <a:lnTo>
                    <a:pt x="96" y="566"/>
                  </a:lnTo>
                  <a:cubicBezTo>
                    <a:pt x="92" y="571"/>
                    <a:pt x="83" y="570"/>
                    <a:pt x="77" y="564"/>
                  </a:cubicBezTo>
                  <a:lnTo>
                    <a:pt x="60" y="547"/>
                  </a:lnTo>
                  <a:cubicBezTo>
                    <a:pt x="54" y="541"/>
                    <a:pt x="53" y="532"/>
                    <a:pt x="58" y="528"/>
                  </a:cubicBezTo>
                  <a:lnTo>
                    <a:pt x="179" y="407"/>
                  </a:lnTo>
                  <a:cubicBezTo>
                    <a:pt x="183" y="403"/>
                    <a:pt x="192" y="404"/>
                    <a:pt x="198" y="410"/>
                  </a:cubicBezTo>
                  <a:lnTo>
                    <a:pt x="214" y="427"/>
                  </a:lnTo>
                  <a:cubicBezTo>
                    <a:pt x="220" y="433"/>
                    <a:pt x="221" y="441"/>
                    <a:pt x="217" y="446"/>
                  </a:cubicBezTo>
                  <a:lnTo>
                    <a:pt x="96" y="566"/>
                  </a:lnTo>
                  <a:close/>
                  <a:moveTo>
                    <a:pt x="321" y="303"/>
                  </a:moveTo>
                  <a:lnTo>
                    <a:pt x="321" y="303"/>
                  </a:lnTo>
                  <a:cubicBezTo>
                    <a:pt x="264" y="245"/>
                    <a:pt x="264" y="152"/>
                    <a:pt x="321" y="94"/>
                  </a:cubicBezTo>
                  <a:cubicBezTo>
                    <a:pt x="379" y="36"/>
                    <a:pt x="472" y="36"/>
                    <a:pt x="530" y="94"/>
                  </a:cubicBezTo>
                  <a:cubicBezTo>
                    <a:pt x="588" y="152"/>
                    <a:pt x="588" y="245"/>
                    <a:pt x="530" y="303"/>
                  </a:cubicBezTo>
                  <a:cubicBezTo>
                    <a:pt x="472" y="360"/>
                    <a:pt x="379" y="360"/>
                    <a:pt x="321" y="3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5409106" y="3358421"/>
              <a:ext cx="488537" cy="492752"/>
            </a:xfrm>
            <a:custGeom>
              <a:avLst/>
              <a:gdLst>
                <a:gd name="T0" fmla="*/ 298 w 596"/>
                <a:gd name="T1" fmla="*/ 0 h 601"/>
                <a:gd name="T2" fmla="*/ 0 w 596"/>
                <a:gd name="T3" fmla="*/ 300 h 601"/>
                <a:gd name="T4" fmla="*/ 298 w 596"/>
                <a:gd name="T5" fmla="*/ 601 h 601"/>
                <a:gd name="T6" fmla="*/ 596 w 596"/>
                <a:gd name="T7" fmla="*/ 300 h 601"/>
                <a:gd name="T8" fmla="*/ 298 w 596"/>
                <a:gd name="T9" fmla="*/ 0 h 601"/>
                <a:gd name="T10" fmla="*/ 298 w 596"/>
                <a:gd name="T11" fmla="*/ 579 h 601"/>
                <a:gd name="T12" fmla="*/ 298 w 596"/>
                <a:gd name="T13" fmla="*/ 579 h 601"/>
                <a:gd name="T14" fmla="*/ 21 w 596"/>
                <a:gd name="T15" fmla="*/ 300 h 601"/>
                <a:gd name="T16" fmla="*/ 298 w 596"/>
                <a:gd name="T17" fmla="*/ 21 h 601"/>
                <a:gd name="T18" fmla="*/ 575 w 596"/>
                <a:gd name="T19" fmla="*/ 300 h 601"/>
                <a:gd name="T20" fmla="*/ 298 w 596"/>
                <a:gd name="T21" fmla="*/ 579 h 601"/>
                <a:gd name="T22" fmla="*/ 298 w 596"/>
                <a:gd name="T23" fmla="*/ 40 h 601"/>
                <a:gd name="T24" fmla="*/ 298 w 596"/>
                <a:gd name="T25" fmla="*/ 40 h 601"/>
                <a:gd name="T26" fmla="*/ 40 w 596"/>
                <a:gd name="T27" fmla="*/ 300 h 601"/>
                <a:gd name="T28" fmla="*/ 298 w 596"/>
                <a:gd name="T29" fmla="*/ 561 h 601"/>
                <a:gd name="T30" fmla="*/ 556 w 596"/>
                <a:gd name="T31" fmla="*/ 300 h 601"/>
                <a:gd name="T32" fmla="*/ 298 w 596"/>
                <a:gd name="T33" fmla="*/ 40 h 601"/>
                <a:gd name="T34" fmla="*/ 304 w 596"/>
                <a:gd name="T35" fmla="*/ 458 h 601"/>
                <a:gd name="T36" fmla="*/ 304 w 596"/>
                <a:gd name="T37" fmla="*/ 458 h 601"/>
                <a:gd name="T38" fmla="*/ 331 w 596"/>
                <a:gd name="T39" fmla="*/ 436 h 601"/>
                <a:gd name="T40" fmla="*/ 352 w 596"/>
                <a:gd name="T41" fmla="*/ 412 h 601"/>
                <a:gd name="T42" fmla="*/ 346 w 596"/>
                <a:gd name="T43" fmla="*/ 437 h 601"/>
                <a:gd name="T44" fmla="*/ 286 w 596"/>
                <a:gd name="T45" fmla="*/ 495 h 601"/>
                <a:gd name="T46" fmla="*/ 218 w 596"/>
                <a:gd name="T47" fmla="*/ 466 h 601"/>
                <a:gd name="T48" fmla="*/ 230 w 596"/>
                <a:gd name="T49" fmla="*/ 409 h 601"/>
                <a:gd name="T50" fmla="*/ 264 w 596"/>
                <a:gd name="T51" fmla="*/ 306 h 601"/>
                <a:gd name="T52" fmla="*/ 244 w 596"/>
                <a:gd name="T53" fmla="*/ 238 h 601"/>
                <a:gd name="T54" fmla="*/ 267 w 596"/>
                <a:gd name="T55" fmla="*/ 222 h 601"/>
                <a:gd name="T56" fmla="*/ 369 w 596"/>
                <a:gd name="T57" fmla="*/ 209 h 601"/>
                <a:gd name="T58" fmla="*/ 312 w 596"/>
                <a:gd name="T59" fmla="*/ 388 h 601"/>
                <a:gd name="T60" fmla="*/ 304 w 596"/>
                <a:gd name="T61" fmla="*/ 458 h 601"/>
                <a:gd name="T62" fmla="*/ 326 w 596"/>
                <a:gd name="T63" fmla="*/ 189 h 601"/>
                <a:gd name="T64" fmla="*/ 326 w 596"/>
                <a:gd name="T65" fmla="*/ 189 h 601"/>
                <a:gd name="T66" fmla="*/ 330 w 596"/>
                <a:gd name="T67" fmla="*/ 102 h 601"/>
                <a:gd name="T68" fmla="*/ 326 w 596"/>
                <a:gd name="T69" fmla="*/ 189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6" h="601">
                  <a:moveTo>
                    <a:pt x="298" y="0"/>
                  </a:moveTo>
                  <a:cubicBezTo>
                    <a:pt x="133" y="0"/>
                    <a:pt x="0" y="134"/>
                    <a:pt x="0" y="300"/>
                  </a:cubicBezTo>
                  <a:cubicBezTo>
                    <a:pt x="0" y="466"/>
                    <a:pt x="133" y="601"/>
                    <a:pt x="298" y="601"/>
                  </a:cubicBezTo>
                  <a:cubicBezTo>
                    <a:pt x="463" y="601"/>
                    <a:pt x="596" y="466"/>
                    <a:pt x="596" y="300"/>
                  </a:cubicBezTo>
                  <a:cubicBezTo>
                    <a:pt x="596" y="134"/>
                    <a:pt x="463" y="0"/>
                    <a:pt x="298" y="0"/>
                  </a:cubicBezTo>
                  <a:close/>
                  <a:moveTo>
                    <a:pt x="298" y="579"/>
                  </a:moveTo>
                  <a:lnTo>
                    <a:pt x="298" y="579"/>
                  </a:lnTo>
                  <a:cubicBezTo>
                    <a:pt x="145" y="579"/>
                    <a:pt x="21" y="454"/>
                    <a:pt x="21" y="300"/>
                  </a:cubicBezTo>
                  <a:cubicBezTo>
                    <a:pt x="21" y="146"/>
                    <a:pt x="145" y="21"/>
                    <a:pt x="298" y="21"/>
                  </a:cubicBezTo>
                  <a:cubicBezTo>
                    <a:pt x="451" y="21"/>
                    <a:pt x="575" y="146"/>
                    <a:pt x="575" y="300"/>
                  </a:cubicBezTo>
                  <a:cubicBezTo>
                    <a:pt x="575" y="454"/>
                    <a:pt x="451" y="579"/>
                    <a:pt x="298" y="579"/>
                  </a:cubicBezTo>
                  <a:close/>
                  <a:moveTo>
                    <a:pt x="298" y="40"/>
                  </a:moveTo>
                  <a:lnTo>
                    <a:pt x="298" y="40"/>
                  </a:lnTo>
                  <a:cubicBezTo>
                    <a:pt x="155" y="40"/>
                    <a:pt x="40" y="156"/>
                    <a:pt x="40" y="300"/>
                  </a:cubicBezTo>
                  <a:cubicBezTo>
                    <a:pt x="40" y="444"/>
                    <a:pt x="155" y="561"/>
                    <a:pt x="298" y="561"/>
                  </a:cubicBezTo>
                  <a:cubicBezTo>
                    <a:pt x="441" y="561"/>
                    <a:pt x="556" y="444"/>
                    <a:pt x="556" y="300"/>
                  </a:cubicBezTo>
                  <a:cubicBezTo>
                    <a:pt x="556" y="156"/>
                    <a:pt x="441" y="40"/>
                    <a:pt x="298" y="40"/>
                  </a:cubicBezTo>
                  <a:close/>
                  <a:moveTo>
                    <a:pt x="304" y="458"/>
                  </a:moveTo>
                  <a:lnTo>
                    <a:pt x="304" y="458"/>
                  </a:lnTo>
                  <a:cubicBezTo>
                    <a:pt x="314" y="460"/>
                    <a:pt x="324" y="445"/>
                    <a:pt x="331" y="436"/>
                  </a:cubicBezTo>
                  <a:cubicBezTo>
                    <a:pt x="338" y="427"/>
                    <a:pt x="343" y="414"/>
                    <a:pt x="352" y="412"/>
                  </a:cubicBezTo>
                  <a:cubicBezTo>
                    <a:pt x="360" y="418"/>
                    <a:pt x="351" y="430"/>
                    <a:pt x="346" y="437"/>
                  </a:cubicBezTo>
                  <a:cubicBezTo>
                    <a:pt x="333" y="457"/>
                    <a:pt x="307" y="487"/>
                    <a:pt x="286" y="495"/>
                  </a:cubicBezTo>
                  <a:cubicBezTo>
                    <a:pt x="255" y="506"/>
                    <a:pt x="221" y="495"/>
                    <a:pt x="218" y="466"/>
                  </a:cubicBezTo>
                  <a:cubicBezTo>
                    <a:pt x="216" y="451"/>
                    <a:pt x="224" y="428"/>
                    <a:pt x="230" y="409"/>
                  </a:cubicBezTo>
                  <a:cubicBezTo>
                    <a:pt x="242" y="371"/>
                    <a:pt x="251" y="347"/>
                    <a:pt x="264" y="306"/>
                  </a:cubicBezTo>
                  <a:cubicBezTo>
                    <a:pt x="273" y="277"/>
                    <a:pt x="293" y="228"/>
                    <a:pt x="244" y="238"/>
                  </a:cubicBezTo>
                  <a:cubicBezTo>
                    <a:pt x="244" y="225"/>
                    <a:pt x="257" y="224"/>
                    <a:pt x="267" y="222"/>
                  </a:cubicBezTo>
                  <a:cubicBezTo>
                    <a:pt x="299" y="217"/>
                    <a:pt x="335" y="211"/>
                    <a:pt x="369" y="209"/>
                  </a:cubicBezTo>
                  <a:cubicBezTo>
                    <a:pt x="353" y="263"/>
                    <a:pt x="331" y="327"/>
                    <a:pt x="312" y="388"/>
                  </a:cubicBezTo>
                  <a:cubicBezTo>
                    <a:pt x="306" y="407"/>
                    <a:pt x="283" y="451"/>
                    <a:pt x="304" y="458"/>
                  </a:cubicBezTo>
                  <a:close/>
                  <a:moveTo>
                    <a:pt x="326" y="189"/>
                  </a:moveTo>
                  <a:lnTo>
                    <a:pt x="326" y="189"/>
                  </a:lnTo>
                  <a:cubicBezTo>
                    <a:pt x="283" y="182"/>
                    <a:pt x="281" y="109"/>
                    <a:pt x="330" y="102"/>
                  </a:cubicBezTo>
                  <a:cubicBezTo>
                    <a:pt x="397" y="91"/>
                    <a:pt x="394" y="201"/>
                    <a:pt x="326" y="1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7604344" y="2539262"/>
              <a:ext cx="530073" cy="522436"/>
            </a:xfrm>
            <a:custGeom>
              <a:avLst/>
              <a:gdLst>
                <a:gd name="T0" fmla="*/ 170 w 648"/>
                <a:gd name="T1" fmla="*/ 280 h 639"/>
                <a:gd name="T2" fmla="*/ 226 w 648"/>
                <a:gd name="T3" fmla="*/ 183 h 639"/>
                <a:gd name="T4" fmla="*/ 240 w 648"/>
                <a:gd name="T5" fmla="*/ 167 h 639"/>
                <a:gd name="T6" fmla="*/ 366 w 648"/>
                <a:gd name="T7" fmla="*/ 177 h 639"/>
                <a:gd name="T8" fmla="*/ 359 w 648"/>
                <a:gd name="T9" fmla="*/ 162 h 639"/>
                <a:gd name="T10" fmla="*/ 388 w 648"/>
                <a:gd name="T11" fmla="*/ 153 h 639"/>
                <a:gd name="T12" fmla="*/ 408 w 648"/>
                <a:gd name="T13" fmla="*/ 154 h 639"/>
                <a:gd name="T14" fmla="*/ 402 w 648"/>
                <a:gd name="T15" fmla="*/ 183 h 639"/>
                <a:gd name="T16" fmla="*/ 391 w 648"/>
                <a:gd name="T17" fmla="*/ 199 h 639"/>
                <a:gd name="T18" fmla="*/ 319 w 648"/>
                <a:gd name="T19" fmla="*/ 265 h 639"/>
                <a:gd name="T20" fmla="*/ 318 w 648"/>
                <a:gd name="T21" fmla="*/ 266 h 639"/>
                <a:gd name="T22" fmla="*/ 616 w 648"/>
                <a:gd name="T23" fmla="*/ 615 h 639"/>
                <a:gd name="T24" fmla="*/ 497 w 648"/>
                <a:gd name="T25" fmla="*/ 615 h 639"/>
                <a:gd name="T26" fmla="*/ 272 w 648"/>
                <a:gd name="T27" fmla="*/ 546 h 639"/>
                <a:gd name="T28" fmla="*/ 272 w 648"/>
                <a:gd name="T29" fmla="*/ 0 h 639"/>
                <a:gd name="T30" fmla="*/ 515 w 648"/>
                <a:gd name="T31" fmla="*/ 397 h 639"/>
                <a:gd name="T32" fmla="*/ 616 w 648"/>
                <a:gd name="T33" fmla="*/ 615 h 639"/>
                <a:gd name="T34" fmla="*/ 272 w 648"/>
                <a:gd name="T35" fmla="*/ 511 h 639"/>
                <a:gd name="T36" fmla="*/ 272 w 648"/>
                <a:gd name="T37" fmla="*/ 35 h 639"/>
                <a:gd name="T38" fmla="*/ 272 w 648"/>
                <a:gd name="T39" fmla="*/ 511 h 639"/>
                <a:gd name="T40" fmla="*/ 445 w 648"/>
                <a:gd name="T41" fmla="*/ 391 h 639"/>
                <a:gd name="T42" fmla="*/ 409 w 648"/>
                <a:gd name="T43" fmla="*/ 401 h 639"/>
                <a:gd name="T44" fmla="*/ 338 w 648"/>
                <a:gd name="T45" fmla="*/ 401 h 639"/>
                <a:gd name="T46" fmla="*/ 266 w 648"/>
                <a:gd name="T47" fmla="*/ 401 h 639"/>
                <a:gd name="T48" fmla="*/ 194 w 648"/>
                <a:gd name="T49" fmla="*/ 401 h 639"/>
                <a:gd name="T50" fmla="*/ 111 w 648"/>
                <a:gd name="T51" fmla="*/ 401 h 639"/>
                <a:gd name="T52" fmla="*/ 100 w 648"/>
                <a:gd name="T53" fmla="*/ 391 h 639"/>
                <a:gd name="T54" fmla="*/ 111 w 648"/>
                <a:gd name="T55" fmla="*/ 145 h 639"/>
                <a:gd name="T56" fmla="*/ 122 w 648"/>
                <a:gd name="T57" fmla="*/ 380 h 639"/>
                <a:gd name="T58" fmla="*/ 152 w 648"/>
                <a:gd name="T59" fmla="*/ 331 h 639"/>
                <a:gd name="T60" fmla="*/ 183 w 648"/>
                <a:gd name="T61" fmla="*/ 320 h 639"/>
                <a:gd name="T62" fmla="*/ 194 w 648"/>
                <a:gd name="T63" fmla="*/ 380 h 639"/>
                <a:gd name="T64" fmla="*/ 224 w 648"/>
                <a:gd name="T65" fmla="*/ 256 h 639"/>
                <a:gd name="T66" fmla="*/ 255 w 648"/>
                <a:gd name="T67" fmla="*/ 245 h 639"/>
                <a:gd name="T68" fmla="*/ 266 w 648"/>
                <a:gd name="T69" fmla="*/ 380 h 639"/>
                <a:gd name="T70" fmla="*/ 296 w 648"/>
                <a:gd name="T71" fmla="*/ 292 h 639"/>
                <a:gd name="T72" fmla="*/ 327 w 648"/>
                <a:gd name="T73" fmla="*/ 282 h 639"/>
                <a:gd name="T74" fmla="*/ 338 w 648"/>
                <a:gd name="T75" fmla="*/ 380 h 639"/>
                <a:gd name="T76" fmla="*/ 368 w 648"/>
                <a:gd name="T77" fmla="*/ 231 h 639"/>
                <a:gd name="T78" fmla="*/ 399 w 648"/>
                <a:gd name="T79" fmla="*/ 220 h 639"/>
                <a:gd name="T80" fmla="*/ 409 w 648"/>
                <a:gd name="T81" fmla="*/ 38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8" h="639">
                  <a:moveTo>
                    <a:pt x="242" y="199"/>
                  </a:moveTo>
                  <a:lnTo>
                    <a:pt x="170" y="280"/>
                  </a:lnTo>
                  <a:lnTo>
                    <a:pt x="153" y="266"/>
                  </a:lnTo>
                  <a:lnTo>
                    <a:pt x="226" y="183"/>
                  </a:lnTo>
                  <a:lnTo>
                    <a:pt x="226" y="183"/>
                  </a:lnTo>
                  <a:lnTo>
                    <a:pt x="240" y="167"/>
                  </a:lnTo>
                  <a:lnTo>
                    <a:pt x="316" y="234"/>
                  </a:lnTo>
                  <a:lnTo>
                    <a:pt x="366" y="177"/>
                  </a:lnTo>
                  <a:lnTo>
                    <a:pt x="357" y="169"/>
                  </a:lnTo>
                  <a:cubicBezTo>
                    <a:pt x="354" y="167"/>
                    <a:pt x="355" y="163"/>
                    <a:pt x="359" y="162"/>
                  </a:cubicBezTo>
                  <a:lnTo>
                    <a:pt x="373" y="158"/>
                  </a:lnTo>
                  <a:cubicBezTo>
                    <a:pt x="377" y="156"/>
                    <a:pt x="384" y="154"/>
                    <a:pt x="388" y="153"/>
                  </a:cubicBezTo>
                  <a:lnTo>
                    <a:pt x="402" y="149"/>
                  </a:lnTo>
                  <a:cubicBezTo>
                    <a:pt x="406" y="147"/>
                    <a:pt x="409" y="150"/>
                    <a:pt x="408" y="154"/>
                  </a:cubicBezTo>
                  <a:lnTo>
                    <a:pt x="405" y="167"/>
                  </a:lnTo>
                  <a:cubicBezTo>
                    <a:pt x="404" y="172"/>
                    <a:pt x="402" y="179"/>
                    <a:pt x="402" y="183"/>
                  </a:cubicBezTo>
                  <a:lnTo>
                    <a:pt x="399" y="196"/>
                  </a:lnTo>
                  <a:cubicBezTo>
                    <a:pt x="398" y="200"/>
                    <a:pt x="395" y="202"/>
                    <a:pt x="391" y="199"/>
                  </a:cubicBezTo>
                  <a:lnTo>
                    <a:pt x="383" y="192"/>
                  </a:lnTo>
                  <a:lnTo>
                    <a:pt x="319" y="265"/>
                  </a:lnTo>
                  <a:lnTo>
                    <a:pt x="319" y="265"/>
                  </a:lnTo>
                  <a:lnTo>
                    <a:pt x="318" y="266"/>
                  </a:lnTo>
                  <a:lnTo>
                    <a:pt x="242" y="199"/>
                  </a:lnTo>
                  <a:close/>
                  <a:moveTo>
                    <a:pt x="616" y="615"/>
                  </a:moveTo>
                  <a:cubicBezTo>
                    <a:pt x="599" y="631"/>
                    <a:pt x="578" y="639"/>
                    <a:pt x="556" y="639"/>
                  </a:cubicBezTo>
                  <a:cubicBezTo>
                    <a:pt x="535" y="639"/>
                    <a:pt x="513" y="631"/>
                    <a:pt x="497" y="615"/>
                  </a:cubicBezTo>
                  <a:lnTo>
                    <a:pt x="396" y="516"/>
                  </a:lnTo>
                  <a:cubicBezTo>
                    <a:pt x="359" y="535"/>
                    <a:pt x="317" y="546"/>
                    <a:pt x="272" y="546"/>
                  </a:cubicBezTo>
                  <a:cubicBezTo>
                    <a:pt x="122" y="546"/>
                    <a:pt x="0" y="424"/>
                    <a:pt x="0" y="273"/>
                  </a:cubicBezTo>
                  <a:cubicBezTo>
                    <a:pt x="0" y="123"/>
                    <a:pt x="122" y="0"/>
                    <a:pt x="272" y="0"/>
                  </a:cubicBezTo>
                  <a:cubicBezTo>
                    <a:pt x="423" y="0"/>
                    <a:pt x="545" y="123"/>
                    <a:pt x="545" y="273"/>
                  </a:cubicBezTo>
                  <a:cubicBezTo>
                    <a:pt x="545" y="318"/>
                    <a:pt x="534" y="360"/>
                    <a:pt x="515" y="397"/>
                  </a:cubicBezTo>
                  <a:lnTo>
                    <a:pt x="616" y="496"/>
                  </a:lnTo>
                  <a:cubicBezTo>
                    <a:pt x="648" y="529"/>
                    <a:pt x="648" y="582"/>
                    <a:pt x="616" y="615"/>
                  </a:cubicBezTo>
                  <a:close/>
                  <a:moveTo>
                    <a:pt x="272" y="511"/>
                  </a:moveTo>
                  <a:lnTo>
                    <a:pt x="272" y="511"/>
                  </a:lnTo>
                  <a:cubicBezTo>
                    <a:pt x="404" y="511"/>
                    <a:pt x="510" y="405"/>
                    <a:pt x="510" y="273"/>
                  </a:cubicBezTo>
                  <a:cubicBezTo>
                    <a:pt x="510" y="142"/>
                    <a:pt x="404" y="35"/>
                    <a:pt x="272" y="35"/>
                  </a:cubicBezTo>
                  <a:cubicBezTo>
                    <a:pt x="141" y="35"/>
                    <a:pt x="35" y="142"/>
                    <a:pt x="35" y="273"/>
                  </a:cubicBezTo>
                  <a:cubicBezTo>
                    <a:pt x="35" y="405"/>
                    <a:pt x="141" y="511"/>
                    <a:pt x="272" y="511"/>
                  </a:cubicBezTo>
                  <a:close/>
                  <a:moveTo>
                    <a:pt x="434" y="380"/>
                  </a:moveTo>
                  <a:cubicBezTo>
                    <a:pt x="440" y="380"/>
                    <a:pt x="445" y="385"/>
                    <a:pt x="445" y="391"/>
                  </a:cubicBezTo>
                  <a:cubicBezTo>
                    <a:pt x="445" y="397"/>
                    <a:pt x="440" y="401"/>
                    <a:pt x="434" y="401"/>
                  </a:cubicBezTo>
                  <a:lnTo>
                    <a:pt x="409" y="401"/>
                  </a:lnTo>
                  <a:lnTo>
                    <a:pt x="368" y="401"/>
                  </a:lnTo>
                  <a:lnTo>
                    <a:pt x="338" y="401"/>
                  </a:lnTo>
                  <a:lnTo>
                    <a:pt x="296" y="401"/>
                  </a:lnTo>
                  <a:lnTo>
                    <a:pt x="266" y="401"/>
                  </a:lnTo>
                  <a:lnTo>
                    <a:pt x="224" y="401"/>
                  </a:lnTo>
                  <a:lnTo>
                    <a:pt x="194" y="401"/>
                  </a:lnTo>
                  <a:lnTo>
                    <a:pt x="152" y="401"/>
                  </a:lnTo>
                  <a:lnTo>
                    <a:pt x="111" y="401"/>
                  </a:lnTo>
                  <a:lnTo>
                    <a:pt x="111" y="401"/>
                  </a:lnTo>
                  <a:cubicBezTo>
                    <a:pt x="105" y="401"/>
                    <a:pt x="100" y="397"/>
                    <a:pt x="100" y="391"/>
                  </a:cubicBezTo>
                  <a:lnTo>
                    <a:pt x="100" y="155"/>
                  </a:lnTo>
                  <a:cubicBezTo>
                    <a:pt x="100" y="150"/>
                    <a:pt x="105" y="145"/>
                    <a:pt x="111" y="145"/>
                  </a:cubicBezTo>
                  <a:cubicBezTo>
                    <a:pt x="117" y="145"/>
                    <a:pt x="121" y="150"/>
                    <a:pt x="121" y="155"/>
                  </a:cubicBezTo>
                  <a:lnTo>
                    <a:pt x="122" y="380"/>
                  </a:lnTo>
                  <a:lnTo>
                    <a:pt x="152" y="380"/>
                  </a:lnTo>
                  <a:lnTo>
                    <a:pt x="152" y="331"/>
                  </a:lnTo>
                  <a:cubicBezTo>
                    <a:pt x="152" y="325"/>
                    <a:pt x="157" y="320"/>
                    <a:pt x="163" y="320"/>
                  </a:cubicBezTo>
                  <a:lnTo>
                    <a:pt x="183" y="320"/>
                  </a:lnTo>
                  <a:cubicBezTo>
                    <a:pt x="189" y="320"/>
                    <a:pt x="194" y="325"/>
                    <a:pt x="194" y="331"/>
                  </a:cubicBezTo>
                  <a:lnTo>
                    <a:pt x="194" y="380"/>
                  </a:lnTo>
                  <a:lnTo>
                    <a:pt x="224" y="380"/>
                  </a:lnTo>
                  <a:lnTo>
                    <a:pt x="224" y="256"/>
                  </a:lnTo>
                  <a:cubicBezTo>
                    <a:pt x="224" y="250"/>
                    <a:pt x="229" y="245"/>
                    <a:pt x="235" y="245"/>
                  </a:cubicBezTo>
                  <a:lnTo>
                    <a:pt x="255" y="245"/>
                  </a:lnTo>
                  <a:cubicBezTo>
                    <a:pt x="261" y="245"/>
                    <a:pt x="266" y="250"/>
                    <a:pt x="266" y="256"/>
                  </a:cubicBezTo>
                  <a:lnTo>
                    <a:pt x="266" y="380"/>
                  </a:lnTo>
                  <a:lnTo>
                    <a:pt x="296" y="380"/>
                  </a:lnTo>
                  <a:lnTo>
                    <a:pt x="296" y="292"/>
                  </a:lnTo>
                  <a:cubicBezTo>
                    <a:pt x="296" y="286"/>
                    <a:pt x="300" y="282"/>
                    <a:pt x="307" y="282"/>
                  </a:cubicBezTo>
                  <a:lnTo>
                    <a:pt x="327" y="282"/>
                  </a:lnTo>
                  <a:cubicBezTo>
                    <a:pt x="333" y="282"/>
                    <a:pt x="338" y="286"/>
                    <a:pt x="338" y="292"/>
                  </a:cubicBezTo>
                  <a:lnTo>
                    <a:pt x="338" y="380"/>
                  </a:lnTo>
                  <a:lnTo>
                    <a:pt x="368" y="380"/>
                  </a:lnTo>
                  <a:lnTo>
                    <a:pt x="368" y="231"/>
                  </a:lnTo>
                  <a:cubicBezTo>
                    <a:pt x="368" y="225"/>
                    <a:pt x="372" y="220"/>
                    <a:pt x="378" y="220"/>
                  </a:cubicBezTo>
                  <a:lnTo>
                    <a:pt x="399" y="220"/>
                  </a:lnTo>
                  <a:cubicBezTo>
                    <a:pt x="405" y="220"/>
                    <a:pt x="409" y="225"/>
                    <a:pt x="409" y="231"/>
                  </a:cubicBezTo>
                  <a:lnTo>
                    <a:pt x="409" y="380"/>
                  </a:lnTo>
                  <a:lnTo>
                    <a:pt x="434" y="3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7604344" y="1127468"/>
              <a:ext cx="470737" cy="498689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6509153" y="1095805"/>
              <a:ext cx="563696" cy="562014"/>
            </a:xfrm>
            <a:custGeom>
              <a:avLst/>
              <a:gdLst>
                <a:gd name="T0" fmla="*/ 122 w 689"/>
                <a:gd name="T1" fmla="*/ 472 h 688"/>
                <a:gd name="T2" fmla="*/ 567 w 689"/>
                <a:gd name="T3" fmla="*/ 215 h 688"/>
                <a:gd name="T4" fmla="*/ 495 w 689"/>
                <a:gd name="T5" fmla="*/ 605 h 688"/>
                <a:gd name="T6" fmla="*/ 194 w 689"/>
                <a:gd name="T7" fmla="*/ 83 h 688"/>
                <a:gd name="T8" fmla="*/ 495 w 689"/>
                <a:gd name="T9" fmla="*/ 605 h 688"/>
                <a:gd name="T10" fmla="*/ 161 w 689"/>
                <a:gd name="T11" fmla="*/ 450 h 688"/>
                <a:gd name="T12" fmla="*/ 528 w 689"/>
                <a:gd name="T13" fmla="*/ 238 h 688"/>
                <a:gd name="T14" fmla="*/ 460 w 689"/>
                <a:gd name="T15" fmla="*/ 543 h 688"/>
                <a:gd name="T16" fmla="*/ 230 w 689"/>
                <a:gd name="T17" fmla="*/ 145 h 688"/>
                <a:gd name="T18" fmla="*/ 460 w 689"/>
                <a:gd name="T19" fmla="*/ 543 h 688"/>
                <a:gd name="T20" fmla="*/ 345 w 689"/>
                <a:gd name="T21" fmla="*/ 376 h 688"/>
                <a:gd name="T22" fmla="*/ 345 w 689"/>
                <a:gd name="T23" fmla="*/ 311 h 688"/>
                <a:gd name="T24" fmla="*/ 359 w 689"/>
                <a:gd name="T25" fmla="*/ 158 h 688"/>
                <a:gd name="T26" fmla="*/ 344 w 689"/>
                <a:gd name="T27" fmla="*/ 172 h 688"/>
                <a:gd name="T28" fmla="*/ 330 w 689"/>
                <a:gd name="T29" fmla="*/ 135 h 688"/>
                <a:gd name="T30" fmla="*/ 345 w 689"/>
                <a:gd name="T31" fmla="*/ 121 h 688"/>
                <a:gd name="T32" fmla="*/ 359 w 689"/>
                <a:gd name="T33" fmla="*/ 158 h 688"/>
                <a:gd name="T34" fmla="*/ 345 w 689"/>
                <a:gd name="T35" fmla="*/ 567 h 688"/>
                <a:gd name="T36" fmla="*/ 330 w 689"/>
                <a:gd name="T37" fmla="*/ 553 h 688"/>
                <a:gd name="T38" fmla="*/ 344 w 689"/>
                <a:gd name="T39" fmla="*/ 516 h 688"/>
                <a:gd name="T40" fmla="*/ 359 w 689"/>
                <a:gd name="T41" fmla="*/ 530 h 688"/>
                <a:gd name="T42" fmla="*/ 159 w 689"/>
                <a:gd name="T43" fmla="*/ 326 h 688"/>
                <a:gd name="T44" fmla="*/ 173 w 689"/>
                <a:gd name="T45" fmla="*/ 342 h 688"/>
                <a:gd name="T46" fmla="*/ 136 w 689"/>
                <a:gd name="T47" fmla="*/ 356 h 688"/>
                <a:gd name="T48" fmla="*/ 122 w 689"/>
                <a:gd name="T49" fmla="*/ 340 h 688"/>
                <a:gd name="T50" fmla="*/ 159 w 689"/>
                <a:gd name="T51" fmla="*/ 326 h 688"/>
                <a:gd name="T52" fmla="*/ 567 w 689"/>
                <a:gd name="T53" fmla="*/ 340 h 688"/>
                <a:gd name="T54" fmla="*/ 553 w 689"/>
                <a:gd name="T55" fmla="*/ 356 h 688"/>
                <a:gd name="T56" fmla="*/ 516 w 689"/>
                <a:gd name="T57" fmla="*/ 342 h 688"/>
                <a:gd name="T58" fmla="*/ 530 w 689"/>
                <a:gd name="T59" fmla="*/ 326 h 688"/>
                <a:gd name="T60" fmla="*/ 363 w 689"/>
                <a:gd name="T61" fmla="*/ 344 h 688"/>
                <a:gd name="T62" fmla="*/ 327 w 689"/>
                <a:gd name="T63" fmla="*/ 344 h 688"/>
                <a:gd name="T64" fmla="*/ 345 w 689"/>
                <a:gd name="T65" fmla="*/ 201 h 688"/>
                <a:gd name="T66" fmla="*/ 363 w 689"/>
                <a:gd name="T67" fmla="*/ 344 h 688"/>
                <a:gd name="T68" fmla="*/ 262 w 689"/>
                <a:gd name="T69" fmla="*/ 429 h 688"/>
                <a:gd name="T70" fmla="*/ 329 w 689"/>
                <a:gd name="T71" fmla="*/ 336 h 688"/>
                <a:gd name="T72" fmla="*/ 355 w 689"/>
                <a:gd name="T73" fmla="*/ 361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9" h="688">
                  <a:moveTo>
                    <a:pt x="216" y="121"/>
                  </a:moveTo>
                  <a:cubicBezTo>
                    <a:pt x="94" y="192"/>
                    <a:pt x="51" y="350"/>
                    <a:pt x="122" y="472"/>
                  </a:cubicBezTo>
                  <a:cubicBezTo>
                    <a:pt x="193" y="595"/>
                    <a:pt x="350" y="637"/>
                    <a:pt x="473" y="566"/>
                  </a:cubicBezTo>
                  <a:cubicBezTo>
                    <a:pt x="596" y="495"/>
                    <a:pt x="638" y="338"/>
                    <a:pt x="567" y="215"/>
                  </a:cubicBezTo>
                  <a:cubicBezTo>
                    <a:pt x="496" y="93"/>
                    <a:pt x="339" y="51"/>
                    <a:pt x="216" y="121"/>
                  </a:cubicBezTo>
                  <a:close/>
                  <a:moveTo>
                    <a:pt x="495" y="605"/>
                  </a:moveTo>
                  <a:cubicBezTo>
                    <a:pt x="351" y="688"/>
                    <a:pt x="167" y="638"/>
                    <a:pt x="83" y="495"/>
                  </a:cubicBezTo>
                  <a:cubicBezTo>
                    <a:pt x="0" y="351"/>
                    <a:pt x="50" y="166"/>
                    <a:pt x="194" y="83"/>
                  </a:cubicBezTo>
                  <a:cubicBezTo>
                    <a:pt x="338" y="0"/>
                    <a:pt x="523" y="49"/>
                    <a:pt x="606" y="193"/>
                  </a:cubicBezTo>
                  <a:cubicBezTo>
                    <a:pt x="689" y="337"/>
                    <a:pt x="639" y="522"/>
                    <a:pt x="495" y="605"/>
                  </a:cubicBezTo>
                  <a:close/>
                  <a:moveTo>
                    <a:pt x="238" y="160"/>
                  </a:moveTo>
                  <a:cubicBezTo>
                    <a:pt x="137" y="219"/>
                    <a:pt x="102" y="349"/>
                    <a:pt x="161" y="450"/>
                  </a:cubicBezTo>
                  <a:cubicBezTo>
                    <a:pt x="219" y="551"/>
                    <a:pt x="349" y="586"/>
                    <a:pt x="451" y="528"/>
                  </a:cubicBezTo>
                  <a:cubicBezTo>
                    <a:pt x="552" y="469"/>
                    <a:pt x="587" y="339"/>
                    <a:pt x="528" y="238"/>
                  </a:cubicBezTo>
                  <a:cubicBezTo>
                    <a:pt x="470" y="136"/>
                    <a:pt x="340" y="102"/>
                    <a:pt x="238" y="160"/>
                  </a:cubicBezTo>
                  <a:close/>
                  <a:moveTo>
                    <a:pt x="460" y="543"/>
                  </a:moveTo>
                  <a:cubicBezTo>
                    <a:pt x="350" y="607"/>
                    <a:pt x="209" y="569"/>
                    <a:pt x="145" y="459"/>
                  </a:cubicBezTo>
                  <a:cubicBezTo>
                    <a:pt x="82" y="349"/>
                    <a:pt x="120" y="208"/>
                    <a:pt x="230" y="145"/>
                  </a:cubicBezTo>
                  <a:cubicBezTo>
                    <a:pt x="339" y="81"/>
                    <a:pt x="480" y="119"/>
                    <a:pt x="544" y="229"/>
                  </a:cubicBezTo>
                  <a:cubicBezTo>
                    <a:pt x="607" y="339"/>
                    <a:pt x="570" y="480"/>
                    <a:pt x="460" y="543"/>
                  </a:cubicBezTo>
                  <a:close/>
                  <a:moveTo>
                    <a:pt x="377" y="344"/>
                  </a:moveTo>
                  <a:cubicBezTo>
                    <a:pt x="377" y="362"/>
                    <a:pt x="362" y="376"/>
                    <a:pt x="345" y="376"/>
                  </a:cubicBezTo>
                  <a:cubicBezTo>
                    <a:pt x="327" y="376"/>
                    <a:pt x="312" y="362"/>
                    <a:pt x="312" y="344"/>
                  </a:cubicBezTo>
                  <a:cubicBezTo>
                    <a:pt x="312" y="326"/>
                    <a:pt x="327" y="311"/>
                    <a:pt x="345" y="311"/>
                  </a:cubicBezTo>
                  <a:cubicBezTo>
                    <a:pt x="362" y="311"/>
                    <a:pt x="377" y="326"/>
                    <a:pt x="377" y="344"/>
                  </a:cubicBezTo>
                  <a:close/>
                  <a:moveTo>
                    <a:pt x="359" y="158"/>
                  </a:moveTo>
                  <a:cubicBezTo>
                    <a:pt x="359" y="166"/>
                    <a:pt x="353" y="172"/>
                    <a:pt x="345" y="172"/>
                  </a:cubicBezTo>
                  <a:lnTo>
                    <a:pt x="344" y="172"/>
                  </a:lnTo>
                  <a:cubicBezTo>
                    <a:pt x="336" y="172"/>
                    <a:pt x="330" y="166"/>
                    <a:pt x="330" y="158"/>
                  </a:cubicBezTo>
                  <a:lnTo>
                    <a:pt x="330" y="135"/>
                  </a:lnTo>
                  <a:cubicBezTo>
                    <a:pt x="330" y="127"/>
                    <a:pt x="336" y="121"/>
                    <a:pt x="344" y="121"/>
                  </a:cubicBezTo>
                  <a:lnTo>
                    <a:pt x="345" y="121"/>
                  </a:lnTo>
                  <a:cubicBezTo>
                    <a:pt x="353" y="121"/>
                    <a:pt x="359" y="127"/>
                    <a:pt x="359" y="135"/>
                  </a:cubicBezTo>
                  <a:lnTo>
                    <a:pt x="359" y="158"/>
                  </a:lnTo>
                  <a:close/>
                  <a:moveTo>
                    <a:pt x="359" y="553"/>
                  </a:moveTo>
                  <a:cubicBezTo>
                    <a:pt x="359" y="560"/>
                    <a:pt x="353" y="567"/>
                    <a:pt x="345" y="567"/>
                  </a:cubicBezTo>
                  <a:lnTo>
                    <a:pt x="344" y="567"/>
                  </a:lnTo>
                  <a:cubicBezTo>
                    <a:pt x="336" y="567"/>
                    <a:pt x="330" y="560"/>
                    <a:pt x="330" y="553"/>
                  </a:cubicBezTo>
                  <a:lnTo>
                    <a:pt x="330" y="530"/>
                  </a:lnTo>
                  <a:cubicBezTo>
                    <a:pt x="330" y="522"/>
                    <a:pt x="336" y="516"/>
                    <a:pt x="344" y="516"/>
                  </a:cubicBezTo>
                  <a:lnTo>
                    <a:pt x="345" y="516"/>
                  </a:lnTo>
                  <a:cubicBezTo>
                    <a:pt x="353" y="516"/>
                    <a:pt x="359" y="522"/>
                    <a:pt x="359" y="530"/>
                  </a:cubicBezTo>
                  <a:lnTo>
                    <a:pt x="359" y="553"/>
                  </a:lnTo>
                  <a:close/>
                  <a:moveTo>
                    <a:pt x="159" y="326"/>
                  </a:moveTo>
                  <a:cubicBezTo>
                    <a:pt x="166" y="326"/>
                    <a:pt x="173" y="333"/>
                    <a:pt x="173" y="340"/>
                  </a:cubicBezTo>
                  <a:lnTo>
                    <a:pt x="173" y="342"/>
                  </a:lnTo>
                  <a:cubicBezTo>
                    <a:pt x="173" y="350"/>
                    <a:pt x="166" y="356"/>
                    <a:pt x="159" y="356"/>
                  </a:cubicBezTo>
                  <a:lnTo>
                    <a:pt x="136" y="356"/>
                  </a:lnTo>
                  <a:cubicBezTo>
                    <a:pt x="128" y="356"/>
                    <a:pt x="122" y="350"/>
                    <a:pt x="122" y="342"/>
                  </a:cubicBezTo>
                  <a:lnTo>
                    <a:pt x="122" y="340"/>
                  </a:lnTo>
                  <a:cubicBezTo>
                    <a:pt x="122" y="333"/>
                    <a:pt x="128" y="326"/>
                    <a:pt x="136" y="326"/>
                  </a:cubicBezTo>
                  <a:lnTo>
                    <a:pt x="159" y="326"/>
                  </a:lnTo>
                  <a:close/>
                  <a:moveTo>
                    <a:pt x="553" y="326"/>
                  </a:moveTo>
                  <a:cubicBezTo>
                    <a:pt x="561" y="326"/>
                    <a:pt x="567" y="333"/>
                    <a:pt x="567" y="340"/>
                  </a:cubicBezTo>
                  <a:lnTo>
                    <a:pt x="567" y="342"/>
                  </a:lnTo>
                  <a:cubicBezTo>
                    <a:pt x="567" y="350"/>
                    <a:pt x="561" y="356"/>
                    <a:pt x="553" y="356"/>
                  </a:cubicBezTo>
                  <a:lnTo>
                    <a:pt x="530" y="356"/>
                  </a:lnTo>
                  <a:cubicBezTo>
                    <a:pt x="523" y="356"/>
                    <a:pt x="516" y="350"/>
                    <a:pt x="516" y="342"/>
                  </a:cubicBezTo>
                  <a:lnTo>
                    <a:pt x="516" y="340"/>
                  </a:lnTo>
                  <a:cubicBezTo>
                    <a:pt x="516" y="333"/>
                    <a:pt x="523" y="326"/>
                    <a:pt x="530" y="326"/>
                  </a:cubicBezTo>
                  <a:lnTo>
                    <a:pt x="553" y="326"/>
                  </a:lnTo>
                  <a:close/>
                  <a:moveTo>
                    <a:pt x="363" y="344"/>
                  </a:moveTo>
                  <a:cubicBezTo>
                    <a:pt x="363" y="354"/>
                    <a:pt x="355" y="362"/>
                    <a:pt x="345" y="362"/>
                  </a:cubicBezTo>
                  <a:cubicBezTo>
                    <a:pt x="335" y="362"/>
                    <a:pt x="327" y="354"/>
                    <a:pt x="327" y="344"/>
                  </a:cubicBezTo>
                  <a:lnTo>
                    <a:pt x="327" y="219"/>
                  </a:lnTo>
                  <a:cubicBezTo>
                    <a:pt x="327" y="209"/>
                    <a:pt x="335" y="201"/>
                    <a:pt x="345" y="201"/>
                  </a:cubicBezTo>
                  <a:cubicBezTo>
                    <a:pt x="355" y="201"/>
                    <a:pt x="363" y="209"/>
                    <a:pt x="363" y="219"/>
                  </a:cubicBezTo>
                  <a:lnTo>
                    <a:pt x="363" y="344"/>
                  </a:lnTo>
                  <a:close/>
                  <a:moveTo>
                    <a:pt x="289" y="427"/>
                  </a:moveTo>
                  <a:cubicBezTo>
                    <a:pt x="281" y="435"/>
                    <a:pt x="269" y="436"/>
                    <a:pt x="262" y="429"/>
                  </a:cubicBezTo>
                  <a:cubicBezTo>
                    <a:pt x="255" y="422"/>
                    <a:pt x="255" y="409"/>
                    <a:pt x="263" y="402"/>
                  </a:cubicBezTo>
                  <a:lnTo>
                    <a:pt x="329" y="336"/>
                  </a:lnTo>
                  <a:cubicBezTo>
                    <a:pt x="337" y="328"/>
                    <a:pt x="349" y="327"/>
                    <a:pt x="356" y="334"/>
                  </a:cubicBezTo>
                  <a:cubicBezTo>
                    <a:pt x="363" y="341"/>
                    <a:pt x="362" y="354"/>
                    <a:pt x="355" y="361"/>
                  </a:cubicBezTo>
                  <a:lnTo>
                    <a:pt x="289" y="4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3382887" y="4146108"/>
              <a:ext cx="363931" cy="496711"/>
            </a:xfrm>
            <a:custGeom>
              <a:avLst/>
              <a:gdLst>
                <a:gd name="T0" fmla="*/ 90 w 446"/>
                <a:gd name="T1" fmla="*/ 226 h 608"/>
                <a:gd name="T2" fmla="*/ 137 w 446"/>
                <a:gd name="T3" fmla="*/ 337 h 608"/>
                <a:gd name="T4" fmla="*/ 175 w 446"/>
                <a:gd name="T5" fmla="*/ 425 h 608"/>
                <a:gd name="T6" fmla="*/ 261 w 446"/>
                <a:gd name="T7" fmla="*/ 428 h 608"/>
                <a:gd name="T8" fmla="*/ 280 w 446"/>
                <a:gd name="T9" fmla="*/ 393 h 608"/>
                <a:gd name="T10" fmla="*/ 328 w 446"/>
                <a:gd name="T11" fmla="*/ 304 h 608"/>
                <a:gd name="T12" fmla="*/ 223 w 446"/>
                <a:gd name="T13" fmla="*/ 93 h 608"/>
                <a:gd name="T14" fmla="*/ 184 w 446"/>
                <a:gd name="T15" fmla="*/ 456 h 608"/>
                <a:gd name="T16" fmla="*/ 141 w 446"/>
                <a:gd name="T17" fmla="*/ 405 h 608"/>
                <a:gd name="T18" fmla="*/ 94 w 446"/>
                <a:gd name="T19" fmla="*/ 319 h 608"/>
                <a:gd name="T20" fmla="*/ 223 w 446"/>
                <a:gd name="T21" fmla="*/ 65 h 608"/>
                <a:gd name="T22" fmla="*/ 351 w 446"/>
                <a:gd name="T23" fmla="*/ 319 h 608"/>
                <a:gd name="T24" fmla="*/ 305 w 446"/>
                <a:gd name="T25" fmla="*/ 405 h 608"/>
                <a:gd name="T26" fmla="*/ 261 w 446"/>
                <a:gd name="T27" fmla="*/ 456 h 608"/>
                <a:gd name="T28" fmla="*/ 159 w 446"/>
                <a:gd name="T29" fmla="*/ 545 h 608"/>
                <a:gd name="T30" fmla="*/ 267 w 446"/>
                <a:gd name="T31" fmla="*/ 566 h 608"/>
                <a:gd name="T32" fmla="*/ 267 w 446"/>
                <a:gd name="T33" fmla="*/ 524 h 608"/>
                <a:gd name="T34" fmla="*/ 172 w 446"/>
                <a:gd name="T35" fmla="*/ 558 h 608"/>
                <a:gd name="T36" fmla="*/ 276 w 446"/>
                <a:gd name="T37" fmla="*/ 558 h 608"/>
                <a:gd name="T38" fmla="*/ 289 w 446"/>
                <a:gd name="T39" fmla="*/ 545 h 608"/>
                <a:gd name="T40" fmla="*/ 159 w 446"/>
                <a:gd name="T41" fmla="*/ 480 h 608"/>
                <a:gd name="T42" fmla="*/ 289 w 446"/>
                <a:gd name="T43" fmla="*/ 545 h 608"/>
                <a:gd name="T44" fmla="*/ 287 w 446"/>
                <a:gd name="T45" fmla="*/ 254 h 608"/>
                <a:gd name="T46" fmla="*/ 244 w 446"/>
                <a:gd name="T47" fmla="*/ 298 h 608"/>
                <a:gd name="T48" fmla="*/ 202 w 446"/>
                <a:gd name="T49" fmla="*/ 298 h 608"/>
                <a:gd name="T50" fmla="*/ 158 w 446"/>
                <a:gd name="T51" fmla="*/ 254 h 608"/>
                <a:gd name="T52" fmla="*/ 158 w 446"/>
                <a:gd name="T53" fmla="*/ 212 h 608"/>
                <a:gd name="T54" fmla="*/ 202 w 446"/>
                <a:gd name="T55" fmla="*/ 168 h 608"/>
                <a:gd name="T56" fmla="*/ 244 w 446"/>
                <a:gd name="T57" fmla="*/ 168 h 608"/>
                <a:gd name="T58" fmla="*/ 287 w 446"/>
                <a:gd name="T59" fmla="*/ 212 h 608"/>
                <a:gd name="T60" fmla="*/ 428 w 446"/>
                <a:gd name="T61" fmla="*/ 206 h 608"/>
                <a:gd name="T62" fmla="*/ 405 w 446"/>
                <a:gd name="T63" fmla="*/ 226 h 608"/>
                <a:gd name="T64" fmla="*/ 428 w 446"/>
                <a:gd name="T65" fmla="*/ 239 h 608"/>
                <a:gd name="T66" fmla="*/ 428 w 446"/>
                <a:gd name="T67" fmla="*/ 206 h 608"/>
                <a:gd name="T68" fmla="*/ 379 w 446"/>
                <a:gd name="T69" fmla="*/ 90 h 608"/>
                <a:gd name="T70" fmla="*/ 356 w 446"/>
                <a:gd name="T71" fmla="*/ 67 h 608"/>
                <a:gd name="T72" fmla="*/ 362 w 446"/>
                <a:gd name="T73" fmla="*/ 107 h 608"/>
                <a:gd name="T74" fmla="*/ 239 w 446"/>
                <a:gd name="T75" fmla="*/ 44 h 608"/>
                <a:gd name="T76" fmla="*/ 222 w 446"/>
                <a:gd name="T77" fmla="*/ 0 h 608"/>
                <a:gd name="T78" fmla="*/ 206 w 446"/>
                <a:gd name="T79" fmla="*/ 44 h 608"/>
                <a:gd name="T80" fmla="*/ 81 w 446"/>
                <a:gd name="T81" fmla="*/ 109 h 608"/>
                <a:gd name="T82" fmla="*/ 89 w 446"/>
                <a:gd name="T83" fmla="*/ 69 h 608"/>
                <a:gd name="T84" fmla="*/ 65 w 446"/>
                <a:gd name="T85" fmla="*/ 93 h 608"/>
                <a:gd name="T86" fmla="*/ 39 w 446"/>
                <a:gd name="T87" fmla="*/ 226 h 608"/>
                <a:gd name="T88" fmla="*/ 17 w 446"/>
                <a:gd name="T89" fmla="*/ 206 h 608"/>
                <a:gd name="T90" fmla="*/ 17 w 446"/>
                <a:gd name="T91" fmla="*/ 239 h 608"/>
                <a:gd name="T92" fmla="*/ 39 w 446"/>
                <a:gd name="T93" fmla="*/ 22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6" h="608">
                  <a:moveTo>
                    <a:pt x="223" y="93"/>
                  </a:moveTo>
                  <a:cubicBezTo>
                    <a:pt x="149" y="93"/>
                    <a:pt x="90" y="153"/>
                    <a:pt x="90" y="226"/>
                  </a:cubicBezTo>
                  <a:cubicBezTo>
                    <a:pt x="90" y="261"/>
                    <a:pt x="117" y="303"/>
                    <a:pt x="117" y="304"/>
                  </a:cubicBezTo>
                  <a:cubicBezTo>
                    <a:pt x="123" y="313"/>
                    <a:pt x="132" y="327"/>
                    <a:pt x="137" y="337"/>
                  </a:cubicBezTo>
                  <a:lnTo>
                    <a:pt x="165" y="393"/>
                  </a:lnTo>
                  <a:cubicBezTo>
                    <a:pt x="171" y="403"/>
                    <a:pt x="175" y="417"/>
                    <a:pt x="175" y="425"/>
                  </a:cubicBezTo>
                  <a:cubicBezTo>
                    <a:pt x="175" y="426"/>
                    <a:pt x="178" y="428"/>
                    <a:pt x="184" y="428"/>
                  </a:cubicBezTo>
                  <a:lnTo>
                    <a:pt x="261" y="428"/>
                  </a:lnTo>
                  <a:cubicBezTo>
                    <a:pt x="267" y="428"/>
                    <a:pt x="270" y="426"/>
                    <a:pt x="271" y="425"/>
                  </a:cubicBezTo>
                  <a:cubicBezTo>
                    <a:pt x="270" y="417"/>
                    <a:pt x="275" y="403"/>
                    <a:pt x="280" y="393"/>
                  </a:cubicBezTo>
                  <a:lnTo>
                    <a:pt x="309" y="337"/>
                  </a:lnTo>
                  <a:cubicBezTo>
                    <a:pt x="313" y="327"/>
                    <a:pt x="322" y="313"/>
                    <a:pt x="328" y="304"/>
                  </a:cubicBezTo>
                  <a:cubicBezTo>
                    <a:pt x="337" y="289"/>
                    <a:pt x="356" y="254"/>
                    <a:pt x="356" y="226"/>
                  </a:cubicBezTo>
                  <a:cubicBezTo>
                    <a:pt x="356" y="153"/>
                    <a:pt x="296" y="93"/>
                    <a:pt x="223" y="93"/>
                  </a:cubicBezTo>
                  <a:close/>
                  <a:moveTo>
                    <a:pt x="261" y="456"/>
                  </a:moveTo>
                  <a:lnTo>
                    <a:pt x="184" y="456"/>
                  </a:lnTo>
                  <a:cubicBezTo>
                    <a:pt x="163" y="456"/>
                    <a:pt x="147" y="442"/>
                    <a:pt x="147" y="425"/>
                  </a:cubicBezTo>
                  <a:cubicBezTo>
                    <a:pt x="147" y="423"/>
                    <a:pt x="145" y="414"/>
                    <a:pt x="141" y="405"/>
                  </a:cubicBezTo>
                  <a:lnTo>
                    <a:pt x="112" y="349"/>
                  </a:lnTo>
                  <a:cubicBezTo>
                    <a:pt x="107" y="341"/>
                    <a:pt x="99" y="327"/>
                    <a:pt x="94" y="319"/>
                  </a:cubicBezTo>
                  <a:cubicBezTo>
                    <a:pt x="91" y="314"/>
                    <a:pt x="62" y="268"/>
                    <a:pt x="62" y="226"/>
                  </a:cubicBezTo>
                  <a:cubicBezTo>
                    <a:pt x="62" y="137"/>
                    <a:pt x="134" y="65"/>
                    <a:pt x="223" y="65"/>
                  </a:cubicBezTo>
                  <a:cubicBezTo>
                    <a:pt x="311" y="65"/>
                    <a:pt x="383" y="137"/>
                    <a:pt x="383" y="226"/>
                  </a:cubicBezTo>
                  <a:cubicBezTo>
                    <a:pt x="383" y="268"/>
                    <a:pt x="354" y="314"/>
                    <a:pt x="351" y="319"/>
                  </a:cubicBezTo>
                  <a:cubicBezTo>
                    <a:pt x="346" y="327"/>
                    <a:pt x="338" y="341"/>
                    <a:pt x="333" y="349"/>
                  </a:cubicBezTo>
                  <a:lnTo>
                    <a:pt x="305" y="405"/>
                  </a:lnTo>
                  <a:cubicBezTo>
                    <a:pt x="301" y="414"/>
                    <a:pt x="298" y="423"/>
                    <a:pt x="298" y="425"/>
                  </a:cubicBezTo>
                  <a:cubicBezTo>
                    <a:pt x="298" y="442"/>
                    <a:pt x="282" y="456"/>
                    <a:pt x="261" y="456"/>
                  </a:cubicBezTo>
                  <a:close/>
                  <a:moveTo>
                    <a:pt x="180" y="524"/>
                  </a:moveTo>
                  <a:cubicBezTo>
                    <a:pt x="169" y="524"/>
                    <a:pt x="159" y="534"/>
                    <a:pt x="159" y="545"/>
                  </a:cubicBezTo>
                  <a:cubicBezTo>
                    <a:pt x="159" y="556"/>
                    <a:pt x="169" y="566"/>
                    <a:pt x="180" y="566"/>
                  </a:cubicBezTo>
                  <a:lnTo>
                    <a:pt x="267" y="566"/>
                  </a:lnTo>
                  <a:cubicBezTo>
                    <a:pt x="279" y="566"/>
                    <a:pt x="289" y="556"/>
                    <a:pt x="289" y="545"/>
                  </a:cubicBezTo>
                  <a:cubicBezTo>
                    <a:pt x="289" y="534"/>
                    <a:pt x="279" y="524"/>
                    <a:pt x="267" y="524"/>
                  </a:cubicBezTo>
                  <a:lnTo>
                    <a:pt x="180" y="524"/>
                  </a:lnTo>
                  <a:close/>
                  <a:moveTo>
                    <a:pt x="172" y="558"/>
                  </a:moveTo>
                  <a:cubicBezTo>
                    <a:pt x="173" y="586"/>
                    <a:pt x="196" y="608"/>
                    <a:pt x="224" y="608"/>
                  </a:cubicBezTo>
                  <a:cubicBezTo>
                    <a:pt x="252" y="608"/>
                    <a:pt x="275" y="586"/>
                    <a:pt x="276" y="558"/>
                  </a:cubicBezTo>
                  <a:lnTo>
                    <a:pt x="172" y="558"/>
                  </a:lnTo>
                  <a:close/>
                  <a:moveTo>
                    <a:pt x="289" y="545"/>
                  </a:moveTo>
                  <a:lnTo>
                    <a:pt x="159" y="545"/>
                  </a:lnTo>
                  <a:lnTo>
                    <a:pt x="159" y="480"/>
                  </a:lnTo>
                  <a:lnTo>
                    <a:pt x="289" y="480"/>
                  </a:lnTo>
                  <a:lnTo>
                    <a:pt x="289" y="545"/>
                  </a:lnTo>
                  <a:close/>
                  <a:moveTo>
                    <a:pt x="309" y="233"/>
                  </a:moveTo>
                  <a:cubicBezTo>
                    <a:pt x="309" y="245"/>
                    <a:pt x="299" y="254"/>
                    <a:pt x="287" y="254"/>
                  </a:cubicBezTo>
                  <a:lnTo>
                    <a:pt x="244" y="254"/>
                  </a:lnTo>
                  <a:lnTo>
                    <a:pt x="244" y="298"/>
                  </a:lnTo>
                  <a:cubicBezTo>
                    <a:pt x="244" y="309"/>
                    <a:pt x="234" y="319"/>
                    <a:pt x="223" y="319"/>
                  </a:cubicBezTo>
                  <a:cubicBezTo>
                    <a:pt x="211" y="319"/>
                    <a:pt x="202" y="309"/>
                    <a:pt x="202" y="298"/>
                  </a:cubicBezTo>
                  <a:lnTo>
                    <a:pt x="202" y="254"/>
                  </a:lnTo>
                  <a:lnTo>
                    <a:pt x="158" y="254"/>
                  </a:lnTo>
                  <a:cubicBezTo>
                    <a:pt x="146" y="254"/>
                    <a:pt x="137" y="245"/>
                    <a:pt x="137" y="233"/>
                  </a:cubicBezTo>
                  <a:cubicBezTo>
                    <a:pt x="137" y="221"/>
                    <a:pt x="146" y="212"/>
                    <a:pt x="158" y="212"/>
                  </a:cubicBezTo>
                  <a:lnTo>
                    <a:pt x="202" y="212"/>
                  </a:lnTo>
                  <a:lnTo>
                    <a:pt x="202" y="168"/>
                  </a:lnTo>
                  <a:cubicBezTo>
                    <a:pt x="202" y="157"/>
                    <a:pt x="211" y="147"/>
                    <a:pt x="223" y="147"/>
                  </a:cubicBezTo>
                  <a:cubicBezTo>
                    <a:pt x="234" y="147"/>
                    <a:pt x="244" y="157"/>
                    <a:pt x="244" y="168"/>
                  </a:cubicBezTo>
                  <a:lnTo>
                    <a:pt x="244" y="212"/>
                  </a:lnTo>
                  <a:lnTo>
                    <a:pt x="287" y="212"/>
                  </a:lnTo>
                  <a:cubicBezTo>
                    <a:pt x="299" y="212"/>
                    <a:pt x="309" y="221"/>
                    <a:pt x="309" y="233"/>
                  </a:cubicBezTo>
                  <a:close/>
                  <a:moveTo>
                    <a:pt x="428" y="206"/>
                  </a:moveTo>
                  <a:lnTo>
                    <a:pt x="404" y="206"/>
                  </a:lnTo>
                  <a:cubicBezTo>
                    <a:pt x="405" y="212"/>
                    <a:pt x="405" y="219"/>
                    <a:pt x="405" y="226"/>
                  </a:cubicBezTo>
                  <a:cubicBezTo>
                    <a:pt x="405" y="230"/>
                    <a:pt x="405" y="235"/>
                    <a:pt x="405" y="239"/>
                  </a:cubicBezTo>
                  <a:lnTo>
                    <a:pt x="428" y="239"/>
                  </a:lnTo>
                  <a:cubicBezTo>
                    <a:pt x="438" y="239"/>
                    <a:pt x="446" y="232"/>
                    <a:pt x="446" y="222"/>
                  </a:cubicBezTo>
                  <a:cubicBezTo>
                    <a:pt x="446" y="213"/>
                    <a:pt x="438" y="206"/>
                    <a:pt x="428" y="206"/>
                  </a:cubicBezTo>
                  <a:close/>
                  <a:moveTo>
                    <a:pt x="362" y="107"/>
                  </a:moveTo>
                  <a:lnTo>
                    <a:pt x="379" y="90"/>
                  </a:lnTo>
                  <a:cubicBezTo>
                    <a:pt x="386" y="83"/>
                    <a:pt x="386" y="72"/>
                    <a:pt x="380" y="66"/>
                  </a:cubicBezTo>
                  <a:cubicBezTo>
                    <a:pt x="373" y="60"/>
                    <a:pt x="362" y="60"/>
                    <a:pt x="356" y="67"/>
                  </a:cubicBezTo>
                  <a:lnTo>
                    <a:pt x="338" y="84"/>
                  </a:lnTo>
                  <a:cubicBezTo>
                    <a:pt x="347" y="91"/>
                    <a:pt x="355" y="99"/>
                    <a:pt x="362" y="107"/>
                  </a:cubicBezTo>
                  <a:close/>
                  <a:moveTo>
                    <a:pt x="222" y="43"/>
                  </a:moveTo>
                  <a:cubicBezTo>
                    <a:pt x="228" y="43"/>
                    <a:pt x="233" y="43"/>
                    <a:pt x="239" y="44"/>
                  </a:cubicBezTo>
                  <a:lnTo>
                    <a:pt x="239" y="18"/>
                  </a:lnTo>
                  <a:cubicBezTo>
                    <a:pt x="239" y="8"/>
                    <a:pt x="231" y="0"/>
                    <a:pt x="222" y="0"/>
                  </a:cubicBezTo>
                  <a:cubicBezTo>
                    <a:pt x="213" y="0"/>
                    <a:pt x="206" y="8"/>
                    <a:pt x="206" y="18"/>
                  </a:cubicBezTo>
                  <a:lnTo>
                    <a:pt x="206" y="44"/>
                  </a:lnTo>
                  <a:cubicBezTo>
                    <a:pt x="211" y="43"/>
                    <a:pt x="217" y="43"/>
                    <a:pt x="222" y="43"/>
                  </a:cubicBezTo>
                  <a:close/>
                  <a:moveTo>
                    <a:pt x="81" y="109"/>
                  </a:moveTo>
                  <a:cubicBezTo>
                    <a:pt x="89" y="101"/>
                    <a:pt x="96" y="93"/>
                    <a:pt x="105" y="86"/>
                  </a:cubicBezTo>
                  <a:lnTo>
                    <a:pt x="89" y="69"/>
                  </a:lnTo>
                  <a:cubicBezTo>
                    <a:pt x="82" y="63"/>
                    <a:pt x="71" y="62"/>
                    <a:pt x="65" y="69"/>
                  </a:cubicBezTo>
                  <a:cubicBezTo>
                    <a:pt x="58" y="75"/>
                    <a:pt x="58" y="86"/>
                    <a:pt x="65" y="93"/>
                  </a:cubicBezTo>
                  <a:lnTo>
                    <a:pt x="81" y="109"/>
                  </a:lnTo>
                  <a:close/>
                  <a:moveTo>
                    <a:pt x="39" y="226"/>
                  </a:moveTo>
                  <a:cubicBezTo>
                    <a:pt x="39" y="219"/>
                    <a:pt x="40" y="212"/>
                    <a:pt x="41" y="206"/>
                  </a:cubicBezTo>
                  <a:lnTo>
                    <a:pt x="17" y="206"/>
                  </a:lnTo>
                  <a:cubicBezTo>
                    <a:pt x="7" y="206"/>
                    <a:pt x="0" y="213"/>
                    <a:pt x="0" y="222"/>
                  </a:cubicBezTo>
                  <a:cubicBezTo>
                    <a:pt x="0" y="232"/>
                    <a:pt x="7" y="239"/>
                    <a:pt x="17" y="239"/>
                  </a:cubicBezTo>
                  <a:lnTo>
                    <a:pt x="40" y="239"/>
                  </a:lnTo>
                  <a:cubicBezTo>
                    <a:pt x="40" y="235"/>
                    <a:pt x="39" y="230"/>
                    <a:pt x="39" y="2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1216856" y="4148088"/>
              <a:ext cx="630945" cy="492752"/>
            </a:xfrm>
            <a:custGeom>
              <a:avLst/>
              <a:gdLst>
                <a:gd name="T0" fmla="*/ 451 w 771"/>
                <a:gd name="T1" fmla="*/ 411 h 602"/>
                <a:gd name="T2" fmla="*/ 457 w 771"/>
                <a:gd name="T3" fmla="*/ 396 h 602"/>
                <a:gd name="T4" fmla="*/ 459 w 771"/>
                <a:gd name="T5" fmla="*/ 388 h 602"/>
                <a:gd name="T6" fmla="*/ 463 w 771"/>
                <a:gd name="T7" fmla="*/ 372 h 602"/>
                <a:gd name="T8" fmla="*/ 464 w 771"/>
                <a:gd name="T9" fmla="*/ 365 h 602"/>
                <a:gd name="T10" fmla="*/ 466 w 771"/>
                <a:gd name="T11" fmla="*/ 341 h 602"/>
                <a:gd name="T12" fmla="*/ 233 w 771"/>
                <a:gd name="T13" fmla="*/ 139 h 602"/>
                <a:gd name="T14" fmla="*/ 201 w 771"/>
                <a:gd name="T15" fmla="*/ 141 h 602"/>
                <a:gd name="T16" fmla="*/ 201 w 771"/>
                <a:gd name="T17" fmla="*/ 141 h 602"/>
                <a:gd name="T18" fmla="*/ 0 w 771"/>
                <a:gd name="T19" fmla="*/ 341 h 602"/>
                <a:gd name="T20" fmla="*/ 61 w 771"/>
                <a:gd name="T21" fmla="*/ 477 h 602"/>
                <a:gd name="T22" fmla="*/ 37 w 771"/>
                <a:gd name="T23" fmla="*/ 602 h 602"/>
                <a:gd name="T24" fmla="*/ 129 w 771"/>
                <a:gd name="T25" fmla="*/ 522 h 602"/>
                <a:gd name="T26" fmla="*/ 233 w 771"/>
                <a:gd name="T27" fmla="*/ 544 h 602"/>
                <a:gd name="T28" fmla="*/ 363 w 771"/>
                <a:gd name="T29" fmla="*/ 509 h 602"/>
                <a:gd name="T30" fmla="*/ 363 w 771"/>
                <a:gd name="T31" fmla="*/ 509 h 602"/>
                <a:gd name="T32" fmla="*/ 383 w 771"/>
                <a:gd name="T33" fmla="*/ 496 h 602"/>
                <a:gd name="T34" fmla="*/ 389 w 771"/>
                <a:gd name="T35" fmla="*/ 491 h 602"/>
                <a:gd name="T36" fmla="*/ 402 w 771"/>
                <a:gd name="T37" fmla="*/ 480 h 602"/>
                <a:gd name="T38" fmla="*/ 408 w 771"/>
                <a:gd name="T39" fmla="*/ 474 h 602"/>
                <a:gd name="T40" fmla="*/ 419 w 771"/>
                <a:gd name="T41" fmla="*/ 462 h 602"/>
                <a:gd name="T42" fmla="*/ 424 w 771"/>
                <a:gd name="T43" fmla="*/ 457 h 602"/>
                <a:gd name="T44" fmla="*/ 448 w 771"/>
                <a:gd name="T45" fmla="*/ 417 h 602"/>
                <a:gd name="T46" fmla="*/ 451 w 771"/>
                <a:gd name="T47" fmla="*/ 411 h 602"/>
                <a:gd name="T48" fmla="*/ 771 w 771"/>
                <a:gd name="T49" fmla="*/ 263 h 602"/>
                <a:gd name="T50" fmla="*/ 771 w 771"/>
                <a:gd name="T51" fmla="*/ 263 h 602"/>
                <a:gd name="T52" fmla="*/ 469 w 771"/>
                <a:gd name="T53" fmla="*/ 0 h 602"/>
                <a:gd name="T54" fmla="*/ 243 w 771"/>
                <a:gd name="T55" fmla="*/ 89 h 602"/>
                <a:gd name="T56" fmla="*/ 508 w 771"/>
                <a:gd name="T57" fmla="*/ 341 h 602"/>
                <a:gd name="T58" fmla="*/ 424 w 771"/>
                <a:gd name="T59" fmla="*/ 523 h 602"/>
                <a:gd name="T60" fmla="*/ 469 w 771"/>
                <a:gd name="T61" fmla="*/ 526 h 602"/>
                <a:gd name="T62" fmla="*/ 603 w 771"/>
                <a:gd name="T63" fmla="*/ 498 h 602"/>
                <a:gd name="T64" fmla="*/ 722 w 771"/>
                <a:gd name="T65" fmla="*/ 602 h 602"/>
                <a:gd name="T66" fmla="*/ 692 w 771"/>
                <a:gd name="T67" fmla="*/ 440 h 602"/>
                <a:gd name="T68" fmla="*/ 771 w 771"/>
                <a:gd name="T69" fmla="*/ 26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71" h="602">
                  <a:moveTo>
                    <a:pt x="451" y="411"/>
                  </a:moveTo>
                  <a:cubicBezTo>
                    <a:pt x="453" y="406"/>
                    <a:pt x="455" y="401"/>
                    <a:pt x="457" y="396"/>
                  </a:cubicBezTo>
                  <a:cubicBezTo>
                    <a:pt x="458" y="393"/>
                    <a:pt x="458" y="391"/>
                    <a:pt x="459" y="388"/>
                  </a:cubicBezTo>
                  <a:cubicBezTo>
                    <a:pt x="460" y="383"/>
                    <a:pt x="462" y="377"/>
                    <a:pt x="463" y="372"/>
                  </a:cubicBezTo>
                  <a:cubicBezTo>
                    <a:pt x="463" y="370"/>
                    <a:pt x="464" y="367"/>
                    <a:pt x="464" y="365"/>
                  </a:cubicBezTo>
                  <a:cubicBezTo>
                    <a:pt x="465" y="357"/>
                    <a:pt x="466" y="349"/>
                    <a:pt x="466" y="341"/>
                  </a:cubicBezTo>
                  <a:cubicBezTo>
                    <a:pt x="466" y="230"/>
                    <a:pt x="361" y="139"/>
                    <a:pt x="233" y="139"/>
                  </a:cubicBezTo>
                  <a:cubicBezTo>
                    <a:pt x="222" y="139"/>
                    <a:pt x="212" y="140"/>
                    <a:pt x="201" y="141"/>
                  </a:cubicBezTo>
                  <a:lnTo>
                    <a:pt x="201" y="141"/>
                  </a:lnTo>
                  <a:cubicBezTo>
                    <a:pt x="88" y="154"/>
                    <a:pt x="0" y="239"/>
                    <a:pt x="0" y="341"/>
                  </a:cubicBezTo>
                  <a:cubicBezTo>
                    <a:pt x="0" y="394"/>
                    <a:pt x="23" y="441"/>
                    <a:pt x="61" y="477"/>
                  </a:cubicBezTo>
                  <a:lnTo>
                    <a:pt x="37" y="602"/>
                  </a:lnTo>
                  <a:lnTo>
                    <a:pt x="129" y="522"/>
                  </a:lnTo>
                  <a:cubicBezTo>
                    <a:pt x="161" y="536"/>
                    <a:pt x="196" y="544"/>
                    <a:pt x="233" y="544"/>
                  </a:cubicBezTo>
                  <a:cubicBezTo>
                    <a:pt x="281" y="544"/>
                    <a:pt x="325" y="531"/>
                    <a:pt x="363" y="509"/>
                  </a:cubicBezTo>
                  <a:cubicBezTo>
                    <a:pt x="363" y="509"/>
                    <a:pt x="363" y="509"/>
                    <a:pt x="363" y="509"/>
                  </a:cubicBezTo>
                  <a:cubicBezTo>
                    <a:pt x="370" y="505"/>
                    <a:pt x="376" y="500"/>
                    <a:pt x="383" y="496"/>
                  </a:cubicBezTo>
                  <a:cubicBezTo>
                    <a:pt x="385" y="494"/>
                    <a:pt x="387" y="493"/>
                    <a:pt x="389" y="491"/>
                  </a:cubicBezTo>
                  <a:cubicBezTo>
                    <a:pt x="393" y="487"/>
                    <a:pt x="398" y="484"/>
                    <a:pt x="402" y="480"/>
                  </a:cubicBezTo>
                  <a:cubicBezTo>
                    <a:pt x="404" y="478"/>
                    <a:pt x="406" y="476"/>
                    <a:pt x="408" y="474"/>
                  </a:cubicBezTo>
                  <a:cubicBezTo>
                    <a:pt x="412" y="470"/>
                    <a:pt x="415" y="466"/>
                    <a:pt x="419" y="462"/>
                  </a:cubicBezTo>
                  <a:cubicBezTo>
                    <a:pt x="421" y="460"/>
                    <a:pt x="422" y="458"/>
                    <a:pt x="424" y="457"/>
                  </a:cubicBezTo>
                  <a:cubicBezTo>
                    <a:pt x="433" y="445"/>
                    <a:pt x="442" y="431"/>
                    <a:pt x="448" y="417"/>
                  </a:cubicBezTo>
                  <a:cubicBezTo>
                    <a:pt x="449" y="415"/>
                    <a:pt x="450" y="413"/>
                    <a:pt x="451" y="411"/>
                  </a:cubicBezTo>
                  <a:close/>
                  <a:moveTo>
                    <a:pt x="771" y="263"/>
                  </a:moveTo>
                  <a:lnTo>
                    <a:pt x="771" y="263"/>
                  </a:lnTo>
                  <a:cubicBezTo>
                    <a:pt x="771" y="118"/>
                    <a:pt x="635" y="0"/>
                    <a:pt x="469" y="0"/>
                  </a:cubicBezTo>
                  <a:cubicBezTo>
                    <a:pt x="379" y="0"/>
                    <a:pt x="299" y="35"/>
                    <a:pt x="243" y="89"/>
                  </a:cubicBezTo>
                  <a:cubicBezTo>
                    <a:pt x="390" y="94"/>
                    <a:pt x="508" y="205"/>
                    <a:pt x="508" y="341"/>
                  </a:cubicBezTo>
                  <a:cubicBezTo>
                    <a:pt x="508" y="413"/>
                    <a:pt x="476" y="477"/>
                    <a:pt x="424" y="523"/>
                  </a:cubicBezTo>
                  <a:cubicBezTo>
                    <a:pt x="439" y="525"/>
                    <a:pt x="453" y="526"/>
                    <a:pt x="469" y="526"/>
                  </a:cubicBezTo>
                  <a:cubicBezTo>
                    <a:pt x="517" y="526"/>
                    <a:pt x="563" y="516"/>
                    <a:pt x="603" y="498"/>
                  </a:cubicBezTo>
                  <a:lnTo>
                    <a:pt x="722" y="602"/>
                  </a:lnTo>
                  <a:lnTo>
                    <a:pt x="692" y="440"/>
                  </a:lnTo>
                  <a:cubicBezTo>
                    <a:pt x="741" y="393"/>
                    <a:pt x="771" y="331"/>
                    <a:pt x="771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5339881" y="2568945"/>
              <a:ext cx="626988" cy="492752"/>
            </a:xfrm>
            <a:custGeom>
              <a:avLst/>
              <a:gdLst>
                <a:gd name="T0" fmla="*/ 282 w 766"/>
                <a:gd name="T1" fmla="*/ 304 h 600"/>
                <a:gd name="T2" fmla="*/ 391 w 766"/>
                <a:gd name="T3" fmla="*/ 248 h 600"/>
                <a:gd name="T4" fmla="*/ 596 w 766"/>
                <a:gd name="T5" fmla="*/ 213 h 600"/>
                <a:gd name="T6" fmla="*/ 652 w 766"/>
                <a:gd name="T7" fmla="*/ 129 h 600"/>
                <a:gd name="T8" fmla="*/ 570 w 766"/>
                <a:gd name="T9" fmla="*/ 186 h 600"/>
                <a:gd name="T10" fmla="*/ 391 w 766"/>
                <a:gd name="T11" fmla="*/ 195 h 600"/>
                <a:gd name="T12" fmla="*/ 766 w 766"/>
                <a:gd name="T13" fmla="*/ 80 h 600"/>
                <a:gd name="T14" fmla="*/ 465 w 766"/>
                <a:gd name="T15" fmla="*/ 32 h 600"/>
                <a:gd name="T16" fmla="*/ 437 w 766"/>
                <a:gd name="T17" fmla="*/ 0 h 600"/>
                <a:gd name="T18" fmla="*/ 154 w 766"/>
                <a:gd name="T19" fmla="*/ 32 h 600"/>
                <a:gd name="T20" fmla="*/ 175 w 766"/>
                <a:gd name="T21" fmla="*/ 80 h 600"/>
                <a:gd name="T22" fmla="*/ 216 w 766"/>
                <a:gd name="T23" fmla="*/ 135 h 600"/>
                <a:gd name="T24" fmla="*/ 706 w 766"/>
                <a:gd name="T25" fmla="*/ 80 h 600"/>
                <a:gd name="T26" fmla="*/ 355 w 766"/>
                <a:gd name="T27" fmla="*/ 394 h 600"/>
                <a:gd name="T28" fmla="*/ 706 w 766"/>
                <a:gd name="T29" fmla="*/ 410 h 600"/>
                <a:gd name="T30" fmla="*/ 361 w 766"/>
                <a:gd name="T31" fmla="*/ 427 h 600"/>
                <a:gd name="T32" fmla="*/ 362 w 766"/>
                <a:gd name="T33" fmla="*/ 478 h 600"/>
                <a:gd name="T34" fmla="*/ 437 w 766"/>
                <a:gd name="T35" fmla="*/ 595 h 600"/>
                <a:gd name="T36" fmla="*/ 465 w 766"/>
                <a:gd name="T37" fmla="*/ 478 h 600"/>
                <a:gd name="T38" fmla="*/ 603 w 766"/>
                <a:gd name="T39" fmla="*/ 592 h 600"/>
                <a:gd name="T40" fmla="*/ 591 w 766"/>
                <a:gd name="T41" fmla="*/ 478 h 600"/>
                <a:gd name="T42" fmla="*/ 766 w 766"/>
                <a:gd name="T43" fmla="*/ 427 h 600"/>
                <a:gd name="T44" fmla="*/ 747 w 766"/>
                <a:gd name="T45" fmla="*/ 80 h 600"/>
                <a:gd name="T46" fmla="*/ 161 w 766"/>
                <a:gd name="T47" fmla="*/ 310 h 600"/>
                <a:gd name="T48" fmla="*/ 235 w 766"/>
                <a:gd name="T49" fmla="*/ 236 h 600"/>
                <a:gd name="T50" fmla="*/ 86 w 766"/>
                <a:gd name="T51" fmla="*/ 236 h 600"/>
                <a:gd name="T52" fmla="*/ 208 w 766"/>
                <a:gd name="T53" fmla="*/ 325 h 600"/>
                <a:gd name="T54" fmla="*/ 181 w 766"/>
                <a:gd name="T55" fmla="*/ 325 h 600"/>
                <a:gd name="T56" fmla="*/ 188 w 766"/>
                <a:gd name="T57" fmla="*/ 339 h 600"/>
                <a:gd name="T58" fmla="*/ 196 w 766"/>
                <a:gd name="T59" fmla="*/ 510 h 600"/>
                <a:gd name="T60" fmla="*/ 129 w 766"/>
                <a:gd name="T61" fmla="*/ 510 h 600"/>
                <a:gd name="T62" fmla="*/ 137 w 766"/>
                <a:gd name="T63" fmla="*/ 339 h 600"/>
                <a:gd name="T64" fmla="*/ 145 w 766"/>
                <a:gd name="T65" fmla="*/ 325 h 600"/>
                <a:gd name="T66" fmla="*/ 0 w 766"/>
                <a:gd name="T67" fmla="*/ 438 h 600"/>
                <a:gd name="T68" fmla="*/ 66 w 766"/>
                <a:gd name="T69" fmla="*/ 600 h 600"/>
                <a:gd name="T70" fmla="*/ 89 w 766"/>
                <a:gd name="T71" fmla="*/ 432 h 600"/>
                <a:gd name="T72" fmla="*/ 230 w 766"/>
                <a:gd name="T73" fmla="*/ 600 h 600"/>
                <a:gd name="T74" fmla="*/ 253 w 766"/>
                <a:gd name="T75" fmla="*/ 432 h 600"/>
                <a:gd name="T76" fmla="*/ 321 w 766"/>
                <a:gd name="T77" fmla="*/ 600 h 600"/>
                <a:gd name="T78" fmla="*/ 208 w 766"/>
                <a:gd name="T79" fmla="*/ 32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600">
                  <a:moveTo>
                    <a:pt x="391" y="195"/>
                  </a:moveTo>
                  <a:lnTo>
                    <a:pt x="282" y="304"/>
                  </a:lnTo>
                  <a:cubicBezTo>
                    <a:pt x="293" y="310"/>
                    <a:pt x="303" y="317"/>
                    <a:pt x="312" y="326"/>
                  </a:cubicBezTo>
                  <a:lnTo>
                    <a:pt x="391" y="248"/>
                  </a:lnTo>
                  <a:lnTo>
                    <a:pt x="476" y="333"/>
                  </a:lnTo>
                  <a:lnTo>
                    <a:pt x="596" y="213"/>
                  </a:lnTo>
                  <a:lnTo>
                    <a:pt x="614" y="259"/>
                  </a:lnTo>
                  <a:lnTo>
                    <a:pt x="652" y="129"/>
                  </a:lnTo>
                  <a:lnTo>
                    <a:pt x="522" y="167"/>
                  </a:lnTo>
                  <a:lnTo>
                    <a:pt x="570" y="186"/>
                  </a:lnTo>
                  <a:lnTo>
                    <a:pt x="476" y="280"/>
                  </a:lnTo>
                  <a:lnTo>
                    <a:pt x="391" y="195"/>
                  </a:lnTo>
                  <a:close/>
                  <a:moveTo>
                    <a:pt x="766" y="80"/>
                  </a:moveTo>
                  <a:lnTo>
                    <a:pt x="766" y="80"/>
                  </a:lnTo>
                  <a:lnTo>
                    <a:pt x="766" y="32"/>
                  </a:lnTo>
                  <a:lnTo>
                    <a:pt x="465" y="32"/>
                  </a:lnTo>
                  <a:lnTo>
                    <a:pt x="465" y="0"/>
                  </a:lnTo>
                  <a:lnTo>
                    <a:pt x="437" y="0"/>
                  </a:lnTo>
                  <a:lnTo>
                    <a:pt x="437" y="32"/>
                  </a:lnTo>
                  <a:lnTo>
                    <a:pt x="154" y="32"/>
                  </a:lnTo>
                  <a:lnTo>
                    <a:pt x="154" y="80"/>
                  </a:lnTo>
                  <a:lnTo>
                    <a:pt x="175" y="80"/>
                  </a:lnTo>
                  <a:lnTo>
                    <a:pt x="175" y="122"/>
                  </a:lnTo>
                  <a:cubicBezTo>
                    <a:pt x="190" y="124"/>
                    <a:pt x="203" y="128"/>
                    <a:pt x="216" y="135"/>
                  </a:cubicBezTo>
                  <a:lnTo>
                    <a:pt x="216" y="80"/>
                  </a:lnTo>
                  <a:lnTo>
                    <a:pt x="706" y="80"/>
                  </a:lnTo>
                  <a:lnTo>
                    <a:pt x="706" y="394"/>
                  </a:lnTo>
                  <a:lnTo>
                    <a:pt x="355" y="394"/>
                  </a:lnTo>
                  <a:cubicBezTo>
                    <a:pt x="356" y="399"/>
                    <a:pt x="358" y="404"/>
                    <a:pt x="359" y="410"/>
                  </a:cubicBezTo>
                  <a:lnTo>
                    <a:pt x="706" y="410"/>
                  </a:lnTo>
                  <a:lnTo>
                    <a:pt x="706" y="427"/>
                  </a:lnTo>
                  <a:lnTo>
                    <a:pt x="361" y="427"/>
                  </a:lnTo>
                  <a:cubicBezTo>
                    <a:pt x="361" y="430"/>
                    <a:pt x="362" y="434"/>
                    <a:pt x="362" y="438"/>
                  </a:cubicBezTo>
                  <a:lnTo>
                    <a:pt x="362" y="478"/>
                  </a:lnTo>
                  <a:lnTo>
                    <a:pt x="437" y="478"/>
                  </a:lnTo>
                  <a:lnTo>
                    <a:pt x="437" y="595"/>
                  </a:lnTo>
                  <a:lnTo>
                    <a:pt x="465" y="595"/>
                  </a:lnTo>
                  <a:lnTo>
                    <a:pt x="465" y="478"/>
                  </a:lnTo>
                  <a:lnTo>
                    <a:pt x="560" y="478"/>
                  </a:lnTo>
                  <a:lnTo>
                    <a:pt x="603" y="592"/>
                  </a:lnTo>
                  <a:lnTo>
                    <a:pt x="631" y="585"/>
                  </a:lnTo>
                  <a:lnTo>
                    <a:pt x="591" y="478"/>
                  </a:lnTo>
                  <a:lnTo>
                    <a:pt x="766" y="478"/>
                  </a:lnTo>
                  <a:lnTo>
                    <a:pt x="766" y="427"/>
                  </a:lnTo>
                  <a:lnTo>
                    <a:pt x="747" y="427"/>
                  </a:lnTo>
                  <a:lnTo>
                    <a:pt x="747" y="80"/>
                  </a:lnTo>
                  <a:lnTo>
                    <a:pt x="766" y="80"/>
                  </a:lnTo>
                  <a:close/>
                  <a:moveTo>
                    <a:pt x="161" y="310"/>
                  </a:moveTo>
                  <a:lnTo>
                    <a:pt x="161" y="310"/>
                  </a:lnTo>
                  <a:cubicBezTo>
                    <a:pt x="202" y="310"/>
                    <a:pt x="235" y="277"/>
                    <a:pt x="235" y="236"/>
                  </a:cubicBezTo>
                  <a:cubicBezTo>
                    <a:pt x="235" y="194"/>
                    <a:pt x="202" y="161"/>
                    <a:pt x="161" y="161"/>
                  </a:cubicBezTo>
                  <a:cubicBezTo>
                    <a:pt x="119" y="161"/>
                    <a:pt x="86" y="194"/>
                    <a:pt x="86" y="236"/>
                  </a:cubicBezTo>
                  <a:cubicBezTo>
                    <a:pt x="86" y="277"/>
                    <a:pt x="119" y="310"/>
                    <a:pt x="161" y="310"/>
                  </a:cubicBezTo>
                  <a:close/>
                  <a:moveTo>
                    <a:pt x="208" y="325"/>
                  </a:moveTo>
                  <a:lnTo>
                    <a:pt x="208" y="325"/>
                  </a:lnTo>
                  <a:lnTo>
                    <a:pt x="181" y="325"/>
                  </a:lnTo>
                  <a:lnTo>
                    <a:pt x="185" y="328"/>
                  </a:lnTo>
                  <a:cubicBezTo>
                    <a:pt x="188" y="331"/>
                    <a:pt x="190" y="336"/>
                    <a:pt x="188" y="339"/>
                  </a:cubicBezTo>
                  <a:lnTo>
                    <a:pt x="178" y="365"/>
                  </a:lnTo>
                  <a:lnTo>
                    <a:pt x="196" y="510"/>
                  </a:lnTo>
                  <a:lnTo>
                    <a:pt x="163" y="540"/>
                  </a:lnTo>
                  <a:lnTo>
                    <a:pt x="129" y="510"/>
                  </a:lnTo>
                  <a:lnTo>
                    <a:pt x="147" y="365"/>
                  </a:lnTo>
                  <a:lnTo>
                    <a:pt x="137" y="339"/>
                  </a:lnTo>
                  <a:cubicBezTo>
                    <a:pt x="135" y="336"/>
                    <a:pt x="137" y="331"/>
                    <a:pt x="140" y="328"/>
                  </a:cubicBezTo>
                  <a:lnTo>
                    <a:pt x="145" y="325"/>
                  </a:lnTo>
                  <a:lnTo>
                    <a:pt x="112" y="325"/>
                  </a:lnTo>
                  <a:cubicBezTo>
                    <a:pt x="50" y="325"/>
                    <a:pt x="0" y="376"/>
                    <a:pt x="0" y="438"/>
                  </a:cubicBezTo>
                  <a:lnTo>
                    <a:pt x="0" y="600"/>
                  </a:lnTo>
                  <a:lnTo>
                    <a:pt x="66" y="600"/>
                  </a:lnTo>
                  <a:lnTo>
                    <a:pt x="66" y="432"/>
                  </a:lnTo>
                  <a:lnTo>
                    <a:pt x="89" y="432"/>
                  </a:lnTo>
                  <a:lnTo>
                    <a:pt x="89" y="600"/>
                  </a:lnTo>
                  <a:lnTo>
                    <a:pt x="230" y="600"/>
                  </a:lnTo>
                  <a:lnTo>
                    <a:pt x="230" y="432"/>
                  </a:lnTo>
                  <a:lnTo>
                    <a:pt x="253" y="432"/>
                  </a:lnTo>
                  <a:lnTo>
                    <a:pt x="253" y="600"/>
                  </a:lnTo>
                  <a:lnTo>
                    <a:pt x="321" y="600"/>
                  </a:lnTo>
                  <a:lnTo>
                    <a:pt x="321" y="438"/>
                  </a:lnTo>
                  <a:cubicBezTo>
                    <a:pt x="321" y="376"/>
                    <a:pt x="271" y="325"/>
                    <a:pt x="208" y="3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3367064" y="2568945"/>
              <a:ext cx="395577" cy="494730"/>
            </a:xfrm>
            <a:custGeom>
              <a:avLst/>
              <a:gdLst>
                <a:gd name="T0" fmla="*/ 82 w 484"/>
                <a:gd name="T1" fmla="*/ 166 h 606"/>
                <a:gd name="T2" fmla="*/ 82 w 484"/>
                <a:gd name="T3" fmla="*/ 186 h 606"/>
                <a:gd name="T4" fmla="*/ 331 w 484"/>
                <a:gd name="T5" fmla="*/ 193 h 606"/>
                <a:gd name="T6" fmla="*/ 331 w 484"/>
                <a:gd name="T7" fmla="*/ 173 h 606"/>
                <a:gd name="T8" fmla="*/ 387 w 484"/>
                <a:gd name="T9" fmla="*/ 556 h 606"/>
                <a:gd name="T10" fmla="*/ 388 w 484"/>
                <a:gd name="T11" fmla="*/ 564 h 606"/>
                <a:gd name="T12" fmla="*/ 418 w 484"/>
                <a:gd name="T13" fmla="*/ 594 h 606"/>
                <a:gd name="T14" fmla="*/ 474 w 484"/>
                <a:gd name="T15" fmla="*/ 581 h 606"/>
                <a:gd name="T16" fmla="*/ 474 w 484"/>
                <a:gd name="T17" fmla="*/ 531 h 606"/>
                <a:gd name="T18" fmla="*/ 444 w 484"/>
                <a:gd name="T19" fmla="*/ 501 h 606"/>
                <a:gd name="T20" fmla="*/ 418 w 484"/>
                <a:gd name="T21" fmla="*/ 519 h 606"/>
                <a:gd name="T22" fmla="*/ 384 w 484"/>
                <a:gd name="T23" fmla="*/ 553 h 606"/>
                <a:gd name="T24" fmla="*/ 218 w 484"/>
                <a:gd name="T25" fmla="*/ 354 h 606"/>
                <a:gd name="T26" fmla="*/ 229 w 484"/>
                <a:gd name="T27" fmla="*/ 336 h 606"/>
                <a:gd name="T28" fmla="*/ 207 w 484"/>
                <a:gd name="T29" fmla="*/ 320 h 606"/>
                <a:gd name="T30" fmla="*/ 207 w 484"/>
                <a:gd name="T31" fmla="*/ 327 h 606"/>
                <a:gd name="T32" fmla="*/ 246 w 484"/>
                <a:gd name="T33" fmla="*/ 422 h 606"/>
                <a:gd name="T34" fmla="*/ 297 w 484"/>
                <a:gd name="T35" fmla="*/ 364 h 606"/>
                <a:gd name="T36" fmla="*/ 296 w 484"/>
                <a:gd name="T37" fmla="*/ 357 h 606"/>
                <a:gd name="T38" fmla="*/ 224 w 484"/>
                <a:gd name="T39" fmla="*/ 362 h 606"/>
                <a:gd name="T40" fmla="*/ 224 w 484"/>
                <a:gd name="T41" fmla="*/ 368 h 606"/>
                <a:gd name="T42" fmla="*/ 246 w 484"/>
                <a:gd name="T43" fmla="*/ 422 h 606"/>
                <a:gd name="T44" fmla="*/ 429 w 484"/>
                <a:gd name="T45" fmla="*/ 493 h 606"/>
                <a:gd name="T46" fmla="*/ 429 w 484"/>
                <a:gd name="T47" fmla="*/ 487 h 606"/>
                <a:gd name="T48" fmla="*/ 394 w 484"/>
                <a:gd name="T49" fmla="*/ 451 h 606"/>
                <a:gd name="T50" fmla="*/ 256 w 484"/>
                <a:gd name="T51" fmla="*/ 425 h 606"/>
                <a:gd name="T52" fmla="*/ 256 w 484"/>
                <a:gd name="T53" fmla="*/ 432 h 606"/>
                <a:gd name="T54" fmla="*/ 354 w 484"/>
                <a:gd name="T55" fmla="*/ 530 h 606"/>
                <a:gd name="T56" fmla="*/ 395 w 484"/>
                <a:gd name="T57" fmla="*/ 528 h 606"/>
                <a:gd name="T58" fmla="*/ 20 w 484"/>
                <a:gd name="T59" fmla="*/ 150 h 606"/>
                <a:gd name="T60" fmla="*/ 89 w 484"/>
                <a:gd name="T61" fmla="*/ 152 h 606"/>
                <a:gd name="T62" fmla="*/ 141 w 484"/>
                <a:gd name="T63" fmla="*/ 100 h 606"/>
                <a:gd name="T64" fmla="*/ 141 w 484"/>
                <a:gd name="T65" fmla="*/ 93 h 606"/>
                <a:gd name="T66" fmla="*/ 383 w 484"/>
                <a:gd name="T67" fmla="*/ 28 h 606"/>
                <a:gd name="T68" fmla="*/ 394 w 484"/>
                <a:gd name="T69" fmla="*/ 422 h 606"/>
                <a:gd name="T70" fmla="*/ 414 w 484"/>
                <a:gd name="T71" fmla="*/ 449 h 606"/>
                <a:gd name="T72" fmla="*/ 414 w 484"/>
                <a:gd name="T73" fmla="*/ 39 h 606"/>
                <a:gd name="T74" fmla="*/ 383 w 484"/>
                <a:gd name="T75" fmla="*/ 0 h 606"/>
                <a:gd name="T76" fmla="*/ 121 w 484"/>
                <a:gd name="T77" fmla="*/ 2 h 606"/>
                <a:gd name="T78" fmla="*/ 0 w 484"/>
                <a:gd name="T79" fmla="*/ 123 h 606"/>
                <a:gd name="T80" fmla="*/ 0 w 484"/>
                <a:gd name="T81" fmla="*/ 492 h 606"/>
                <a:gd name="T82" fmla="*/ 31 w 484"/>
                <a:gd name="T83" fmla="*/ 530 h 606"/>
                <a:gd name="T84" fmla="*/ 319 w 484"/>
                <a:gd name="T85" fmla="*/ 524 h 606"/>
                <a:gd name="T86" fmla="*/ 305 w 484"/>
                <a:gd name="T87" fmla="*/ 503 h 606"/>
                <a:gd name="T88" fmla="*/ 20 w 484"/>
                <a:gd name="T89" fmla="*/ 492 h 606"/>
                <a:gd name="T90" fmla="*/ 20 w 484"/>
                <a:gd name="T91" fmla="*/ 150 h 606"/>
                <a:gd name="T92" fmla="*/ 156 w 484"/>
                <a:gd name="T93" fmla="*/ 322 h 606"/>
                <a:gd name="T94" fmla="*/ 156 w 484"/>
                <a:gd name="T95" fmla="*/ 301 h 606"/>
                <a:gd name="T96" fmla="*/ 82 w 484"/>
                <a:gd name="T97" fmla="*/ 294 h 606"/>
                <a:gd name="T98" fmla="*/ 82 w 484"/>
                <a:gd name="T99" fmla="*/ 315 h 606"/>
                <a:gd name="T100" fmla="*/ 82 w 484"/>
                <a:gd name="T101" fmla="*/ 272 h 606"/>
                <a:gd name="T102" fmla="*/ 331 w 484"/>
                <a:gd name="T103" fmla="*/ 279 h 606"/>
                <a:gd name="T104" fmla="*/ 331 w 484"/>
                <a:gd name="T105" fmla="*/ 258 h 606"/>
                <a:gd name="T106" fmla="*/ 82 w 484"/>
                <a:gd name="T107" fmla="*/ 252 h 606"/>
                <a:gd name="T108" fmla="*/ 82 w 484"/>
                <a:gd name="T109" fmla="*/ 272 h 606"/>
                <a:gd name="T110" fmla="*/ 82 w 484"/>
                <a:gd name="T111" fmla="*/ 236 h 606"/>
                <a:gd name="T112" fmla="*/ 331 w 484"/>
                <a:gd name="T113" fmla="*/ 229 h 606"/>
                <a:gd name="T114" fmla="*/ 331 w 484"/>
                <a:gd name="T115" fmla="*/ 209 h 606"/>
                <a:gd name="T116" fmla="*/ 82 w 484"/>
                <a:gd name="T117" fmla="*/ 21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4" h="606">
                  <a:moveTo>
                    <a:pt x="331" y="166"/>
                  </a:moveTo>
                  <a:lnTo>
                    <a:pt x="82" y="166"/>
                  </a:lnTo>
                  <a:lnTo>
                    <a:pt x="82" y="173"/>
                  </a:lnTo>
                  <a:lnTo>
                    <a:pt x="82" y="186"/>
                  </a:lnTo>
                  <a:lnTo>
                    <a:pt x="82" y="193"/>
                  </a:lnTo>
                  <a:lnTo>
                    <a:pt x="331" y="193"/>
                  </a:lnTo>
                  <a:lnTo>
                    <a:pt x="331" y="186"/>
                  </a:lnTo>
                  <a:lnTo>
                    <a:pt x="331" y="173"/>
                  </a:lnTo>
                  <a:lnTo>
                    <a:pt x="331" y="166"/>
                  </a:lnTo>
                  <a:close/>
                  <a:moveTo>
                    <a:pt x="387" y="556"/>
                  </a:moveTo>
                  <a:lnTo>
                    <a:pt x="384" y="560"/>
                  </a:lnTo>
                  <a:lnTo>
                    <a:pt x="388" y="564"/>
                  </a:lnTo>
                  <a:lnTo>
                    <a:pt x="408" y="583"/>
                  </a:lnTo>
                  <a:lnTo>
                    <a:pt x="418" y="594"/>
                  </a:lnTo>
                  <a:cubicBezTo>
                    <a:pt x="430" y="606"/>
                    <a:pt x="450" y="606"/>
                    <a:pt x="462" y="594"/>
                  </a:cubicBezTo>
                  <a:lnTo>
                    <a:pt x="474" y="581"/>
                  </a:lnTo>
                  <a:cubicBezTo>
                    <a:pt x="481" y="575"/>
                    <a:pt x="484" y="565"/>
                    <a:pt x="483" y="556"/>
                  </a:cubicBezTo>
                  <a:cubicBezTo>
                    <a:pt x="484" y="548"/>
                    <a:pt x="481" y="538"/>
                    <a:pt x="474" y="531"/>
                  </a:cubicBezTo>
                  <a:lnTo>
                    <a:pt x="462" y="519"/>
                  </a:lnTo>
                  <a:lnTo>
                    <a:pt x="444" y="501"/>
                  </a:lnTo>
                  <a:lnTo>
                    <a:pt x="440" y="497"/>
                  </a:lnTo>
                  <a:lnTo>
                    <a:pt x="418" y="519"/>
                  </a:lnTo>
                  <a:lnTo>
                    <a:pt x="412" y="525"/>
                  </a:lnTo>
                  <a:lnTo>
                    <a:pt x="384" y="553"/>
                  </a:lnTo>
                  <a:lnTo>
                    <a:pt x="387" y="556"/>
                  </a:lnTo>
                  <a:close/>
                  <a:moveTo>
                    <a:pt x="218" y="354"/>
                  </a:moveTo>
                  <a:lnTo>
                    <a:pt x="234" y="338"/>
                  </a:lnTo>
                  <a:lnTo>
                    <a:pt x="229" y="336"/>
                  </a:lnTo>
                  <a:lnTo>
                    <a:pt x="234" y="331"/>
                  </a:lnTo>
                  <a:lnTo>
                    <a:pt x="207" y="320"/>
                  </a:lnTo>
                  <a:lnTo>
                    <a:pt x="211" y="328"/>
                  </a:lnTo>
                  <a:lnTo>
                    <a:pt x="207" y="327"/>
                  </a:lnTo>
                  <a:lnTo>
                    <a:pt x="218" y="354"/>
                  </a:lnTo>
                  <a:close/>
                  <a:moveTo>
                    <a:pt x="246" y="422"/>
                  </a:moveTo>
                  <a:lnTo>
                    <a:pt x="302" y="366"/>
                  </a:lnTo>
                  <a:lnTo>
                    <a:pt x="297" y="364"/>
                  </a:lnTo>
                  <a:lnTo>
                    <a:pt x="302" y="359"/>
                  </a:lnTo>
                  <a:lnTo>
                    <a:pt x="296" y="357"/>
                  </a:lnTo>
                  <a:lnTo>
                    <a:pt x="249" y="337"/>
                  </a:lnTo>
                  <a:lnTo>
                    <a:pt x="224" y="362"/>
                  </a:lnTo>
                  <a:lnTo>
                    <a:pt x="226" y="367"/>
                  </a:lnTo>
                  <a:lnTo>
                    <a:pt x="224" y="368"/>
                  </a:lnTo>
                  <a:lnTo>
                    <a:pt x="243" y="416"/>
                  </a:lnTo>
                  <a:lnTo>
                    <a:pt x="246" y="422"/>
                  </a:lnTo>
                  <a:close/>
                  <a:moveTo>
                    <a:pt x="412" y="511"/>
                  </a:moveTo>
                  <a:lnTo>
                    <a:pt x="429" y="493"/>
                  </a:lnTo>
                  <a:lnTo>
                    <a:pt x="426" y="490"/>
                  </a:lnTo>
                  <a:lnTo>
                    <a:pt x="429" y="487"/>
                  </a:lnTo>
                  <a:lnTo>
                    <a:pt x="414" y="472"/>
                  </a:lnTo>
                  <a:lnTo>
                    <a:pt x="394" y="451"/>
                  </a:lnTo>
                  <a:lnTo>
                    <a:pt x="312" y="369"/>
                  </a:lnTo>
                  <a:lnTo>
                    <a:pt x="256" y="425"/>
                  </a:lnTo>
                  <a:lnTo>
                    <a:pt x="260" y="429"/>
                  </a:lnTo>
                  <a:lnTo>
                    <a:pt x="256" y="432"/>
                  </a:lnTo>
                  <a:lnTo>
                    <a:pt x="334" y="510"/>
                  </a:lnTo>
                  <a:lnTo>
                    <a:pt x="354" y="530"/>
                  </a:lnTo>
                  <a:lnTo>
                    <a:pt x="374" y="549"/>
                  </a:lnTo>
                  <a:lnTo>
                    <a:pt x="395" y="528"/>
                  </a:lnTo>
                  <a:lnTo>
                    <a:pt x="412" y="511"/>
                  </a:lnTo>
                  <a:close/>
                  <a:moveTo>
                    <a:pt x="20" y="150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cubicBezTo>
                    <a:pt x="118" y="152"/>
                    <a:pt x="141" y="129"/>
                    <a:pt x="141" y="100"/>
                  </a:cubicBezTo>
                  <a:lnTo>
                    <a:pt x="141" y="94"/>
                  </a:lnTo>
                  <a:lnTo>
                    <a:pt x="141" y="93"/>
                  </a:lnTo>
                  <a:lnTo>
                    <a:pt x="141" y="28"/>
                  </a:lnTo>
                  <a:lnTo>
                    <a:pt x="383" y="28"/>
                  </a:lnTo>
                  <a:cubicBezTo>
                    <a:pt x="389" y="28"/>
                    <a:pt x="394" y="32"/>
                    <a:pt x="394" y="38"/>
                  </a:cubicBezTo>
                  <a:lnTo>
                    <a:pt x="394" y="422"/>
                  </a:lnTo>
                  <a:lnTo>
                    <a:pt x="394" y="429"/>
                  </a:lnTo>
                  <a:lnTo>
                    <a:pt x="414" y="449"/>
                  </a:lnTo>
                  <a:lnTo>
                    <a:pt x="414" y="443"/>
                  </a:lnTo>
                  <a:lnTo>
                    <a:pt x="414" y="39"/>
                  </a:lnTo>
                  <a:lnTo>
                    <a:pt x="414" y="32"/>
                  </a:lnTo>
                  <a:cubicBezTo>
                    <a:pt x="414" y="15"/>
                    <a:pt x="400" y="0"/>
                    <a:pt x="383" y="0"/>
                  </a:cubicBezTo>
                  <a:lnTo>
                    <a:pt x="123" y="0"/>
                  </a:lnTo>
                  <a:lnTo>
                    <a:pt x="121" y="2"/>
                  </a:lnTo>
                  <a:lnTo>
                    <a:pt x="1" y="122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492"/>
                  </a:lnTo>
                  <a:lnTo>
                    <a:pt x="0" y="499"/>
                  </a:lnTo>
                  <a:cubicBezTo>
                    <a:pt x="0" y="516"/>
                    <a:pt x="14" y="530"/>
                    <a:pt x="31" y="530"/>
                  </a:cubicBezTo>
                  <a:lnTo>
                    <a:pt x="326" y="530"/>
                  </a:lnTo>
                  <a:lnTo>
                    <a:pt x="319" y="524"/>
                  </a:lnTo>
                  <a:lnTo>
                    <a:pt x="326" y="524"/>
                  </a:lnTo>
                  <a:lnTo>
                    <a:pt x="305" y="503"/>
                  </a:lnTo>
                  <a:lnTo>
                    <a:pt x="31" y="503"/>
                  </a:lnTo>
                  <a:cubicBezTo>
                    <a:pt x="25" y="503"/>
                    <a:pt x="21" y="498"/>
                    <a:pt x="20" y="492"/>
                  </a:cubicBezTo>
                  <a:lnTo>
                    <a:pt x="20" y="492"/>
                  </a:lnTo>
                  <a:lnTo>
                    <a:pt x="20" y="150"/>
                  </a:lnTo>
                  <a:close/>
                  <a:moveTo>
                    <a:pt x="82" y="322"/>
                  </a:moveTo>
                  <a:lnTo>
                    <a:pt x="156" y="322"/>
                  </a:lnTo>
                  <a:lnTo>
                    <a:pt x="156" y="315"/>
                  </a:lnTo>
                  <a:lnTo>
                    <a:pt x="156" y="301"/>
                  </a:lnTo>
                  <a:lnTo>
                    <a:pt x="156" y="294"/>
                  </a:lnTo>
                  <a:lnTo>
                    <a:pt x="82" y="294"/>
                  </a:lnTo>
                  <a:lnTo>
                    <a:pt x="82" y="301"/>
                  </a:lnTo>
                  <a:lnTo>
                    <a:pt x="82" y="315"/>
                  </a:lnTo>
                  <a:lnTo>
                    <a:pt x="82" y="322"/>
                  </a:lnTo>
                  <a:close/>
                  <a:moveTo>
                    <a:pt x="82" y="272"/>
                  </a:moveTo>
                  <a:lnTo>
                    <a:pt x="82" y="279"/>
                  </a:lnTo>
                  <a:lnTo>
                    <a:pt x="331" y="279"/>
                  </a:lnTo>
                  <a:lnTo>
                    <a:pt x="331" y="272"/>
                  </a:lnTo>
                  <a:lnTo>
                    <a:pt x="331" y="258"/>
                  </a:lnTo>
                  <a:lnTo>
                    <a:pt x="331" y="252"/>
                  </a:lnTo>
                  <a:lnTo>
                    <a:pt x="82" y="252"/>
                  </a:lnTo>
                  <a:lnTo>
                    <a:pt x="82" y="258"/>
                  </a:lnTo>
                  <a:lnTo>
                    <a:pt x="82" y="272"/>
                  </a:lnTo>
                  <a:close/>
                  <a:moveTo>
                    <a:pt x="82" y="229"/>
                  </a:moveTo>
                  <a:lnTo>
                    <a:pt x="82" y="236"/>
                  </a:lnTo>
                  <a:lnTo>
                    <a:pt x="331" y="236"/>
                  </a:lnTo>
                  <a:lnTo>
                    <a:pt x="331" y="229"/>
                  </a:lnTo>
                  <a:lnTo>
                    <a:pt x="331" y="216"/>
                  </a:lnTo>
                  <a:lnTo>
                    <a:pt x="331" y="209"/>
                  </a:lnTo>
                  <a:lnTo>
                    <a:pt x="82" y="209"/>
                  </a:lnTo>
                  <a:lnTo>
                    <a:pt x="82" y="216"/>
                  </a:lnTo>
                  <a:lnTo>
                    <a:pt x="82" y="2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6560577" y="4146108"/>
              <a:ext cx="464802" cy="494730"/>
            </a:xfrm>
            <a:custGeom>
              <a:avLst/>
              <a:gdLst>
                <a:gd name="T0" fmla="*/ 171 w 568"/>
                <a:gd name="T1" fmla="*/ 92 h 606"/>
                <a:gd name="T2" fmla="*/ 372 w 568"/>
                <a:gd name="T3" fmla="*/ 67 h 606"/>
                <a:gd name="T4" fmla="*/ 300 w 568"/>
                <a:gd name="T5" fmla="*/ 41 h 606"/>
                <a:gd name="T6" fmla="*/ 217 w 568"/>
                <a:gd name="T7" fmla="*/ 41 h 606"/>
                <a:gd name="T8" fmla="*/ 145 w 568"/>
                <a:gd name="T9" fmla="*/ 67 h 606"/>
                <a:gd name="T10" fmla="*/ 468 w 568"/>
                <a:gd name="T11" fmla="*/ 525 h 606"/>
                <a:gd name="T12" fmla="*/ 475 w 568"/>
                <a:gd name="T13" fmla="*/ 507 h 606"/>
                <a:gd name="T14" fmla="*/ 443 w 568"/>
                <a:gd name="T15" fmla="*/ 393 h 606"/>
                <a:gd name="T16" fmla="*/ 422 w 568"/>
                <a:gd name="T17" fmla="*/ 393 h 606"/>
                <a:gd name="T18" fmla="*/ 422 w 568"/>
                <a:gd name="T19" fmla="*/ 481 h 606"/>
                <a:gd name="T20" fmla="*/ 422 w 568"/>
                <a:gd name="T21" fmla="*/ 483 h 606"/>
                <a:gd name="T22" fmla="*/ 423 w 568"/>
                <a:gd name="T23" fmla="*/ 484 h 606"/>
                <a:gd name="T24" fmla="*/ 425 w 568"/>
                <a:gd name="T25" fmla="*/ 486 h 606"/>
                <a:gd name="T26" fmla="*/ 541 w 568"/>
                <a:gd name="T27" fmla="*/ 400 h 606"/>
                <a:gd name="T28" fmla="*/ 432 w 568"/>
                <a:gd name="T29" fmla="*/ 342 h 606"/>
                <a:gd name="T30" fmla="*/ 407 w 568"/>
                <a:gd name="T31" fmla="*/ 604 h 606"/>
                <a:gd name="T32" fmla="*/ 562 w 568"/>
                <a:gd name="T33" fmla="*/ 499 h 606"/>
                <a:gd name="T34" fmla="*/ 542 w 568"/>
                <a:gd name="T35" fmla="*/ 495 h 606"/>
                <a:gd name="T36" fmla="*/ 432 w 568"/>
                <a:gd name="T37" fmla="*/ 586 h 606"/>
                <a:gd name="T38" fmla="*/ 323 w 568"/>
                <a:gd name="T39" fmla="*/ 453 h 606"/>
                <a:gd name="T40" fmla="*/ 453 w 568"/>
                <a:gd name="T41" fmla="*/ 365 h 606"/>
                <a:gd name="T42" fmla="*/ 542 w 568"/>
                <a:gd name="T43" fmla="*/ 495 h 606"/>
                <a:gd name="T44" fmla="*/ 190 w 568"/>
                <a:gd name="T45" fmla="*/ 494 h 606"/>
                <a:gd name="T46" fmla="*/ 325 w 568"/>
                <a:gd name="T47" fmla="*/ 360 h 606"/>
                <a:gd name="T48" fmla="*/ 353 w 568"/>
                <a:gd name="T49" fmla="*/ 339 h 606"/>
                <a:gd name="T50" fmla="*/ 491 w 568"/>
                <a:gd name="T51" fmla="*/ 205 h 606"/>
                <a:gd name="T52" fmla="*/ 496 w 568"/>
                <a:gd name="T53" fmla="*/ 331 h 606"/>
                <a:gd name="T54" fmla="*/ 518 w 568"/>
                <a:gd name="T55" fmla="*/ 339 h 606"/>
                <a:gd name="T56" fmla="*/ 518 w 568"/>
                <a:gd name="T57" fmla="*/ 139 h 606"/>
                <a:gd name="T58" fmla="*/ 27 w 568"/>
                <a:gd name="T59" fmla="*/ 112 h 606"/>
                <a:gd name="T60" fmla="*/ 0 w 568"/>
                <a:gd name="T61" fmla="*/ 211 h 606"/>
                <a:gd name="T62" fmla="*/ 0 w 568"/>
                <a:gd name="T63" fmla="*/ 360 h 606"/>
                <a:gd name="T64" fmla="*/ 0 w 568"/>
                <a:gd name="T65" fmla="*/ 504 h 606"/>
                <a:gd name="T66" fmla="*/ 286 w 568"/>
                <a:gd name="T67" fmla="*/ 531 h 606"/>
                <a:gd name="T68" fmla="*/ 21 w 568"/>
                <a:gd name="T69" fmla="*/ 211 h 606"/>
                <a:gd name="T70" fmla="*/ 27 w 568"/>
                <a:gd name="T71" fmla="*/ 205 h 606"/>
                <a:gd name="T72" fmla="*/ 169 w 568"/>
                <a:gd name="T73" fmla="*/ 339 h 606"/>
                <a:gd name="T74" fmla="*/ 21 w 568"/>
                <a:gd name="T75" fmla="*/ 211 h 606"/>
                <a:gd name="T76" fmla="*/ 169 w 568"/>
                <a:gd name="T77" fmla="*/ 360 h 606"/>
                <a:gd name="T78" fmla="*/ 27 w 568"/>
                <a:gd name="T79" fmla="*/ 494 h 606"/>
                <a:gd name="T80" fmla="*/ 21 w 568"/>
                <a:gd name="T81" fmla="*/ 360 h 606"/>
                <a:gd name="T82" fmla="*/ 190 w 568"/>
                <a:gd name="T83" fmla="*/ 339 h 606"/>
                <a:gd name="T84" fmla="*/ 190 w 568"/>
                <a:gd name="T85" fmla="*/ 205 h 606"/>
                <a:gd name="T86" fmla="*/ 332 w 568"/>
                <a:gd name="T87" fmla="*/ 339 h 606"/>
                <a:gd name="T88" fmla="*/ 342 w 568"/>
                <a:gd name="T89" fmla="*/ 139 h 606"/>
                <a:gd name="T90" fmla="*/ 361 w 568"/>
                <a:gd name="T91" fmla="*/ 157 h 606"/>
                <a:gd name="T92" fmla="*/ 324 w 568"/>
                <a:gd name="T93" fmla="*/ 157 h 606"/>
                <a:gd name="T94" fmla="*/ 180 w 568"/>
                <a:gd name="T95" fmla="*/ 139 h 606"/>
                <a:gd name="T96" fmla="*/ 198 w 568"/>
                <a:gd name="T97" fmla="*/ 157 h 606"/>
                <a:gd name="T98" fmla="*/ 161 w 568"/>
                <a:gd name="T99" fmla="*/ 157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8" h="606">
                  <a:moveTo>
                    <a:pt x="145" y="67"/>
                  </a:moveTo>
                  <a:cubicBezTo>
                    <a:pt x="145" y="81"/>
                    <a:pt x="157" y="92"/>
                    <a:pt x="171" y="92"/>
                  </a:cubicBezTo>
                  <a:lnTo>
                    <a:pt x="347" y="92"/>
                  </a:lnTo>
                  <a:cubicBezTo>
                    <a:pt x="361" y="92"/>
                    <a:pt x="372" y="81"/>
                    <a:pt x="372" y="67"/>
                  </a:cubicBezTo>
                  <a:cubicBezTo>
                    <a:pt x="372" y="53"/>
                    <a:pt x="361" y="41"/>
                    <a:pt x="347" y="41"/>
                  </a:cubicBezTo>
                  <a:lnTo>
                    <a:pt x="300" y="41"/>
                  </a:lnTo>
                  <a:cubicBezTo>
                    <a:pt x="300" y="18"/>
                    <a:pt x="282" y="0"/>
                    <a:pt x="259" y="0"/>
                  </a:cubicBezTo>
                  <a:cubicBezTo>
                    <a:pt x="236" y="0"/>
                    <a:pt x="217" y="18"/>
                    <a:pt x="217" y="41"/>
                  </a:cubicBezTo>
                  <a:lnTo>
                    <a:pt x="171" y="41"/>
                  </a:lnTo>
                  <a:cubicBezTo>
                    <a:pt x="157" y="41"/>
                    <a:pt x="145" y="53"/>
                    <a:pt x="145" y="67"/>
                  </a:cubicBezTo>
                  <a:close/>
                  <a:moveTo>
                    <a:pt x="460" y="522"/>
                  </a:moveTo>
                  <a:cubicBezTo>
                    <a:pt x="462" y="524"/>
                    <a:pt x="465" y="525"/>
                    <a:pt x="468" y="525"/>
                  </a:cubicBezTo>
                  <a:cubicBezTo>
                    <a:pt x="471" y="525"/>
                    <a:pt x="473" y="524"/>
                    <a:pt x="475" y="522"/>
                  </a:cubicBezTo>
                  <a:cubicBezTo>
                    <a:pt x="480" y="518"/>
                    <a:pt x="480" y="511"/>
                    <a:pt x="475" y="507"/>
                  </a:cubicBezTo>
                  <a:lnTo>
                    <a:pt x="443" y="474"/>
                  </a:lnTo>
                  <a:lnTo>
                    <a:pt x="443" y="393"/>
                  </a:lnTo>
                  <a:cubicBezTo>
                    <a:pt x="443" y="387"/>
                    <a:pt x="438" y="383"/>
                    <a:pt x="432" y="383"/>
                  </a:cubicBezTo>
                  <a:cubicBezTo>
                    <a:pt x="426" y="383"/>
                    <a:pt x="422" y="387"/>
                    <a:pt x="422" y="393"/>
                  </a:cubicBezTo>
                  <a:lnTo>
                    <a:pt x="422" y="479"/>
                  </a:lnTo>
                  <a:cubicBezTo>
                    <a:pt x="422" y="479"/>
                    <a:pt x="422" y="480"/>
                    <a:pt x="422" y="481"/>
                  </a:cubicBezTo>
                  <a:cubicBezTo>
                    <a:pt x="422" y="481"/>
                    <a:pt x="422" y="481"/>
                    <a:pt x="422" y="481"/>
                  </a:cubicBezTo>
                  <a:cubicBezTo>
                    <a:pt x="422" y="482"/>
                    <a:pt x="422" y="482"/>
                    <a:pt x="422" y="483"/>
                  </a:cubicBezTo>
                  <a:cubicBezTo>
                    <a:pt x="423" y="483"/>
                    <a:pt x="423" y="483"/>
                    <a:pt x="423" y="484"/>
                  </a:cubicBezTo>
                  <a:cubicBezTo>
                    <a:pt x="423" y="484"/>
                    <a:pt x="423" y="484"/>
                    <a:pt x="423" y="484"/>
                  </a:cubicBezTo>
                  <a:cubicBezTo>
                    <a:pt x="424" y="485"/>
                    <a:pt x="424" y="485"/>
                    <a:pt x="425" y="486"/>
                  </a:cubicBezTo>
                  <a:cubicBezTo>
                    <a:pt x="425" y="486"/>
                    <a:pt x="425" y="486"/>
                    <a:pt x="425" y="486"/>
                  </a:cubicBezTo>
                  <a:lnTo>
                    <a:pt x="460" y="522"/>
                  </a:lnTo>
                  <a:close/>
                  <a:moveTo>
                    <a:pt x="541" y="400"/>
                  </a:moveTo>
                  <a:cubicBezTo>
                    <a:pt x="522" y="371"/>
                    <a:pt x="492" y="351"/>
                    <a:pt x="457" y="344"/>
                  </a:cubicBezTo>
                  <a:cubicBezTo>
                    <a:pt x="449" y="343"/>
                    <a:pt x="440" y="342"/>
                    <a:pt x="432" y="342"/>
                  </a:cubicBezTo>
                  <a:cubicBezTo>
                    <a:pt x="369" y="342"/>
                    <a:pt x="314" y="387"/>
                    <a:pt x="303" y="449"/>
                  </a:cubicBezTo>
                  <a:cubicBezTo>
                    <a:pt x="289" y="521"/>
                    <a:pt x="336" y="590"/>
                    <a:pt x="407" y="604"/>
                  </a:cubicBezTo>
                  <a:cubicBezTo>
                    <a:pt x="416" y="605"/>
                    <a:pt x="424" y="606"/>
                    <a:pt x="432" y="606"/>
                  </a:cubicBezTo>
                  <a:cubicBezTo>
                    <a:pt x="496" y="606"/>
                    <a:pt x="550" y="561"/>
                    <a:pt x="562" y="499"/>
                  </a:cubicBezTo>
                  <a:cubicBezTo>
                    <a:pt x="568" y="464"/>
                    <a:pt x="561" y="429"/>
                    <a:pt x="541" y="400"/>
                  </a:cubicBezTo>
                  <a:close/>
                  <a:moveTo>
                    <a:pt x="542" y="495"/>
                  </a:moveTo>
                  <a:lnTo>
                    <a:pt x="542" y="495"/>
                  </a:lnTo>
                  <a:cubicBezTo>
                    <a:pt x="532" y="547"/>
                    <a:pt x="486" y="586"/>
                    <a:pt x="432" y="586"/>
                  </a:cubicBezTo>
                  <a:cubicBezTo>
                    <a:pt x="425" y="586"/>
                    <a:pt x="418" y="585"/>
                    <a:pt x="411" y="584"/>
                  </a:cubicBezTo>
                  <a:cubicBezTo>
                    <a:pt x="351" y="572"/>
                    <a:pt x="311" y="513"/>
                    <a:pt x="323" y="453"/>
                  </a:cubicBezTo>
                  <a:cubicBezTo>
                    <a:pt x="333" y="401"/>
                    <a:pt x="379" y="363"/>
                    <a:pt x="432" y="363"/>
                  </a:cubicBezTo>
                  <a:cubicBezTo>
                    <a:pt x="439" y="363"/>
                    <a:pt x="446" y="363"/>
                    <a:pt x="453" y="365"/>
                  </a:cubicBezTo>
                  <a:cubicBezTo>
                    <a:pt x="482" y="370"/>
                    <a:pt x="508" y="387"/>
                    <a:pt x="524" y="411"/>
                  </a:cubicBezTo>
                  <a:cubicBezTo>
                    <a:pt x="541" y="436"/>
                    <a:pt x="547" y="466"/>
                    <a:pt x="542" y="495"/>
                  </a:cubicBezTo>
                  <a:close/>
                  <a:moveTo>
                    <a:pt x="277" y="494"/>
                  </a:moveTo>
                  <a:lnTo>
                    <a:pt x="190" y="494"/>
                  </a:lnTo>
                  <a:lnTo>
                    <a:pt x="190" y="360"/>
                  </a:lnTo>
                  <a:lnTo>
                    <a:pt x="325" y="360"/>
                  </a:lnTo>
                  <a:cubicBezTo>
                    <a:pt x="334" y="352"/>
                    <a:pt x="343" y="345"/>
                    <a:pt x="353" y="339"/>
                  </a:cubicBezTo>
                  <a:lnTo>
                    <a:pt x="353" y="339"/>
                  </a:lnTo>
                  <a:lnTo>
                    <a:pt x="353" y="205"/>
                  </a:lnTo>
                  <a:lnTo>
                    <a:pt x="491" y="205"/>
                  </a:lnTo>
                  <a:cubicBezTo>
                    <a:pt x="494" y="205"/>
                    <a:pt x="496" y="208"/>
                    <a:pt x="496" y="211"/>
                  </a:cubicBezTo>
                  <a:lnTo>
                    <a:pt x="496" y="331"/>
                  </a:lnTo>
                  <a:cubicBezTo>
                    <a:pt x="504" y="335"/>
                    <a:pt x="511" y="339"/>
                    <a:pt x="518" y="343"/>
                  </a:cubicBezTo>
                  <a:lnTo>
                    <a:pt x="518" y="339"/>
                  </a:lnTo>
                  <a:lnTo>
                    <a:pt x="518" y="211"/>
                  </a:lnTo>
                  <a:lnTo>
                    <a:pt x="518" y="139"/>
                  </a:lnTo>
                  <a:cubicBezTo>
                    <a:pt x="518" y="124"/>
                    <a:pt x="506" y="112"/>
                    <a:pt x="491" y="112"/>
                  </a:cubicBezTo>
                  <a:lnTo>
                    <a:pt x="27" y="112"/>
                  </a:lnTo>
                  <a:cubicBezTo>
                    <a:pt x="12" y="112"/>
                    <a:pt x="0" y="124"/>
                    <a:pt x="0" y="139"/>
                  </a:cubicBezTo>
                  <a:lnTo>
                    <a:pt x="0" y="211"/>
                  </a:lnTo>
                  <a:lnTo>
                    <a:pt x="0" y="339"/>
                  </a:lnTo>
                  <a:lnTo>
                    <a:pt x="0" y="360"/>
                  </a:lnTo>
                  <a:lnTo>
                    <a:pt x="0" y="488"/>
                  </a:lnTo>
                  <a:lnTo>
                    <a:pt x="0" y="504"/>
                  </a:lnTo>
                  <a:cubicBezTo>
                    <a:pt x="0" y="519"/>
                    <a:pt x="12" y="531"/>
                    <a:pt x="27" y="531"/>
                  </a:cubicBezTo>
                  <a:lnTo>
                    <a:pt x="286" y="531"/>
                  </a:lnTo>
                  <a:cubicBezTo>
                    <a:pt x="282" y="519"/>
                    <a:pt x="278" y="507"/>
                    <a:pt x="277" y="494"/>
                  </a:cubicBezTo>
                  <a:close/>
                  <a:moveTo>
                    <a:pt x="21" y="211"/>
                  </a:moveTo>
                  <a:lnTo>
                    <a:pt x="21" y="211"/>
                  </a:lnTo>
                  <a:cubicBezTo>
                    <a:pt x="21" y="208"/>
                    <a:pt x="24" y="205"/>
                    <a:pt x="27" y="205"/>
                  </a:cubicBezTo>
                  <a:lnTo>
                    <a:pt x="169" y="205"/>
                  </a:lnTo>
                  <a:lnTo>
                    <a:pt x="169" y="339"/>
                  </a:lnTo>
                  <a:lnTo>
                    <a:pt x="21" y="339"/>
                  </a:lnTo>
                  <a:lnTo>
                    <a:pt x="21" y="211"/>
                  </a:lnTo>
                  <a:close/>
                  <a:moveTo>
                    <a:pt x="169" y="360"/>
                  </a:moveTo>
                  <a:lnTo>
                    <a:pt x="169" y="360"/>
                  </a:lnTo>
                  <a:lnTo>
                    <a:pt x="169" y="494"/>
                  </a:lnTo>
                  <a:lnTo>
                    <a:pt x="27" y="494"/>
                  </a:lnTo>
                  <a:cubicBezTo>
                    <a:pt x="24" y="494"/>
                    <a:pt x="21" y="491"/>
                    <a:pt x="21" y="488"/>
                  </a:cubicBezTo>
                  <a:lnTo>
                    <a:pt x="21" y="360"/>
                  </a:lnTo>
                  <a:lnTo>
                    <a:pt x="169" y="360"/>
                  </a:lnTo>
                  <a:close/>
                  <a:moveTo>
                    <a:pt x="190" y="339"/>
                  </a:moveTo>
                  <a:lnTo>
                    <a:pt x="190" y="339"/>
                  </a:lnTo>
                  <a:lnTo>
                    <a:pt x="190" y="205"/>
                  </a:lnTo>
                  <a:lnTo>
                    <a:pt x="332" y="205"/>
                  </a:lnTo>
                  <a:lnTo>
                    <a:pt x="332" y="339"/>
                  </a:lnTo>
                  <a:lnTo>
                    <a:pt x="190" y="339"/>
                  </a:lnTo>
                  <a:close/>
                  <a:moveTo>
                    <a:pt x="342" y="139"/>
                  </a:moveTo>
                  <a:lnTo>
                    <a:pt x="342" y="139"/>
                  </a:lnTo>
                  <a:cubicBezTo>
                    <a:pt x="353" y="139"/>
                    <a:pt x="361" y="147"/>
                    <a:pt x="361" y="157"/>
                  </a:cubicBezTo>
                  <a:cubicBezTo>
                    <a:pt x="361" y="167"/>
                    <a:pt x="353" y="176"/>
                    <a:pt x="342" y="176"/>
                  </a:cubicBezTo>
                  <a:cubicBezTo>
                    <a:pt x="332" y="176"/>
                    <a:pt x="324" y="167"/>
                    <a:pt x="324" y="157"/>
                  </a:cubicBezTo>
                  <a:cubicBezTo>
                    <a:pt x="324" y="147"/>
                    <a:pt x="332" y="139"/>
                    <a:pt x="342" y="139"/>
                  </a:cubicBezTo>
                  <a:close/>
                  <a:moveTo>
                    <a:pt x="180" y="139"/>
                  </a:moveTo>
                  <a:lnTo>
                    <a:pt x="180" y="139"/>
                  </a:lnTo>
                  <a:cubicBezTo>
                    <a:pt x="190" y="139"/>
                    <a:pt x="198" y="147"/>
                    <a:pt x="198" y="157"/>
                  </a:cubicBezTo>
                  <a:cubicBezTo>
                    <a:pt x="198" y="167"/>
                    <a:pt x="190" y="176"/>
                    <a:pt x="180" y="176"/>
                  </a:cubicBezTo>
                  <a:cubicBezTo>
                    <a:pt x="170" y="176"/>
                    <a:pt x="161" y="167"/>
                    <a:pt x="161" y="157"/>
                  </a:cubicBezTo>
                  <a:cubicBezTo>
                    <a:pt x="161" y="147"/>
                    <a:pt x="170" y="139"/>
                    <a:pt x="180" y="1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1268281" y="2566966"/>
              <a:ext cx="526117" cy="494730"/>
            </a:xfrm>
            <a:custGeom>
              <a:avLst/>
              <a:gdLst>
                <a:gd name="T0" fmla="*/ 21 w 643"/>
                <a:gd name="T1" fmla="*/ 478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6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2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7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9"/>
                    <a:pt x="51" y="579"/>
                  </a:cubicBezTo>
                  <a:cubicBezTo>
                    <a:pt x="35" y="578"/>
                    <a:pt x="21" y="566"/>
                    <a:pt x="21" y="550"/>
                  </a:cubicBezTo>
                  <a:cubicBezTo>
                    <a:pt x="21" y="526"/>
                    <a:pt x="21" y="502"/>
                    <a:pt x="21" y="478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60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8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8"/>
                    <a:pt x="515" y="446"/>
                    <a:pt x="515" y="455"/>
                  </a:cubicBezTo>
                  <a:cubicBezTo>
                    <a:pt x="515" y="471"/>
                    <a:pt x="511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9"/>
                  </a:cubicBezTo>
                  <a:cubicBezTo>
                    <a:pt x="466" y="477"/>
                    <a:pt x="467" y="474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4"/>
                    <a:pt x="407" y="386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2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9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8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1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2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6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6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2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6" y="396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1" y="464"/>
                  </a:lnTo>
                  <a:lnTo>
                    <a:pt x="312" y="465"/>
                  </a:lnTo>
                  <a:lnTo>
                    <a:pt x="312" y="466"/>
                  </a:lnTo>
                  <a:lnTo>
                    <a:pt x="329" y="460"/>
                  </a:lnTo>
                  <a:lnTo>
                    <a:pt x="328" y="460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7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3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6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9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1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7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9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8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9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7"/>
                  </a:lnTo>
                  <a:lnTo>
                    <a:pt x="490" y="567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4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2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8" y="552"/>
                  </a:lnTo>
                  <a:lnTo>
                    <a:pt x="529" y="552"/>
                  </a:lnTo>
                  <a:lnTo>
                    <a:pt x="530" y="552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29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1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9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1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6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3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8" y="281"/>
                  </a:lnTo>
                  <a:lnTo>
                    <a:pt x="528" y="281"/>
                  </a:lnTo>
                  <a:lnTo>
                    <a:pt x="527" y="281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1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9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5383394" y="1806217"/>
              <a:ext cx="484581" cy="518478"/>
            </a:xfrm>
            <a:custGeom>
              <a:avLst/>
              <a:gdLst>
                <a:gd name="T0" fmla="*/ 224 w 593"/>
                <a:gd name="T1" fmla="*/ 394 h 633"/>
                <a:gd name="T2" fmla="*/ 213 w 593"/>
                <a:gd name="T3" fmla="*/ 358 h 633"/>
                <a:gd name="T4" fmla="*/ 259 w 593"/>
                <a:gd name="T5" fmla="*/ 173 h 633"/>
                <a:gd name="T6" fmla="*/ 307 w 593"/>
                <a:gd name="T7" fmla="*/ 323 h 633"/>
                <a:gd name="T8" fmla="*/ 367 w 593"/>
                <a:gd name="T9" fmla="*/ 149 h 633"/>
                <a:gd name="T10" fmla="*/ 234 w 593"/>
                <a:gd name="T11" fmla="*/ 296 h 633"/>
                <a:gd name="T12" fmla="*/ 223 w 593"/>
                <a:gd name="T13" fmla="*/ 315 h 633"/>
                <a:gd name="T14" fmla="*/ 304 w 593"/>
                <a:gd name="T15" fmla="*/ 363 h 633"/>
                <a:gd name="T16" fmla="*/ 391 w 593"/>
                <a:gd name="T17" fmla="*/ 127 h 633"/>
                <a:gd name="T18" fmla="*/ 395 w 593"/>
                <a:gd name="T19" fmla="*/ 81 h 633"/>
                <a:gd name="T20" fmla="*/ 391 w 593"/>
                <a:gd name="T21" fmla="*/ 127 h 633"/>
                <a:gd name="T22" fmla="*/ 463 w 593"/>
                <a:gd name="T23" fmla="*/ 149 h 633"/>
                <a:gd name="T24" fmla="*/ 417 w 593"/>
                <a:gd name="T25" fmla="*/ 154 h 633"/>
                <a:gd name="T26" fmla="*/ 338 w 593"/>
                <a:gd name="T27" fmla="*/ 107 h 633"/>
                <a:gd name="T28" fmla="*/ 319 w 593"/>
                <a:gd name="T29" fmla="*/ 65 h 633"/>
                <a:gd name="T30" fmla="*/ 338 w 593"/>
                <a:gd name="T31" fmla="*/ 107 h 633"/>
                <a:gd name="T32" fmla="*/ 261 w 593"/>
                <a:gd name="T33" fmla="*/ 79 h 633"/>
                <a:gd name="T34" fmla="*/ 266 w 593"/>
                <a:gd name="T35" fmla="*/ 125 h 633"/>
                <a:gd name="T36" fmla="*/ 435 w 593"/>
                <a:gd name="T37" fmla="*/ 226 h 633"/>
                <a:gd name="T38" fmla="*/ 477 w 593"/>
                <a:gd name="T39" fmla="*/ 207 h 633"/>
                <a:gd name="T40" fmla="*/ 435 w 593"/>
                <a:gd name="T41" fmla="*/ 226 h 633"/>
                <a:gd name="T42" fmla="*/ 218 w 593"/>
                <a:gd name="T43" fmla="*/ 324 h 633"/>
                <a:gd name="T44" fmla="*/ 206 w 593"/>
                <a:gd name="T45" fmla="*/ 344 h 633"/>
                <a:gd name="T46" fmla="*/ 288 w 593"/>
                <a:gd name="T47" fmla="*/ 391 h 633"/>
                <a:gd name="T48" fmla="*/ 216 w 593"/>
                <a:gd name="T49" fmla="*/ 633 h 633"/>
                <a:gd name="T50" fmla="*/ 231 w 593"/>
                <a:gd name="T51" fmla="*/ 37 h 633"/>
                <a:gd name="T52" fmla="*/ 564 w 593"/>
                <a:gd name="T53" fmla="*/ 180 h 633"/>
                <a:gd name="T54" fmla="*/ 569 w 593"/>
                <a:gd name="T55" fmla="*/ 276 h 633"/>
                <a:gd name="T56" fmla="*/ 586 w 593"/>
                <a:gd name="T57" fmla="*/ 396 h 633"/>
                <a:gd name="T58" fmla="*/ 565 w 593"/>
                <a:gd name="T59" fmla="*/ 498 h 633"/>
                <a:gd name="T60" fmla="*/ 442 w 593"/>
                <a:gd name="T61" fmla="*/ 526 h 633"/>
                <a:gd name="T62" fmla="*/ 216 w 593"/>
                <a:gd name="T6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3" h="633">
                  <a:moveTo>
                    <a:pt x="213" y="358"/>
                  </a:moveTo>
                  <a:cubicBezTo>
                    <a:pt x="207" y="371"/>
                    <a:pt x="212" y="387"/>
                    <a:pt x="224" y="394"/>
                  </a:cubicBezTo>
                  <a:cubicBezTo>
                    <a:pt x="235" y="400"/>
                    <a:pt x="248" y="398"/>
                    <a:pt x="257" y="391"/>
                  </a:cubicBezTo>
                  <a:lnTo>
                    <a:pt x="213" y="358"/>
                  </a:lnTo>
                  <a:close/>
                  <a:moveTo>
                    <a:pt x="367" y="149"/>
                  </a:moveTo>
                  <a:cubicBezTo>
                    <a:pt x="328" y="126"/>
                    <a:pt x="279" y="137"/>
                    <a:pt x="259" y="173"/>
                  </a:cubicBezTo>
                  <a:cubicBezTo>
                    <a:pt x="238" y="210"/>
                    <a:pt x="265" y="250"/>
                    <a:pt x="246" y="288"/>
                  </a:cubicBezTo>
                  <a:lnTo>
                    <a:pt x="307" y="323"/>
                  </a:lnTo>
                  <a:cubicBezTo>
                    <a:pt x="330" y="288"/>
                    <a:pt x="380" y="291"/>
                    <a:pt x="401" y="255"/>
                  </a:cubicBezTo>
                  <a:cubicBezTo>
                    <a:pt x="421" y="219"/>
                    <a:pt x="406" y="172"/>
                    <a:pt x="367" y="149"/>
                  </a:cubicBezTo>
                  <a:close/>
                  <a:moveTo>
                    <a:pt x="301" y="346"/>
                  </a:moveTo>
                  <a:lnTo>
                    <a:pt x="234" y="296"/>
                  </a:lnTo>
                  <a:cubicBezTo>
                    <a:pt x="229" y="292"/>
                    <a:pt x="223" y="293"/>
                    <a:pt x="219" y="299"/>
                  </a:cubicBezTo>
                  <a:cubicBezTo>
                    <a:pt x="216" y="304"/>
                    <a:pt x="218" y="312"/>
                    <a:pt x="223" y="315"/>
                  </a:cubicBezTo>
                  <a:lnTo>
                    <a:pt x="289" y="366"/>
                  </a:lnTo>
                  <a:cubicBezTo>
                    <a:pt x="295" y="370"/>
                    <a:pt x="301" y="368"/>
                    <a:pt x="304" y="363"/>
                  </a:cubicBezTo>
                  <a:cubicBezTo>
                    <a:pt x="307" y="357"/>
                    <a:pt x="306" y="350"/>
                    <a:pt x="301" y="346"/>
                  </a:cubicBezTo>
                  <a:close/>
                  <a:moveTo>
                    <a:pt x="391" y="127"/>
                  </a:moveTo>
                  <a:lnTo>
                    <a:pt x="412" y="90"/>
                  </a:lnTo>
                  <a:lnTo>
                    <a:pt x="395" y="81"/>
                  </a:lnTo>
                  <a:lnTo>
                    <a:pt x="374" y="117"/>
                  </a:lnTo>
                  <a:lnTo>
                    <a:pt x="391" y="127"/>
                  </a:lnTo>
                  <a:close/>
                  <a:moveTo>
                    <a:pt x="426" y="170"/>
                  </a:moveTo>
                  <a:lnTo>
                    <a:pt x="463" y="149"/>
                  </a:lnTo>
                  <a:lnTo>
                    <a:pt x="453" y="133"/>
                  </a:lnTo>
                  <a:lnTo>
                    <a:pt x="417" y="154"/>
                  </a:lnTo>
                  <a:lnTo>
                    <a:pt x="426" y="170"/>
                  </a:lnTo>
                  <a:close/>
                  <a:moveTo>
                    <a:pt x="338" y="107"/>
                  </a:moveTo>
                  <a:lnTo>
                    <a:pt x="338" y="65"/>
                  </a:lnTo>
                  <a:lnTo>
                    <a:pt x="319" y="65"/>
                  </a:lnTo>
                  <a:lnTo>
                    <a:pt x="319" y="107"/>
                  </a:lnTo>
                  <a:lnTo>
                    <a:pt x="338" y="107"/>
                  </a:lnTo>
                  <a:close/>
                  <a:moveTo>
                    <a:pt x="282" y="116"/>
                  </a:moveTo>
                  <a:lnTo>
                    <a:pt x="261" y="79"/>
                  </a:lnTo>
                  <a:lnTo>
                    <a:pt x="245" y="89"/>
                  </a:lnTo>
                  <a:lnTo>
                    <a:pt x="266" y="125"/>
                  </a:lnTo>
                  <a:lnTo>
                    <a:pt x="282" y="116"/>
                  </a:lnTo>
                  <a:close/>
                  <a:moveTo>
                    <a:pt x="435" y="226"/>
                  </a:moveTo>
                  <a:lnTo>
                    <a:pt x="477" y="226"/>
                  </a:lnTo>
                  <a:lnTo>
                    <a:pt x="477" y="207"/>
                  </a:lnTo>
                  <a:lnTo>
                    <a:pt x="436" y="207"/>
                  </a:lnTo>
                  <a:lnTo>
                    <a:pt x="435" y="226"/>
                  </a:lnTo>
                  <a:close/>
                  <a:moveTo>
                    <a:pt x="284" y="375"/>
                  </a:moveTo>
                  <a:lnTo>
                    <a:pt x="218" y="324"/>
                  </a:lnTo>
                  <a:cubicBezTo>
                    <a:pt x="213" y="320"/>
                    <a:pt x="206" y="322"/>
                    <a:pt x="203" y="327"/>
                  </a:cubicBezTo>
                  <a:cubicBezTo>
                    <a:pt x="200" y="333"/>
                    <a:pt x="201" y="340"/>
                    <a:pt x="206" y="344"/>
                  </a:cubicBezTo>
                  <a:lnTo>
                    <a:pt x="273" y="394"/>
                  </a:lnTo>
                  <a:cubicBezTo>
                    <a:pt x="278" y="398"/>
                    <a:pt x="285" y="397"/>
                    <a:pt x="288" y="391"/>
                  </a:cubicBezTo>
                  <a:cubicBezTo>
                    <a:pt x="291" y="386"/>
                    <a:pt x="289" y="378"/>
                    <a:pt x="284" y="375"/>
                  </a:cubicBezTo>
                  <a:close/>
                  <a:moveTo>
                    <a:pt x="216" y="633"/>
                  </a:moveTo>
                  <a:cubicBezTo>
                    <a:pt x="223" y="583"/>
                    <a:pt x="223" y="530"/>
                    <a:pt x="210" y="483"/>
                  </a:cubicBezTo>
                  <a:cubicBezTo>
                    <a:pt x="0" y="365"/>
                    <a:pt x="55" y="92"/>
                    <a:pt x="231" y="37"/>
                  </a:cubicBezTo>
                  <a:cubicBezTo>
                    <a:pt x="324" y="0"/>
                    <a:pt x="450" y="22"/>
                    <a:pt x="533" y="105"/>
                  </a:cubicBezTo>
                  <a:cubicBezTo>
                    <a:pt x="593" y="165"/>
                    <a:pt x="564" y="180"/>
                    <a:pt x="564" y="180"/>
                  </a:cubicBezTo>
                  <a:lnTo>
                    <a:pt x="551" y="187"/>
                  </a:lnTo>
                  <a:cubicBezTo>
                    <a:pt x="558" y="216"/>
                    <a:pt x="571" y="268"/>
                    <a:pt x="569" y="276"/>
                  </a:cubicBezTo>
                  <a:cubicBezTo>
                    <a:pt x="567" y="285"/>
                    <a:pt x="556" y="295"/>
                    <a:pt x="556" y="295"/>
                  </a:cubicBezTo>
                  <a:lnTo>
                    <a:pt x="586" y="396"/>
                  </a:lnTo>
                  <a:lnTo>
                    <a:pt x="559" y="407"/>
                  </a:lnTo>
                  <a:cubicBezTo>
                    <a:pt x="565" y="439"/>
                    <a:pt x="568" y="466"/>
                    <a:pt x="565" y="498"/>
                  </a:cubicBezTo>
                  <a:cubicBezTo>
                    <a:pt x="565" y="503"/>
                    <a:pt x="547" y="519"/>
                    <a:pt x="532" y="520"/>
                  </a:cubicBezTo>
                  <a:lnTo>
                    <a:pt x="442" y="526"/>
                  </a:lnTo>
                  <a:lnTo>
                    <a:pt x="448" y="633"/>
                  </a:lnTo>
                  <a:lnTo>
                    <a:pt x="216" y="6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3331462" y="1827985"/>
              <a:ext cx="464802" cy="492752"/>
            </a:xfrm>
            <a:custGeom>
              <a:avLst/>
              <a:gdLst>
                <a:gd name="T0" fmla="*/ 283 w 568"/>
                <a:gd name="T1" fmla="*/ 574 h 601"/>
                <a:gd name="T2" fmla="*/ 284 w 568"/>
                <a:gd name="T3" fmla="*/ 333 h 601"/>
                <a:gd name="T4" fmla="*/ 453 w 568"/>
                <a:gd name="T5" fmla="*/ 301 h 601"/>
                <a:gd name="T6" fmla="*/ 347 w 568"/>
                <a:gd name="T7" fmla="*/ 343 h 601"/>
                <a:gd name="T8" fmla="*/ 95 w 568"/>
                <a:gd name="T9" fmla="*/ 214 h 601"/>
                <a:gd name="T10" fmla="*/ 127 w 568"/>
                <a:gd name="T11" fmla="*/ 218 h 601"/>
                <a:gd name="T12" fmla="*/ 168 w 568"/>
                <a:gd name="T13" fmla="*/ 222 h 601"/>
                <a:gd name="T14" fmla="*/ 167 w 568"/>
                <a:gd name="T15" fmla="*/ 195 h 601"/>
                <a:gd name="T16" fmla="*/ 284 w 568"/>
                <a:gd name="T17" fmla="*/ 303 h 601"/>
                <a:gd name="T18" fmla="*/ 413 w 568"/>
                <a:gd name="T19" fmla="*/ 209 h 601"/>
                <a:gd name="T20" fmla="*/ 442 w 568"/>
                <a:gd name="T21" fmla="*/ 204 h 601"/>
                <a:gd name="T22" fmla="*/ 458 w 568"/>
                <a:gd name="T23" fmla="*/ 210 h 601"/>
                <a:gd name="T24" fmla="*/ 416 w 568"/>
                <a:gd name="T25" fmla="*/ 256 h 601"/>
                <a:gd name="T26" fmla="*/ 489 w 568"/>
                <a:gd name="T27" fmla="*/ 341 h 601"/>
                <a:gd name="T28" fmla="*/ 467 w 568"/>
                <a:gd name="T29" fmla="*/ 263 h 601"/>
                <a:gd name="T30" fmla="*/ 467 w 568"/>
                <a:gd name="T31" fmla="*/ 500 h 601"/>
                <a:gd name="T32" fmla="*/ 494 w 568"/>
                <a:gd name="T33" fmla="*/ 494 h 601"/>
                <a:gd name="T34" fmla="*/ 310 w 568"/>
                <a:gd name="T35" fmla="*/ 595 h 601"/>
                <a:gd name="T36" fmla="*/ 285 w 568"/>
                <a:gd name="T37" fmla="*/ 601 h 601"/>
                <a:gd name="T38" fmla="*/ 75 w 568"/>
                <a:gd name="T39" fmla="*/ 494 h 601"/>
                <a:gd name="T40" fmla="*/ 102 w 568"/>
                <a:gd name="T41" fmla="*/ 500 h 601"/>
                <a:gd name="T42" fmla="*/ 102 w 568"/>
                <a:gd name="T43" fmla="*/ 263 h 601"/>
                <a:gd name="T44" fmla="*/ 80 w 568"/>
                <a:gd name="T45" fmla="*/ 341 h 601"/>
                <a:gd name="T46" fmla="*/ 142 w 568"/>
                <a:gd name="T47" fmla="*/ 252 h 601"/>
                <a:gd name="T48" fmla="*/ 62 w 568"/>
                <a:gd name="T49" fmla="*/ 400 h 601"/>
                <a:gd name="T50" fmla="*/ 74 w 568"/>
                <a:gd name="T51" fmla="*/ 424 h 601"/>
                <a:gd name="T52" fmla="*/ 85 w 568"/>
                <a:gd name="T53" fmla="*/ 446 h 601"/>
                <a:gd name="T54" fmla="*/ 45 w 568"/>
                <a:gd name="T55" fmla="*/ 475 h 601"/>
                <a:gd name="T56" fmla="*/ 28 w 568"/>
                <a:gd name="T57" fmla="*/ 377 h 601"/>
                <a:gd name="T58" fmla="*/ 54 w 568"/>
                <a:gd name="T59" fmla="*/ 333 h 601"/>
                <a:gd name="T60" fmla="*/ 473 w 568"/>
                <a:gd name="T61" fmla="*/ 381 h 601"/>
                <a:gd name="T62" fmla="*/ 463 w 568"/>
                <a:gd name="T63" fmla="*/ 406 h 601"/>
                <a:gd name="T64" fmla="*/ 455 w 568"/>
                <a:gd name="T65" fmla="*/ 431 h 601"/>
                <a:gd name="T66" fmla="*/ 450 w 568"/>
                <a:gd name="T67" fmla="*/ 450 h 601"/>
                <a:gd name="T68" fmla="*/ 482 w 568"/>
                <a:gd name="T69" fmla="*/ 363 h 601"/>
                <a:gd name="T70" fmla="*/ 513 w 568"/>
                <a:gd name="T71" fmla="*/ 360 h 601"/>
                <a:gd name="T72" fmla="*/ 282 w 568"/>
                <a:gd name="T73" fmla="*/ 0 h 601"/>
                <a:gd name="T74" fmla="*/ 418 w 568"/>
                <a:gd name="T75" fmla="*/ 107 h 601"/>
                <a:gd name="T76" fmla="*/ 394 w 568"/>
                <a:gd name="T77" fmla="*/ 179 h 601"/>
                <a:gd name="T78" fmla="*/ 365 w 568"/>
                <a:gd name="T79" fmla="*/ 81 h 601"/>
                <a:gd name="T80" fmla="*/ 194 w 568"/>
                <a:gd name="T81" fmla="*/ 183 h 601"/>
                <a:gd name="T82" fmla="*/ 152 w 568"/>
                <a:gd name="T83" fmla="*/ 154 h 601"/>
                <a:gd name="T84" fmla="*/ 198 w 568"/>
                <a:gd name="T85" fmla="*/ 4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68" h="601">
                  <a:moveTo>
                    <a:pt x="266" y="331"/>
                  </a:moveTo>
                  <a:lnTo>
                    <a:pt x="266" y="571"/>
                  </a:lnTo>
                  <a:cubicBezTo>
                    <a:pt x="272" y="573"/>
                    <a:pt x="277" y="575"/>
                    <a:pt x="283" y="574"/>
                  </a:cubicBezTo>
                  <a:cubicBezTo>
                    <a:pt x="290" y="574"/>
                    <a:pt x="297" y="572"/>
                    <a:pt x="303" y="570"/>
                  </a:cubicBezTo>
                  <a:lnTo>
                    <a:pt x="303" y="331"/>
                  </a:lnTo>
                  <a:cubicBezTo>
                    <a:pt x="297" y="332"/>
                    <a:pt x="290" y="333"/>
                    <a:pt x="284" y="333"/>
                  </a:cubicBezTo>
                  <a:cubicBezTo>
                    <a:pt x="278" y="333"/>
                    <a:pt x="272" y="332"/>
                    <a:pt x="266" y="331"/>
                  </a:cubicBezTo>
                  <a:close/>
                  <a:moveTo>
                    <a:pt x="347" y="343"/>
                  </a:moveTo>
                  <a:lnTo>
                    <a:pt x="453" y="301"/>
                  </a:lnTo>
                  <a:lnTo>
                    <a:pt x="453" y="345"/>
                  </a:lnTo>
                  <a:lnTo>
                    <a:pt x="347" y="386"/>
                  </a:lnTo>
                  <a:lnTo>
                    <a:pt x="347" y="343"/>
                  </a:lnTo>
                  <a:close/>
                  <a:moveTo>
                    <a:pt x="142" y="252"/>
                  </a:moveTo>
                  <a:lnTo>
                    <a:pt x="99" y="228"/>
                  </a:lnTo>
                  <a:cubicBezTo>
                    <a:pt x="94" y="225"/>
                    <a:pt x="93" y="219"/>
                    <a:pt x="95" y="214"/>
                  </a:cubicBezTo>
                  <a:cubicBezTo>
                    <a:pt x="98" y="209"/>
                    <a:pt x="104" y="208"/>
                    <a:pt x="109" y="210"/>
                  </a:cubicBezTo>
                  <a:lnTo>
                    <a:pt x="149" y="233"/>
                  </a:lnTo>
                  <a:lnTo>
                    <a:pt x="127" y="218"/>
                  </a:lnTo>
                  <a:cubicBezTo>
                    <a:pt x="123" y="215"/>
                    <a:pt x="122" y="209"/>
                    <a:pt x="125" y="204"/>
                  </a:cubicBezTo>
                  <a:cubicBezTo>
                    <a:pt x="128" y="200"/>
                    <a:pt x="134" y="199"/>
                    <a:pt x="138" y="202"/>
                  </a:cubicBezTo>
                  <a:lnTo>
                    <a:pt x="168" y="222"/>
                  </a:lnTo>
                  <a:lnTo>
                    <a:pt x="154" y="209"/>
                  </a:lnTo>
                  <a:cubicBezTo>
                    <a:pt x="150" y="205"/>
                    <a:pt x="149" y="199"/>
                    <a:pt x="153" y="195"/>
                  </a:cubicBezTo>
                  <a:cubicBezTo>
                    <a:pt x="157" y="191"/>
                    <a:pt x="163" y="191"/>
                    <a:pt x="167" y="195"/>
                  </a:cubicBezTo>
                  <a:lnTo>
                    <a:pt x="282" y="303"/>
                  </a:lnTo>
                  <a:cubicBezTo>
                    <a:pt x="283" y="303"/>
                    <a:pt x="283" y="303"/>
                    <a:pt x="283" y="304"/>
                  </a:cubicBezTo>
                  <a:cubicBezTo>
                    <a:pt x="283" y="303"/>
                    <a:pt x="284" y="303"/>
                    <a:pt x="284" y="303"/>
                  </a:cubicBezTo>
                  <a:lnTo>
                    <a:pt x="399" y="195"/>
                  </a:lnTo>
                  <a:cubicBezTo>
                    <a:pt x="403" y="191"/>
                    <a:pt x="409" y="191"/>
                    <a:pt x="413" y="195"/>
                  </a:cubicBezTo>
                  <a:cubicBezTo>
                    <a:pt x="417" y="199"/>
                    <a:pt x="417" y="205"/>
                    <a:pt x="413" y="209"/>
                  </a:cubicBezTo>
                  <a:lnTo>
                    <a:pt x="399" y="222"/>
                  </a:lnTo>
                  <a:lnTo>
                    <a:pt x="428" y="202"/>
                  </a:lnTo>
                  <a:cubicBezTo>
                    <a:pt x="432" y="199"/>
                    <a:pt x="438" y="200"/>
                    <a:pt x="442" y="204"/>
                  </a:cubicBezTo>
                  <a:cubicBezTo>
                    <a:pt x="445" y="209"/>
                    <a:pt x="444" y="215"/>
                    <a:pt x="439" y="218"/>
                  </a:cubicBezTo>
                  <a:lnTo>
                    <a:pt x="417" y="233"/>
                  </a:lnTo>
                  <a:lnTo>
                    <a:pt x="458" y="210"/>
                  </a:lnTo>
                  <a:cubicBezTo>
                    <a:pt x="462" y="208"/>
                    <a:pt x="468" y="209"/>
                    <a:pt x="471" y="214"/>
                  </a:cubicBezTo>
                  <a:cubicBezTo>
                    <a:pt x="474" y="219"/>
                    <a:pt x="472" y="225"/>
                    <a:pt x="467" y="228"/>
                  </a:cubicBezTo>
                  <a:lnTo>
                    <a:pt x="416" y="256"/>
                  </a:lnTo>
                  <a:lnTo>
                    <a:pt x="494" y="224"/>
                  </a:lnTo>
                  <a:lnTo>
                    <a:pt x="494" y="342"/>
                  </a:lnTo>
                  <a:cubicBezTo>
                    <a:pt x="492" y="342"/>
                    <a:pt x="491" y="342"/>
                    <a:pt x="489" y="341"/>
                  </a:cubicBezTo>
                  <a:lnTo>
                    <a:pt x="473" y="339"/>
                  </a:lnTo>
                  <a:lnTo>
                    <a:pt x="467" y="351"/>
                  </a:lnTo>
                  <a:lnTo>
                    <a:pt x="467" y="263"/>
                  </a:lnTo>
                  <a:lnTo>
                    <a:pt x="329" y="322"/>
                  </a:lnTo>
                  <a:lnTo>
                    <a:pt x="329" y="559"/>
                  </a:lnTo>
                  <a:lnTo>
                    <a:pt x="467" y="500"/>
                  </a:lnTo>
                  <a:lnTo>
                    <a:pt x="467" y="483"/>
                  </a:lnTo>
                  <a:cubicBezTo>
                    <a:pt x="472" y="486"/>
                    <a:pt x="477" y="488"/>
                    <a:pt x="482" y="490"/>
                  </a:cubicBezTo>
                  <a:cubicBezTo>
                    <a:pt x="486" y="492"/>
                    <a:pt x="490" y="493"/>
                    <a:pt x="494" y="494"/>
                  </a:cubicBezTo>
                  <a:lnTo>
                    <a:pt x="494" y="518"/>
                  </a:lnTo>
                  <a:lnTo>
                    <a:pt x="321" y="591"/>
                  </a:lnTo>
                  <a:cubicBezTo>
                    <a:pt x="318" y="592"/>
                    <a:pt x="314" y="594"/>
                    <a:pt x="310" y="595"/>
                  </a:cubicBezTo>
                  <a:lnTo>
                    <a:pt x="303" y="598"/>
                  </a:lnTo>
                  <a:lnTo>
                    <a:pt x="303" y="598"/>
                  </a:lnTo>
                  <a:cubicBezTo>
                    <a:pt x="297" y="599"/>
                    <a:pt x="291" y="601"/>
                    <a:pt x="285" y="601"/>
                  </a:cubicBezTo>
                  <a:cubicBezTo>
                    <a:pt x="271" y="601"/>
                    <a:pt x="258" y="598"/>
                    <a:pt x="247" y="590"/>
                  </a:cubicBezTo>
                  <a:lnTo>
                    <a:pt x="75" y="518"/>
                  </a:lnTo>
                  <a:lnTo>
                    <a:pt x="75" y="494"/>
                  </a:lnTo>
                  <a:cubicBezTo>
                    <a:pt x="79" y="493"/>
                    <a:pt x="83" y="492"/>
                    <a:pt x="87" y="490"/>
                  </a:cubicBezTo>
                  <a:cubicBezTo>
                    <a:pt x="91" y="488"/>
                    <a:pt x="96" y="486"/>
                    <a:pt x="102" y="483"/>
                  </a:cubicBezTo>
                  <a:lnTo>
                    <a:pt x="102" y="500"/>
                  </a:lnTo>
                  <a:lnTo>
                    <a:pt x="240" y="559"/>
                  </a:lnTo>
                  <a:lnTo>
                    <a:pt x="240" y="322"/>
                  </a:lnTo>
                  <a:lnTo>
                    <a:pt x="102" y="263"/>
                  </a:lnTo>
                  <a:lnTo>
                    <a:pt x="102" y="351"/>
                  </a:lnTo>
                  <a:lnTo>
                    <a:pt x="95" y="339"/>
                  </a:lnTo>
                  <a:lnTo>
                    <a:pt x="80" y="341"/>
                  </a:lnTo>
                  <a:cubicBezTo>
                    <a:pt x="78" y="342"/>
                    <a:pt x="77" y="342"/>
                    <a:pt x="75" y="342"/>
                  </a:cubicBezTo>
                  <a:lnTo>
                    <a:pt x="75" y="224"/>
                  </a:lnTo>
                  <a:lnTo>
                    <a:pt x="142" y="252"/>
                  </a:lnTo>
                  <a:close/>
                  <a:moveTo>
                    <a:pt x="86" y="363"/>
                  </a:moveTo>
                  <a:cubicBezTo>
                    <a:pt x="89" y="369"/>
                    <a:pt x="91" y="375"/>
                    <a:pt x="94" y="381"/>
                  </a:cubicBezTo>
                  <a:lnTo>
                    <a:pt x="62" y="400"/>
                  </a:lnTo>
                  <a:lnTo>
                    <a:pt x="97" y="387"/>
                  </a:lnTo>
                  <a:cubicBezTo>
                    <a:pt x="99" y="393"/>
                    <a:pt x="102" y="399"/>
                    <a:pt x="104" y="406"/>
                  </a:cubicBezTo>
                  <a:lnTo>
                    <a:pt x="74" y="424"/>
                  </a:lnTo>
                  <a:lnTo>
                    <a:pt x="106" y="411"/>
                  </a:lnTo>
                  <a:cubicBezTo>
                    <a:pt x="108" y="418"/>
                    <a:pt x="110" y="424"/>
                    <a:pt x="112" y="431"/>
                  </a:cubicBezTo>
                  <a:lnTo>
                    <a:pt x="85" y="446"/>
                  </a:lnTo>
                  <a:lnTo>
                    <a:pt x="113" y="435"/>
                  </a:lnTo>
                  <a:cubicBezTo>
                    <a:pt x="115" y="440"/>
                    <a:pt x="116" y="445"/>
                    <a:pt x="117" y="450"/>
                  </a:cubicBezTo>
                  <a:cubicBezTo>
                    <a:pt x="111" y="454"/>
                    <a:pt x="66" y="483"/>
                    <a:pt x="45" y="475"/>
                  </a:cubicBezTo>
                  <a:cubicBezTo>
                    <a:pt x="23" y="467"/>
                    <a:pt x="2" y="437"/>
                    <a:pt x="1" y="410"/>
                  </a:cubicBezTo>
                  <a:cubicBezTo>
                    <a:pt x="0" y="383"/>
                    <a:pt x="70" y="366"/>
                    <a:pt x="86" y="363"/>
                  </a:cubicBezTo>
                  <a:close/>
                  <a:moveTo>
                    <a:pt x="28" y="377"/>
                  </a:moveTo>
                  <a:lnTo>
                    <a:pt x="45" y="369"/>
                  </a:lnTo>
                  <a:lnTo>
                    <a:pt x="54" y="360"/>
                  </a:lnTo>
                  <a:lnTo>
                    <a:pt x="54" y="333"/>
                  </a:lnTo>
                  <a:cubicBezTo>
                    <a:pt x="38" y="340"/>
                    <a:pt x="31" y="356"/>
                    <a:pt x="28" y="377"/>
                  </a:cubicBezTo>
                  <a:close/>
                  <a:moveTo>
                    <a:pt x="482" y="363"/>
                  </a:moveTo>
                  <a:cubicBezTo>
                    <a:pt x="479" y="369"/>
                    <a:pt x="476" y="375"/>
                    <a:pt x="473" y="381"/>
                  </a:cubicBezTo>
                  <a:lnTo>
                    <a:pt x="505" y="400"/>
                  </a:lnTo>
                  <a:lnTo>
                    <a:pt x="471" y="387"/>
                  </a:lnTo>
                  <a:cubicBezTo>
                    <a:pt x="468" y="393"/>
                    <a:pt x="465" y="399"/>
                    <a:pt x="463" y="406"/>
                  </a:cubicBezTo>
                  <a:lnTo>
                    <a:pt x="493" y="424"/>
                  </a:lnTo>
                  <a:lnTo>
                    <a:pt x="461" y="411"/>
                  </a:lnTo>
                  <a:cubicBezTo>
                    <a:pt x="459" y="418"/>
                    <a:pt x="457" y="424"/>
                    <a:pt x="455" y="431"/>
                  </a:cubicBezTo>
                  <a:lnTo>
                    <a:pt x="482" y="446"/>
                  </a:lnTo>
                  <a:lnTo>
                    <a:pt x="454" y="435"/>
                  </a:lnTo>
                  <a:cubicBezTo>
                    <a:pt x="453" y="440"/>
                    <a:pt x="451" y="445"/>
                    <a:pt x="450" y="450"/>
                  </a:cubicBezTo>
                  <a:cubicBezTo>
                    <a:pt x="456" y="454"/>
                    <a:pt x="501" y="483"/>
                    <a:pt x="523" y="475"/>
                  </a:cubicBezTo>
                  <a:cubicBezTo>
                    <a:pt x="544" y="467"/>
                    <a:pt x="566" y="437"/>
                    <a:pt x="567" y="410"/>
                  </a:cubicBezTo>
                  <a:cubicBezTo>
                    <a:pt x="568" y="383"/>
                    <a:pt x="497" y="366"/>
                    <a:pt x="482" y="363"/>
                  </a:cubicBezTo>
                  <a:close/>
                  <a:moveTo>
                    <a:pt x="540" y="377"/>
                  </a:moveTo>
                  <a:lnTo>
                    <a:pt x="522" y="369"/>
                  </a:lnTo>
                  <a:lnTo>
                    <a:pt x="513" y="360"/>
                  </a:lnTo>
                  <a:lnTo>
                    <a:pt x="513" y="333"/>
                  </a:lnTo>
                  <a:cubicBezTo>
                    <a:pt x="529" y="340"/>
                    <a:pt x="536" y="356"/>
                    <a:pt x="540" y="377"/>
                  </a:cubicBezTo>
                  <a:close/>
                  <a:moveTo>
                    <a:pt x="282" y="0"/>
                  </a:moveTo>
                  <a:cubicBezTo>
                    <a:pt x="315" y="0"/>
                    <a:pt x="344" y="16"/>
                    <a:pt x="366" y="41"/>
                  </a:cubicBezTo>
                  <a:cubicBezTo>
                    <a:pt x="379" y="58"/>
                    <a:pt x="390" y="78"/>
                    <a:pt x="395" y="101"/>
                  </a:cubicBezTo>
                  <a:cubicBezTo>
                    <a:pt x="403" y="99"/>
                    <a:pt x="415" y="98"/>
                    <a:pt x="418" y="107"/>
                  </a:cubicBezTo>
                  <a:cubicBezTo>
                    <a:pt x="423" y="120"/>
                    <a:pt x="421" y="151"/>
                    <a:pt x="412" y="154"/>
                  </a:cubicBezTo>
                  <a:cubicBezTo>
                    <a:pt x="408" y="156"/>
                    <a:pt x="403" y="156"/>
                    <a:pt x="398" y="155"/>
                  </a:cubicBezTo>
                  <a:cubicBezTo>
                    <a:pt x="398" y="163"/>
                    <a:pt x="396" y="171"/>
                    <a:pt x="394" y="179"/>
                  </a:cubicBezTo>
                  <a:cubicBezTo>
                    <a:pt x="386" y="180"/>
                    <a:pt x="378" y="182"/>
                    <a:pt x="370" y="183"/>
                  </a:cubicBezTo>
                  <a:cubicBezTo>
                    <a:pt x="375" y="169"/>
                    <a:pt x="377" y="154"/>
                    <a:pt x="377" y="138"/>
                  </a:cubicBezTo>
                  <a:cubicBezTo>
                    <a:pt x="377" y="117"/>
                    <a:pt x="373" y="98"/>
                    <a:pt x="365" y="81"/>
                  </a:cubicBezTo>
                  <a:cubicBezTo>
                    <a:pt x="301" y="132"/>
                    <a:pt x="218" y="95"/>
                    <a:pt x="197" y="86"/>
                  </a:cubicBezTo>
                  <a:cubicBezTo>
                    <a:pt x="190" y="101"/>
                    <a:pt x="187" y="119"/>
                    <a:pt x="187" y="138"/>
                  </a:cubicBezTo>
                  <a:cubicBezTo>
                    <a:pt x="187" y="154"/>
                    <a:pt x="189" y="169"/>
                    <a:pt x="194" y="183"/>
                  </a:cubicBezTo>
                  <a:cubicBezTo>
                    <a:pt x="186" y="181"/>
                    <a:pt x="178" y="180"/>
                    <a:pt x="170" y="179"/>
                  </a:cubicBezTo>
                  <a:cubicBezTo>
                    <a:pt x="168" y="171"/>
                    <a:pt x="167" y="163"/>
                    <a:pt x="166" y="155"/>
                  </a:cubicBezTo>
                  <a:cubicBezTo>
                    <a:pt x="161" y="156"/>
                    <a:pt x="156" y="156"/>
                    <a:pt x="152" y="154"/>
                  </a:cubicBezTo>
                  <a:cubicBezTo>
                    <a:pt x="143" y="151"/>
                    <a:pt x="141" y="120"/>
                    <a:pt x="146" y="107"/>
                  </a:cubicBezTo>
                  <a:cubicBezTo>
                    <a:pt x="149" y="98"/>
                    <a:pt x="161" y="99"/>
                    <a:pt x="169" y="101"/>
                  </a:cubicBezTo>
                  <a:cubicBezTo>
                    <a:pt x="174" y="78"/>
                    <a:pt x="185" y="58"/>
                    <a:pt x="198" y="41"/>
                  </a:cubicBezTo>
                  <a:cubicBezTo>
                    <a:pt x="220" y="16"/>
                    <a:pt x="249" y="0"/>
                    <a:pt x="2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2310332" y="1826007"/>
              <a:ext cx="522162" cy="494730"/>
            </a:xfrm>
            <a:custGeom>
              <a:avLst/>
              <a:gdLst>
                <a:gd name="T0" fmla="*/ 522 w 638"/>
                <a:gd name="T1" fmla="*/ 59 h 603"/>
                <a:gd name="T2" fmla="*/ 520 w 638"/>
                <a:gd name="T3" fmla="*/ 186 h 603"/>
                <a:gd name="T4" fmla="*/ 301 w 638"/>
                <a:gd name="T5" fmla="*/ 186 h 603"/>
                <a:gd name="T6" fmla="*/ 299 w 638"/>
                <a:gd name="T7" fmla="*/ 129 h 603"/>
                <a:gd name="T8" fmla="*/ 299 w 638"/>
                <a:gd name="T9" fmla="*/ 119 h 603"/>
                <a:gd name="T10" fmla="*/ 301 w 638"/>
                <a:gd name="T11" fmla="*/ 54 h 603"/>
                <a:gd name="T12" fmla="*/ 305 w 638"/>
                <a:gd name="T13" fmla="*/ 27 h 603"/>
                <a:gd name="T14" fmla="*/ 273 w 638"/>
                <a:gd name="T15" fmla="*/ 59 h 603"/>
                <a:gd name="T16" fmla="*/ 263 w 638"/>
                <a:gd name="T17" fmla="*/ 113 h 603"/>
                <a:gd name="T18" fmla="*/ 111 w 638"/>
                <a:gd name="T19" fmla="*/ 94 h 603"/>
                <a:gd name="T20" fmla="*/ 112 w 638"/>
                <a:gd name="T21" fmla="*/ 207 h 603"/>
                <a:gd name="T22" fmla="*/ 117 w 638"/>
                <a:gd name="T23" fmla="*/ 207 h 603"/>
                <a:gd name="T24" fmla="*/ 148 w 638"/>
                <a:gd name="T25" fmla="*/ 339 h 603"/>
                <a:gd name="T26" fmla="*/ 155 w 638"/>
                <a:gd name="T27" fmla="*/ 339 h 603"/>
                <a:gd name="T28" fmla="*/ 185 w 638"/>
                <a:gd name="T29" fmla="*/ 223 h 603"/>
                <a:gd name="T30" fmla="*/ 185 w 638"/>
                <a:gd name="T31" fmla="*/ 127 h 603"/>
                <a:gd name="T32" fmla="*/ 263 w 638"/>
                <a:gd name="T33" fmla="*/ 136 h 603"/>
                <a:gd name="T34" fmla="*/ 282 w 638"/>
                <a:gd name="T35" fmla="*/ 204 h 603"/>
                <a:gd name="T36" fmla="*/ 305 w 638"/>
                <a:gd name="T37" fmla="*/ 214 h 603"/>
                <a:gd name="T38" fmla="*/ 539 w 638"/>
                <a:gd name="T39" fmla="*/ 204 h 603"/>
                <a:gd name="T40" fmla="*/ 539 w 638"/>
                <a:gd name="T41" fmla="*/ 36 h 603"/>
                <a:gd name="T42" fmla="*/ 520 w 638"/>
                <a:gd name="T43" fmla="*/ 221 h 603"/>
                <a:gd name="T44" fmla="*/ 523 w 638"/>
                <a:gd name="T45" fmla="*/ 341 h 603"/>
                <a:gd name="T46" fmla="*/ 367 w 638"/>
                <a:gd name="T47" fmla="*/ 249 h 603"/>
                <a:gd name="T48" fmla="*/ 334 w 638"/>
                <a:gd name="T49" fmla="*/ 249 h 603"/>
                <a:gd name="T50" fmla="*/ 520 w 638"/>
                <a:gd name="T51" fmla="*/ 221 h 603"/>
                <a:gd name="T52" fmla="*/ 158 w 638"/>
                <a:gd name="T53" fmla="*/ 438 h 603"/>
                <a:gd name="T54" fmla="*/ 113 w 638"/>
                <a:gd name="T55" fmla="*/ 373 h 603"/>
                <a:gd name="T56" fmla="*/ 361 w 638"/>
                <a:gd name="T57" fmla="*/ 438 h 603"/>
                <a:gd name="T58" fmla="*/ 316 w 638"/>
                <a:gd name="T59" fmla="*/ 373 h 603"/>
                <a:gd name="T60" fmla="*/ 567 w 638"/>
                <a:gd name="T61" fmla="*/ 438 h 603"/>
                <a:gd name="T62" fmla="*/ 522 w 638"/>
                <a:gd name="T63" fmla="*/ 373 h 603"/>
                <a:gd name="T64" fmla="*/ 200 w 638"/>
                <a:gd name="T65" fmla="*/ 487 h 603"/>
                <a:gd name="T66" fmla="*/ 221 w 638"/>
                <a:gd name="T67" fmla="*/ 527 h 603"/>
                <a:gd name="T68" fmla="*/ 265 w 638"/>
                <a:gd name="T69" fmla="*/ 448 h 603"/>
                <a:gd name="T70" fmla="*/ 403 w 638"/>
                <a:gd name="T71" fmla="*/ 527 h 603"/>
                <a:gd name="T72" fmla="*/ 433 w 638"/>
                <a:gd name="T73" fmla="*/ 527 h 603"/>
                <a:gd name="T74" fmla="*/ 570 w 638"/>
                <a:gd name="T75" fmla="*/ 448 h 603"/>
                <a:gd name="T76" fmla="*/ 614 w 638"/>
                <a:gd name="T77" fmla="*/ 527 h 603"/>
                <a:gd name="T78" fmla="*/ 638 w 638"/>
                <a:gd name="T79" fmla="*/ 549 h 603"/>
                <a:gd name="T80" fmla="*/ 608 w 638"/>
                <a:gd name="T81" fmla="*/ 549 h 603"/>
                <a:gd name="T82" fmla="*/ 433 w 638"/>
                <a:gd name="T83" fmla="*/ 549 h 603"/>
                <a:gd name="T84" fmla="*/ 403 w 638"/>
                <a:gd name="T85" fmla="*/ 549 h 603"/>
                <a:gd name="T86" fmla="*/ 227 w 638"/>
                <a:gd name="T87" fmla="*/ 549 h 603"/>
                <a:gd name="T88" fmla="*/ 200 w 638"/>
                <a:gd name="T89" fmla="*/ 549 h 603"/>
                <a:gd name="T90" fmla="*/ 24 w 638"/>
                <a:gd name="T91" fmla="*/ 549 h 603"/>
                <a:gd name="T92" fmla="*/ 24 w 638"/>
                <a:gd name="T93" fmla="*/ 527 h 603"/>
                <a:gd name="T94" fmla="*/ 152 w 638"/>
                <a:gd name="T95" fmla="*/ 0 h 603"/>
                <a:gd name="T96" fmla="*/ 108 w 638"/>
                <a:gd name="T97" fmla="*/ 4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8" h="603">
                  <a:moveTo>
                    <a:pt x="516" y="53"/>
                  </a:moveTo>
                  <a:cubicBezTo>
                    <a:pt x="517" y="53"/>
                    <a:pt x="519" y="53"/>
                    <a:pt x="520" y="54"/>
                  </a:cubicBezTo>
                  <a:cubicBezTo>
                    <a:pt x="522" y="56"/>
                    <a:pt x="522" y="57"/>
                    <a:pt x="522" y="59"/>
                  </a:cubicBezTo>
                  <a:lnTo>
                    <a:pt x="522" y="181"/>
                  </a:lnTo>
                  <a:cubicBezTo>
                    <a:pt x="522" y="183"/>
                    <a:pt x="522" y="185"/>
                    <a:pt x="520" y="186"/>
                  </a:cubicBezTo>
                  <a:lnTo>
                    <a:pt x="520" y="186"/>
                  </a:lnTo>
                  <a:cubicBezTo>
                    <a:pt x="519" y="187"/>
                    <a:pt x="517" y="188"/>
                    <a:pt x="516" y="188"/>
                  </a:cubicBezTo>
                  <a:lnTo>
                    <a:pt x="305" y="188"/>
                  </a:lnTo>
                  <a:cubicBezTo>
                    <a:pt x="303" y="188"/>
                    <a:pt x="302" y="187"/>
                    <a:pt x="301" y="186"/>
                  </a:cubicBezTo>
                  <a:lnTo>
                    <a:pt x="300" y="186"/>
                  </a:lnTo>
                  <a:cubicBezTo>
                    <a:pt x="299" y="185"/>
                    <a:pt x="299" y="183"/>
                    <a:pt x="299" y="181"/>
                  </a:cubicBezTo>
                  <a:lnTo>
                    <a:pt x="299" y="129"/>
                  </a:lnTo>
                  <a:lnTo>
                    <a:pt x="403" y="107"/>
                  </a:lnTo>
                  <a:lnTo>
                    <a:pt x="403" y="105"/>
                  </a:lnTo>
                  <a:lnTo>
                    <a:pt x="299" y="119"/>
                  </a:lnTo>
                  <a:lnTo>
                    <a:pt x="299" y="59"/>
                  </a:lnTo>
                  <a:cubicBezTo>
                    <a:pt x="299" y="57"/>
                    <a:pt x="299" y="56"/>
                    <a:pt x="300" y="54"/>
                  </a:cubicBezTo>
                  <a:lnTo>
                    <a:pt x="301" y="54"/>
                  </a:lnTo>
                  <a:cubicBezTo>
                    <a:pt x="302" y="53"/>
                    <a:pt x="303" y="53"/>
                    <a:pt x="305" y="53"/>
                  </a:cubicBezTo>
                  <a:lnTo>
                    <a:pt x="516" y="53"/>
                  </a:lnTo>
                  <a:close/>
                  <a:moveTo>
                    <a:pt x="305" y="27"/>
                  </a:moveTo>
                  <a:cubicBezTo>
                    <a:pt x="296" y="27"/>
                    <a:pt x="288" y="30"/>
                    <a:pt x="282" y="36"/>
                  </a:cubicBezTo>
                  <a:lnTo>
                    <a:pt x="282" y="36"/>
                  </a:lnTo>
                  <a:cubicBezTo>
                    <a:pt x="276" y="42"/>
                    <a:pt x="273" y="50"/>
                    <a:pt x="273" y="59"/>
                  </a:cubicBezTo>
                  <a:lnTo>
                    <a:pt x="273" y="122"/>
                  </a:lnTo>
                  <a:lnTo>
                    <a:pt x="263" y="124"/>
                  </a:lnTo>
                  <a:lnTo>
                    <a:pt x="263" y="113"/>
                  </a:lnTo>
                  <a:lnTo>
                    <a:pt x="217" y="113"/>
                  </a:lnTo>
                  <a:lnTo>
                    <a:pt x="185" y="94"/>
                  </a:lnTo>
                  <a:lnTo>
                    <a:pt x="111" y="94"/>
                  </a:lnTo>
                  <a:cubicBezTo>
                    <a:pt x="96" y="94"/>
                    <a:pt x="84" y="106"/>
                    <a:pt x="84" y="121"/>
                  </a:cubicBezTo>
                  <a:lnTo>
                    <a:pt x="84" y="207"/>
                  </a:lnTo>
                  <a:lnTo>
                    <a:pt x="112" y="207"/>
                  </a:lnTo>
                  <a:lnTo>
                    <a:pt x="112" y="144"/>
                  </a:lnTo>
                  <a:lnTo>
                    <a:pt x="117" y="144"/>
                  </a:lnTo>
                  <a:lnTo>
                    <a:pt x="117" y="207"/>
                  </a:lnTo>
                  <a:lnTo>
                    <a:pt x="117" y="223"/>
                  </a:lnTo>
                  <a:lnTo>
                    <a:pt x="117" y="339"/>
                  </a:lnTo>
                  <a:lnTo>
                    <a:pt x="148" y="339"/>
                  </a:lnTo>
                  <a:lnTo>
                    <a:pt x="148" y="243"/>
                  </a:lnTo>
                  <a:lnTo>
                    <a:pt x="155" y="243"/>
                  </a:lnTo>
                  <a:lnTo>
                    <a:pt x="155" y="339"/>
                  </a:lnTo>
                  <a:lnTo>
                    <a:pt x="185" y="339"/>
                  </a:lnTo>
                  <a:lnTo>
                    <a:pt x="185" y="322"/>
                  </a:lnTo>
                  <a:lnTo>
                    <a:pt x="185" y="223"/>
                  </a:lnTo>
                  <a:lnTo>
                    <a:pt x="185" y="207"/>
                  </a:lnTo>
                  <a:lnTo>
                    <a:pt x="185" y="144"/>
                  </a:lnTo>
                  <a:lnTo>
                    <a:pt x="185" y="127"/>
                  </a:lnTo>
                  <a:lnTo>
                    <a:pt x="217" y="144"/>
                  </a:lnTo>
                  <a:lnTo>
                    <a:pt x="263" y="144"/>
                  </a:lnTo>
                  <a:lnTo>
                    <a:pt x="263" y="136"/>
                  </a:lnTo>
                  <a:lnTo>
                    <a:pt x="273" y="134"/>
                  </a:lnTo>
                  <a:lnTo>
                    <a:pt x="273" y="181"/>
                  </a:lnTo>
                  <a:cubicBezTo>
                    <a:pt x="273" y="190"/>
                    <a:pt x="276" y="198"/>
                    <a:pt x="282" y="204"/>
                  </a:cubicBezTo>
                  <a:lnTo>
                    <a:pt x="282" y="204"/>
                  </a:lnTo>
                  <a:lnTo>
                    <a:pt x="282" y="204"/>
                  </a:lnTo>
                  <a:cubicBezTo>
                    <a:pt x="288" y="210"/>
                    <a:pt x="296" y="214"/>
                    <a:pt x="305" y="214"/>
                  </a:cubicBezTo>
                  <a:lnTo>
                    <a:pt x="516" y="214"/>
                  </a:lnTo>
                  <a:cubicBezTo>
                    <a:pt x="525" y="214"/>
                    <a:pt x="533" y="210"/>
                    <a:pt x="539" y="204"/>
                  </a:cubicBezTo>
                  <a:lnTo>
                    <a:pt x="539" y="204"/>
                  </a:lnTo>
                  <a:cubicBezTo>
                    <a:pt x="545" y="198"/>
                    <a:pt x="548" y="190"/>
                    <a:pt x="548" y="181"/>
                  </a:cubicBezTo>
                  <a:lnTo>
                    <a:pt x="548" y="59"/>
                  </a:lnTo>
                  <a:cubicBezTo>
                    <a:pt x="548" y="50"/>
                    <a:pt x="545" y="42"/>
                    <a:pt x="539" y="36"/>
                  </a:cubicBezTo>
                  <a:cubicBezTo>
                    <a:pt x="533" y="30"/>
                    <a:pt x="525" y="27"/>
                    <a:pt x="516" y="27"/>
                  </a:cubicBezTo>
                  <a:lnTo>
                    <a:pt x="305" y="27"/>
                  </a:lnTo>
                  <a:close/>
                  <a:moveTo>
                    <a:pt x="520" y="221"/>
                  </a:moveTo>
                  <a:lnTo>
                    <a:pt x="520" y="249"/>
                  </a:lnTo>
                  <a:lnTo>
                    <a:pt x="497" y="249"/>
                  </a:lnTo>
                  <a:lnTo>
                    <a:pt x="523" y="341"/>
                  </a:lnTo>
                  <a:lnTo>
                    <a:pt x="490" y="341"/>
                  </a:lnTo>
                  <a:lnTo>
                    <a:pt x="464" y="249"/>
                  </a:lnTo>
                  <a:lnTo>
                    <a:pt x="367" y="249"/>
                  </a:lnTo>
                  <a:lnTo>
                    <a:pt x="341" y="341"/>
                  </a:lnTo>
                  <a:lnTo>
                    <a:pt x="308" y="341"/>
                  </a:lnTo>
                  <a:lnTo>
                    <a:pt x="334" y="249"/>
                  </a:lnTo>
                  <a:lnTo>
                    <a:pt x="306" y="249"/>
                  </a:lnTo>
                  <a:lnTo>
                    <a:pt x="306" y="221"/>
                  </a:lnTo>
                  <a:lnTo>
                    <a:pt x="520" y="221"/>
                  </a:lnTo>
                  <a:close/>
                  <a:moveTo>
                    <a:pt x="113" y="373"/>
                  </a:moveTo>
                  <a:cubicBezTo>
                    <a:pt x="139" y="373"/>
                    <a:pt x="161" y="394"/>
                    <a:pt x="161" y="421"/>
                  </a:cubicBezTo>
                  <a:cubicBezTo>
                    <a:pt x="161" y="427"/>
                    <a:pt x="160" y="433"/>
                    <a:pt x="158" y="438"/>
                  </a:cubicBezTo>
                  <a:lnTo>
                    <a:pt x="68" y="438"/>
                  </a:lnTo>
                  <a:cubicBezTo>
                    <a:pt x="66" y="433"/>
                    <a:pt x="65" y="427"/>
                    <a:pt x="65" y="421"/>
                  </a:cubicBezTo>
                  <a:cubicBezTo>
                    <a:pt x="65" y="394"/>
                    <a:pt x="86" y="373"/>
                    <a:pt x="113" y="373"/>
                  </a:cubicBezTo>
                  <a:close/>
                  <a:moveTo>
                    <a:pt x="316" y="373"/>
                  </a:moveTo>
                  <a:cubicBezTo>
                    <a:pt x="342" y="373"/>
                    <a:pt x="364" y="394"/>
                    <a:pt x="364" y="421"/>
                  </a:cubicBezTo>
                  <a:cubicBezTo>
                    <a:pt x="364" y="427"/>
                    <a:pt x="363" y="433"/>
                    <a:pt x="361" y="438"/>
                  </a:cubicBezTo>
                  <a:lnTo>
                    <a:pt x="271" y="438"/>
                  </a:lnTo>
                  <a:cubicBezTo>
                    <a:pt x="269" y="433"/>
                    <a:pt x="268" y="427"/>
                    <a:pt x="268" y="421"/>
                  </a:cubicBezTo>
                  <a:cubicBezTo>
                    <a:pt x="268" y="394"/>
                    <a:pt x="289" y="373"/>
                    <a:pt x="316" y="373"/>
                  </a:cubicBezTo>
                  <a:close/>
                  <a:moveTo>
                    <a:pt x="522" y="373"/>
                  </a:moveTo>
                  <a:cubicBezTo>
                    <a:pt x="548" y="373"/>
                    <a:pt x="570" y="394"/>
                    <a:pt x="570" y="421"/>
                  </a:cubicBezTo>
                  <a:cubicBezTo>
                    <a:pt x="570" y="427"/>
                    <a:pt x="569" y="433"/>
                    <a:pt x="567" y="438"/>
                  </a:cubicBezTo>
                  <a:lnTo>
                    <a:pt x="477" y="438"/>
                  </a:lnTo>
                  <a:cubicBezTo>
                    <a:pt x="475" y="433"/>
                    <a:pt x="474" y="427"/>
                    <a:pt x="474" y="421"/>
                  </a:cubicBezTo>
                  <a:cubicBezTo>
                    <a:pt x="474" y="394"/>
                    <a:pt x="495" y="373"/>
                    <a:pt x="522" y="373"/>
                  </a:cubicBezTo>
                  <a:close/>
                  <a:moveTo>
                    <a:pt x="62" y="448"/>
                  </a:moveTo>
                  <a:lnTo>
                    <a:pt x="161" y="448"/>
                  </a:lnTo>
                  <a:cubicBezTo>
                    <a:pt x="182" y="448"/>
                    <a:pt x="200" y="466"/>
                    <a:pt x="200" y="487"/>
                  </a:cubicBezTo>
                  <a:lnTo>
                    <a:pt x="200" y="527"/>
                  </a:lnTo>
                  <a:lnTo>
                    <a:pt x="203" y="527"/>
                  </a:lnTo>
                  <a:lnTo>
                    <a:pt x="221" y="527"/>
                  </a:lnTo>
                  <a:lnTo>
                    <a:pt x="227" y="527"/>
                  </a:lnTo>
                  <a:lnTo>
                    <a:pt x="227" y="487"/>
                  </a:lnTo>
                  <a:cubicBezTo>
                    <a:pt x="227" y="466"/>
                    <a:pt x="244" y="448"/>
                    <a:pt x="265" y="448"/>
                  </a:cubicBezTo>
                  <a:lnTo>
                    <a:pt x="364" y="448"/>
                  </a:lnTo>
                  <a:cubicBezTo>
                    <a:pt x="385" y="448"/>
                    <a:pt x="403" y="466"/>
                    <a:pt x="403" y="487"/>
                  </a:cubicBezTo>
                  <a:lnTo>
                    <a:pt x="403" y="527"/>
                  </a:lnTo>
                  <a:lnTo>
                    <a:pt x="409" y="527"/>
                  </a:lnTo>
                  <a:lnTo>
                    <a:pt x="424" y="527"/>
                  </a:lnTo>
                  <a:lnTo>
                    <a:pt x="433" y="527"/>
                  </a:lnTo>
                  <a:lnTo>
                    <a:pt x="433" y="487"/>
                  </a:lnTo>
                  <a:cubicBezTo>
                    <a:pt x="433" y="466"/>
                    <a:pt x="450" y="448"/>
                    <a:pt x="471" y="448"/>
                  </a:cubicBezTo>
                  <a:lnTo>
                    <a:pt x="570" y="448"/>
                  </a:lnTo>
                  <a:cubicBezTo>
                    <a:pt x="591" y="448"/>
                    <a:pt x="608" y="466"/>
                    <a:pt x="608" y="487"/>
                  </a:cubicBezTo>
                  <a:lnTo>
                    <a:pt x="608" y="527"/>
                  </a:lnTo>
                  <a:lnTo>
                    <a:pt x="614" y="527"/>
                  </a:lnTo>
                  <a:lnTo>
                    <a:pt x="630" y="527"/>
                  </a:lnTo>
                  <a:lnTo>
                    <a:pt x="638" y="527"/>
                  </a:lnTo>
                  <a:lnTo>
                    <a:pt x="638" y="549"/>
                  </a:lnTo>
                  <a:lnTo>
                    <a:pt x="630" y="549"/>
                  </a:lnTo>
                  <a:lnTo>
                    <a:pt x="614" y="549"/>
                  </a:lnTo>
                  <a:lnTo>
                    <a:pt x="608" y="549"/>
                  </a:lnTo>
                  <a:lnTo>
                    <a:pt x="608" y="603"/>
                  </a:lnTo>
                  <a:lnTo>
                    <a:pt x="433" y="603"/>
                  </a:lnTo>
                  <a:lnTo>
                    <a:pt x="433" y="549"/>
                  </a:lnTo>
                  <a:lnTo>
                    <a:pt x="424" y="549"/>
                  </a:lnTo>
                  <a:lnTo>
                    <a:pt x="409" y="549"/>
                  </a:lnTo>
                  <a:lnTo>
                    <a:pt x="403" y="549"/>
                  </a:lnTo>
                  <a:lnTo>
                    <a:pt x="403" y="603"/>
                  </a:lnTo>
                  <a:lnTo>
                    <a:pt x="227" y="603"/>
                  </a:lnTo>
                  <a:lnTo>
                    <a:pt x="227" y="549"/>
                  </a:lnTo>
                  <a:lnTo>
                    <a:pt x="221" y="549"/>
                  </a:lnTo>
                  <a:lnTo>
                    <a:pt x="203" y="549"/>
                  </a:lnTo>
                  <a:lnTo>
                    <a:pt x="200" y="549"/>
                  </a:lnTo>
                  <a:lnTo>
                    <a:pt x="200" y="603"/>
                  </a:lnTo>
                  <a:lnTo>
                    <a:pt x="24" y="603"/>
                  </a:lnTo>
                  <a:lnTo>
                    <a:pt x="24" y="549"/>
                  </a:lnTo>
                  <a:lnTo>
                    <a:pt x="0" y="549"/>
                  </a:lnTo>
                  <a:lnTo>
                    <a:pt x="0" y="527"/>
                  </a:lnTo>
                  <a:lnTo>
                    <a:pt x="24" y="527"/>
                  </a:lnTo>
                  <a:lnTo>
                    <a:pt x="24" y="487"/>
                  </a:lnTo>
                  <a:cubicBezTo>
                    <a:pt x="24" y="466"/>
                    <a:pt x="41" y="448"/>
                    <a:pt x="62" y="448"/>
                  </a:cubicBezTo>
                  <a:close/>
                  <a:moveTo>
                    <a:pt x="152" y="0"/>
                  </a:moveTo>
                  <a:cubicBezTo>
                    <a:pt x="176" y="0"/>
                    <a:pt x="196" y="20"/>
                    <a:pt x="196" y="44"/>
                  </a:cubicBezTo>
                  <a:cubicBezTo>
                    <a:pt x="196" y="69"/>
                    <a:pt x="176" y="88"/>
                    <a:pt x="152" y="88"/>
                  </a:cubicBezTo>
                  <a:cubicBezTo>
                    <a:pt x="127" y="88"/>
                    <a:pt x="108" y="69"/>
                    <a:pt x="108" y="44"/>
                  </a:cubicBezTo>
                  <a:cubicBezTo>
                    <a:pt x="108" y="20"/>
                    <a:pt x="127" y="0"/>
                    <a:pt x="1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1228724" y="1829964"/>
              <a:ext cx="609188" cy="486816"/>
            </a:xfrm>
            <a:custGeom>
              <a:avLst/>
              <a:gdLst>
                <a:gd name="T0" fmla="*/ 575 w 745"/>
                <a:gd name="T1" fmla="*/ 570 h 594"/>
                <a:gd name="T2" fmla="*/ 0 w 745"/>
                <a:gd name="T3" fmla="*/ 570 h 594"/>
                <a:gd name="T4" fmla="*/ 298 w 745"/>
                <a:gd name="T5" fmla="*/ 220 h 594"/>
                <a:gd name="T6" fmla="*/ 288 w 745"/>
                <a:gd name="T7" fmla="*/ 209 h 594"/>
                <a:gd name="T8" fmla="*/ 544 w 745"/>
                <a:gd name="T9" fmla="*/ 245 h 594"/>
                <a:gd name="T10" fmla="*/ 32 w 745"/>
                <a:gd name="T11" fmla="*/ 201 h 594"/>
                <a:gd name="T12" fmla="*/ 205 w 745"/>
                <a:gd name="T13" fmla="*/ 430 h 594"/>
                <a:gd name="T14" fmla="*/ 98 w 745"/>
                <a:gd name="T15" fmla="*/ 362 h 594"/>
                <a:gd name="T16" fmla="*/ 98 w 745"/>
                <a:gd name="T17" fmla="*/ 385 h 594"/>
                <a:gd name="T18" fmla="*/ 312 w 745"/>
                <a:gd name="T19" fmla="*/ 317 h 594"/>
                <a:gd name="T20" fmla="*/ 98 w 745"/>
                <a:gd name="T21" fmla="*/ 317 h 594"/>
                <a:gd name="T22" fmla="*/ 312 w 745"/>
                <a:gd name="T23" fmla="*/ 296 h 594"/>
                <a:gd name="T24" fmla="*/ 552 w 745"/>
                <a:gd name="T25" fmla="*/ 249 h 594"/>
                <a:gd name="T26" fmla="*/ 552 w 745"/>
                <a:gd name="T27" fmla="*/ 249 h 594"/>
                <a:gd name="T28" fmla="*/ 552 w 745"/>
                <a:gd name="T29" fmla="*/ 37 h 594"/>
                <a:gd name="T30" fmla="*/ 338 w 745"/>
                <a:gd name="T31" fmla="*/ 134 h 594"/>
                <a:gd name="T32" fmla="*/ 583 w 745"/>
                <a:gd name="T33" fmla="*/ 148 h 594"/>
                <a:gd name="T34" fmla="*/ 373 w 745"/>
                <a:gd name="T35" fmla="*/ 103 h 594"/>
                <a:gd name="T36" fmla="*/ 591 w 745"/>
                <a:gd name="T37" fmla="*/ 258 h 594"/>
                <a:gd name="T38" fmla="*/ 675 w 745"/>
                <a:gd name="T39" fmla="*/ 154 h 594"/>
                <a:gd name="T40" fmla="*/ 698 w 745"/>
                <a:gd name="T41" fmla="*/ 179 h 594"/>
                <a:gd name="T42" fmla="*/ 685 w 745"/>
                <a:gd name="T43" fmla="*/ 152 h 594"/>
                <a:gd name="T44" fmla="*/ 681 w 745"/>
                <a:gd name="T45" fmla="*/ 290 h 594"/>
                <a:gd name="T46" fmla="*/ 680 w 745"/>
                <a:gd name="T47" fmla="*/ 319 h 594"/>
                <a:gd name="T48" fmla="*/ 703 w 745"/>
                <a:gd name="T49" fmla="*/ 319 h 594"/>
                <a:gd name="T50" fmla="*/ 702 w 745"/>
                <a:gd name="T51" fmla="*/ 290 h 594"/>
                <a:gd name="T52" fmla="*/ 698 w 745"/>
                <a:gd name="T53" fmla="*/ 229 h 594"/>
                <a:gd name="T54" fmla="*/ 344 w 745"/>
                <a:gd name="T55" fmla="*/ 320 h 594"/>
                <a:gd name="T56" fmla="*/ 376 w 745"/>
                <a:gd name="T57" fmla="*/ 447 h 594"/>
                <a:gd name="T58" fmla="*/ 389 w 745"/>
                <a:gd name="T59" fmla="*/ 436 h 594"/>
                <a:gd name="T60" fmla="*/ 394 w 745"/>
                <a:gd name="T61" fmla="*/ 420 h 594"/>
                <a:gd name="T62" fmla="*/ 409 w 745"/>
                <a:gd name="T63" fmla="*/ 430 h 594"/>
                <a:gd name="T64" fmla="*/ 420 w 745"/>
                <a:gd name="T65" fmla="*/ 455 h 594"/>
                <a:gd name="T66" fmla="*/ 434 w 745"/>
                <a:gd name="T67" fmla="*/ 465 h 594"/>
                <a:gd name="T68" fmla="*/ 455 w 745"/>
                <a:gd name="T69" fmla="*/ 462 h 594"/>
                <a:gd name="T70" fmla="*/ 451 w 745"/>
                <a:gd name="T71" fmla="*/ 450 h 594"/>
                <a:gd name="T72" fmla="*/ 440 w 745"/>
                <a:gd name="T73" fmla="*/ 425 h 594"/>
                <a:gd name="T74" fmla="*/ 425 w 745"/>
                <a:gd name="T75" fmla="*/ 415 h 594"/>
                <a:gd name="T76" fmla="*/ 463 w 745"/>
                <a:gd name="T77" fmla="*/ 395 h 594"/>
                <a:gd name="T78" fmla="*/ 448 w 745"/>
                <a:gd name="T79" fmla="*/ 390 h 594"/>
                <a:gd name="T80" fmla="*/ 438 w 745"/>
                <a:gd name="T81" fmla="*/ 377 h 594"/>
                <a:gd name="T82" fmla="*/ 422 w 745"/>
                <a:gd name="T83" fmla="*/ 373 h 594"/>
                <a:gd name="T84" fmla="*/ 411 w 745"/>
                <a:gd name="T85" fmla="*/ 359 h 594"/>
                <a:gd name="T86" fmla="*/ 395 w 745"/>
                <a:gd name="T87" fmla="*/ 355 h 594"/>
                <a:gd name="T88" fmla="*/ 385 w 745"/>
                <a:gd name="T89" fmla="*/ 342 h 594"/>
                <a:gd name="T90" fmla="*/ 369 w 745"/>
                <a:gd name="T91" fmla="*/ 337 h 594"/>
                <a:gd name="T92" fmla="*/ 359 w 745"/>
                <a:gd name="T93" fmla="*/ 324 h 594"/>
                <a:gd name="T94" fmla="*/ 69 w 745"/>
                <a:gd name="T95" fmla="*/ 239 h 594"/>
                <a:gd name="T96" fmla="*/ 69 w 745"/>
                <a:gd name="T97" fmla="*/ 497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5" h="594">
                  <a:moveTo>
                    <a:pt x="0" y="549"/>
                  </a:moveTo>
                  <a:lnTo>
                    <a:pt x="575" y="549"/>
                  </a:lnTo>
                  <a:lnTo>
                    <a:pt x="575" y="570"/>
                  </a:lnTo>
                  <a:cubicBezTo>
                    <a:pt x="575" y="583"/>
                    <a:pt x="565" y="594"/>
                    <a:pt x="551" y="594"/>
                  </a:cubicBezTo>
                  <a:lnTo>
                    <a:pt x="24" y="594"/>
                  </a:lnTo>
                  <a:cubicBezTo>
                    <a:pt x="11" y="594"/>
                    <a:pt x="0" y="583"/>
                    <a:pt x="0" y="570"/>
                  </a:cubicBezTo>
                  <a:lnTo>
                    <a:pt x="0" y="549"/>
                  </a:lnTo>
                  <a:close/>
                  <a:moveTo>
                    <a:pt x="288" y="209"/>
                  </a:moveTo>
                  <a:cubicBezTo>
                    <a:pt x="294" y="209"/>
                    <a:pt x="298" y="214"/>
                    <a:pt x="298" y="220"/>
                  </a:cubicBezTo>
                  <a:cubicBezTo>
                    <a:pt x="298" y="226"/>
                    <a:pt x="294" y="230"/>
                    <a:pt x="288" y="230"/>
                  </a:cubicBezTo>
                  <a:cubicBezTo>
                    <a:pt x="282" y="230"/>
                    <a:pt x="277" y="226"/>
                    <a:pt x="277" y="220"/>
                  </a:cubicBezTo>
                  <a:cubicBezTo>
                    <a:pt x="277" y="214"/>
                    <a:pt x="282" y="209"/>
                    <a:pt x="288" y="209"/>
                  </a:cubicBezTo>
                  <a:close/>
                  <a:moveTo>
                    <a:pt x="32" y="201"/>
                  </a:moveTo>
                  <a:lnTo>
                    <a:pt x="355" y="201"/>
                  </a:lnTo>
                  <a:cubicBezTo>
                    <a:pt x="421" y="205"/>
                    <a:pt x="483" y="217"/>
                    <a:pt x="544" y="245"/>
                  </a:cubicBezTo>
                  <a:lnTo>
                    <a:pt x="544" y="536"/>
                  </a:lnTo>
                  <a:lnTo>
                    <a:pt x="32" y="536"/>
                  </a:lnTo>
                  <a:lnTo>
                    <a:pt x="32" y="201"/>
                  </a:lnTo>
                  <a:close/>
                  <a:moveTo>
                    <a:pt x="98" y="407"/>
                  </a:moveTo>
                  <a:lnTo>
                    <a:pt x="205" y="407"/>
                  </a:lnTo>
                  <a:lnTo>
                    <a:pt x="205" y="430"/>
                  </a:lnTo>
                  <a:lnTo>
                    <a:pt x="98" y="430"/>
                  </a:lnTo>
                  <a:lnTo>
                    <a:pt x="98" y="407"/>
                  </a:lnTo>
                  <a:close/>
                  <a:moveTo>
                    <a:pt x="98" y="362"/>
                  </a:moveTo>
                  <a:lnTo>
                    <a:pt x="312" y="362"/>
                  </a:lnTo>
                  <a:lnTo>
                    <a:pt x="312" y="385"/>
                  </a:lnTo>
                  <a:lnTo>
                    <a:pt x="98" y="385"/>
                  </a:lnTo>
                  <a:lnTo>
                    <a:pt x="98" y="362"/>
                  </a:lnTo>
                  <a:close/>
                  <a:moveTo>
                    <a:pt x="98" y="317"/>
                  </a:moveTo>
                  <a:lnTo>
                    <a:pt x="312" y="317"/>
                  </a:lnTo>
                  <a:lnTo>
                    <a:pt x="312" y="340"/>
                  </a:lnTo>
                  <a:lnTo>
                    <a:pt x="98" y="340"/>
                  </a:lnTo>
                  <a:lnTo>
                    <a:pt x="98" y="317"/>
                  </a:lnTo>
                  <a:close/>
                  <a:moveTo>
                    <a:pt x="98" y="273"/>
                  </a:moveTo>
                  <a:lnTo>
                    <a:pt x="312" y="273"/>
                  </a:lnTo>
                  <a:lnTo>
                    <a:pt x="312" y="296"/>
                  </a:lnTo>
                  <a:lnTo>
                    <a:pt x="98" y="296"/>
                  </a:lnTo>
                  <a:lnTo>
                    <a:pt x="98" y="273"/>
                  </a:lnTo>
                  <a:close/>
                  <a:moveTo>
                    <a:pt x="552" y="249"/>
                  </a:moveTo>
                  <a:cubicBezTo>
                    <a:pt x="560" y="252"/>
                    <a:pt x="579" y="262"/>
                    <a:pt x="584" y="265"/>
                  </a:cubicBezTo>
                  <a:cubicBezTo>
                    <a:pt x="598" y="274"/>
                    <a:pt x="563" y="279"/>
                    <a:pt x="552" y="280"/>
                  </a:cubicBezTo>
                  <a:lnTo>
                    <a:pt x="552" y="249"/>
                  </a:lnTo>
                  <a:close/>
                  <a:moveTo>
                    <a:pt x="675" y="154"/>
                  </a:moveTo>
                  <a:cubicBezTo>
                    <a:pt x="644" y="120"/>
                    <a:pt x="613" y="85"/>
                    <a:pt x="581" y="50"/>
                  </a:cubicBezTo>
                  <a:cubicBezTo>
                    <a:pt x="571" y="39"/>
                    <a:pt x="566" y="39"/>
                    <a:pt x="552" y="37"/>
                  </a:cubicBezTo>
                  <a:lnTo>
                    <a:pt x="227" y="1"/>
                  </a:lnTo>
                  <a:cubicBezTo>
                    <a:pt x="221" y="0"/>
                    <a:pt x="218" y="4"/>
                    <a:pt x="223" y="9"/>
                  </a:cubicBezTo>
                  <a:lnTo>
                    <a:pt x="338" y="134"/>
                  </a:lnTo>
                  <a:cubicBezTo>
                    <a:pt x="357" y="97"/>
                    <a:pt x="370" y="78"/>
                    <a:pt x="429" y="85"/>
                  </a:cubicBezTo>
                  <a:cubicBezTo>
                    <a:pt x="469" y="90"/>
                    <a:pt x="498" y="98"/>
                    <a:pt x="536" y="113"/>
                  </a:cubicBezTo>
                  <a:cubicBezTo>
                    <a:pt x="559" y="122"/>
                    <a:pt x="572" y="129"/>
                    <a:pt x="583" y="148"/>
                  </a:cubicBezTo>
                  <a:cubicBezTo>
                    <a:pt x="574" y="136"/>
                    <a:pt x="558" y="128"/>
                    <a:pt x="541" y="121"/>
                  </a:cubicBezTo>
                  <a:cubicBezTo>
                    <a:pt x="507" y="107"/>
                    <a:pt x="469" y="98"/>
                    <a:pt x="432" y="93"/>
                  </a:cubicBezTo>
                  <a:cubicBezTo>
                    <a:pt x="410" y="91"/>
                    <a:pt x="388" y="91"/>
                    <a:pt x="373" y="103"/>
                  </a:cubicBezTo>
                  <a:cubicBezTo>
                    <a:pt x="360" y="113"/>
                    <a:pt x="340" y="158"/>
                    <a:pt x="331" y="175"/>
                  </a:cubicBezTo>
                  <a:cubicBezTo>
                    <a:pt x="326" y="187"/>
                    <a:pt x="333" y="191"/>
                    <a:pt x="342" y="191"/>
                  </a:cubicBezTo>
                  <a:cubicBezTo>
                    <a:pt x="429" y="195"/>
                    <a:pt x="513" y="218"/>
                    <a:pt x="591" y="258"/>
                  </a:cubicBezTo>
                  <a:lnTo>
                    <a:pt x="592" y="214"/>
                  </a:lnTo>
                  <a:cubicBezTo>
                    <a:pt x="620" y="218"/>
                    <a:pt x="647" y="222"/>
                    <a:pt x="675" y="226"/>
                  </a:cubicBezTo>
                  <a:lnTo>
                    <a:pt x="675" y="154"/>
                  </a:lnTo>
                  <a:close/>
                  <a:moveTo>
                    <a:pt x="738" y="234"/>
                  </a:moveTo>
                  <a:cubicBezTo>
                    <a:pt x="742" y="235"/>
                    <a:pt x="745" y="230"/>
                    <a:pt x="741" y="226"/>
                  </a:cubicBezTo>
                  <a:cubicBezTo>
                    <a:pt x="727" y="210"/>
                    <a:pt x="712" y="195"/>
                    <a:pt x="698" y="179"/>
                  </a:cubicBezTo>
                  <a:lnTo>
                    <a:pt x="698" y="158"/>
                  </a:lnTo>
                  <a:cubicBezTo>
                    <a:pt x="698" y="155"/>
                    <a:pt x="695" y="152"/>
                    <a:pt x="691" y="152"/>
                  </a:cubicBezTo>
                  <a:lnTo>
                    <a:pt x="685" y="152"/>
                  </a:lnTo>
                  <a:lnTo>
                    <a:pt x="685" y="277"/>
                  </a:lnTo>
                  <a:cubicBezTo>
                    <a:pt x="683" y="278"/>
                    <a:pt x="682" y="279"/>
                    <a:pt x="682" y="282"/>
                  </a:cubicBezTo>
                  <a:lnTo>
                    <a:pt x="681" y="290"/>
                  </a:lnTo>
                  <a:cubicBezTo>
                    <a:pt x="681" y="295"/>
                    <a:pt x="683" y="296"/>
                    <a:pt x="683" y="300"/>
                  </a:cubicBezTo>
                  <a:lnTo>
                    <a:pt x="682" y="310"/>
                  </a:lnTo>
                  <a:cubicBezTo>
                    <a:pt x="682" y="313"/>
                    <a:pt x="680" y="315"/>
                    <a:pt x="680" y="319"/>
                  </a:cubicBezTo>
                  <a:lnTo>
                    <a:pt x="671" y="393"/>
                  </a:lnTo>
                  <a:cubicBezTo>
                    <a:pt x="675" y="401"/>
                    <a:pt x="707" y="402"/>
                    <a:pt x="712" y="393"/>
                  </a:cubicBezTo>
                  <a:lnTo>
                    <a:pt x="703" y="319"/>
                  </a:lnTo>
                  <a:cubicBezTo>
                    <a:pt x="703" y="315"/>
                    <a:pt x="701" y="314"/>
                    <a:pt x="700" y="310"/>
                  </a:cubicBezTo>
                  <a:lnTo>
                    <a:pt x="700" y="300"/>
                  </a:lnTo>
                  <a:cubicBezTo>
                    <a:pt x="700" y="296"/>
                    <a:pt x="702" y="296"/>
                    <a:pt x="702" y="290"/>
                  </a:cubicBezTo>
                  <a:lnTo>
                    <a:pt x="701" y="282"/>
                  </a:lnTo>
                  <a:cubicBezTo>
                    <a:pt x="701" y="279"/>
                    <a:pt x="700" y="278"/>
                    <a:pt x="697" y="277"/>
                  </a:cubicBezTo>
                  <a:lnTo>
                    <a:pt x="698" y="229"/>
                  </a:lnTo>
                  <a:cubicBezTo>
                    <a:pt x="711" y="231"/>
                    <a:pt x="724" y="232"/>
                    <a:pt x="738" y="234"/>
                  </a:cubicBezTo>
                  <a:close/>
                  <a:moveTo>
                    <a:pt x="351" y="318"/>
                  </a:moveTo>
                  <a:lnTo>
                    <a:pt x="344" y="320"/>
                  </a:lnTo>
                  <a:lnTo>
                    <a:pt x="370" y="455"/>
                  </a:lnTo>
                  <a:lnTo>
                    <a:pt x="378" y="453"/>
                  </a:lnTo>
                  <a:lnTo>
                    <a:pt x="376" y="447"/>
                  </a:lnTo>
                  <a:lnTo>
                    <a:pt x="383" y="445"/>
                  </a:lnTo>
                  <a:lnTo>
                    <a:pt x="382" y="438"/>
                  </a:lnTo>
                  <a:lnTo>
                    <a:pt x="389" y="436"/>
                  </a:lnTo>
                  <a:lnTo>
                    <a:pt x="388" y="429"/>
                  </a:lnTo>
                  <a:lnTo>
                    <a:pt x="395" y="428"/>
                  </a:lnTo>
                  <a:lnTo>
                    <a:pt x="394" y="420"/>
                  </a:lnTo>
                  <a:lnTo>
                    <a:pt x="400" y="419"/>
                  </a:lnTo>
                  <a:lnTo>
                    <a:pt x="403" y="432"/>
                  </a:lnTo>
                  <a:lnTo>
                    <a:pt x="409" y="430"/>
                  </a:lnTo>
                  <a:lnTo>
                    <a:pt x="412" y="443"/>
                  </a:lnTo>
                  <a:lnTo>
                    <a:pt x="418" y="442"/>
                  </a:lnTo>
                  <a:lnTo>
                    <a:pt x="420" y="455"/>
                  </a:lnTo>
                  <a:lnTo>
                    <a:pt x="427" y="453"/>
                  </a:lnTo>
                  <a:lnTo>
                    <a:pt x="429" y="466"/>
                  </a:lnTo>
                  <a:lnTo>
                    <a:pt x="434" y="465"/>
                  </a:lnTo>
                  <a:lnTo>
                    <a:pt x="435" y="472"/>
                  </a:lnTo>
                  <a:lnTo>
                    <a:pt x="457" y="468"/>
                  </a:lnTo>
                  <a:lnTo>
                    <a:pt x="455" y="462"/>
                  </a:lnTo>
                  <a:lnTo>
                    <a:pt x="460" y="461"/>
                  </a:lnTo>
                  <a:lnTo>
                    <a:pt x="458" y="448"/>
                  </a:lnTo>
                  <a:lnTo>
                    <a:pt x="451" y="450"/>
                  </a:lnTo>
                  <a:lnTo>
                    <a:pt x="449" y="437"/>
                  </a:lnTo>
                  <a:lnTo>
                    <a:pt x="443" y="438"/>
                  </a:lnTo>
                  <a:lnTo>
                    <a:pt x="440" y="425"/>
                  </a:lnTo>
                  <a:lnTo>
                    <a:pt x="434" y="427"/>
                  </a:lnTo>
                  <a:lnTo>
                    <a:pt x="432" y="414"/>
                  </a:lnTo>
                  <a:lnTo>
                    <a:pt x="425" y="415"/>
                  </a:lnTo>
                  <a:lnTo>
                    <a:pt x="424" y="409"/>
                  </a:lnTo>
                  <a:lnTo>
                    <a:pt x="465" y="401"/>
                  </a:lnTo>
                  <a:lnTo>
                    <a:pt x="463" y="395"/>
                  </a:lnTo>
                  <a:lnTo>
                    <a:pt x="457" y="396"/>
                  </a:lnTo>
                  <a:lnTo>
                    <a:pt x="455" y="389"/>
                  </a:lnTo>
                  <a:lnTo>
                    <a:pt x="448" y="390"/>
                  </a:lnTo>
                  <a:lnTo>
                    <a:pt x="446" y="383"/>
                  </a:lnTo>
                  <a:lnTo>
                    <a:pt x="439" y="384"/>
                  </a:lnTo>
                  <a:lnTo>
                    <a:pt x="438" y="377"/>
                  </a:lnTo>
                  <a:lnTo>
                    <a:pt x="430" y="378"/>
                  </a:lnTo>
                  <a:lnTo>
                    <a:pt x="429" y="371"/>
                  </a:lnTo>
                  <a:lnTo>
                    <a:pt x="422" y="373"/>
                  </a:lnTo>
                  <a:lnTo>
                    <a:pt x="420" y="365"/>
                  </a:lnTo>
                  <a:lnTo>
                    <a:pt x="413" y="367"/>
                  </a:lnTo>
                  <a:lnTo>
                    <a:pt x="411" y="359"/>
                  </a:lnTo>
                  <a:lnTo>
                    <a:pt x="404" y="361"/>
                  </a:lnTo>
                  <a:lnTo>
                    <a:pt x="403" y="354"/>
                  </a:lnTo>
                  <a:lnTo>
                    <a:pt x="395" y="355"/>
                  </a:lnTo>
                  <a:lnTo>
                    <a:pt x="394" y="348"/>
                  </a:lnTo>
                  <a:lnTo>
                    <a:pt x="387" y="349"/>
                  </a:lnTo>
                  <a:lnTo>
                    <a:pt x="385" y="342"/>
                  </a:lnTo>
                  <a:lnTo>
                    <a:pt x="378" y="343"/>
                  </a:lnTo>
                  <a:lnTo>
                    <a:pt x="377" y="336"/>
                  </a:lnTo>
                  <a:lnTo>
                    <a:pt x="369" y="337"/>
                  </a:lnTo>
                  <a:lnTo>
                    <a:pt x="368" y="330"/>
                  </a:lnTo>
                  <a:lnTo>
                    <a:pt x="360" y="331"/>
                  </a:lnTo>
                  <a:lnTo>
                    <a:pt x="359" y="324"/>
                  </a:lnTo>
                  <a:lnTo>
                    <a:pt x="353" y="325"/>
                  </a:lnTo>
                  <a:lnTo>
                    <a:pt x="351" y="318"/>
                  </a:lnTo>
                  <a:close/>
                  <a:moveTo>
                    <a:pt x="69" y="239"/>
                  </a:moveTo>
                  <a:lnTo>
                    <a:pt x="506" y="239"/>
                  </a:lnTo>
                  <a:lnTo>
                    <a:pt x="506" y="497"/>
                  </a:lnTo>
                  <a:lnTo>
                    <a:pt x="69" y="497"/>
                  </a:lnTo>
                  <a:lnTo>
                    <a:pt x="69" y="2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4432588" y="1096009"/>
              <a:ext cx="328329" cy="498689"/>
            </a:xfrm>
            <a:custGeom>
              <a:avLst/>
              <a:gdLst>
                <a:gd name="T0" fmla="*/ 72 w 401"/>
                <a:gd name="T1" fmla="*/ 59 h 610"/>
                <a:gd name="T2" fmla="*/ 92 w 401"/>
                <a:gd name="T3" fmla="*/ 27 h 610"/>
                <a:gd name="T4" fmla="*/ 130 w 401"/>
                <a:gd name="T5" fmla="*/ 23 h 610"/>
                <a:gd name="T6" fmla="*/ 110 w 401"/>
                <a:gd name="T7" fmla="*/ 55 h 610"/>
                <a:gd name="T8" fmla="*/ 72 w 401"/>
                <a:gd name="T9" fmla="*/ 59 h 610"/>
                <a:gd name="T10" fmla="*/ 150 w 401"/>
                <a:gd name="T11" fmla="*/ 453 h 610"/>
                <a:gd name="T12" fmla="*/ 194 w 401"/>
                <a:gd name="T13" fmla="*/ 458 h 610"/>
                <a:gd name="T14" fmla="*/ 291 w 401"/>
                <a:gd name="T15" fmla="*/ 431 h 610"/>
                <a:gd name="T16" fmla="*/ 297 w 401"/>
                <a:gd name="T17" fmla="*/ 408 h 610"/>
                <a:gd name="T18" fmla="*/ 275 w 401"/>
                <a:gd name="T19" fmla="*/ 403 h 610"/>
                <a:gd name="T20" fmla="*/ 158 w 401"/>
                <a:gd name="T21" fmla="*/ 422 h 610"/>
                <a:gd name="T22" fmla="*/ 62 w 401"/>
                <a:gd name="T23" fmla="*/ 353 h 610"/>
                <a:gd name="T24" fmla="*/ 43 w 401"/>
                <a:gd name="T25" fmla="*/ 236 h 610"/>
                <a:gd name="T26" fmla="*/ 103 w 401"/>
                <a:gd name="T27" fmla="*/ 146 h 610"/>
                <a:gd name="T28" fmla="*/ 207 w 401"/>
                <a:gd name="T29" fmla="*/ 316 h 610"/>
                <a:gd name="T30" fmla="*/ 208 w 401"/>
                <a:gd name="T31" fmla="*/ 318 h 610"/>
                <a:gd name="T32" fmla="*/ 208 w 401"/>
                <a:gd name="T33" fmla="*/ 318 h 610"/>
                <a:gd name="T34" fmla="*/ 267 w 401"/>
                <a:gd name="T35" fmla="*/ 311 h 610"/>
                <a:gd name="T36" fmla="*/ 299 w 401"/>
                <a:gd name="T37" fmla="*/ 262 h 610"/>
                <a:gd name="T38" fmla="*/ 300 w 401"/>
                <a:gd name="T39" fmla="*/ 261 h 610"/>
                <a:gd name="T40" fmla="*/ 147 w 401"/>
                <a:gd name="T41" fmla="*/ 14 h 610"/>
                <a:gd name="T42" fmla="*/ 147 w 401"/>
                <a:gd name="T43" fmla="*/ 14 h 610"/>
                <a:gd name="T44" fmla="*/ 147 w 401"/>
                <a:gd name="T45" fmla="*/ 13 h 610"/>
                <a:gd name="T46" fmla="*/ 87 w 401"/>
                <a:gd name="T47" fmla="*/ 18 h 610"/>
                <a:gd name="T48" fmla="*/ 55 w 401"/>
                <a:gd name="T49" fmla="*/ 69 h 610"/>
                <a:gd name="T50" fmla="*/ 56 w 401"/>
                <a:gd name="T51" fmla="*/ 70 h 610"/>
                <a:gd name="T52" fmla="*/ 56 w 401"/>
                <a:gd name="T53" fmla="*/ 70 h 610"/>
                <a:gd name="T54" fmla="*/ 86 w 401"/>
                <a:gd name="T55" fmla="*/ 119 h 610"/>
                <a:gd name="T56" fmla="*/ 12 w 401"/>
                <a:gd name="T57" fmla="*/ 228 h 610"/>
                <a:gd name="T58" fmla="*/ 35 w 401"/>
                <a:gd name="T59" fmla="*/ 369 h 610"/>
                <a:gd name="T60" fmla="*/ 150 w 401"/>
                <a:gd name="T61" fmla="*/ 453 h 610"/>
                <a:gd name="T62" fmla="*/ 386 w 401"/>
                <a:gd name="T63" fmla="*/ 356 h 610"/>
                <a:gd name="T64" fmla="*/ 163 w 401"/>
                <a:gd name="T65" fmla="*/ 356 h 610"/>
                <a:gd name="T66" fmla="*/ 148 w 401"/>
                <a:gd name="T67" fmla="*/ 371 h 610"/>
                <a:gd name="T68" fmla="*/ 163 w 401"/>
                <a:gd name="T69" fmla="*/ 387 h 610"/>
                <a:gd name="T70" fmla="*/ 386 w 401"/>
                <a:gd name="T71" fmla="*/ 387 h 610"/>
                <a:gd name="T72" fmla="*/ 401 w 401"/>
                <a:gd name="T73" fmla="*/ 371 h 610"/>
                <a:gd name="T74" fmla="*/ 386 w 401"/>
                <a:gd name="T75" fmla="*/ 356 h 610"/>
                <a:gd name="T76" fmla="*/ 202 w 401"/>
                <a:gd name="T77" fmla="*/ 506 h 610"/>
                <a:gd name="T78" fmla="*/ 183 w 401"/>
                <a:gd name="T79" fmla="*/ 526 h 610"/>
                <a:gd name="T80" fmla="*/ 163 w 401"/>
                <a:gd name="T81" fmla="*/ 506 h 610"/>
                <a:gd name="T82" fmla="*/ 183 w 401"/>
                <a:gd name="T83" fmla="*/ 487 h 610"/>
                <a:gd name="T84" fmla="*/ 202 w 401"/>
                <a:gd name="T85" fmla="*/ 506 h 610"/>
                <a:gd name="T86" fmla="*/ 142 w 401"/>
                <a:gd name="T87" fmla="*/ 506 h 610"/>
                <a:gd name="T88" fmla="*/ 183 w 401"/>
                <a:gd name="T89" fmla="*/ 547 h 610"/>
                <a:gd name="T90" fmla="*/ 223 w 401"/>
                <a:gd name="T91" fmla="*/ 506 h 610"/>
                <a:gd name="T92" fmla="*/ 183 w 401"/>
                <a:gd name="T93" fmla="*/ 466 h 610"/>
                <a:gd name="T94" fmla="*/ 142 w 401"/>
                <a:gd name="T95" fmla="*/ 506 h 610"/>
                <a:gd name="T96" fmla="*/ 237 w 401"/>
                <a:gd name="T97" fmla="*/ 525 h 610"/>
                <a:gd name="T98" fmla="*/ 183 w 401"/>
                <a:gd name="T99" fmla="*/ 564 h 610"/>
                <a:gd name="T100" fmla="*/ 128 w 401"/>
                <a:gd name="T101" fmla="*/ 525 h 610"/>
                <a:gd name="T102" fmla="*/ 55 w 401"/>
                <a:gd name="T103" fmla="*/ 594 h 610"/>
                <a:gd name="T104" fmla="*/ 54 w 401"/>
                <a:gd name="T105" fmla="*/ 605 h 610"/>
                <a:gd name="T106" fmla="*/ 64 w 401"/>
                <a:gd name="T107" fmla="*/ 610 h 610"/>
                <a:gd name="T108" fmla="*/ 302 w 401"/>
                <a:gd name="T109" fmla="*/ 610 h 610"/>
                <a:gd name="T110" fmla="*/ 302 w 401"/>
                <a:gd name="T111" fmla="*/ 610 h 610"/>
                <a:gd name="T112" fmla="*/ 312 w 401"/>
                <a:gd name="T113" fmla="*/ 599 h 610"/>
                <a:gd name="T114" fmla="*/ 310 w 401"/>
                <a:gd name="T115" fmla="*/ 593 h 610"/>
                <a:gd name="T116" fmla="*/ 237 w 401"/>
                <a:gd name="T117" fmla="*/ 525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1" h="610">
                  <a:moveTo>
                    <a:pt x="72" y="59"/>
                  </a:moveTo>
                  <a:cubicBezTo>
                    <a:pt x="67" y="51"/>
                    <a:pt x="76" y="36"/>
                    <a:pt x="92" y="27"/>
                  </a:cubicBezTo>
                  <a:cubicBezTo>
                    <a:pt x="108" y="17"/>
                    <a:pt x="125" y="15"/>
                    <a:pt x="130" y="23"/>
                  </a:cubicBezTo>
                  <a:cubicBezTo>
                    <a:pt x="134" y="31"/>
                    <a:pt x="126" y="45"/>
                    <a:pt x="110" y="55"/>
                  </a:cubicBezTo>
                  <a:cubicBezTo>
                    <a:pt x="94" y="65"/>
                    <a:pt x="77" y="67"/>
                    <a:pt x="72" y="59"/>
                  </a:cubicBezTo>
                  <a:close/>
                  <a:moveTo>
                    <a:pt x="150" y="453"/>
                  </a:moveTo>
                  <a:cubicBezTo>
                    <a:pt x="165" y="457"/>
                    <a:pt x="179" y="458"/>
                    <a:pt x="194" y="458"/>
                  </a:cubicBezTo>
                  <a:cubicBezTo>
                    <a:pt x="228" y="458"/>
                    <a:pt x="262" y="449"/>
                    <a:pt x="291" y="431"/>
                  </a:cubicBezTo>
                  <a:cubicBezTo>
                    <a:pt x="299" y="426"/>
                    <a:pt x="301" y="416"/>
                    <a:pt x="297" y="408"/>
                  </a:cubicBezTo>
                  <a:cubicBezTo>
                    <a:pt x="292" y="401"/>
                    <a:pt x="282" y="399"/>
                    <a:pt x="275" y="403"/>
                  </a:cubicBezTo>
                  <a:cubicBezTo>
                    <a:pt x="239" y="425"/>
                    <a:pt x="198" y="432"/>
                    <a:pt x="158" y="422"/>
                  </a:cubicBezTo>
                  <a:cubicBezTo>
                    <a:pt x="118" y="412"/>
                    <a:pt x="84" y="388"/>
                    <a:pt x="62" y="353"/>
                  </a:cubicBezTo>
                  <a:cubicBezTo>
                    <a:pt x="40" y="317"/>
                    <a:pt x="34" y="276"/>
                    <a:pt x="43" y="236"/>
                  </a:cubicBezTo>
                  <a:cubicBezTo>
                    <a:pt x="52" y="199"/>
                    <a:pt x="73" y="168"/>
                    <a:pt x="103" y="146"/>
                  </a:cubicBezTo>
                  <a:lnTo>
                    <a:pt x="207" y="316"/>
                  </a:lnTo>
                  <a:lnTo>
                    <a:pt x="208" y="318"/>
                  </a:lnTo>
                  <a:lnTo>
                    <a:pt x="208" y="318"/>
                  </a:lnTo>
                  <a:cubicBezTo>
                    <a:pt x="217" y="328"/>
                    <a:pt x="243" y="325"/>
                    <a:pt x="267" y="311"/>
                  </a:cubicBezTo>
                  <a:cubicBezTo>
                    <a:pt x="291" y="296"/>
                    <a:pt x="305" y="274"/>
                    <a:pt x="299" y="262"/>
                  </a:cubicBezTo>
                  <a:lnTo>
                    <a:pt x="300" y="261"/>
                  </a:lnTo>
                  <a:lnTo>
                    <a:pt x="147" y="14"/>
                  </a:lnTo>
                  <a:lnTo>
                    <a:pt x="147" y="14"/>
                  </a:lnTo>
                  <a:cubicBezTo>
                    <a:pt x="147" y="13"/>
                    <a:pt x="147" y="13"/>
                    <a:pt x="147" y="13"/>
                  </a:cubicBezTo>
                  <a:cubicBezTo>
                    <a:pt x="139" y="0"/>
                    <a:pt x="112" y="3"/>
                    <a:pt x="87" y="18"/>
                  </a:cubicBezTo>
                  <a:cubicBezTo>
                    <a:pt x="62" y="34"/>
                    <a:pt x="48" y="57"/>
                    <a:pt x="55" y="69"/>
                  </a:cubicBezTo>
                  <a:cubicBezTo>
                    <a:pt x="55" y="69"/>
                    <a:pt x="56" y="70"/>
                    <a:pt x="56" y="70"/>
                  </a:cubicBezTo>
                  <a:lnTo>
                    <a:pt x="56" y="70"/>
                  </a:lnTo>
                  <a:lnTo>
                    <a:pt x="86" y="119"/>
                  </a:lnTo>
                  <a:cubicBezTo>
                    <a:pt x="49" y="145"/>
                    <a:pt x="23" y="184"/>
                    <a:pt x="12" y="228"/>
                  </a:cubicBezTo>
                  <a:cubicBezTo>
                    <a:pt x="0" y="277"/>
                    <a:pt x="9" y="327"/>
                    <a:pt x="35" y="369"/>
                  </a:cubicBezTo>
                  <a:cubicBezTo>
                    <a:pt x="61" y="412"/>
                    <a:pt x="102" y="442"/>
                    <a:pt x="150" y="453"/>
                  </a:cubicBezTo>
                  <a:close/>
                  <a:moveTo>
                    <a:pt x="386" y="356"/>
                  </a:moveTo>
                  <a:lnTo>
                    <a:pt x="163" y="356"/>
                  </a:lnTo>
                  <a:cubicBezTo>
                    <a:pt x="155" y="356"/>
                    <a:pt x="148" y="363"/>
                    <a:pt x="148" y="371"/>
                  </a:cubicBezTo>
                  <a:cubicBezTo>
                    <a:pt x="148" y="380"/>
                    <a:pt x="155" y="387"/>
                    <a:pt x="163" y="387"/>
                  </a:cubicBezTo>
                  <a:lnTo>
                    <a:pt x="386" y="387"/>
                  </a:lnTo>
                  <a:cubicBezTo>
                    <a:pt x="394" y="387"/>
                    <a:pt x="401" y="380"/>
                    <a:pt x="401" y="371"/>
                  </a:cubicBezTo>
                  <a:cubicBezTo>
                    <a:pt x="401" y="363"/>
                    <a:pt x="394" y="356"/>
                    <a:pt x="386" y="356"/>
                  </a:cubicBezTo>
                  <a:close/>
                  <a:moveTo>
                    <a:pt x="202" y="506"/>
                  </a:moveTo>
                  <a:cubicBezTo>
                    <a:pt x="202" y="517"/>
                    <a:pt x="193" y="526"/>
                    <a:pt x="183" y="526"/>
                  </a:cubicBezTo>
                  <a:cubicBezTo>
                    <a:pt x="172" y="526"/>
                    <a:pt x="163" y="517"/>
                    <a:pt x="163" y="506"/>
                  </a:cubicBezTo>
                  <a:cubicBezTo>
                    <a:pt x="163" y="495"/>
                    <a:pt x="172" y="487"/>
                    <a:pt x="183" y="487"/>
                  </a:cubicBezTo>
                  <a:cubicBezTo>
                    <a:pt x="193" y="487"/>
                    <a:pt x="202" y="495"/>
                    <a:pt x="202" y="506"/>
                  </a:cubicBezTo>
                  <a:close/>
                  <a:moveTo>
                    <a:pt x="142" y="506"/>
                  </a:moveTo>
                  <a:cubicBezTo>
                    <a:pt x="142" y="529"/>
                    <a:pt x="160" y="547"/>
                    <a:pt x="183" y="547"/>
                  </a:cubicBezTo>
                  <a:cubicBezTo>
                    <a:pt x="205" y="547"/>
                    <a:pt x="223" y="529"/>
                    <a:pt x="223" y="506"/>
                  </a:cubicBezTo>
                  <a:cubicBezTo>
                    <a:pt x="223" y="484"/>
                    <a:pt x="205" y="466"/>
                    <a:pt x="183" y="466"/>
                  </a:cubicBezTo>
                  <a:cubicBezTo>
                    <a:pt x="160" y="466"/>
                    <a:pt x="142" y="484"/>
                    <a:pt x="142" y="506"/>
                  </a:cubicBezTo>
                  <a:close/>
                  <a:moveTo>
                    <a:pt x="237" y="525"/>
                  </a:moveTo>
                  <a:cubicBezTo>
                    <a:pt x="229" y="548"/>
                    <a:pt x="208" y="564"/>
                    <a:pt x="183" y="564"/>
                  </a:cubicBezTo>
                  <a:cubicBezTo>
                    <a:pt x="157" y="564"/>
                    <a:pt x="136" y="548"/>
                    <a:pt x="128" y="525"/>
                  </a:cubicBezTo>
                  <a:cubicBezTo>
                    <a:pt x="85" y="548"/>
                    <a:pt x="56" y="591"/>
                    <a:pt x="55" y="594"/>
                  </a:cubicBezTo>
                  <a:cubicBezTo>
                    <a:pt x="52" y="597"/>
                    <a:pt x="52" y="601"/>
                    <a:pt x="54" y="605"/>
                  </a:cubicBezTo>
                  <a:cubicBezTo>
                    <a:pt x="56" y="608"/>
                    <a:pt x="60" y="610"/>
                    <a:pt x="64" y="610"/>
                  </a:cubicBezTo>
                  <a:lnTo>
                    <a:pt x="302" y="610"/>
                  </a:lnTo>
                  <a:lnTo>
                    <a:pt x="302" y="610"/>
                  </a:lnTo>
                  <a:cubicBezTo>
                    <a:pt x="308" y="610"/>
                    <a:pt x="312" y="605"/>
                    <a:pt x="312" y="599"/>
                  </a:cubicBezTo>
                  <a:cubicBezTo>
                    <a:pt x="312" y="597"/>
                    <a:pt x="312" y="595"/>
                    <a:pt x="310" y="593"/>
                  </a:cubicBezTo>
                  <a:cubicBezTo>
                    <a:pt x="306" y="587"/>
                    <a:pt x="278" y="547"/>
                    <a:pt x="237" y="5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6542776" y="1863403"/>
              <a:ext cx="500404" cy="496711"/>
            </a:xfrm>
            <a:custGeom>
              <a:avLst/>
              <a:gdLst>
                <a:gd name="T0" fmla="*/ 553 w 612"/>
                <a:gd name="T1" fmla="*/ 521 h 605"/>
                <a:gd name="T2" fmla="*/ 490 w 612"/>
                <a:gd name="T3" fmla="*/ 521 h 605"/>
                <a:gd name="T4" fmla="*/ 590 w 612"/>
                <a:gd name="T5" fmla="*/ 59 h 605"/>
                <a:gd name="T6" fmla="*/ 508 w 612"/>
                <a:gd name="T7" fmla="*/ 0 h 605"/>
                <a:gd name="T8" fmla="*/ 288 w 612"/>
                <a:gd name="T9" fmla="*/ 196 h 605"/>
                <a:gd name="T10" fmla="*/ 256 w 612"/>
                <a:gd name="T11" fmla="*/ 241 h 605"/>
                <a:gd name="T12" fmla="*/ 229 w 612"/>
                <a:gd name="T13" fmla="*/ 254 h 605"/>
                <a:gd name="T14" fmla="*/ 232 w 612"/>
                <a:gd name="T15" fmla="*/ 338 h 605"/>
                <a:gd name="T16" fmla="*/ 55 w 612"/>
                <a:gd name="T17" fmla="*/ 492 h 605"/>
                <a:gd name="T18" fmla="*/ 35 w 612"/>
                <a:gd name="T19" fmla="*/ 605 h 605"/>
                <a:gd name="T20" fmla="*/ 127 w 612"/>
                <a:gd name="T21" fmla="*/ 513 h 605"/>
                <a:gd name="T22" fmla="*/ 271 w 612"/>
                <a:gd name="T23" fmla="*/ 377 h 605"/>
                <a:gd name="T24" fmla="*/ 352 w 612"/>
                <a:gd name="T25" fmla="*/ 377 h 605"/>
                <a:gd name="T26" fmla="*/ 375 w 612"/>
                <a:gd name="T27" fmla="*/ 326 h 605"/>
                <a:gd name="T28" fmla="*/ 410 w 612"/>
                <a:gd name="T29" fmla="*/ 319 h 605"/>
                <a:gd name="T30" fmla="*/ 590 w 612"/>
                <a:gd name="T31" fmla="*/ 59 h 605"/>
                <a:gd name="T32" fmla="*/ 239 w 612"/>
                <a:gd name="T33" fmla="*/ 197 h 605"/>
                <a:gd name="T34" fmla="*/ 246 w 612"/>
                <a:gd name="T35" fmla="*/ 190 h 605"/>
                <a:gd name="T36" fmla="*/ 266 w 612"/>
                <a:gd name="T37" fmla="*/ 171 h 605"/>
                <a:gd name="T38" fmla="*/ 131 w 612"/>
                <a:gd name="T39" fmla="*/ 1 h 605"/>
                <a:gd name="T40" fmla="*/ 171 w 612"/>
                <a:gd name="T41" fmla="*/ 97 h 605"/>
                <a:gd name="T42" fmla="*/ 13 w 612"/>
                <a:gd name="T43" fmla="*/ 118 h 605"/>
                <a:gd name="T44" fmla="*/ 141 w 612"/>
                <a:gd name="T45" fmla="*/ 272 h 605"/>
                <a:gd name="T46" fmla="*/ 185 w 612"/>
                <a:gd name="T47" fmla="*/ 263 h 605"/>
                <a:gd name="T48" fmla="*/ 221 w 612"/>
                <a:gd name="T49" fmla="*/ 215 h 605"/>
                <a:gd name="T50" fmla="*/ 409 w 612"/>
                <a:gd name="T51" fmla="*/ 368 h 605"/>
                <a:gd name="T52" fmla="*/ 376 w 612"/>
                <a:gd name="T53" fmla="*/ 401 h 605"/>
                <a:gd name="T54" fmla="*/ 451 w 612"/>
                <a:gd name="T55" fmla="*/ 529 h 605"/>
                <a:gd name="T56" fmla="*/ 529 w 612"/>
                <a:gd name="T57" fmla="*/ 605 h 605"/>
                <a:gd name="T58" fmla="*/ 597 w 612"/>
                <a:gd name="T59" fmla="*/ 502 h 605"/>
                <a:gd name="T60" fmla="*/ 427 w 612"/>
                <a:gd name="T61" fmla="*/ 350 h 605"/>
                <a:gd name="T62" fmla="*/ 401 w 612"/>
                <a:gd name="T63" fmla="*/ 35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12" h="605">
                  <a:moveTo>
                    <a:pt x="522" y="490"/>
                  </a:moveTo>
                  <a:cubicBezTo>
                    <a:pt x="539" y="490"/>
                    <a:pt x="553" y="504"/>
                    <a:pt x="553" y="521"/>
                  </a:cubicBezTo>
                  <a:cubicBezTo>
                    <a:pt x="553" y="539"/>
                    <a:pt x="539" y="553"/>
                    <a:pt x="522" y="553"/>
                  </a:cubicBezTo>
                  <a:cubicBezTo>
                    <a:pt x="504" y="553"/>
                    <a:pt x="490" y="539"/>
                    <a:pt x="490" y="521"/>
                  </a:cubicBezTo>
                  <a:cubicBezTo>
                    <a:pt x="490" y="504"/>
                    <a:pt x="504" y="490"/>
                    <a:pt x="522" y="490"/>
                  </a:cubicBezTo>
                  <a:close/>
                  <a:moveTo>
                    <a:pt x="590" y="59"/>
                  </a:moveTo>
                  <a:lnTo>
                    <a:pt x="548" y="17"/>
                  </a:lnTo>
                  <a:cubicBezTo>
                    <a:pt x="537" y="5"/>
                    <a:pt x="522" y="0"/>
                    <a:pt x="508" y="0"/>
                  </a:cubicBezTo>
                  <a:cubicBezTo>
                    <a:pt x="493" y="0"/>
                    <a:pt x="478" y="5"/>
                    <a:pt x="467" y="17"/>
                  </a:cubicBezTo>
                  <a:lnTo>
                    <a:pt x="288" y="196"/>
                  </a:lnTo>
                  <a:cubicBezTo>
                    <a:pt x="293" y="207"/>
                    <a:pt x="289" y="223"/>
                    <a:pt x="281" y="231"/>
                  </a:cubicBezTo>
                  <a:cubicBezTo>
                    <a:pt x="275" y="237"/>
                    <a:pt x="265" y="241"/>
                    <a:pt x="256" y="241"/>
                  </a:cubicBezTo>
                  <a:cubicBezTo>
                    <a:pt x="252" y="241"/>
                    <a:pt x="249" y="240"/>
                    <a:pt x="245" y="239"/>
                  </a:cubicBezTo>
                  <a:lnTo>
                    <a:pt x="229" y="254"/>
                  </a:lnTo>
                  <a:cubicBezTo>
                    <a:pt x="207" y="277"/>
                    <a:pt x="207" y="313"/>
                    <a:pt x="229" y="335"/>
                  </a:cubicBezTo>
                  <a:lnTo>
                    <a:pt x="232" y="338"/>
                  </a:lnTo>
                  <a:lnTo>
                    <a:pt x="92" y="478"/>
                  </a:lnTo>
                  <a:lnTo>
                    <a:pt x="55" y="492"/>
                  </a:lnTo>
                  <a:lnTo>
                    <a:pt x="0" y="570"/>
                  </a:lnTo>
                  <a:lnTo>
                    <a:pt x="35" y="605"/>
                  </a:lnTo>
                  <a:lnTo>
                    <a:pt x="113" y="551"/>
                  </a:lnTo>
                  <a:lnTo>
                    <a:pt x="127" y="513"/>
                  </a:lnTo>
                  <a:lnTo>
                    <a:pt x="267" y="373"/>
                  </a:lnTo>
                  <a:lnTo>
                    <a:pt x="271" y="377"/>
                  </a:lnTo>
                  <a:cubicBezTo>
                    <a:pt x="283" y="388"/>
                    <a:pt x="297" y="394"/>
                    <a:pt x="312" y="394"/>
                  </a:cubicBezTo>
                  <a:cubicBezTo>
                    <a:pt x="326" y="394"/>
                    <a:pt x="341" y="388"/>
                    <a:pt x="352" y="377"/>
                  </a:cubicBezTo>
                  <a:lnTo>
                    <a:pt x="368" y="361"/>
                  </a:lnTo>
                  <a:cubicBezTo>
                    <a:pt x="363" y="351"/>
                    <a:pt x="367" y="335"/>
                    <a:pt x="375" y="326"/>
                  </a:cubicBezTo>
                  <a:cubicBezTo>
                    <a:pt x="381" y="320"/>
                    <a:pt x="391" y="317"/>
                    <a:pt x="399" y="317"/>
                  </a:cubicBezTo>
                  <a:cubicBezTo>
                    <a:pt x="403" y="317"/>
                    <a:pt x="407" y="317"/>
                    <a:pt x="410" y="319"/>
                  </a:cubicBezTo>
                  <a:lnTo>
                    <a:pt x="590" y="139"/>
                  </a:lnTo>
                  <a:cubicBezTo>
                    <a:pt x="612" y="117"/>
                    <a:pt x="612" y="81"/>
                    <a:pt x="590" y="59"/>
                  </a:cubicBezTo>
                  <a:close/>
                  <a:moveTo>
                    <a:pt x="221" y="215"/>
                  </a:moveTo>
                  <a:lnTo>
                    <a:pt x="239" y="197"/>
                  </a:lnTo>
                  <a:lnTo>
                    <a:pt x="255" y="206"/>
                  </a:lnTo>
                  <a:lnTo>
                    <a:pt x="246" y="190"/>
                  </a:lnTo>
                  <a:lnTo>
                    <a:pt x="264" y="172"/>
                  </a:lnTo>
                  <a:lnTo>
                    <a:pt x="266" y="171"/>
                  </a:lnTo>
                  <a:cubicBezTo>
                    <a:pt x="270" y="161"/>
                    <a:pt x="272" y="151"/>
                    <a:pt x="272" y="141"/>
                  </a:cubicBezTo>
                  <a:cubicBezTo>
                    <a:pt x="272" y="69"/>
                    <a:pt x="203" y="0"/>
                    <a:pt x="131" y="1"/>
                  </a:cubicBezTo>
                  <a:cubicBezTo>
                    <a:pt x="131" y="1"/>
                    <a:pt x="123" y="9"/>
                    <a:pt x="118" y="13"/>
                  </a:cubicBezTo>
                  <a:cubicBezTo>
                    <a:pt x="176" y="71"/>
                    <a:pt x="171" y="62"/>
                    <a:pt x="171" y="97"/>
                  </a:cubicBezTo>
                  <a:cubicBezTo>
                    <a:pt x="171" y="126"/>
                    <a:pt x="125" y="171"/>
                    <a:pt x="97" y="171"/>
                  </a:cubicBezTo>
                  <a:cubicBezTo>
                    <a:pt x="61" y="171"/>
                    <a:pt x="72" y="177"/>
                    <a:pt x="13" y="118"/>
                  </a:cubicBezTo>
                  <a:cubicBezTo>
                    <a:pt x="9" y="123"/>
                    <a:pt x="1" y="131"/>
                    <a:pt x="1" y="131"/>
                  </a:cubicBezTo>
                  <a:cubicBezTo>
                    <a:pt x="2" y="203"/>
                    <a:pt x="70" y="272"/>
                    <a:pt x="141" y="272"/>
                  </a:cubicBezTo>
                  <a:cubicBezTo>
                    <a:pt x="154" y="272"/>
                    <a:pt x="168" y="267"/>
                    <a:pt x="182" y="261"/>
                  </a:cubicBezTo>
                  <a:lnTo>
                    <a:pt x="185" y="263"/>
                  </a:lnTo>
                  <a:cubicBezTo>
                    <a:pt x="189" y="251"/>
                    <a:pt x="196" y="240"/>
                    <a:pt x="206" y="231"/>
                  </a:cubicBezTo>
                  <a:lnTo>
                    <a:pt x="221" y="215"/>
                  </a:lnTo>
                  <a:close/>
                  <a:moveTo>
                    <a:pt x="401" y="352"/>
                  </a:moveTo>
                  <a:lnTo>
                    <a:pt x="409" y="368"/>
                  </a:lnTo>
                  <a:lnTo>
                    <a:pt x="392" y="385"/>
                  </a:lnTo>
                  <a:lnTo>
                    <a:pt x="376" y="401"/>
                  </a:lnTo>
                  <a:cubicBezTo>
                    <a:pt x="367" y="410"/>
                    <a:pt x="356" y="417"/>
                    <a:pt x="343" y="422"/>
                  </a:cubicBezTo>
                  <a:lnTo>
                    <a:pt x="451" y="529"/>
                  </a:lnTo>
                  <a:lnTo>
                    <a:pt x="502" y="597"/>
                  </a:lnTo>
                  <a:lnTo>
                    <a:pt x="529" y="605"/>
                  </a:lnTo>
                  <a:lnTo>
                    <a:pt x="604" y="529"/>
                  </a:lnTo>
                  <a:lnTo>
                    <a:pt x="597" y="502"/>
                  </a:lnTo>
                  <a:lnTo>
                    <a:pt x="529" y="451"/>
                  </a:lnTo>
                  <a:lnTo>
                    <a:pt x="427" y="350"/>
                  </a:lnTo>
                  <a:lnTo>
                    <a:pt x="417" y="360"/>
                  </a:lnTo>
                  <a:lnTo>
                    <a:pt x="40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7697305" y="1986095"/>
              <a:ext cx="284815" cy="328502"/>
            </a:xfrm>
            <a:custGeom>
              <a:avLst/>
              <a:gdLst>
                <a:gd name="T0" fmla="*/ 346 w 346"/>
                <a:gd name="T1" fmla="*/ 130 h 401"/>
                <a:gd name="T2" fmla="*/ 346 w 346"/>
                <a:gd name="T3" fmla="*/ 29 h 401"/>
                <a:gd name="T4" fmla="*/ 300 w 346"/>
                <a:gd name="T5" fmla="*/ 29 h 401"/>
                <a:gd name="T6" fmla="*/ 300 w 346"/>
                <a:gd name="T7" fmla="*/ 130 h 401"/>
                <a:gd name="T8" fmla="*/ 176 w 346"/>
                <a:gd name="T9" fmla="*/ 254 h 401"/>
                <a:gd name="T10" fmla="*/ 174 w 346"/>
                <a:gd name="T11" fmla="*/ 254 h 401"/>
                <a:gd name="T12" fmla="*/ 173 w 346"/>
                <a:gd name="T13" fmla="*/ 254 h 401"/>
                <a:gd name="T14" fmla="*/ 173 w 346"/>
                <a:gd name="T15" fmla="*/ 254 h 401"/>
                <a:gd name="T16" fmla="*/ 170 w 346"/>
                <a:gd name="T17" fmla="*/ 254 h 401"/>
                <a:gd name="T18" fmla="*/ 46 w 346"/>
                <a:gd name="T19" fmla="*/ 130 h 401"/>
                <a:gd name="T20" fmla="*/ 46 w 346"/>
                <a:gd name="T21" fmla="*/ 29 h 401"/>
                <a:gd name="T22" fmla="*/ 0 w 346"/>
                <a:gd name="T23" fmla="*/ 29 h 401"/>
                <a:gd name="T24" fmla="*/ 0 w 346"/>
                <a:gd name="T25" fmla="*/ 130 h 401"/>
                <a:gd name="T26" fmla="*/ 146 w 346"/>
                <a:gd name="T27" fmla="*/ 299 h 401"/>
                <a:gd name="T28" fmla="*/ 146 w 346"/>
                <a:gd name="T29" fmla="*/ 372 h 401"/>
                <a:gd name="T30" fmla="*/ 42 w 346"/>
                <a:gd name="T31" fmla="*/ 401 h 401"/>
                <a:gd name="T32" fmla="*/ 304 w 346"/>
                <a:gd name="T33" fmla="*/ 401 h 401"/>
                <a:gd name="T34" fmla="*/ 200 w 346"/>
                <a:gd name="T35" fmla="*/ 371 h 401"/>
                <a:gd name="T36" fmla="*/ 200 w 346"/>
                <a:gd name="T37" fmla="*/ 299 h 401"/>
                <a:gd name="T38" fmla="*/ 346 w 346"/>
                <a:gd name="T39" fmla="*/ 13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6" h="401">
                  <a:moveTo>
                    <a:pt x="346" y="130"/>
                  </a:moveTo>
                  <a:lnTo>
                    <a:pt x="346" y="29"/>
                  </a:lnTo>
                  <a:cubicBezTo>
                    <a:pt x="346" y="0"/>
                    <a:pt x="300" y="0"/>
                    <a:pt x="300" y="29"/>
                  </a:cubicBezTo>
                  <a:lnTo>
                    <a:pt x="300" y="130"/>
                  </a:lnTo>
                  <a:cubicBezTo>
                    <a:pt x="300" y="199"/>
                    <a:pt x="245" y="254"/>
                    <a:pt x="176" y="254"/>
                  </a:cubicBezTo>
                  <a:cubicBezTo>
                    <a:pt x="176" y="254"/>
                    <a:pt x="175" y="254"/>
                    <a:pt x="174" y="254"/>
                  </a:cubicBezTo>
                  <a:lnTo>
                    <a:pt x="173" y="254"/>
                  </a:lnTo>
                  <a:lnTo>
                    <a:pt x="173" y="254"/>
                  </a:lnTo>
                  <a:cubicBezTo>
                    <a:pt x="172" y="254"/>
                    <a:pt x="171" y="254"/>
                    <a:pt x="170" y="254"/>
                  </a:cubicBezTo>
                  <a:cubicBezTo>
                    <a:pt x="102" y="254"/>
                    <a:pt x="46" y="199"/>
                    <a:pt x="46" y="130"/>
                  </a:cubicBezTo>
                  <a:lnTo>
                    <a:pt x="46" y="29"/>
                  </a:lnTo>
                  <a:cubicBezTo>
                    <a:pt x="46" y="0"/>
                    <a:pt x="0" y="0"/>
                    <a:pt x="0" y="29"/>
                  </a:cubicBezTo>
                  <a:cubicBezTo>
                    <a:pt x="0" y="43"/>
                    <a:pt x="0" y="130"/>
                    <a:pt x="0" y="130"/>
                  </a:cubicBezTo>
                  <a:cubicBezTo>
                    <a:pt x="0" y="216"/>
                    <a:pt x="63" y="287"/>
                    <a:pt x="146" y="299"/>
                  </a:cubicBezTo>
                  <a:lnTo>
                    <a:pt x="146" y="372"/>
                  </a:lnTo>
                  <a:lnTo>
                    <a:pt x="42" y="401"/>
                  </a:lnTo>
                  <a:lnTo>
                    <a:pt x="304" y="401"/>
                  </a:lnTo>
                  <a:lnTo>
                    <a:pt x="200" y="371"/>
                  </a:lnTo>
                  <a:lnTo>
                    <a:pt x="200" y="299"/>
                  </a:lnTo>
                  <a:cubicBezTo>
                    <a:pt x="283" y="287"/>
                    <a:pt x="346" y="216"/>
                    <a:pt x="346" y="1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7770486" y="1859444"/>
              <a:ext cx="138452" cy="298818"/>
            </a:xfrm>
            <a:custGeom>
              <a:avLst/>
              <a:gdLst>
                <a:gd name="T0" fmla="*/ 83 w 168"/>
                <a:gd name="T1" fmla="*/ 365 h 365"/>
                <a:gd name="T2" fmla="*/ 84 w 168"/>
                <a:gd name="T3" fmla="*/ 365 h 365"/>
                <a:gd name="T4" fmla="*/ 86 w 168"/>
                <a:gd name="T5" fmla="*/ 365 h 365"/>
                <a:gd name="T6" fmla="*/ 168 w 168"/>
                <a:gd name="T7" fmla="*/ 282 h 365"/>
                <a:gd name="T8" fmla="*/ 168 w 168"/>
                <a:gd name="T9" fmla="*/ 83 h 365"/>
                <a:gd name="T10" fmla="*/ 86 w 168"/>
                <a:gd name="T11" fmla="*/ 0 h 365"/>
                <a:gd name="T12" fmla="*/ 84 w 168"/>
                <a:gd name="T13" fmla="*/ 0 h 365"/>
                <a:gd name="T14" fmla="*/ 83 w 168"/>
                <a:gd name="T15" fmla="*/ 0 h 365"/>
                <a:gd name="T16" fmla="*/ 0 w 168"/>
                <a:gd name="T17" fmla="*/ 83 h 365"/>
                <a:gd name="T18" fmla="*/ 0 w 168"/>
                <a:gd name="T19" fmla="*/ 282 h 365"/>
                <a:gd name="T20" fmla="*/ 83 w 168"/>
                <a:gd name="T21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365">
                  <a:moveTo>
                    <a:pt x="83" y="365"/>
                  </a:moveTo>
                  <a:cubicBezTo>
                    <a:pt x="83" y="365"/>
                    <a:pt x="84" y="365"/>
                    <a:pt x="84" y="365"/>
                  </a:cubicBezTo>
                  <a:cubicBezTo>
                    <a:pt x="85" y="365"/>
                    <a:pt x="85" y="365"/>
                    <a:pt x="86" y="365"/>
                  </a:cubicBezTo>
                  <a:cubicBezTo>
                    <a:pt x="131" y="365"/>
                    <a:pt x="168" y="328"/>
                    <a:pt x="168" y="282"/>
                  </a:cubicBezTo>
                  <a:lnTo>
                    <a:pt x="168" y="83"/>
                  </a:lnTo>
                  <a:cubicBezTo>
                    <a:pt x="168" y="37"/>
                    <a:pt x="131" y="0"/>
                    <a:pt x="86" y="0"/>
                  </a:cubicBezTo>
                  <a:cubicBezTo>
                    <a:pt x="85" y="0"/>
                    <a:pt x="85" y="0"/>
                    <a:pt x="84" y="0"/>
                  </a:cubicBezTo>
                  <a:cubicBezTo>
                    <a:pt x="84" y="0"/>
                    <a:pt x="83" y="0"/>
                    <a:pt x="83" y="0"/>
                  </a:cubicBezTo>
                  <a:cubicBezTo>
                    <a:pt x="37" y="0"/>
                    <a:pt x="0" y="37"/>
                    <a:pt x="0" y="83"/>
                  </a:cubicBezTo>
                  <a:lnTo>
                    <a:pt x="0" y="282"/>
                  </a:lnTo>
                  <a:cubicBezTo>
                    <a:pt x="0" y="328"/>
                    <a:pt x="37" y="365"/>
                    <a:pt x="83" y="3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3382888" y="1099968"/>
              <a:ext cx="361952" cy="494730"/>
            </a:xfrm>
            <a:custGeom>
              <a:avLst/>
              <a:gdLst>
                <a:gd name="T0" fmla="*/ 58 w 443"/>
                <a:gd name="T1" fmla="*/ 98 h 605"/>
                <a:gd name="T2" fmla="*/ 49 w 443"/>
                <a:gd name="T3" fmla="*/ 605 h 605"/>
                <a:gd name="T4" fmla="*/ 443 w 443"/>
                <a:gd name="T5" fmla="*/ 149 h 605"/>
                <a:gd name="T6" fmla="*/ 410 w 443"/>
                <a:gd name="T7" fmla="*/ 159 h 605"/>
                <a:gd name="T8" fmla="*/ 51 w 443"/>
                <a:gd name="T9" fmla="*/ 570 h 605"/>
                <a:gd name="T10" fmla="*/ 192 w 443"/>
                <a:gd name="T11" fmla="*/ 64 h 605"/>
                <a:gd name="T12" fmla="*/ 252 w 443"/>
                <a:gd name="T13" fmla="*/ 64 h 605"/>
                <a:gd name="T14" fmla="*/ 221 w 443"/>
                <a:gd name="T15" fmla="*/ 96 h 605"/>
                <a:gd name="T16" fmla="*/ 155 w 443"/>
                <a:gd name="T17" fmla="*/ 66 h 605"/>
                <a:gd name="T18" fmla="*/ 81 w 443"/>
                <a:gd name="T19" fmla="*/ 153 h 605"/>
                <a:gd name="T20" fmla="*/ 362 w 443"/>
                <a:gd name="T21" fmla="*/ 153 h 605"/>
                <a:gd name="T22" fmla="*/ 288 w 443"/>
                <a:gd name="T23" fmla="*/ 66 h 605"/>
                <a:gd name="T24" fmla="*/ 155 w 443"/>
                <a:gd name="T25" fmla="*/ 66 h 605"/>
                <a:gd name="T26" fmla="*/ 156 w 443"/>
                <a:gd name="T27" fmla="*/ 459 h 605"/>
                <a:gd name="T28" fmla="*/ 107 w 443"/>
                <a:gd name="T29" fmla="*/ 473 h 605"/>
                <a:gd name="T30" fmla="*/ 97 w 443"/>
                <a:gd name="T31" fmla="*/ 484 h 605"/>
                <a:gd name="T32" fmla="*/ 156 w 443"/>
                <a:gd name="T33" fmla="*/ 489 h 605"/>
                <a:gd name="T34" fmla="*/ 94 w 443"/>
                <a:gd name="T35" fmla="*/ 519 h 605"/>
                <a:gd name="T36" fmla="*/ 172 w 443"/>
                <a:gd name="T37" fmla="*/ 481 h 605"/>
                <a:gd name="T38" fmla="*/ 172 w 443"/>
                <a:gd name="T39" fmla="*/ 456 h 605"/>
                <a:gd name="T40" fmla="*/ 78 w 443"/>
                <a:gd name="T41" fmla="*/ 461 h 605"/>
                <a:gd name="T42" fmla="*/ 152 w 443"/>
                <a:gd name="T43" fmla="*/ 539 h 605"/>
                <a:gd name="T44" fmla="*/ 152 w 443"/>
                <a:gd name="T45" fmla="*/ 237 h 605"/>
                <a:gd name="T46" fmla="*/ 107 w 443"/>
                <a:gd name="T47" fmla="*/ 251 h 605"/>
                <a:gd name="T48" fmla="*/ 123 w 443"/>
                <a:gd name="T49" fmla="*/ 291 h 605"/>
                <a:gd name="T50" fmla="*/ 94 w 443"/>
                <a:gd name="T51" fmla="*/ 302 h 605"/>
                <a:gd name="T52" fmla="*/ 152 w 443"/>
                <a:gd name="T53" fmla="*/ 222 h 605"/>
                <a:gd name="T54" fmla="*/ 78 w 443"/>
                <a:gd name="T55" fmla="*/ 300 h 605"/>
                <a:gd name="T56" fmla="*/ 171 w 443"/>
                <a:gd name="T57" fmla="*/ 255 h 605"/>
                <a:gd name="T58" fmla="*/ 170 w 443"/>
                <a:gd name="T59" fmla="*/ 234 h 605"/>
                <a:gd name="T60" fmla="*/ 156 w 443"/>
                <a:gd name="T61" fmla="*/ 357 h 605"/>
                <a:gd name="T62" fmla="*/ 97 w 443"/>
                <a:gd name="T63" fmla="*/ 372 h 605"/>
                <a:gd name="T64" fmla="*/ 156 w 443"/>
                <a:gd name="T65" fmla="*/ 412 h 605"/>
                <a:gd name="T66" fmla="*/ 171 w 443"/>
                <a:gd name="T67" fmla="*/ 345 h 605"/>
                <a:gd name="T68" fmla="*/ 78 w 443"/>
                <a:gd name="T69" fmla="*/ 349 h 605"/>
                <a:gd name="T70" fmla="*/ 156 w 443"/>
                <a:gd name="T71" fmla="*/ 427 h 605"/>
                <a:gd name="T72" fmla="*/ 205 w 443"/>
                <a:gd name="T73" fmla="*/ 330 h 605"/>
                <a:gd name="T74" fmla="*/ 232 w 443"/>
                <a:gd name="T75" fmla="*/ 513 h 605"/>
                <a:gd name="T76" fmla="*/ 356 w 443"/>
                <a:gd name="T77" fmla="*/ 475 h 605"/>
                <a:gd name="T78" fmla="*/ 227 w 443"/>
                <a:gd name="T79" fmla="*/ 508 h 605"/>
                <a:gd name="T80" fmla="*/ 356 w 443"/>
                <a:gd name="T81" fmla="*/ 360 h 605"/>
                <a:gd name="T82" fmla="*/ 227 w 443"/>
                <a:gd name="T83" fmla="*/ 291 h 605"/>
                <a:gd name="T84" fmla="*/ 227 w 443"/>
                <a:gd name="T85" fmla="*/ 25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43" h="605">
                  <a:moveTo>
                    <a:pt x="34" y="159"/>
                  </a:moveTo>
                  <a:cubicBezTo>
                    <a:pt x="34" y="142"/>
                    <a:pt x="42" y="134"/>
                    <a:pt x="58" y="133"/>
                  </a:cubicBezTo>
                  <a:lnTo>
                    <a:pt x="58" y="98"/>
                  </a:lnTo>
                  <a:cubicBezTo>
                    <a:pt x="27" y="99"/>
                    <a:pt x="0" y="118"/>
                    <a:pt x="0" y="149"/>
                  </a:cubicBezTo>
                  <a:lnTo>
                    <a:pt x="0" y="556"/>
                  </a:lnTo>
                  <a:cubicBezTo>
                    <a:pt x="0" y="581"/>
                    <a:pt x="24" y="605"/>
                    <a:pt x="49" y="605"/>
                  </a:cubicBezTo>
                  <a:lnTo>
                    <a:pt x="394" y="605"/>
                  </a:lnTo>
                  <a:cubicBezTo>
                    <a:pt x="419" y="605"/>
                    <a:pt x="443" y="581"/>
                    <a:pt x="443" y="556"/>
                  </a:cubicBezTo>
                  <a:lnTo>
                    <a:pt x="443" y="149"/>
                  </a:lnTo>
                  <a:cubicBezTo>
                    <a:pt x="443" y="118"/>
                    <a:pt x="416" y="99"/>
                    <a:pt x="385" y="98"/>
                  </a:cubicBezTo>
                  <a:lnTo>
                    <a:pt x="385" y="133"/>
                  </a:lnTo>
                  <a:cubicBezTo>
                    <a:pt x="402" y="134"/>
                    <a:pt x="410" y="142"/>
                    <a:pt x="410" y="159"/>
                  </a:cubicBezTo>
                  <a:lnTo>
                    <a:pt x="410" y="545"/>
                  </a:lnTo>
                  <a:cubicBezTo>
                    <a:pt x="410" y="557"/>
                    <a:pt x="404" y="570"/>
                    <a:pt x="393" y="570"/>
                  </a:cubicBezTo>
                  <a:lnTo>
                    <a:pt x="51" y="570"/>
                  </a:lnTo>
                  <a:cubicBezTo>
                    <a:pt x="37" y="570"/>
                    <a:pt x="34" y="556"/>
                    <a:pt x="34" y="542"/>
                  </a:cubicBezTo>
                  <a:lnTo>
                    <a:pt x="34" y="159"/>
                  </a:lnTo>
                  <a:close/>
                  <a:moveTo>
                    <a:pt x="192" y="64"/>
                  </a:moveTo>
                  <a:cubicBezTo>
                    <a:pt x="192" y="50"/>
                    <a:pt x="205" y="37"/>
                    <a:pt x="219" y="37"/>
                  </a:cubicBezTo>
                  <a:lnTo>
                    <a:pt x="224" y="37"/>
                  </a:lnTo>
                  <a:cubicBezTo>
                    <a:pt x="238" y="37"/>
                    <a:pt x="252" y="50"/>
                    <a:pt x="252" y="64"/>
                  </a:cubicBezTo>
                  <a:lnTo>
                    <a:pt x="252" y="67"/>
                  </a:lnTo>
                  <a:cubicBezTo>
                    <a:pt x="252" y="83"/>
                    <a:pt x="238" y="96"/>
                    <a:pt x="222" y="96"/>
                  </a:cubicBezTo>
                  <a:lnTo>
                    <a:pt x="221" y="96"/>
                  </a:lnTo>
                  <a:cubicBezTo>
                    <a:pt x="205" y="96"/>
                    <a:pt x="192" y="83"/>
                    <a:pt x="192" y="67"/>
                  </a:cubicBezTo>
                  <a:lnTo>
                    <a:pt x="192" y="64"/>
                  </a:lnTo>
                  <a:close/>
                  <a:moveTo>
                    <a:pt x="155" y="66"/>
                  </a:moveTo>
                  <a:lnTo>
                    <a:pt x="106" y="66"/>
                  </a:lnTo>
                  <a:cubicBezTo>
                    <a:pt x="89" y="66"/>
                    <a:pt x="81" y="74"/>
                    <a:pt x="81" y="90"/>
                  </a:cubicBezTo>
                  <a:lnTo>
                    <a:pt x="81" y="153"/>
                  </a:lnTo>
                  <a:cubicBezTo>
                    <a:pt x="81" y="164"/>
                    <a:pt x="88" y="175"/>
                    <a:pt x="98" y="175"/>
                  </a:cubicBezTo>
                  <a:lnTo>
                    <a:pt x="345" y="175"/>
                  </a:lnTo>
                  <a:cubicBezTo>
                    <a:pt x="355" y="175"/>
                    <a:pt x="362" y="164"/>
                    <a:pt x="362" y="153"/>
                  </a:cubicBezTo>
                  <a:lnTo>
                    <a:pt x="362" y="90"/>
                  </a:lnTo>
                  <a:cubicBezTo>
                    <a:pt x="362" y="74"/>
                    <a:pt x="354" y="66"/>
                    <a:pt x="337" y="66"/>
                  </a:cubicBezTo>
                  <a:lnTo>
                    <a:pt x="288" y="66"/>
                  </a:lnTo>
                  <a:cubicBezTo>
                    <a:pt x="288" y="32"/>
                    <a:pt x="260" y="0"/>
                    <a:pt x="227" y="0"/>
                  </a:cubicBezTo>
                  <a:lnTo>
                    <a:pt x="216" y="0"/>
                  </a:lnTo>
                  <a:cubicBezTo>
                    <a:pt x="184" y="0"/>
                    <a:pt x="155" y="32"/>
                    <a:pt x="155" y="66"/>
                  </a:cubicBezTo>
                  <a:close/>
                  <a:moveTo>
                    <a:pt x="94" y="464"/>
                  </a:moveTo>
                  <a:cubicBezTo>
                    <a:pt x="94" y="460"/>
                    <a:pt x="95" y="459"/>
                    <a:pt x="98" y="459"/>
                  </a:cubicBezTo>
                  <a:lnTo>
                    <a:pt x="156" y="459"/>
                  </a:lnTo>
                  <a:lnTo>
                    <a:pt x="156" y="464"/>
                  </a:lnTo>
                  <a:cubicBezTo>
                    <a:pt x="156" y="469"/>
                    <a:pt x="132" y="483"/>
                    <a:pt x="127" y="485"/>
                  </a:cubicBezTo>
                  <a:cubicBezTo>
                    <a:pt x="123" y="482"/>
                    <a:pt x="114" y="473"/>
                    <a:pt x="107" y="473"/>
                  </a:cubicBezTo>
                  <a:lnTo>
                    <a:pt x="106" y="473"/>
                  </a:lnTo>
                  <a:cubicBezTo>
                    <a:pt x="102" y="473"/>
                    <a:pt x="97" y="479"/>
                    <a:pt x="97" y="482"/>
                  </a:cubicBezTo>
                  <a:lnTo>
                    <a:pt x="97" y="484"/>
                  </a:lnTo>
                  <a:cubicBezTo>
                    <a:pt x="97" y="488"/>
                    <a:pt x="118" y="511"/>
                    <a:pt x="123" y="511"/>
                  </a:cubicBezTo>
                  <a:lnTo>
                    <a:pt x="124" y="511"/>
                  </a:lnTo>
                  <a:cubicBezTo>
                    <a:pt x="128" y="511"/>
                    <a:pt x="152" y="492"/>
                    <a:pt x="156" y="489"/>
                  </a:cubicBezTo>
                  <a:cubicBezTo>
                    <a:pt x="156" y="497"/>
                    <a:pt x="160" y="524"/>
                    <a:pt x="152" y="524"/>
                  </a:cubicBezTo>
                  <a:lnTo>
                    <a:pt x="98" y="524"/>
                  </a:lnTo>
                  <a:cubicBezTo>
                    <a:pt x="95" y="524"/>
                    <a:pt x="94" y="523"/>
                    <a:pt x="94" y="519"/>
                  </a:cubicBezTo>
                  <a:lnTo>
                    <a:pt x="94" y="464"/>
                  </a:lnTo>
                  <a:close/>
                  <a:moveTo>
                    <a:pt x="152" y="539"/>
                  </a:moveTo>
                  <a:cubicBezTo>
                    <a:pt x="181" y="539"/>
                    <a:pt x="170" y="508"/>
                    <a:pt x="172" y="481"/>
                  </a:cubicBezTo>
                  <a:cubicBezTo>
                    <a:pt x="173" y="467"/>
                    <a:pt x="207" y="455"/>
                    <a:pt x="210" y="443"/>
                  </a:cubicBezTo>
                  <a:lnTo>
                    <a:pt x="206" y="443"/>
                  </a:lnTo>
                  <a:cubicBezTo>
                    <a:pt x="195" y="443"/>
                    <a:pt x="179" y="452"/>
                    <a:pt x="172" y="456"/>
                  </a:cubicBezTo>
                  <a:cubicBezTo>
                    <a:pt x="168" y="451"/>
                    <a:pt x="164" y="444"/>
                    <a:pt x="155" y="444"/>
                  </a:cubicBezTo>
                  <a:lnTo>
                    <a:pt x="95" y="444"/>
                  </a:lnTo>
                  <a:cubicBezTo>
                    <a:pt x="86" y="444"/>
                    <a:pt x="78" y="452"/>
                    <a:pt x="78" y="461"/>
                  </a:cubicBezTo>
                  <a:lnTo>
                    <a:pt x="78" y="522"/>
                  </a:lnTo>
                  <a:cubicBezTo>
                    <a:pt x="78" y="533"/>
                    <a:pt x="87" y="539"/>
                    <a:pt x="98" y="539"/>
                  </a:cubicBezTo>
                  <a:lnTo>
                    <a:pt x="152" y="539"/>
                  </a:lnTo>
                  <a:close/>
                  <a:moveTo>
                    <a:pt x="94" y="242"/>
                  </a:moveTo>
                  <a:cubicBezTo>
                    <a:pt x="94" y="238"/>
                    <a:pt x="95" y="237"/>
                    <a:pt x="98" y="237"/>
                  </a:cubicBezTo>
                  <a:lnTo>
                    <a:pt x="152" y="237"/>
                  </a:lnTo>
                  <a:cubicBezTo>
                    <a:pt x="155" y="237"/>
                    <a:pt x="156" y="238"/>
                    <a:pt x="156" y="242"/>
                  </a:cubicBezTo>
                  <a:cubicBezTo>
                    <a:pt x="156" y="246"/>
                    <a:pt x="130" y="263"/>
                    <a:pt x="127" y="263"/>
                  </a:cubicBezTo>
                  <a:cubicBezTo>
                    <a:pt x="124" y="263"/>
                    <a:pt x="116" y="251"/>
                    <a:pt x="107" y="251"/>
                  </a:cubicBezTo>
                  <a:cubicBezTo>
                    <a:pt x="103" y="251"/>
                    <a:pt x="97" y="256"/>
                    <a:pt x="97" y="260"/>
                  </a:cubicBezTo>
                  <a:lnTo>
                    <a:pt x="97" y="262"/>
                  </a:lnTo>
                  <a:cubicBezTo>
                    <a:pt x="97" y="268"/>
                    <a:pt x="118" y="288"/>
                    <a:pt x="123" y="291"/>
                  </a:cubicBezTo>
                  <a:lnTo>
                    <a:pt x="156" y="266"/>
                  </a:lnTo>
                  <a:lnTo>
                    <a:pt x="156" y="302"/>
                  </a:lnTo>
                  <a:lnTo>
                    <a:pt x="94" y="302"/>
                  </a:lnTo>
                  <a:lnTo>
                    <a:pt x="94" y="242"/>
                  </a:lnTo>
                  <a:close/>
                  <a:moveTo>
                    <a:pt x="170" y="234"/>
                  </a:moveTo>
                  <a:cubicBezTo>
                    <a:pt x="168" y="226"/>
                    <a:pt x="162" y="222"/>
                    <a:pt x="152" y="222"/>
                  </a:cubicBezTo>
                  <a:lnTo>
                    <a:pt x="98" y="222"/>
                  </a:lnTo>
                  <a:cubicBezTo>
                    <a:pt x="87" y="222"/>
                    <a:pt x="78" y="229"/>
                    <a:pt x="78" y="239"/>
                  </a:cubicBezTo>
                  <a:lnTo>
                    <a:pt x="78" y="300"/>
                  </a:lnTo>
                  <a:cubicBezTo>
                    <a:pt x="78" y="309"/>
                    <a:pt x="86" y="317"/>
                    <a:pt x="95" y="317"/>
                  </a:cubicBezTo>
                  <a:lnTo>
                    <a:pt x="155" y="317"/>
                  </a:lnTo>
                  <a:cubicBezTo>
                    <a:pt x="179" y="317"/>
                    <a:pt x="172" y="279"/>
                    <a:pt x="171" y="255"/>
                  </a:cubicBezTo>
                  <a:lnTo>
                    <a:pt x="210" y="222"/>
                  </a:lnTo>
                  <a:cubicBezTo>
                    <a:pt x="210" y="222"/>
                    <a:pt x="207" y="221"/>
                    <a:pt x="207" y="221"/>
                  </a:cubicBezTo>
                  <a:cubicBezTo>
                    <a:pt x="192" y="221"/>
                    <a:pt x="180" y="234"/>
                    <a:pt x="170" y="234"/>
                  </a:cubicBezTo>
                  <a:close/>
                  <a:moveTo>
                    <a:pt x="94" y="349"/>
                  </a:moveTo>
                  <a:lnTo>
                    <a:pt x="156" y="349"/>
                  </a:lnTo>
                  <a:lnTo>
                    <a:pt x="156" y="357"/>
                  </a:lnTo>
                  <a:lnTo>
                    <a:pt x="127" y="375"/>
                  </a:lnTo>
                  <a:lnTo>
                    <a:pt x="108" y="361"/>
                  </a:lnTo>
                  <a:cubicBezTo>
                    <a:pt x="103" y="364"/>
                    <a:pt x="97" y="365"/>
                    <a:pt x="97" y="372"/>
                  </a:cubicBezTo>
                  <a:cubicBezTo>
                    <a:pt x="97" y="377"/>
                    <a:pt x="118" y="401"/>
                    <a:pt x="123" y="401"/>
                  </a:cubicBezTo>
                  <a:cubicBezTo>
                    <a:pt x="130" y="401"/>
                    <a:pt x="148" y="380"/>
                    <a:pt x="156" y="378"/>
                  </a:cubicBezTo>
                  <a:lnTo>
                    <a:pt x="156" y="412"/>
                  </a:lnTo>
                  <a:lnTo>
                    <a:pt x="94" y="412"/>
                  </a:lnTo>
                  <a:lnTo>
                    <a:pt x="94" y="349"/>
                  </a:lnTo>
                  <a:close/>
                  <a:moveTo>
                    <a:pt x="171" y="345"/>
                  </a:moveTo>
                  <a:cubicBezTo>
                    <a:pt x="169" y="340"/>
                    <a:pt x="165" y="334"/>
                    <a:pt x="156" y="334"/>
                  </a:cubicBezTo>
                  <a:lnTo>
                    <a:pt x="94" y="334"/>
                  </a:lnTo>
                  <a:cubicBezTo>
                    <a:pt x="86" y="334"/>
                    <a:pt x="78" y="341"/>
                    <a:pt x="78" y="349"/>
                  </a:cubicBezTo>
                  <a:lnTo>
                    <a:pt x="78" y="412"/>
                  </a:lnTo>
                  <a:cubicBezTo>
                    <a:pt x="78" y="420"/>
                    <a:pt x="86" y="427"/>
                    <a:pt x="94" y="427"/>
                  </a:cubicBezTo>
                  <a:lnTo>
                    <a:pt x="156" y="427"/>
                  </a:lnTo>
                  <a:cubicBezTo>
                    <a:pt x="179" y="427"/>
                    <a:pt x="172" y="388"/>
                    <a:pt x="171" y="365"/>
                  </a:cubicBezTo>
                  <a:lnTo>
                    <a:pt x="210" y="333"/>
                  </a:lnTo>
                  <a:lnTo>
                    <a:pt x="205" y="330"/>
                  </a:lnTo>
                  <a:lnTo>
                    <a:pt x="171" y="345"/>
                  </a:lnTo>
                  <a:close/>
                  <a:moveTo>
                    <a:pt x="227" y="508"/>
                  </a:moveTo>
                  <a:cubicBezTo>
                    <a:pt x="227" y="512"/>
                    <a:pt x="228" y="513"/>
                    <a:pt x="232" y="513"/>
                  </a:cubicBezTo>
                  <a:lnTo>
                    <a:pt x="351" y="513"/>
                  </a:lnTo>
                  <a:cubicBezTo>
                    <a:pt x="355" y="513"/>
                    <a:pt x="356" y="512"/>
                    <a:pt x="356" y="508"/>
                  </a:cubicBezTo>
                  <a:lnTo>
                    <a:pt x="356" y="475"/>
                  </a:lnTo>
                  <a:cubicBezTo>
                    <a:pt x="356" y="471"/>
                    <a:pt x="355" y="470"/>
                    <a:pt x="351" y="470"/>
                  </a:cubicBezTo>
                  <a:lnTo>
                    <a:pt x="227" y="470"/>
                  </a:lnTo>
                  <a:lnTo>
                    <a:pt x="227" y="508"/>
                  </a:lnTo>
                  <a:close/>
                  <a:moveTo>
                    <a:pt x="227" y="401"/>
                  </a:moveTo>
                  <a:lnTo>
                    <a:pt x="356" y="401"/>
                  </a:lnTo>
                  <a:lnTo>
                    <a:pt x="356" y="360"/>
                  </a:lnTo>
                  <a:lnTo>
                    <a:pt x="227" y="360"/>
                  </a:lnTo>
                  <a:lnTo>
                    <a:pt x="227" y="401"/>
                  </a:lnTo>
                  <a:close/>
                  <a:moveTo>
                    <a:pt x="227" y="291"/>
                  </a:moveTo>
                  <a:lnTo>
                    <a:pt x="321" y="291"/>
                  </a:lnTo>
                  <a:lnTo>
                    <a:pt x="321" y="250"/>
                  </a:lnTo>
                  <a:lnTo>
                    <a:pt x="227" y="250"/>
                  </a:lnTo>
                  <a:lnTo>
                    <a:pt x="227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2294508" y="1090072"/>
              <a:ext cx="553807" cy="514520"/>
            </a:xfrm>
            <a:custGeom>
              <a:avLst/>
              <a:gdLst>
                <a:gd name="T0" fmla="*/ 373 w 678"/>
                <a:gd name="T1" fmla="*/ 551 h 630"/>
                <a:gd name="T2" fmla="*/ 280 w 678"/>
                <a:gd name="T3" fmla="*/ 593 h 630"/>
                <a:gd name="T4" fmla="*/ 190 w 678"/>
                <a:gd name="T5" fmla="*/ 21 h 630"/>
                <a:gd name="T6" fmla="*/ 210 w 678"/>
                <a:gd name="T7" fmla="*/ 34 h 630"/>
                <a:gd name="T8" fmla="*/ 342 w 678"/>
                <a:gd name="T9" fmla="*/ 1 h 630"/>
                <a:gd name="T10" fmla="*/ 169 w 678"/>
                <a:gd name="T11" fmla="*/ 25 h 630"/>
                <a:gd name="T12" fmla="*/ 207 w 678"/>
                <a:gd name="T13" fmla="*/ 62 h 630"/>
                <a:gd name="T14" fmla="*/ 199 w 678"/>
                <a:gd name="T15" fmla="*/ 340 h 630"/>
                <a:gd name="T16" fmla="*/ 161 w 678"/>
                <a:gd name="T17" fmla="*/ 304 h 630"/>
                <a:gd name="T18" fmla="*/ 169 w 678"/>
                <a:gd name="T19" fmla="*/ 25 h 630"/>
                <a:gd name="T20" fmla="*/ 309 w 678"/>
                <a:gd name="T21" fmla="*/ 120 h 630"/>
                <a:gd name="T22" fmla="*/ 467 w 678"/>
                <a:gd name="T23" fmla="*/ 102 h 630"/>
                <a:gd name="T24" fmla="*/ 291 w 678"/>
                <a:gd name="T25" fmla="*/ 109 h 630"/>
                <a:gd name="T26" fmla="*/ 300 w 678"/>
                <a:gd name="T27" fmla="*/ 133 h 630"/>
                <a:gd name="T28" fmla="*/ 308 w 678"/>
                <a:gd name="T29" fmla="*/ 422 h 630"/>
                <a:gd name="T30" fmla="*/ 270 w 678"/>
                <a:gd name="T31" fmla="*/ 410 h 630"/>
                <a:gd name="T32" fmla="*/ 263 w 678"/>
                <a:gd name="T33" fmla="*/ 122 h 630"/>
                <a:gd name="T34" fmla="*/ 322 w 678"/>
                <a:gd name="T35" fmla="*/ 145 h 630"/>
                <a:gd name="T36" fmla="*/ 511 w 678"/>
                <a:gd name="T37" fmla="*/ 145 h 630"/>
                <a:gd name="T38" fmla="*/ 486 w 678"/>
                <a:gd name="T39" fmla="*/ 406 h 630"/>
                <a:gd name="T40" fmla="*/ 322 w 678"/>
                <a:gd name="T41" fmla="*/ 145 h 630"/>
                <a:gd name="T42" fmla="*/ 481 w 678"/>
                <a:gd name="T43" fmla="*/ 166 h 630"/>
                <a:gd name="T44" fmla="*/ 354 w 678"/>
                <a:gd name="T45" fmla="*/ 240 h 630"/>
                <a:gd name="T46" fmla="*/ 221 w 678"/>
                <a:gd name="T47" fmla="*/ 56 h 630"/>
                <a:gd name="T48" fmla="*/ 410 w 678"/>
                <a:gd name="T49" fmla="*/ 56 h 630"/>
                <a:gd name="T50" fmla="*/ 255 w 678"/>
                <a:gd name="T51" fmla="*/ 83 h 630"/>
                <a:gd name="T52" fmla="*/ 240 w 678"/>
                <a:gd name="T53" fmla="*/ 335 h 630"/>
                <a:gd name="T54" fmla="*/ 221 w 678"/>
                <a:gd name="T55" fmla="*/ 56 h 630"/>
                <a:gd name="T56" fmla="*/ 134 w 678"/>
                <a:gd name="T57" fmla="*/ 188 h 630"/>
                <a:gd name="T58" fmla="*/ 104 w 678"/>
                <a:gd name="T59" fmla="*/ 135 h 630"/>
                <a:gd name="T60" fmla="*/ 54 w 678"/>
                <a:gd name="T61" fmla="*/ 467 h 630"/>
                <a:gd name="T62" fmla="*/ 90 w 678"/>
                <a:gd name="T63" fmla="*/ 515 h 630"/>
                <a:gd name="T64" fmla="*/ 0 w 678"/>
                <a:gd name="T65" fmla="*/ 630 h 630"/>
                <a:gd name="T66" fmla="*/ 678 w 678"/>
                <a:gd name="T67" fmla="*/ 586 h 630"/>
                <a:gd name="T68" fmla="*/ 621 w 678"/>
                <a:gd name="T69" fmla="*/ 467 h 630"/>
                <a:gd name="T70" fmla="*/ 571 w 678"/>
                <a:gd name="T71" fmla="*/ 135 h 630"/>
                <a:gd name="T72" fmla="*/ 541 w 678"/>
                <a:gd name="T73" fmla="*/ 188 h 630"/>
                <a:gd name="T74" fmla="*/ 573 w 678"/>
                <a:gd name="T75" fmla="*/ 474 h 630"/>
                <a:gd name="T76" fmla="*/ 101 w 678"/>
                <a:gd name="T77" fmla="*/ 18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8" h="630">
                  <a:moveTo>
                    <a:pt x="301" y="551"/>
                  </a:moveTo>
                  <a:lnTo>
                    <a:pt x="373" y="551"/>
                  </a:lnTo>
                  <a:lnTo>
                    <a:pt x="398" y="593"/>
                  </a:lnTo>
                  <a:lnTo>
                    <a:pt x="280" y="593"/>
                  </a:lnTo>
                  <a:lnTo>
                    <a:pt x="301" y="551"/>
                  </a:lnTo>
                  <a:close/>
                  <a:moveTo>
                    <a:pt x="190" y="21"/>
                  </a:moveTo>
                  <a:lnTo>
                    <a:pt x="207" y="32"/>
                  </a:lnTo>
                  <a:cubicBezTo>
                    <a:pt x="208" y="32"/>
                    <a:pt x="209" y="33"/>
                    <a:pt x="210" y="34"/>
                  </a:cubicBezTo>
                  <a:lnTo>
                    <a:pt x="366" y="14"/>
                  </a:lnTo>
                  <a:cubicBezTo>
                    <a:pt x="362" y="5"/>
                    <a:pt x="353" y="0"/>
                    <a:pt x="342" y="1"/>
                  </a:cubicBezTo>
                  <a:lnTo>
                    <a:pt x="190" y="21"/>
                  </a:lnTo>
                  <a:close/>
                  <a:moveTo>
                    <a:pt x="169" y="25"/>
                  </a:moveTo>
                  <a:lnTo>
                    <a:pt x="199" y="44"/>
                  </a:lnTo>
                  <a:cubicBezTo>
                    <a:pt x="203" y="47"/>
                    <a:pt x="207" y="55"/>
                    <a:pt x="207" y="62"/>
                  </a:cubicBezTo>
                  <a:lnTo>
                    <a:pt x="207" y="333"/>
                  </a:lnTo>
                  <a:cubicBezTo>
                    <a:pt x="207" y="340"/>
                    <a:pt x="203" y="343"/>
                    <a:pt x="199" y="340"/>
                  </a:cubicBezTo>
                  <a:lnTo>
                    <a:pt x="169" y="322"/>
                  </a:lnTo>
                  <a:cubicBezTo>
                    <a:pt x="165" y="319"/>
                    <a:pt x="161" y="311"/>
                    <a:pt x="161" y="304"/>
                  </a:cubicBezTo>
                  <a:lnTo>
                    <a:pt x="161" y="33"/>
                  </a:lnTo>
                  <a:cubicBezTo>
                    <a:pt x="161" y="26"/>
                    <a:pt x="165" y="23"/>
                    <a:pt x="169" y="25"/>
                  </a:cubicBezTo>
                  <a:close/>
                  <a:moveTo>
                    <a:pt x="291" y="109"/>
                  </a:moveTo>
                  <a:lnTo>
                    <a:pt x="309" y="120"/>
                  </a:lnTo>
                  <a:cubicBezTo>
                    <a:pt x="310" y="121"/>
                    <a:pt x="310" y="122"/>
                    <a:pt x="311" y="122"/>
                  </a:cubicBezTo>
                  <a:lnTo>
                    <a:pt x="467" y="102"/>
                  </a:lnTo>
                  <a:cubicBezTo>
                    <a:pt x="464" y="94"/>
                    <a:pt x="454" y="88"/>
                    <a:pt x="443" y="90"/>
                  </a:cubicBezTo>
                  <a:lnTo>
                    <a:pt x="291" y="109"/>
                  </a:lnTo>
                  <a:close/>
                  <a:moveTo>
                    <a:pt x="270" y="114"/>
                  </a:moveTo>
                  <a:lnTo>
                    <a:pt x="300" y="133"/>
                  </a:lnTo>
                  <a:cubicBezTo>
                    <a:pt x="304" y="136"/>
                    <a:pt x="308" y="144"/>
                    <a:pt x="308" y="151"/>
                  </a:cubicBezTo>
                  <a:lnTo>
                    <a:pt x="308" y="422"/>
                  </a:lnTo>
                  <a:cubicBezTo>
                    <a:pt x="308" y="428"/>
                    <a:pt x="304" y="432"/>
                    <a:pt x="300" y="429"/>
                  </a:cubicBezTo>
                  <a:lnTo>
                    <a:pt x="270" y="410"/>
                  </a:lnTo>
                  <a:cubicBezTo>
                    <a:pt x="266" y="407"/>
                    <a:pt x="263" y="400"/>
                    <a:pt x="263" y="393"/>
                  </a:cubicBezTo>
                  <a:lnTo>
                    <a:pt x="263" y="122"/>
                  </a:lnTo>
                  <a:cubicBezTo>
                    <a:pt x="263" y="115"/>
                    <a:pt x="266" y="111"/>
                    <a:pt x="270" y="114"/>
                  </a:cubicBezTo>
                  <a:close/>
                  <a:moveTo>
                    <a:pt x="322" y="145"/>
                  </a:moveTo>
                  <a:lnTo>
                    <a:pt x="486" y="124"/>
                  </a:lnTo>
                  <a:cubicBezTo>
                    <a:pt x="500" y="122"/>
                    <a:pt x="511" y="131"/>
                    <a:pt x="511" y="145"/>
                  </a:cubicBezTo>
                  <a:lnTo>
                    <a:pt x="511" y="378"/>
                  </a:lnTo>
                  <a:cubicBezTo>
                    <a:pt x="511" y="391"/>
                    <a:pt x="500" y="404"/>
                    <a:pt x="486" y="406"/>
                  </a:cubicBezTo>
                  <a:lnTo>
                    <a:pt x="322" y="426"/>
                  </a:lnTo>
                  <a:lnTo>
                    <a:pt x="322" y="145"/>
                  </a:lnTo>
                  <a:close/>
                  <a:moveTo>
                    <a:pt x="354" y="183"/>
                  </a:moveTo>
                  <a:lnTo>
                    <a:pt x="481" y="166"/>
                  </a:lnTo>
                  <a:lnTo>
                    <a:pt x="481" y="224"/>
                  </a:lnTo>
                  <a:lnTo>
                    <a:pt x="354" y="240"/>
                  </a:lnTo>
                  <a:lnTo>
                    <a:pt x="354" y="183"/>
                  </a:lnTo>
                  <a:close/>
                  <a:moveTo>
                    <a:pt x="221" y="56"/>
                  </a:moveTo>
                  <a:lnTo>
                    <a:pt x="384" y="35"/>
                  </a:lnTo>
                  <a:cubicBezTo>
                    <a:pt x="398" y="33"/>
                    <a:pt x="410" y="43"/>
                    <a:pt x="410" y="56"/>
                  </a:cubicBezTo>
                  <a:lnTo>
                    <a:pt x="410" y="63"/>
                  </a:lnTo>
                  <a:lnTo>
                    <a:pt x="255" y="83"/>
                  </a:lnTo>
                  <a:cubicBezTo>
                    <a:pt x="244" y="86"/>
                    <a:pt x="240" y="93"/>
                    <a:pt x="240" y="107"/>
                  </a:cubicBezTo>
                  <a:lnTo>
                    <a:pt x="240" y="335"/>
                  </a:lnTo>
                  <a:lnTo>
                    <a:pt x="221" y="338"/>
                  </a:lnTo>
                  <a:lnTo>
                    <a:pt x="221" y="56"/>
                  </a:lnTo>
                  <a:close/>
                  <a:moveTo>
                    <a:pt x="101" y="188"/>
                  </a:moveTo>
                  <a:lnTo>
                    <a:pt x="134" y="188"/>
                  </a:lnTo>
                  <a:lnTo>
                    <a:pt x="134" y="135"/>
                  </a:lnTo>
                  <a:lnTo>
                    <a:pt x="104" y="135"/>
                  </a:lnTo>
                  <a:cubicBezTo>
                    <a:pt x="76" y="135"/>
                    <a:pt x="54" y="158"/>
                    <a:pt x="54" y="186"/>
                  </a:cubicBezTo>
                  <a:lnTo>
                    <a:pt x="54" y="467"/>
                  </a:lnTo>
                  <a:cubicBezTo>
                    <a:pt x="54" y="490"/>
                    <a:pt x="69" y="509"/>
                    <a:pt x="90" y="515"/>
                  </a:cubicBezTo>
                  <a:lnTo>
                    <a:pt x="90" y="515"/>
                  </a:lnTo>
                  <a:lnTo>
                    <a:pt x="0" y="586"/>
                  </a:lnTo>
                  <a:lnTo>
                    <a:pt x="0" y="630"/>
                  </a:lnTo>
                  <a:lnTo>
                    <a:pt x="678" y="630"/>
                  </a:lnTo>
                  <a:lnTo>
                    <a:pt x="678" y="586"/>
                  </a:lnTo>
                  <a:lnTo>
                    <a:pt x="582" y="516"/>
                  </a:lnTo>
                  <a:cubicBezTo>
                    <a:pt x="604" y="511"/>
                    <a:pt x="621" y="491"/>
                    <a:pt x="621" y="467"/>
                  </a:cubicBezTo>
                  <a:lnTo>
                    <a:pt x="621" y="186"/>
                  </a:lnTo>
                  <a:cubicBezTo>
                    <a:pt x="621" y="158"/>
                    <a:pt x="598" y="135"/>
                    <a:pt x="571" y="135"/>
                  </a:cubicBezTo>
                  <a:lnTo>
                    <a:pt x="541" y="135"/>
                  </a:lnTo>
                  <a:lnTo>
                    <a:pt x="541" y="188"/>
                  </a:lnTo>
                  <a:lnTo>
                    <a:pt x="573" y="188"/>
                  </a:lnTo>
                  <a:lnTo>
                    <a:pt x="573" y="474"/>
                  </a:lnTo>
                  <a:lnTo>
                    <a:pt x="101" y="474"/>
                  </a:lnTo>
                  <a:lnTo>
                    <a:pt x="101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5373504" y="1101944"/>
              <a:ext cx="557763" cy="492752"/>
            </a:xfrm>
            <a:custGeom>
              <a:avLst/>
              <a:gdLst>
                <a:gd name="T0" fmla="*/ 284 w 683"/>
                <a:gd name="T1" fmla="*/ 381 h 601"/>
                <a:gd name="T2" fmla="*/ 595 w 683"/>
                <a:gd name="T3" fmla="*/ 392 h 601"/>
                <a:gd name="T4" fmla="*/ 589 w 683"/>
                <a:gd name="T5" fmla="*/ 359 h 601"/>
                <a:gd name="T6" fmla="*/ 285 w 683"/>
                <a:gd name="T7" fmla="*/ 371 h 601"/>
                <a:gd name="T8" fmla="*/ 589 w 683"/>
                <a:gd name="T9" fmla="*/ 359 h 601"/>
                <a:gd name="T10" fmla="*/ 282 w 683"/>
                <a:gd name="T11" fmla="*/ 338 h 601"/>
                <a:gd name="T12" fmla="*/ 591 w 683"/>
                <a:gd name="T13" fmla="*/ 349 h 601"/>
                <a:gd name="T14" fmla="*/ 269 w 683"/>
                <a:gd name="T15" fmla="*/ 324 h 601"/>
                <a:gd name="T16" fmla="*/ 607 w 683"/>
                <a:gd name="T17" fmla="*/ 408 h 601"/>
                <a:gd name="T18" fmla="*/ 261 w 683"/>
                <a:gd name="T19" fmla="*/ 432 h 601"/>
                <a:gd name="T20" fmla="*/ 242 w 683"/>
                <a:gd name="T21" fmla="*/ 316 h 601"/>
                <a:gd name="T22" fmla="*/ 607 w 683"/>
                <a:gd name="T23" fmla="*/ 300 h 601"/>
                <a:gd name="T24" fmla="*/ 269 w 683"/>
                <a:gd name="T25" fmla="*/ 324 h 601"/>
                <a:gd name="T26" fmla="*/ 345 w 683"/>
                <a:gd name="T27" fmla="*/ 39 h 601"/>
                <a:gd name="T28" fmla="*/ 335 w 683"/>
                <a:gd name="T29" fmla="*/ 3 h 601"/>
                <a:gd name="T30" fmla="*/ 350 w 683"/>
                <a:gd name="T31" fmla="*/ 1 h 601"/>
                <a:gd name="T32" fmla="*/ 411 w 683"/>
                <a:gd name="T33" fmla="*/ 39 h 601"/>
                <a:gd name="T34" fmla="*/ 367 w 683"/>
                <a:gd name="T35" fmla="*/ 56 h 601"/>
                <a:gd name="T36" fmla="*/ 366 w 683"/>
                <a:gd name="T37" fmla="*/ 105 h 601"/>
                <a:gd name="T38" fmla="*/ 353 w 683"/>
                <a:gd name="T39" fmla="*/ 218 h 601"/>
                <a:gd name="T40" fmla="*/ 380 w 683"/>
                <a:gd name="T41" fmla="*/ 107 h 601"/>
                <a:gd name="T42" fmla="*/ 486 w 683"/>
                <a:gd name="T43" fmla="*/ 87 h 601"/>
                <a:gd name="T44" fmla="*/ 441 w 683"/>
                <a:gd name="T45" fmla="*/ 285 h 601"/>
                <a:gd name="T46" fmla="*/ 406 w 683"/>
                <a:gd name="T47" fmla="*/ 285 h 601"/>
                <a:gd name="T48" fmla="*/ 361 w 683"/>
                <a:gd name="T49" fmla="*/ 87 h 601"/>
                <a:gd name="T50" fmla="*/ 430 w 683"/>
                <a:gd name="T51" fmla="*/ 30 h 601"/>
                <a:gd name="T52" fmla="*/ 429 w 683"/>
                <a:gd name="T53" fmla="*/ 88 h 601"/>
                <a:gd name="T54" fmla="*/ 237 w 683"/>
                <a:gd name="T55" fmla="*/ 540 h 601"/>
                <a:gd name="T56" fmla="*/ 637 w 683"/>
                <a:gd name="T57" fmla="*/ 553 h 601"/>
                <a:gd name="T58" fmla="*/ 237 w 683"/>
                <a:gd name="T59" fmla="*/ 540 h 601"/>
                <a:gd name="T60" fmla="*/ 634 w 683"/>
                <a:gd name="T61" fmla="*/ 515 h 601"/>
                <a:gd name="T62" fmla="*/ 239 w 683"/>
                <a:gd name="T63" fmla="*/ 528 h 601"/>
                <a:gd name="T64" fmla="*/ 231 w 683"/>
                <a:gd name="T65" fmla="*/ 491 h 601"/>
                <a:gd name="T66" fmla="*/ 635 w 683"/>
                <a:gd name="T67" fmla="*/ 504 h 601"/>
                <a:gd name="T68" fmla="*/ 231 w 683"/>
                <a:gd name="T69" fmla="*/ 491 h 601"/>
                <a:gd name="T70" fmla="*/ 652 w 683"/>
                <a:gd name="T71" fmla="*/ 570 h 601"/>
                <a:gd name="T72" fmla="*/ 219 w 683"/>
                <a:gd name="T73" fmla="*/ 598 h 601"/>
                <a:gd name="T74" fmla="*/ 683 w 683"/>
                <a:gd name="T75" fmla="*/ 580 h 601"/>
                <a:gd name="T76" fmla="*/ 662 w 683"/>
                <a:gd name="T77" fmla="*/ 447 h 601"/>
                <a:gd name="T78" fmla="*/ 219 w 683"/>
                <a:gd name="T79" fmla="*/ 475 h 601"/>
                <a:gd name="T80" fmla="*/ 223 w 683"/>
                <a:gd name="T81" fmla="*/ 189 h 601"/>
                <a:gd name="T82" fmla="*/ 103 w 683"/>
                <a:gd name="T83" fmla="*/ 549 h 601"/>
                <a:gd name="T84" fmla="*/ 223 w 683"/>
                <a:gd name="T85" fmla="*/ 189 h 601"/>
                <a:gd name="T86" fmla="*/ 72 w 683"/>
                <a:gd name="T87" fmla="*/ 534 h 601"/>
                <a:gd name="T88" fmla="*/ 213 w 683"/>
                <a:gd name="T89" fmla="*/ 187 h 601"/>
                <a:gd name="T90" fmla="*/ 183 w 683"/>
                <a:gd name="T91" fmla="*/ 168 h 601"/>
                <a:gd name="T92" fmla="*/ 62 w 683"/>
                <a:gd name="T93" fmla="*/ 531 h 601"/>
                <a:gd name="T94" fmla="*/ 183 w 683"/>
                <a:gd name="T95" fmla="*/ 168 h 601"/>
                <a:gd name="T96" fmla="*/ 114 w 683"/>
                <a:gd name="T97" fmla="*/ 568 h 601"/>
                <a:gd name="T98" fmla="*/ 280 w 683"/>
                <a:gd name="T99" fmla="*/ 192 h 601"/>
                <a:gd name="T100" fmla="*/ 112 w 683"/>
                <a:gd name="T101" fmla="*/ 597 h 601"/>
                <a:gd name="T102" fmla="*/ 4 w 683"/>
                <a:gd name="T103" fmla="*/ 536 h 601"/>
                <a:gd name="T104" fmla="*/ 173 w 683"/>
                <a:gd name="T105" fmla="*/ 15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3" h="601">
                  <a:moveTo>
                    <a:pt x="591" y="381"/>
                  </a:moveTo>
                  <a:lnTo>
                    <a:pt x="284" y="381"/>
                  </a:lnTo>
                  <a:cubicBezTo>
                    <a:pt x="284" y="385"/>
                    <a:pt x="283" y="389"/>
                    <a:pt x="282" y="392"/>
                  </a:cubicBezTo>
                  <a:lnTo>
                    <a:pt x="595" y="392"/>
                  </a:lnTo>
                  <a:cubicBezTo>
                    <a:pt x="593" y="389"/>
                    <a:pt x="592" y="385"/>
                    <a:pt x="591" y="381"/>
                  </a:cubicBezTo>
                  <a:close/>
                  <a:moveTo>
                    <a:pt x="589" y="359"/>
                  </a:moveTo>
                  <a:lnTo>
                    <a:pt x="285" y="359"/>
                  </a:lnTo>
                  <a:cubicBezTo>
                    <a:pt x="285" y="363"/>
                    <a:pt x="285" y="367"/>
                    <a:pt x="285" y="371"/>
                  </a:cubicBezTo>
                  <a:lnTo>
                    <a:pt x="589" y="371"/>
                  </a:lnTo>
                  <a:cubicBezTo>
                    <a:pt x="588" y="367"/>
                    <a:pt x="588" y="363"/>
                    <a:pt x="589" y="359"/>
                  </a:cubicBezTo>
                  <a:close/>
                  <a:moveTo>
                    <a:pt x="595" y="338"/>
                  </a:moveTo>
                  <a:lnTo>
                    <a:pt x="282" y="338"/>
                  </a:lnTo>
                  <a:cubicBezTo>
                    <a:pt x="283" y="342"/>
                    <a:pt x="284" y="345"/>
                    <a:pt x="284" y="349"/>
                  </a:cubicBezTo>
                  <a:lnTo>
                    <a:pt x="591" y="349"/>
                  </a:lnTo>
                  <a:cubicBezTo>
                    <a:pt x="592" y="345"/>
                    <a:pt x="593" y="341"/>
                    <a:pt x="595" y="338"/>
                  </a:cubicBezTo>
                  <a:close/>
                  <a:moveTo>
                    <a:pt x="269" y="324"/>
                  </a:moveTo>
                  <a:lnTo>
                    <a:pt x="269" y="408"/>
                  </a:lnTo>
                  <a:lnTo>
                    <a:pt x="607" y="408"/>
                  </a:lnTo>
                  <a:lnTo>
                    <a:pt x="607" y="432"/>
                  </a:lnTo>
                  <a:lnTo>
                    <a:pt x="261" y="432"/>
                  </a:lnTo>
                  <a:cubicBezTo>
                    <a:pt x="251" y="432"/>
                    <a:pt x="242" y="425"/>
                    <a:pt x="242" y="416"/>
                  </a:cubicBezTo>
                  <a:lnTo>
                    <a:pt x="242" y="316"/>
                  </a:lnTo>
                  <a:cubicBezTo>
                    <a:pt x="242" y="307"/>
                    <a:pt x="251" y="300"/>
                    <a:pt x="261" y="300"/>
                  </a:cubicBezTo>
                  <a:lnTo>
                    <a:pt x="607" y="300"/>
                  </a:lnTo>
                  <a:lnTo>
                    <a:pt x="607" y="324"/>
                  </a:lnTo>
                  <a:lnTo>
                    <a:pt x="269" y="324"/>
                  </a:lnTo>
                  <a:close/>
                  <a:moveTo>
                    <a:pt x="367" y="56"/>
                  </a:moveTo>
                  <a:cubicBezTo>
                    <a:pt x="354" y="55"/>
                    <a:pt x="348" y="48"/>
                    <a:pt x="345" y="39"/>
                  </a:cubicBezTo>
                  <a:cubicBezTo>
                    <a:pt x="342" y="31"/>
                    <a:pt x="343" y="26"/>
                    <a:pt x="343" y="18"/>
                  </a:cubicBezTo>
                  <a:cubicBezTo>
                    <a:pt x="342" y="8"/>
                    <a:pt x="336" y="5"/>
                    <a:pt x="335" y="3"/>
                  </a:cubicBezTo>
                  <a:cubicBezTo>
                    <a:pt x="335" y="2"/>
                    <a:pt x="337" y="1"/>
                    <a:pt x="341" y="1"/>
                  </a:cubicBezTo>
                  <a:cubicBezTo>
                    <a:pt x="344" y="1"/>
                    <a:pt x="347" y="0"/>
                    <a:pt x="350" y="1"/>
                  </a:cubicBezTo>
                  <a:cubicBezTo>
                    <a:pt x="356" y="1"/>
                    <a:pt x="365" y="2"/>
                    <a:pt x="366" y="2"/>
                  </a:cubicBezTo>
                  <a:cubicBezTo>
                    <a:pt x="385" y="6"/>
                    <a:pt x="409" y="16"/>
                    <a:pt x="411" y="39"/>
                  </a:cubicBezTo>
                  <a:cubicBezTo>
                    <a:pt x="413" y="49"/>
                    <a:pt x="412" y="61"/>
                    <a:pt x="402" y="65"/>
                  </a:cubicBezTo>
                  <a:cubicBezTo>
                    <a:pt x="395" y="55"/>
                    <a:pt x="378" y="57"/>
                    <a:pt x="367" y="56"/>
                  </a:cubicBezTo>
                  <a:close/>
                  <a:moveTo>
                    <a:pt x="394" y="102"/>
                  </a:moveTo>
                  <a:cubicBezTo>
                    <a:pt x="385" y="99"/>
                    <a:pt x="378" y="99"/>
                    <a:pt x="366" y="105"/>
                  </a:cubicBezTo>
                  <a:cubicBezTo>
                    <a:pt x="342" y="116"/>
                    <a:pt x="331" y="144"/>
                    <a:pt x="333" y="169"/>
                  </a:cubicBezTo>
                  <a:cubicBezTo>
                    <a:pt x="334" y="186"/>
                    <a:pt x="341" y="205"/>
                    <a:pt x="353" y="218"/>
                  </a:cubicBezTo>
                  <a:cubicBezTo>
                    <a:pt x="349" y="207"/>
                    <a:pt x="346" y="195"/>
                    <a:pt x="345" y="184"/>
                  </a:cubicBezTo>
                  <a:cubicBezTo>
                    <a:pt x="343" y="154"/>
                    <a:pt x="354" y="121"/>
                    <a:pt x="380" y="107"/>
                  </a:cubicBezTo>
                  <a:cubicBezTo>
                    <a:pt x="385" y="105"/>
                    <a:pt x="390" y="103"/>
                    <a:pt x="394" y="102"/>
                  </a:cubicBezTo>
                  <a:close/>
                  <a:moveTo>
                    <a:pt x="486" y="87"/>
                  </a:moveTo>
                  <a:cubicBezTo>
                    <a:pt x="519" y="102"/>
                    <a:pt x="539" y="139"/>
                    <a:pt x="537" y="182"/>
                  </a:cubicBezTo>
                  <a:cubicBezTo>
                    <a:pt x="533" y="239"/>
                    <a:pt x="490" y="285"/>
                    <a:pt x="441" y="285"/>
                  </a:cubicBezTo>
                  <a:cubicBezTo>
                    <a:pt x="435" y="285"/>
                    <a:pt x="429" y="280"/>
                    <a:pt x="424" y="278"/>
                  </a:cubicBezTo>
                  <a:cubicBezTo>
                    <a:pt x="418" y="280"/>
                    <a:pt x="412" y="285"/>
                    <a:pt x="406" y="285"/>
                  </a:cubicBezTo>
                  <a:cubicBezTo>
                    <a:pt x="357" y="285"/>
                    <a:pt x="315" y="239"/>
                    <a:pt x="311" y="182"/>
                  </a:cubicBezTo>
                  <a:cubicBezTo>
                    <a:pt x="308" y="139"/>
                    <a:pt x="329" y="102"/>
                    <a:pt x="361" y="87"/>
                  </a:cubicBezTo>
                  <a:cubicBezTo>
                    <a:pt x="385" y="75"/>
                    <a:pt x="397" y="79"/>
                    <a:pt x="417" y="88"/>
                  </a:cubicBezTo>
                  <a:cubicBezTo>
                    <a:pt x="415" y="72"/>
                    <a:pt x="414" y="48"/>
                    <a:pt x="430" y="30"/>
                  </a:cubicBezTo>
                  <a:cubicBezTo>
                    <a:pt x="434" y="28"/>
                    <a:pt x="443" y="32"/>
                    <a:pt x="443" y="40"/>
                  </a:cubicBezTo>
                  <a:cubicBezTo>
                    <a:pt x="430" y="55"/>
                    <a:pt x="429" y="76"/>
                    <a:pt x="429" y="88"/>
                  </a:cubicBezTo>
                  <a:cubicBezTo>
                    <a:pt x="450" y="79"/>
                    <a:pt x="462" y="75"/>
                    <a:pt x="486" y="87"/>
                  </a:cubicBezTo>
                  <a:close/>
                  <a:moveTo>
                    <a:pt x="237" y="540"/>
                  </a:moveTo>
                  <a:lnTo>
                    <a:pt x="635" y="540"/>
                  </a:lnTo>
                  <a:cubicBezTo>
                    <a:pt x="635" y="544"/>
                    <a:pt x="636" y="549"/>
                    <a:pt x="637" y="553"/>
                  </a:cubicBezTo>
                  <a:lnTo>
                    <a:pt x="231" y="553"/>
                  </a:lnTo>
                  <a:cubicBezTo>
                    <a:pt x="234" y="549"/>
                    <a:pt x="236" y="545"/>
                    <a:pt x="237" y="540"/>
                  </a:cubicBezTo>
                  <a:close/>
                  <a:moveTo>
                    <a:pt x="239" y="515"/>
                  </a:moveTo>
                  <a:lnTo>
                    <a:pt x="634" y="515"/>
                  </a:lnTo>
                  <a:cubicBezTo>
                    <a:pt x="634" y="520"/>
                    <a:pt x="634" y="524"/>
                    <a:pt x="634" y="528"/>
                  </a:cubicBezTo>
                  <a:lnTo>
                    <a:pt x="239" y="528"/>
                  </a:lnTo>
                  <a:cubicBezTo>
                    <a:pt x="240" y="524"/>
                    <a:pt x="240" y="520"/>
                    <a:pt x="239" y="515"/>
                  </a:cubicBezTo>
                  <a:close/>
                  <a:moveTo>
                    <a:pt x="231" y="491"/>
                  </a:moveTo>
                  <a:lnTo>
                    <a:pt x="637" y="491"/>
                  </a:lnTo>
                  <a:cubicBezTo>
                    <a:pt x="636" y="495"/>
                    <a:pt x="635" y="499"/>
                    <a:pt x="635" y="504"/>
                  </a:cubicBezTo>
                  <a:lnTo>
                    <a:pt x="237" y="504"/>
                  </a:lnTo>
                  <a:cubicBezTo>
                    <a:pt x="236" y="499"/>
                    <a:pt x="234" y="495"/>
                    <a:pt x="231" y="491"/>
                  </a:cubicBezTo>
                  <a:close/>
                  <a:moveTo>
                    <a:pt x="652" y="475"/>
                  </a:moveTo>
                  <a:lnTo>
                    <a:pt x="652" y="570"/>
                  </a:lnTo>
                  <a:lnTo>
                    <a:pt x="219" y="570"/>
                  </a:lnTo>
                  <a:lnTo>
                    <a:pt x="219" y="598"/>
                  </a:lnTo>
                  <a:lnTo>
                    <a:pt x="662" y="598"/>
                  </a:lnTo>
                  <a:cubicBezTo>
                    <a:pt x="674" y="598"/>
                    <a:pt x="683" y="590"/>
                    <a:pt x="683" y="580"/>
                  </a:cubicBezTo>
                  <a:lnTo>
                    <a:pt x="683" y="465"/>
                  </a:lnTo>
                  <a:cubicBezTo>
                    <a:pt x="683" y="455"/>
                    <a:pt x="674" y="447"/>
                    <a:pt x="662" y="447"/>
                  </a:cubicBezTo>
                  <a:lnTo>
                    <a:pt x="219" y="447"/>
                  </a:lnTo>
                  <a:lnTo>
                    <a:pt x="219" y="475"/>
                  </a:lnTo>
                  <a:lnTo>
                    <a:pt x="652" y="475"/>
                  </a:lnTo>
                  <a:close/>
                  <a:moveTo>
                    <a:pt x="223" y="189"/>
                  </a:moveTo>
                  <a:lnTo>
                    <a:pt x="93" y="543"/>
                  </a:lnTo>
                  <a:cubicBezTo>
                    <a:pt x="97" y="545"/>
                    <a:pt x="100" y="547"/>
                    <a:pt x="103" y="549"/>
                  </a:cubicBezTo>
                  <a:lnTo>
                    <a:pt x="236" y="188"/>
                  </a:lnTo>
                  <a:cubicBezTo>
                    <a:pt x="232" y="189"/>
                    <a:pt x="228" y="189"/>
                    <a:pt x="223" y="189"/>
                  </a:cubicBezTo>
                  <a:close/>
                  <a:moveTo>
                    <a:pt x="201" y="183"/>
                  </a:moveTo>
                  <a:lnTo>
                    <a:pt x="72" y="534"/>
                  </a:lnTo>
                  <a:cubicBezTo>
                    <a:pt x="76" y="535"/>
                    <a:pt x="79" y="537"/>
                    <a:pt x="83" y="538"/>
                  </a:cubicBezTo>
                  <a:lnTo>
                    <a:pt x="213" y="187"/>
                  </a:lnTo>
                  <a:cubicBezTo>
                    <a:pt x="209" y="186"/>
                    <a:pt x="205" y="185"/>
                    <a:pt x="201" y="183"/>
                  </a:cubicBezTo>
                  <a:close/>
                  <a:moveTo>
                    <a:pt x="183" y="168"/>
                  </a:moveTo>
                  <a:lnTo>
                    <a:pt x="50" y="529"/>
                  </a:lnTo>
                  <a:cubicBezTo>
                    <a:pt x="53" y="530"/>
                    <a:pt x="57" y="531"/>
                    <a:pt x="62" y="531"/>
                  </a:cubicBezTo>
                  <a:lnTo>
                    <a:pt x="192" y="177"/>
                  </a:lnTo>
                  <a:cubicBezTo>
                    <a:pt x="189" y="175"/>
                    <a:pt x="185" y="172"/>
                    <a:pt x="183" y="168"/>
                  </a:cubicBezTo>
                  <a:close/>
                  <a:moveTo>
                    <a:pt x="31" y="537"/>
                  </a:moveTo>
                  <a:lnTo>
                    <a:pt x="114" y="568"/>
                  </a:lnTo>
                  <a:lnTo>
                    <a:pt x="256" y="183"/>
                  </a:lnTo>
                  <a:lnTo>
                    <a:pt x="280" y="192"/>
                  </a:lnTo>
                  <a:lnTo>
                    <a:pt x="135" y="585"/>
                  </a:lnTo>
                  <a:cubicBezTo>
                    <a:pt x="131" y="595"/>
                    <a:pt x="121" y="601"/>
                    <a:pt x="112" y="597"/>
                  </a:cubicBezTo>
                  <a:lnTo>
                    <a:pt x="13" y="561"/>
                  </a:lnTo>
                  <a:cubicBezTo>
                    <a:pt x="4" y="558"/>
                    <a:pt x="0" y="547"/>
                    <a:pt x="4" y="536"/>
                  </a:cubicBezTo>
                  <a:lnTo>
                    <a:pt x="149" y="144"/>
                  </a:lnTo>
                  <a:lnTo>
                    <a:pt x="173" y="152"/>
                  </a:lnTo>
                  <a:lnTo>
                    <a:pt x="31" y="5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6578379" y="2568945"/>
              <a:ext cx="482604" cy="484837"/>
            </a:xfrm>
            <a:custGeom>
              <a:avLst/>
              <a:gdLst>
                <a:gd name="T0" fmla="*/ 584 w 591"/>
                <a:gd name="T1" fmla="*/ 217 h 591"/>
                <a:gd name="T2" fmla="*/ 509 w 591"/>
                <a:gd name="T3" fmla="*/ 82 h 591"/>
                <a:gd name="T4" fmla="*/ 370 w 591"/>
                <a:gd name="T5" fmla="*/ 6 h 591"/>
                <a:gd name="T6" fmla="*/ 370 w 591"/>
                <a:gd name="T7" fmla="*/ 217 h 591"/>
                <a:gd name="T8" fmla="*/ 584 w 591"/>
                <a:gd name="T9" fmla="*/ 217 h 591"/>
                <a:gd name="T10" fmla="*/ 299 w 591"/>
                <a:gd name="T11" fmla="*/ 252 h 591"/>
                <a:gd name="T12" fmla="*/ 299 w 591"/>
                <a:gd name="T13" fmla="*/ 0 h 591"/>
                <a:gd name="T14" fmla="*/ 111 w 591"/>
                <a:gd name="T15" fmla="*/ 82 h 591"/>
                <a:gd name="T16" fmla="*/ 111 w 591"/>
                <a:gd name="T17" fmla="*/ 481 h 591"/>
                <a:gd name="T18" fmla="*/ 509 w 591"/>
                <a:gd name="T19" fmla="*/ 481 h 591"/>
                <a:gd name="T20" fmla="*/ 591 w 591"/>
                <a:gd name="T21" fmla="*/ 287 h 591"/>
                <a:gd name="T22" fmla="*/ 334 w 591"/>
                <a:gd name="T23" fmla="*/ 287 h 591"/>
                <a:gd name="T24" fmla="*/ 299 w 591"/>
                <a:gd name="T25" fmla="*/ 252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1" h="591">
                  <a:moveTo>
                    <a:pt x="584" y="217"/>
                  </a:moveTo>
                  <a:cubicBezTo>
                    <a:pt x="572" y="167"/>
                    <a:pt x="547" y="121"/>
                    <a:pt x="509" y="82"/>
                  </a:cubicBezTo>
                  <a:cubicBezTo>
                    <a:pt x="469" y="43"/>
                    <a:pt x="421" y="17"/>
                    <a:pt x="370" y="6"/>
                  </a:cubicBezTo>
                  <a:lnTo>
                    <a:pt x="370" y="217"/>
                  </a:lnTo>
                  <a:lnTo>
                    <a:pt x="584" y="217"/>
                  </a:lnTo>
                  <a:close/>
                  <a:moveTo>
                    <a:pt x="299" y="252"/>
                  </a:moveTo>
                  <a:lnTo>
                    <a:pt x="299" y="0"/>
                  </a:lnTo>
                  <a:cubicBezTo>
                    <a:pt x="231" y="3"/>
                    <a:pt x="163" y="30"/>
                    <a:pt x="111" y="82"/>
                  </a:cubicBezTo>
                  <a:cubicBezTo>
                    <a:pt x="0" y="192"/>
                    <a:pt x="0" y="371"/>
                    <a:pt x="111" y="481"/>
                  </a:cubicBezTo>
                  <a:cubicBezTo>
                    <a:pt x="220" y="591"/>
                    <a:pt x="399" y="591"/>
                    <a:pt x="509" y="481"/>
                  </a:cubicBezTo>
                  <a:cubicBezTo>
                    <a:pt x="563" y="427"/>
                    <a:pt x="590" y="357"/>
                    <a:pt x="591" y="287"/>
                  </a:cubicBezTo>
                  <a:lnTo>
                    <a:pt x="334" y="287"/>
                  </a:lnTo>
                  <a:cubicBezTo>
                    <a:pt x="315" y="287"/>
                    <a:pt x="299" y="271"/>
                    <a:pt x="299" y="2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1543209" y="3358421"/>
              <a:ext cx="235367" cy="235492"/>
            </a:xfrm>
            <a:custGeom>
              <a:avLst/>
              <a:gdLst>
                <a:gd name="T0" fmla="*/ 97 w 290"/>
                <a:gd name="T1" fmla="*/ 287 h 288"/>
                <a:gd name="T2" fmla="*/ 101 w 290"/>
                <a:gd name="T3" fmla="*/ 288 h 288"/>
                <a:gd name="T4" fmla="*/ 104 w 290"/>
                <a:gd name="T5" fmla="*/ 287 h 288"/>
                <a:gd name="T6" fmla="*/ 170 w 290"/>
                <a:gd name="T7" fmla="*/ 221 h 288"/>
                <a:gd name="T8" fmla="*/ 213 w 290"/>
                <a:gd name="T9" fmla="*/ 265 h 288"/>
                <a:gd name="T10" fmla="*/ 217 w 290"/>
                <a:gd name="T11" fmla="*/ 266 h 288"/>
                <a:gd name="T12" fmla="*/ 218 w 290"/>
                <a:gd name="T13" fmla="*/ 266 h 288"/>
                <a:gd name="T14" fmla="*/ 221 w 290"/>
                <a:gd name="T15" fmla="*/ 263 h 288"/>
                <a:gd name="T16" fmla="*/ 290 w 290"/>
                <a:gd name="T17" fmla="*/ 6 h 288"/>
                <a:gd name="T18" fmla="*/ 290 w 290"/>
                <a:gd name="T19" fmla="*/ 4 h 288"/>
                <a:gd name="T20" fmla="*/ 286 w 290"/>
                <a:gd name="T21" fmla="*/ 0 h 288"/>
                <a:gd name="T22" fmla="*/ 285 w 290"/>
                <a:gd name="T23" fmla="*/ 0 h 288"/>
                <a:gd name="T24" fmla="*/ 284 w 290"/>
                <a:gd name="T25" fmla="*/ 0 h 288"/>
                <a:gd name="T26" fmla="*/ 27 w 290"/>
                <a:gd name="T27" fmla="*/ 69 h 288"/>
                <a:gd name="T28" fmla="*/ 23 w 290"/>
                <a:gd name="T29" fmla="*/ 72 h 288"/>
                <a:gd name="T30" fmla="*/ 25 w 290"/>
                <a:gd name="T31" fmla="*/ 77 h 288"/>
                <a:gd name="T32" fmla="*/ 67 w 290"/>
                <a:gd name="T33" fmla="*/ 119 h 288"/>
                <a:gd name="T34" fmla="*/ 2 w 290"/>
                <a:gd name="T35" fmla="*/ 185 h 288"/>
                <a:gd name="T36" fmla="*/ 2 w 290"/>
                <a:gd name="T37" fmla="*/ 191 h 288"/>
                <a:gd name="T38" fmla="*/ 97 w 290"/>
                <a:gd name="T39" fmla="*/ 28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288">
                  <a:moveTo>
                    <a:pt x="97" y="287"/>
                  </a:moveTo>
                  <a:cubicBezTo>
                    <a:pt x="98" y="288"/>
                    <a:pt x="99" y="288"/>
                    <a:pt x="101" y="288"/>
                  </a:cubicBezTo>
                  <a:cubicBezTo>
                    <a:pt x="102" y="288"/>
                    <a:pt x="103" y="288"/>
                    <a:pt x="104" y="287"/>
                  </a:cubicBezTo>
                  <a:lnTo>
                    <a:pt x="170" y="221"/>
                  </a:lnTo>
                  <a:lnTo>
                    <a:pt x="213" y="265"/>
                  </a:lnTo>
                  <a:cubicBezTo>
                    <a:pt x="214" y="266"/>
                    <a:pt x="215" y="266"/>
                    <a:pt x="217" y="266"/>
                  </a:cubicBezTo>
                  <a:cubicBezTo>
                    <a:pt x="217" y="266"/>
                    <a:pt x="217" y="266"/>
                    <a:pt x="218" y="266"/>
                  </a:cubicBezTo>
                  <a:cubicBezTo>
                    <a:pt x="220" y="266"/>
                    <a:pt x="221" y="265"/>
                    <a:pt x="221" y="263"/>
                  </a:cubicBezTo>
                  <a:lnTo>
                    <a:pt x="290" y="6"/>
                  </a:lnTo>
                  <a:cubicBezTo>
                    <a:pt x="290" y="5"/>
                    <a:pt x="290" y="5"/>
                    <a:pt x="290" y="4"/>
                  </a:cubicBezTo>
                  <a:cubicBezTo>
                    <a:pt x="290" y="2"/>
                    <a:pt x="288" y="0"/>
                    <a:pt x="286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0"/>
                    <a:pt x="284" y="0"/>
                    <a:pt x="284" y="0"/>
                  </a:cubicBezTo>
                  <a:lnTo>
                    <a:pt x="27" y="69"/>
                  </a:lnTo>
                  <a:cubicBezTo>
                    <a:pt x="25" y="69"/>
                    <a:pt x="24" y="70"/>
                    <a:pt x="23" y="72"/>
                  </a:cubicBezTo>
                  <a:cubicBezTo>
                    <a:pt x="23" y="74"/>
                    <a:pt x="24" y="75"/>
                    <a:pt x="25" y="77"/>
                  </a:cubicBezTo>
                  <a:lnTo>
                    <a:pt x="67" y="119"/>
                  </a:lnTo>
                  <a:lnTo>
                    <a:pt x="2" y="185"/>
                  </a:lnTo>
                  <a:cubicBezTo>
                    <a:pt x="0" y="187"/>
                    <a:pt x="0" y="190"/>
                    <a:pt x="2" y="191"/>
                  </a:cubicBezTo>
                  <a:lnTo>
                    <a:pt x="97" y="2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1284105" y="3358421"/>
              <a:ext cx="237347" cy="235492"/>
            </a:xfrm>
            <a:custGeom>
              <a:avLst/>
              <a:gdLst>
                <a:gd name="T0" fmla="*/ 69 w 290"/>
                <a:gd name="T1" fmla="*/ 263 h 288"/>
                <a:gd name="T2" fmla="*/ 72 w 290"/>
                <a:gd name="T3" fmla="*/ 266 h 288"/>
                <a:gd name="T4" fmla="*/ 74 w 290"/>
                <a:gd name="T5" fmla="*/ 266 h 288"/>
                <a:gd name="T6" fmla="*/ 77 w 290"/>
                <a:gd name="T7" fmla="*/ 265 h 288"/>
                <a:gd name="T8" fmla="*/ 121 w 290"/>
                <a:gd name="T9" fmla="*/ 221 h 288"/>
                <a:gd name="T10" fmla="*/ 186 w 290"/>
                <a:gd name="T11" fmla="*/ 287 h 288"/>
                <a:gd name="T12" fmla="*/ 189 w 290"/>
                <a:gd name="T13" fmla="*/ 288 h 288"/>
                <a:gd name="T14" fmla="*/ 193 w 290"/>
                <a:gd name="T15" fmla="*/ 287 h 288"/>
                <a:gd name="T16" fmla="*/ 288 w 290"/>
                <a:gd name="T17" fmla="*/ 191 h 288"/>
                <a:gd name="T18" fmla="*/ 288 w 290"/>
                <a:gd name="T19" fmla="*/ 185 h 288"/>
                <a:gd name="T20" fmla="*/ 223 w 290"/>
                <a:gd name="T21" fmla="*/ 119 h 288"/>
                <a:gd name="T22" fmla="*/ 265 w 290"/>
                <a:gd name="T23" fmla="*/ 77 h 288"/>
                <a:gd name="T24" fmla="*/ 267 w 290"/>
                <a:gd name="T25" fmla="*/ 72 h 288"/>
                <a:gd name="T26" fmla="*/ 263 w 290"/>
                <a:gd name="T27" fmla="*/ 69 h 288"/>
                <a:gd name="T28" fmla="*/ 6 w 290"/>
                <a:gd name="T29" fmla="*/ 0 h 288"/>
                <a:gd name="T30" fmla="*/ 4 w 290"/>
                <a:gd name="T31" fmla="*/ 0 h 288"/>
                <a:gd name="T32" fmla="*/ 1 w 290"/>
                <a:gd name="T33" fmla="*/ 1 h 288"/>
                <a:gd name="T34" fmla="*/ 0 w 290"/>
                <a:gd name="T35" fmla="*/ 5 h 288"/>
                <a:gd name="T36" fmla="*/ 69 w 290"/>
                <a:gd name="T37" fmla="*/ 26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8">
                  <a:moveTo>
                    <a:pt x="69" y="263"/>
                  </a:moveTo>
                  <a:cubicBezTo>
                    <a:pt x="69" y="265"/>
                    <a:pt x="71" y="266"/>
                    <a:pt x="72" y="266"/>
                  </a:cubicBezTo>
                  <a:cubicBezTo>
                    <a:pt x="73" y="266"/>
                    <a:pt x="73" y="266"/>
                    <a:pt x="74" y="266"/>
                  </a:cubicBezTo>
                  <a:cubicBezTo>
                    <a:pt x="75" y="266"/>
                    <a:pt x="76" y="266"/>
                    <a:pt x="77" y="265"/>
                  </a:cubicBezTo>
                  <a:lnTo>
                    <a:pt x="121" y="221"/>
                  </a:lnTo>
                  <a:lnTo>
                    <a:pt x="186" y="287"/>
                  </a:lnTo>
                  <a:cubicBezTo>
                    <a:pt x="187" y="288"/>
                    <a:pt x="188" y="288"/>
                    <a:pt x="189" y="288"/>
                  </a:cubicBezTo>
                  <a:cubicBezTo>
                    <a:pt x="191" y="288"/>
                    <a:pt x="192" y="288"/>
                    <a:pt x="193" y="287"/>
                  </a:cubicBezTo>
                  <a:lnTo>
                    <a:pt x="288" y="191"/>
                  </a:lnTo>
                  <a:cubicBezTo>
                    <a:pt x="290" y="190"/>
                    <a:pt x="290" y="187"/>
                    <a:pt x="288" y="185"/>
                  </a:cubicBezTo>
                  <a:lnTo>
                    <a:pt x="223" y="119"/>
                  </a:lnTo>
                  <a:lnTo>
                    <a:pt x="265" y="77"/>
                  </a:lnTo>
                  <a:cubicBezTo>
                    <a:pt x="267" y="75"/>
                    <a:pt x="267" y="74"/>
                    <a:pt x="267" y="72"/>
                  </a:cubicBezTo>
                  <a:cubicBezTo>
                    <a:pt x="266" y="70"/>
                    <a:pt x="265" y="69"/>
                    <a:pt x="263" y="69"/>
                  </a:cubicBezTo>
                  <a:lnTo>
                    <a:pt x="6" y="0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lnTo>
                    <a:pt x="69" y="2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1543209" y="3615681"/>
              <a:ext cx="237347" cy="237472"/>
            </a:xfrm>
            <a:custGeom>
              <a:avLst/>
              <a:gdLst>
                <a:gd name="T0" fmla="*/ 221 w 291"/>
                <a:gd name="T1" fmla="*/ 25 h 289"/>
                <a:gd name="T2" fmla="*/ 218 w 291"/>
                <a:gd name="T3" fmla="*/ 22 h 289"/>
                <a:gd name="T4" fmla="*/ 217 w 291"/>
                <a:gd name="T5" fmla="*/ 22 h 289"/>
                <a:gd name="T6" fmla="*/ 213 w 291"/>
                <a:gd name="T7" fmla="*/ 23 h 289"/>
                <a:gd name="T8" fmla="*/ 170 w 291"/>
                <a:gd name="T9" fmla="*/ 67 h 289"/>
                <a:gd name="T10" fmla="*/ 104 w 291"/>
                <a:gd name="T11" fmla="*/ 2 h 289"/>
                <a:gd name="T12" fmla="*/ 101 w 291"/>
                <a:gd name="T13" fmla="*/ 0 h 289"/>
                <a:gd name="T14" fmla="*/ 97 w 291"/>
                <a:gd name="T15" fmla="*/ 2 h 289"/>
                <a:gd name="T16" fmla="*/ 2 w 291"/>
                <a:gd name="T17" fmla="*/ 97 h 289"/>
                <a:gd name="T18" fmla="*/ 2 w 291"/>
                <a:gd name="T19" fmla="*/ 104 h 289"/>
                <a:gd name="T20" fmla="*/ 67 w 291"/>
                <a:gd name="T21" fmla="*/ 169 h 289"/>
                <a:gd name="T22" fmla="*/ 25 w 291"/>
                <a:gd name="T23" fmla="*/ 212 h 289"/>
                <a:gd name="T24" fmla="*/ 23 w 291"/>
                <a:gd name="T25" fmla="*/ 216 h 289"/>
                <a:gd name="T26" fmla="*/ 27 w 291"/>
                <a:gd name="T27" fmla="*/ 220 h 289"/>
                <a:gd name="T28" fmla="*/ 284 w 291"/>
                <a:gd name="T29" fmla="*/ 289 h 289"/>
                <a:gd name="T30" fmla="*/ 286 w 291"/>
                <a:gd name="T31" fmla="*/ 289 h 289"/>
                <a:gd name="T32" fmla="*/ 289 w 291"/>
                <a:gd name="T33" fmla="*/ 288 h 289"/>
                <a:gd name="T34" fmla="*/ 290 w 291"/>
                <a:gd name="T35" fmla="*/ 283 h 289"/>
                <a:gd name="T36" fmla="*/ 221 w 291"/>
                <a:gd name="T37" fmla="*/ 2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1" h="289">
                  <a:moveTo>
                    <a:pt x="221" y="25"/>
                  </a:moveTo>
                  <a:cubicBezTo>
                    <a:pt x="221" y="24"/>
                    <a:pt x="219" y="22"/>
                    <a:pt x="218" y="22"/>
                  </a:cubicBezTo>
                  <a:cubicBezTo>
                    <a:pt x="217" y="22"/>
                    <a:pt x="217" y="22"/>
                    <a:pt x="217" y="22"/>
                  </a:cubicBezTo>
                  <a:cubicBezTo>
                    <a:pt x="215" y="22"/>
                    <a:pt x="214" y="22"/>
                    <a:pt x="213" y="23"/>
                  </a:cubicBezTo>
                  <a:lnTo>
                    <a:pt x="170" y="67"/>
                  </a:lnTo>
                  <a:lnTo>
                    <a:pt x="104" y="2"/>
                  </a:lnTo>
                  <a:cubicBezTo>
                    <a:pt x="103" y="1"/>
                    <a:pt x="102" y="0"/>
                    <a:pt x="101" y="0"/>
                  </a:cubicBezTo>
                  <a:cubicBezTo>
                    <a:pt x="99" y="0"/>
                    <a:pt x="98" y="1"/>
                    <a:pt x="97" y="2"/>
                  </a:cubicBezTo>
                  <a:lnTo>
                    <a:pt x="2" y="97"/>
                  </a:lnTo>
                  <a:cubicBezTo>
                    <a:pt x="0" y="99"/>
                    <a:pt x="0" y="102"/>
                    <a:pt x="2" y="104"/>
                  </a:cubicBezTo>
                  <a:lnTo>
                    <a:pt x="67" y="169"/>
                  </a:lnTo>
                  <a:lnTo>
                    <a:pt x="25" y="212"/>
                  </a:lnTo>
                  <a:cubicBezTo>
                    <a:pt x="24" y="213"/>
                    <a:pt x="23" y="215"/>
                    <a:pt x="23" y="216"/>
                  </a:cubicBezTo>
                  <a:cubicBezTo>
                    <a:pt x="24" y="218"/>
                    <a:pt x="25" y="219"/>
                    <a:pt x="27" y="220"/>
                  </a:cubicBezTo>
                  <a:lnTo>
                    <a:pt x="284" y="289"/>
                  </a:lnTo>
                  <a:cubicBezTo>
                    <a:pt x="285" y="289"/>
                    <a:pt x="285" y="289"/>
                    <a:pt x="286" y="289"/>
                  </a:cubicBezTo>
                  <a:cubicBezTo>
                    <a:pt x="287" y="289"/>
                    <a:pt x="288" y="288"/>
                    <a:pt x="289" y="288"/>
                  </a:cubicBezTo>
                  <a:cubicBezTo>
                    <a:pt x="290" y="286"/>
                    <a:pt x="291" y="285"/>
                    <a:pt x="290" y="283"/>
                  </a:cubicBezTo>
                  <a:lnTo>
                    <a:pt x="221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1284105" y="3615681"/>
              <a:ext cx="237347" cy="237472"/>
            </a:xfrm>
            <a:custGeom>
              <a:avLst/>
              <a:gdLst>
                <a:gd name="T0" fmla="*/ 193 w 290"/>
                <a:gd name="T1" fmla="*/ 2 h 289"/>
                <a:gd name="T2" fmla="*/ 189 w 290"/>
                <a:gd name="T3" fmla="*/ 0 h 289"/>
                <a:gd name="T4" fmla="*/ 186 w 290"/>
                <a:gd name="T5" fmla="*/ 2 h 289"/>
                <a:gd name="T6" fmla="*/ 121 w 290"/>
                <a:gd name="T7" fmla="*/ 67 h 289"/>
                <a:gd name="T8" fmla="*/ 77 w 290"/>
                <a:gd name="T9" fmla="*/ 23 h 289"/>
                <a:gd name="T10" fmla="*/ 74 w 290"/>
                <a:gd name="T11" fmla="*/ 22 h 289"/>
                <a:gd name="T12" fmla="*/ 72 w 290"/>
                <a:gd name="T13" fmla="*/ 22 h 289"/>
                <a:gd name="T14" fmla="*/ 69 w 290"/>
                <a:gd name="T15" fmla="*/ 25 h 289"/>
                <a:gd name="T16" fmla="*/ 0 w 290"/>
                <a:gd name="T17" fmla="*/ 283 h 289"/>
                <a:gd name="T18" fmla="*/ 1 w 290"/>
                <a:gd name="T19" fmla="*/ 288 h 289"/>
                <a:gd name="T20" fmla="*/ 5 w 290"/>
                <a:gd name="T21" fmla="*/ 289 h 289"/>
                <a:gd name="T22" fmla="*/ 6 w 290"/>
                <a:gd name="T23" fmla="*/ 289 h 289"/>
                <a:gd name="T24" fmla="*/ 263 w 290"/>
                <a:gd name="T25" fmla="*/ 220 h 289"/>
                <a:gd name="T26" fmla="*/ 267 w 290"/>
                <a:gd name="T27" fmla="*/ 216 h 289"/>
                <a:gd name="T28" fmla="*/ 265 w 290"/>
                <a:gd name="T29" fmla="*/ 212 h 289"/>
                <a:gd name="T30" fmla="*/ 223 w 290"/>
                <a:gd name="T31" fmla="*/ 169 h 289"/>
                <a:gd name="T32" fmla="*/ 288 w 290"/>
                <a:gd name="T33" fmla="*/ 104 h 289"/>
                <a:gd name="T34" fmla="*/ 288 w 290"/>
                <a:gd name="T35" fmla="*/ 97 h 289"/>
                <a:gd name="T36" fmla="*/ 193 w 290"/>
                <a:gd name="T37" fmla="*/ 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9">
                  <a:moveTo>
                    <a:pt x="193" y="2"/>
                  </a:moveTo>
                  <a:cubicBezTo>
                    <a:pt x="192" y="1"/>
                    <a:pt x="191" y="0"/>
                    <a:pt x="189" y="0"/>
                  </a:cubicBezTo>
                  <a:cubicBezTo>
                    <a:pt x="188" y="0"/>
                    <a:pt x="187" y="1"/>
                    <a:pt x="186" y="2"/>
                  </a:cubicBezTo>
                  <a:lnTo>
                    <a:pt x="121" y="67"/>
                  </a:lnTo>
                  <a:lnTo>
                    <a:pt x="77" y="23"/>
                  </a:lnTo>
                  <a:cubicBezTo>
                    <a:pt x="76" y="22"/>
                    <a:pt x="75" y="22"/>
                    <a:pt x="74" y="22"/>
                  </a:cubicBezTo>
                  <a:cubicBezTo>
                    <a:pt x="73" y="22"/>
                    <a:pt x="73" y="22"/>
                    <a:pt x="72" y="22"/>
                  </a:cubicBezTo>
                  <a:cubicBezTo>
                    <a:pt x="71" y="22"/>
                    <a:pt x="69" y="24"/>
                    <a:pt x="69" y="25"/>
                  </a:cubicBezTo>
                  <a:lnTo>
                    <a:pt x="0" y="283"/>
                  </a:lnTo>
                  <a:cubicBezTo>
                    <a:pt x="0" y="285"/>
                    <a:pt x="0" y="286"/>
                    <a:pt x="1" y="288"/>
                  </a:cubicBezTo>
                  <a:cubicBezTo>
                    <a:pt x="2" y="288"/>
                    <a:pt x="3" y="289"/>
                    <a:pt x="5" y="289"/>
                  </a:cubicBezTo>
                  <a:cubicBezTo>
                    <a:pt x="5" y="289"/>
                    <a:pt x="5" y="289"/>
                    <a:pt x="6" y="289"/>
                  </a:cubicBezTo>
                  <a:lnTo>
                    <a:pt x="263" y="220"/>
                  </a:lnTo>
                  <a:cubicBezTo>
                    <a:pt x="265" y="219"/>
                    <a:pt x="266" y="218"/>
                    <a:pt x="267" y="216"/>
                  </a:cubicBezTo>
                  <a:cubicBezTo>
                    <a:pt x="267" y="215"/>
                    <a:pt x="267" y="213"/>
                    <a:pt x="265" y="212"/>
                  </a:cubicBezTo>
                  <a:lnTo>
                    <a:pt x="223" y="169"/>
                  </a:lnTo>
                  <a:lnTo>
                    <a:pt x="288" y="104"/>
                  </a:lnTo>
                  <a:cubicBezTo>
                    <a:pt x="290" y="102"/>
                    <a:pt x="290" y="99"/>
                    <a:pt x="288" y="97"/>
                  </a:cubicBezTo>
                  <a:lnTo>
                    <a:pt x="193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308353" y="4146108"/>
              <a:ext cx="526117" cy="496711"/>
              <a:chOff x="2308353" y="4146108"/>
              <a:chExt cx="526117" cy="496711"/>
            </a:xfrm>
            <a:grpFill/>
          </p:grpSpPr>
          <p:sp>
            <p:nvSpPr>
              <p:cNvPr id="45" name="Freeform 33"/>
              <p:cNvSpPr/>
              <p:nvPr/>
            </p:nvSpPr>
            <p:spPr bwMode="auto">
              <a:xfrm>
                <a:off x="2316264" y="4146108"/>
                <a:ext cx="510294" cy="245386"/>
              </a:xfrm>
              <a:custGeom>
                <a:avLst/>
                <a:gdLst>
                  <a:gd name="T0" fmla="*/ 530 w 626"/>
                  <a:gd name="T1" fmla="*/ 0 h 300"/>
                  <a:gd name="T2" fmla="*/ 97 w 626"/>
                  <a:gd name="T3" fmla="*/ 0 h 300"/>
                  <a:gd name="T4" fmla="*/ 0 w 626"/>
                  <a:gd name="T5" fmla="*/ 73 h 300"/>
                  <a:gd name="T6" fmla="*/ 313 w 626"/>
                  <a:gd name="T7" fmla="*/ 300 h 300"/>
                  <a:gd name="T8" fmla="*/ 626 w 626"/>
                  <a:gd name="T9" fmla="*/ 73 h 300"/>
                  <a:gd name="T10" fmla="*/ 530 w 626"/>
                  <a:gd name="T11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6" h="300">
                    <a:moveTo>
                      <a:pt x="530" y="0"/>
                    </a:moveTo>
                    <a:lnTo>
                      <a:pt x="97" y="0"/>
                    </a:lnTo>
                    <a:cubicBezTo>
                      <a:pt x="54" y="0"/>
                      <a:pt x="17" y="30"/>
                      <a:pt x="0" y="73"/>
                    </a:cubicBezTo>
                    <a:lnTo>
                      <a:pt x="313" y="300"/>
                    </a:lnTo>
                    <a:lnTo>
                      <a:pt x="626" y="73"/>
                    </a:lnTo>
                    <a:cubicBezTo>
                      <a:pt x="609" y="30"/>
                      <a:pt x="572" y="0"/>
                      <a:pt x="5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5" rIns="68571" bIns="34285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4"/>
              <p:cNvSpPr/>
              <p:nvPr/>
            </p:nvSpPr>
            <p:spPr bwMode="auto">
              <a:xfrm>
                <a:off x="2308353" y="4282655"/>
                <a:ext cx="526117" cy="360164"/>
              </a:xfrm>
              <a:custGeom>
                <a:avLst/>
                <a:gdLst>
                  <a:gd name="T0" fmla="*/ 322 w 644"/>
                  <a:gd name="T1" fmla="*/ 230 h 440"/>
                  <a:gd name="T2" fmla="*/ 311 w 644"/>
                  <a:gd name="T3" fmla="*/ 226 h 440"/>
                  <a:gd name="T4" fmla="*/ 0 w 644"/>
                  <a:gd name="T5" fmla="*/ 0 h 440"/>
                  <a:gd name="T6" fmla="*/ 0 w 644"/>
                  <a:gd name="T7" fmla="*/ 317 h 440"/>
                  <a:gd name="T8" fmla="*/ 106 w 644"/>
                  <a:gd name="T9" fmla="*/ 440 h 440"/>
                  <a:gd name="T10" fmla="*/ 539 w 644"/>
                  <a:gd name="T11" fmla="*/ 440 h 440"/>
                  <a:gd name="T12" fmla="*/ 644 w 644"/>
                  <a:gd name="T13" fmla="*/ 317 h 440"/>
                  <a:gd name="T14" fmla="*/ 644 w 644"/>
                  <a:gd name="T15" fmla="*/ 0 h 440"/>
                  <a:gd name="T16" fmla="*/ 333 w 644"/>
                  <a:gd name="T17" fmla="*/ 226 h 440"/>
                  <a:gd name="T18" fmla="*/ 322 w 644"/>
                  <a:gd name="T19" fmla="*/ 23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4" h="440">
                    <a:moveTo>
                      <a:pt x="322" y="230"/>
                    </a:moveTo>
                    <a:cubicBezTo>
                      <a:pt x="318" y="230"/>
                      <a:pt x="315" y="229"/>
                      <a:pt x="311" y="226"/>
                    </a:cubicBezTo>
                    <a:lnTo>
                      <a:pt x="0" y="0"/>
                    </a:lnTo>
                    <a:lnTo>
                      <a:pt x="0" y="317"/>
                    </a:lnTo>
                    <a:cubicBezTo>
                      <a:pt x="0" y="385"/>
                      <a:pt x="47" y="440"/>
                      <a:pt x="106" y="440"/>
                    </a:cubicBezTo>
                    <a:lnTo>
                      <a:pt x="539" y="440"/>
                    </a:lnTo>
                    <a:cubicBezTo>
                      <a:pt x="597" y="440"/>
                      <a:pt x="644" y="385"/>
                      <a:pt x="644" y="317"/>
                    </a:cubicBezTo>
                    <a:lnTo>
                      <a:pt x="644" y="0"/>
                    </a:lnTo>
                    <a:lnTo>
                      <a:pt x="333" y="226"/>
                    </a:lnTo>
                    <a:cubicBezTo>
                      <a:pt x="330" y="229"/>
                      <a:pt x="326" y="230"/>
                      <a:pt x="322" y="2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5" rIns="68571" bIns="34285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4400942" y="4150067"/>
              <a:ext cx="397554" cy="488795"/>
            </a:xfrm>
            <a:custGeom>
              <a:avLst/>
              <a:gdLst>
                <a:gd name="T0" fmla="*/ 0 w 486"/>
                <a:gd name="T1" fmla="*/ 262 h 598"/>
                <a:gd name="T2" fmla="*/ 0 w 486"/>
                <a:gd name="T3" fmla="*/ 500 h 598"/>
                <a:gd name="T4" fmla="*/ 98 w 486"/>
                <a:gd name="T5" fmla="*/ 598 h 598"/>
                <a:gd name="T6" fmla="*/ 388 w 486"/>
                <a:gd name="T7" fmla="*/ 598 h 598"/>
                <a:gd name="T8" fmla="*/ 486 w 486"/>
                <a:gd name="T9" fmla="*/ 500 h 598"/>
                <a:gd name="T10" fmla="*/ 486 w 486"/>
                <a:gd name="T11" fmla="*/ 262 h 598"/>
                <a:gd name="T12" fmla="*/ 445 w 486"/>
                <a:gd name="T13" fmla="*/ 262 h 598"/>
                <a:gd name="T14" fmla="*/ 445 w 486"/>
                <a:gd name="T15" fmla="*/ 199 h 598"/>
                <a:gd name="T16" fmla="*/ 246 w 486"/>
                <a:gd name="T17" fmla="*/ 0 h 598"/>
                <a:gd name="T18" fmla="*/ 48 w 486"/>
                <a:gd name="T19" fmla="*/ 199 h 598"/>
                <a:gd name="T20" fmla="*/ 48 w 486"/>
                <a:gd name="T21" fmla="*/ 262 h 598"/>
                <a:gd name="T22" fmla="*/ 0 w 486"/>
                <a:gd name="T23" fmla="*/ 262 h 598"/>
                <a:gd name="T24" fmla="*/ 370 w 486"/>
                <a:gd name="T25" fmla="*/ 262 h 598"/>
                <a:gd name="T26" fmla="*/ 122 w 486"/>
                <a:gd name="T27" fmla="*/ 262 h 598"/>
                <a:gd name="T28" fmla="*/ 123 w 486"/>
                <a:gd name="T29" fmla="*/ 199 h 598"/>
                <a:gd name="T30" fmla="*/ 246 w 486"/>
                <a:gd name="T31" fmla="*/ 75 h 598"/>
                <a:gd name="T32" fmla="*/ 370 w 486"/>
                <a:gd name="T33" fmla="*/ 199 h 598"/>
                <a:gd name="T34" fmla="*/ 370 w 486"/>
                <a:gd name="T35" fmla="*/ 262 h 598"/>
                <a:gd name="T36" fmla="*/ 276 w 486"/>
                <a:gd name="T37" fmla="*/ 438 h 598"/>
                <a:gd name="T38" fmla="*/ 276 w 486"/>
                <a:gd name="T39" fmla="*/ 438 h 598"/>
                <a:gd name="T40" fmla="*/ 276 w 486"/>
                <a:gd name="T41" fmla="*/ 491 h 598"/>
                <a:gd name="T42" fmla="*/ 243 w 486"/>
                <a:gd name="T43" fmla="*/ 523 h 598"/>
                <a:gd name="T44" fmla="*/ 210 w 486"/>
                <a:gd name="T45" fmla="*/ 491 h 598"/>
                <a:gd name="T46" fmla="*/ 210 w 486"/>
                <a:gd name="T47" fmla="*/ 438 h 598"/>
                <a:gd name="T48" fmla="*/ 187 w 486"/>
                <a:gd name="T49" fmla="*/ 392 h 598"/>
                <a:gd name="T50" fmla="*/ 243 w 486"/>
                <a:gd name="T51" fmla="*/ 336 h 598"/>
                <a:gd name="T52" fmla="*/ 299 w 486"/>
                <a:gd name="T53" fmla="*/ 392 h 598"/>
                <a:gd name="T54" fmla="*/ 276 w 486"/>
                <a:gd name="T55" fmla="*/ 43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6" h="598">
                  <a:moveTo>
                    <a:pt x="0" y="262"/>
                  </a:moveTo>
                  <a:lnTo>
                    <a:pt x="0" y="500"/>
                  </a:lnTo>
                  <a:cubicBezTo>
                    <a:pt x="0" y="554"/>
                    <a:pt x="44" y="598"/>
                    <a:pt x="98" y="598"/>
                  </a:cubicBezTo>
                  <a:lnTo>
                    <a:pt x="388" y="598"/>
                  </a:lnTo>
                  <a:cubicBezTo>
                    <a:pt x="442" y="598"/>
                    <a:pt x="486" y="554"/>
                    <a:pt x="486" y="500"/>
                  </a:cubicBezTo>
                  <a:lnTo>
                    <a:pt x="486" y="262"/>
                  </a:lnTo>
                  <a:lnTo>
                    <a:pt x="445" y="262"/>
                  </a:lnTo>
                  <a:lnTo>
                    <a:pt x="445" y="199"/>
                  </a:lnTo>
                  <a:cubicBezTo>
                    <a:pt x="445" y="89"/>
                    <a:pt x="356" y="0"/>
                    <a:pt x="246" y="0"/>
                  </a:cubicBezTo>
                  <a:cubicBezTo>
                    <a:pt x="137" y="0"/>
                    <a:pt x="48" y="89"/>
                    <a:pt x="48" y="199"/>
                  </a:cubicBezTo>
                  <a:lnTo>
                    <a:pt x="48" y="262"/>
                  </a:lnTo>
                  <a:lnTo>
                    <a:pt x="0" y="262"/>
                  </a:lnTo>
                  <a:close/>
                  <a:moveTo>
                    <a:pt x="370" y="262"/>
                  </a:moveTo>
                  <a:lnTo>
                    <a:pt x="122" y="262"/>
                  </a:lnTo>
                  <a:lnTo>
                    <a:pt x="123" y="199"/>
                  </a:lnTo>
                  <a:cubicBezTo>
                    <a:pt x="123" y="131"/>
                    <a:pt x="178" y="75"/>
                    <a:pt x="246" y="75"/>
                  </a:cubicBezTo>
                  <a:cubicBezTo>
                    <a:pt x="315" y="75"/>
                    <a:pt x="370" y="131"/>
                    <a:pt x="370" y="199"/>
                  </a:cubicBezTo>
                  <a:lnTo>
                    <a:pt x="370" y="262"/>
                  </a:lnTo>
                  <a:close/>
                  <a:moveTo>
                    <a:pt x="276" y="438"/>
                  </a:moveTo>
                  <a:lnTo>
                    <a:pt x="276" y="438"/>
                  </a:lnTo>
                  <a:lnTo>
                    <a:pt x="276" y="491"/>
                  </a:lnTo>
                  <a:cubicBezTo>
                    <a:pt x="276" y="509"/>
                    <a:pt x="261" y="523"/>
                    <a:pt x="243" y="523"/>
                  </a:cubicBezTo>
                  <a:cubicBezTo>
                    <a:pt x="225" y="523"/>
                    <a:pt x="210" y="509"/>
                    <a:pt x="210" y="491"/>
                  </a:cubicBezTo>
                  <a:lnTo>
                    <a:pt x="210" y="438"/>
                  </a:lnTo>
                  <a:cubicBezTo>
                    <a:pt x="196" y="428"/>
                    <a:pt x="187" y="411"/>
                    <a:pt x="187" y="392"/>
                  </a:cubicBezTo>
                  <a:cubicBezTo>
                    <a:pt x="187" y="362"/>
                    <a:pt x="212" y="336"/>
                    <a:pt x="243" y="336"/>
                  </a:cubicBezTo>
                  <a:cubicBezTo>
                    <a:pt x="274" y="336"/>
                    <a:pt x="299" y="362"/>
                    <a:pt x="299" y="392"/>
                  </a:cubicBezTo>
                  <a:cubicBezTo>
                    <a:pt x="299" y="411"/>
                    <a:pt x="290" y="428"/>
                    <a:pt x="276" y="4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6"/>
            <p:cNvSpPr>
              <a:spLocks noEditPoints="1"/>
            </p:cNvSpPr>
            <p:nvPr/>
          </p:nvSpPr>
          <p:spPr bwMode="auto">
            <a:xfrm>
              <a:off x="1203012" y="1030703"/>
              <a:ext cx="656657" cy="554099"/>
            </a:xfrm>
            <a:custGeom>
              <a:avLst/>
              <a:gdLst>
                <a:gd name="T0" fmla="*/ 563 w 803"/>
                <a:gd name="T1" fmla="*/ 421 h 678"/>
                <a:gd name="T2" fmla="*/ 445 w 803"/>
                <a:gd name="T3" fmla="*/ 421 h 678"/>
                <a:gd name="T4" fmla="*/ 445 w 803"/>
                <a:gd name="T5" fmla="*/ 540 h 678"/>
                <a:gd name="T6" fmla="*/ 358 w 803"/>
                <a:gd name="T7" fmla="*/ 540 h 678"/>
                <a:gd name="T8" fmla="*/ 358 w 803"/>
                <a:gd name="T9" fmla="*/ 421 h 678"/>
                <a:gd name="T10" fmla="*/ 240 w 803"/>
                <a:gd name="T11" fmla="*/ 421 h 678"/>
                <a:gd name="T12" fmla="*/ 240 w 803"/>
                <a:gd name="T13" fmla="*/ 334 h 678"/>
                <a:gd name="T14" fmla="*/ 358 w 803"/>
                <a:gd name="T15" fmla="*/ 334 h 678"/>
                <a:gd name="T16" fmla="*/ 358 w 803"/>
                <a:gd name="T17" fmla="*/ 215 h 678"/>
                <a:gd name="T18" fmla="*/ 445 w 803"/>
                <a:gd name="T19" fmla="*/ 215 h 678"/>
                <a:gd name="T20" fmla="*/ 445 w 803"/>
                <a:gd name="T21" fmla="*/ 334 h 678"/>
                <a:gd name="T22" fmla="*/ 563 w 803"/>
                <a:gd name="T23" fmla="*/ 334 h 678"/>
                <a:gd name="T24" fmla="*/ 563 w 803"/>
                <a:gd name="T25" fmla="*/ 421 h 678"/>
                <a:gd name="T26" fmla="*/ 737 w 803"/>
                <a:gd name="T27" fmla="*/ 218 h 678"/>
                <a:gd name="T28" fmla="*/ 401 w 803"/>
                <a:gd name="T29" fmla="*/ 161 h 678"/>
                <a:gd name="T30" fmla="*/ 66 w 803"/>
                <a:gd name="T31" fmla="*/ 218 h 678"/>
                <a:gd name="T32" fmla="*/ 402 w 803"/>
                <a:gd name="T33" fmla="*/ 678 h 678"/>
                <a:gd name="T34" fmla="*/ 737 w 803"/>
                <a:gd name="T35" fmla="*/ 21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3" h="678">
                  <a:moveTo>
                    <a:pt x="563" y="421"/>
                  </a:moveTo>
                  <a:lnTo>
                    <a:pt x="445" y="421"/>
                  </a:lnTo>
                  <a:lnTo>
                    <a:pt x="445" y="540"/>
                  </a:lnTo>
                  <a:lnTo>
                    <a:pt x="358" y="540"/>
                  </a:lnTo>
                  <a:lnTo>
                    <a:pt x="358" y="421"/>
                  </a:lnTo>
                  <a:lnTo>
                    <a:pt x="240" y="421"/>
                  </a:lnTo>
                  <a:lnTo>
                    <a:pt x="240" y="334"/>
                  </a:lnTo>
                  <a:lnTo>
                    <a:pt x="358" y="334"/>
                  </a:lnTo>
                  <a:lnTo>
                    <a:pt x="358" y="215"/>
                  </a:lnTo>
                  <a:lnTo>
                    <a:pt x="445" y="215"/>
                  </a:lnTo>
                  <a:lnTo>
                    <a:pt x="445" y="334"/>
                  </a:lnTo>
                  <a:lnTo>
                    <a:pt x="563" y="334"/>
                  </a:lnTo>
                  <a:lnTo>
                    <a:pt x="563" y="421"/>
                  </a:lnTo>
                  <a:close/>
                  <a:moveTo>
                    <a:pt x="737" y="218"/>
                  </a:moveTo>
                  <a:cubicBezTo>
                    <a:pt x="680" y="0"/>
                    <a:pt x="440" y="138"/>
                    <a:pt x="401" y="161"/>
                  </a:cubicBezTo>
                  <a:cubicBezTo>
                    <a:pt x="360" y="136"/>
                    <a:pt x="123" y="1"/>
                    <a:pt x="66" y="218"/>
                  </a:cubicBezTo>
                  <a:cubicBezTo>
                    <a:pt x="0" y="469"/>
                    <a:pt x="400" y="676"/>
                    <a:pt x="402" y="678"/>
                  </a:cubicBezTo>
                  <a:cubicBezTo>
                    <a:pt x="402" y="678"/>
                    <a:pt x="803" y="466"/>
                    <a:pt x="737" y="2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7"/>
            <p:cNvSpPr>
              <a:spLocks noEditPoints="1"/>
            </p:cNvSpPr>
            <p:nvPr/>
          </p:nvSpPr>
          <p:spPr bwMode="auto">
            <a:xfrm>
              <a:off x="4367317" y="2563008"/>
              <a:ext cx="462825" cy="502647"/>
            </a:xfrm>
            <a:custGeom>
              <a:avLst/>
              <a:gdLst>
                <a:gd name="T0" fmla="*/ 38 w 566"/>
                <a:gd name="T1" fmla="*/ 38 h 613"/>
                <a:gd name="T2" fmla="*/ 151 w 566"/>
                <a:gd name="T3" fmla="*/ 37 h 613"/>
                <a:gd name="T4" fmla="*/ 271 w 566"/>
                <a:gd name="T5" fmla="*/ 5 h 613"/>
                <a:gd name="T6" fmla="*/ 283 w 566"/>
                <a:gd name="T7" fmla="*/ 0 h 613"/>
                <a:gd name="T8" fmla="*/ 294 w 566"/>
                <a:gd name="T9" fmla="*/ 5 h 613"/>
                <a:gd name="T10" fmla="*/ 415 w 566"/>
                <a:gd name="T11" fmla="*/ 37 h 613"/>
                <a:gd name="T12" fmla="*/ 528 w 566"/>
                <a:gd name="T13" fmla="*/ 38 h 613"/>
                <a:gd name="T14" fmla="*/ 566 w 566"/>
                <a:gd name="T15" fmla="*/ 33 h 613"/>
                <a:gd name="T16" fmla="*/ 566 w 566"/>
                <a:gd name="T17" fmla="*/ 77 h 613"/>
                <a:gd name="T18" fmla="*/ 486 w 566"/>
                <a:gd name="T19" fmla="*/ 464 h 613"/>
                <a:gd name="T20" fmla="*/ 291 w 566"/>
                <a:gd name="T21" fmla="*/ 611 h 613"/>
                <a:gd name="T22" fmla="*/ 283 w 566"/>
                <a:gd name="T23" fmla="*/ 613 h 613"/>
                <a:gd name="T24" fmla="*/ 275 w 566"/>
                <a:gd name="T25" fmla="*/ 611 h 613"/>
                <a:gd name="T26" fmla="*/ 80 w 566"/>
                <a:gd name="T27" fmla="*/ 464 h 613"/>
                <a:gd name="T28" fmla="*/ 0 w 566"/>
                <a:gd name="T29" fmla="*/ 77 h 613"/>
                <a:gd name="T30" fmla="*/ 0 w 566"/>
                <a:gd name="T31" fmla="*/ 33 h 613"/>
                <a:gd name="T32" fmla="*/ 38 w 566"/>
                <a:gd name="T33" fmla="*/ 38 h 613"/>
                <a:gd name="T34" fmla="*/ 283 w 566"/>
                <a:gd name="T35" fmla="*/ 312 h 613"/>
                <a:gd name="T36" fmla="*/ 283 w 566"/>
                <a:gd name="T37" fmla="*/ 312 h 613"/>
                <a:gd name="T38" fmla="*/ 472 w 566"/>
                <a:gd name="T39" fmla="*/ 312 h 613"/>
                <a:gd name="T40" fmla="*/ 496 w 566"/>
                <a:gd name="T41" fmla="*/ 117 h 613"/>
                <a:gd name="T42" fmla="*/ 407 w 566"/>
                <a:gd name="T43" fmla="*/ 113 h 613"/>
                <a:gd name="T44" fmla="*/ 283 w 566"/>
                <a:gd name="T45" fmla="*/ 81 h 613"/>
                <a:gd name="T46" fmla="*/ 283 w 566"/>
                <a:gd name="T47" fmla="*/ 312 h 613"/>
                <a:gd name="T48" fmla="*/ 283 w 566"/>
                <a:gd name="T49" fmla="*/ 535 h 613"/>
                <a:gd name="T50" fmla="*/ 283 w 566"/>
                <a:gd name="T51" fmla="*/ 535 h 613"/>
                <a:gd name="T52" fmla="*/ 283 w 566"/>
                <a:gd name="T53" fmla="*/ 312 h 613"/>
                <a:gd name="T54" fmla="*/ 94 w 566"/>
                <a:gd name="T55" fmla="*/ 312 h 613"/>
                <a:gd name="T56" fmla="*/ 137 w 566"/>
                <a:gd name="T57" fmla="*/ 423 h 613"/>
                <a:gd name="T58" fmla="*/ 283 w 566"/>
                <a:gd name="T59" fmla="*/ 535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6" h="613">
                  <a:moveTo>
                    <a:pt x="38" y="38"/>
                  </a:moveTo>
                  <a:cubicBezTo>
                    <a:pt x="74" y="43"/>
                    <a:pt x="112" y="42"/>
                    <a:pt x="151" y="37"/>
                  </a:cubicBezTo>
                  <a:cubicBezTo>
                    <a:pt x="190" y="32"/>
                    <a:pt x="230" y="21"/>
                    <a:pt x="271" y="5"/>
                  </a:cubicBezTo>
                  <a:lnTo>
                    <a:pt x="283" y="0"/>
                  </a:lnTo>
                  <a:lnTo>
                    <a:pt x="294" y="5"/>
                  </a:lnTo>
                  <a:cubicBezTo>
                    <a:pt x="336" y="21"/>
                    <a:pt x="376" y="32"/>
                    <a:pt x="415" y="37"/>
                  </a:cubicBezTo>
                  <a:cubicBezTo>
                    <a:pt x="454" y="42"/>
                    <a:pt x="491" y="43"/>
                    <a:pt x="528" y="38"/>
                  </a:cubicBezTo>
                  <a:lnTo>
                    <a:pt x="566" y="33"/>
                  </a:lnTo>
                  <a:lnTo>
                    <a:pt x="566" y="77"/>
                  </a:lnTo>
                  <a:cubicBezTo>
                    <a:pt x="564" y="260"/>
                    <a:pt x="534" y="382"/>
                    <a:pt x="486" y="464"/>
                  </a:cubicBezTo>
                  <a:cubicBezTo>
                    <a:pt x="436" y="550"/>
                    <a:pt x="368" y="591"/>
                    <a:pt x="291" y="611"/>
                  </a:cubicBezTo>
                  <a:lnTo>
                    <a:pt x="283" y="613"/>
                  </a:lnTo>
                  <a:lnTo>
                    <a:pt x="275" y="611"/>
                  </a:lnTo>
                  <a:cubicBezTo>
                    <a:pt x="198" y="591"/>
                    <a:pt x="130" y="550"/>
                    <a:pt x="80" y="464"/>
                  </a:cubicBezTo>
                  <a:cubicBezTo>
                    <a:pt x="32" y="382"/>
                    <a:pt x="2" y="260"/>
                    <a:pt x="0" y="77"/>
                  </a:cubicBezTo>
                  <a:lnTo>
                    <a:pt x="0" y="33"/>
                  </a:lnTo>
                  <a:lnTo>
                    <a:pt x="38" y="38"/>
                  </a:lnTo>
                  <a:close/>
                  <a:moveTo>
                    <a:pt x="283" y="312"/>
                  </a:moveTo>
                  <a:lnTo>
                    <a:pt x="283" y="312"/>
                  </a:lnTo>
                  <a:lnTo>
                    <a:pt x="472" y="312"/>
                  </a:lnTo>
                  <a:cubicBezTo>
                    <a:pt x="485" y="259"/>
                    <a:pt x="493" y="195"/>
                    <a:pt x="496" y="117"/>
                  </a:cubicBezTo>
                  <a:cubicBezTo>
                    <a:pt x="467" y="119"/>
                    <a:pt x="437" y="117"/>
                    <a:pt x="407" y="113"/>
                  </a:cubicBezTo>
                  <a:cubicBezTo>
                    <a:pt x="367" y="108"/>
                    <a:pt x="325" y="97"/>
                    <a:pt x="283" y="81"/>
                  </a:cubicBezTo>
                  <a:lnTo>
                    <a:pt x="283" y="312"/>
                  </a:lnTo>
                  <a:close/>
                  <a:moveTo>
                    <a:pt x="283" y="535"/>
                  </a:moveTo>
                  <a:lnTo>
                    <a:pt x="283" y="535"/>
                  </a:lnTo>
                  <a:lnTo>
                    <a:pt x="283" y="312"/>
                  </a:lnTo>
                  <a:lnTo>
                    <a:pt x="94" y="312"/>
                  </a:lnTo>
                  <a:cubicBezTo>
                    <a:pt x="105" y="357"/>
                    <a:pt x="120" y="393"/>
                    <a:pt x="137" y="423"/>
                  </a:cubicBezTo>
                  <a:cubicBezTo>
                    <a:pt x="174" y="486"/>
                    <a:pt x="225" y="518"/>
                    <a:pt x="283" y="5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8"/>
            <p:cNvSpPr>
              <a:spLocks noEditPoints="1"/>
            </p:cNvSpPr>
            <p:nvPr/>
          </p:nvSpPr>
          <p:spPr bwMode="auto">
            <a:xfrm>
              <a:off x="2369668" y="2545198"/>
              <a:ext cx="401509" cy="516499"/>
            </a:xfrm>
            <a:custGeom>
              <a:avLst/>
              <a:gdLst>
                <a:gd name="T0" fmla="*/ 2 w 491"/>
                <a:gd name="T1" fmla="*/ 492 h 631"/>
                <a:gd name="T2" fmla="*/ 121 w 491"/>
                <a:gd name="T3" fmla="*/ 631 h 631"/>
                <a:gd name="T4" fmla="*/ 122 w 491"/>
                <a:gd name="T5" fmla="*/ 631 h 631"/>
                <a:gd name="T6" fmla="*/ 131 w 491"/>
                <a:gd name="T7" fmla="*/ 631 h 631"/>
                <a:gd name="T8" fmla="*/ 244 w 491"/>
                <a:gd name="T9" fmla="*/ 595 h 631"/>
                <a:gd name="T10" fmla="*/ 247 w 491"/>
                <a:gd name="T11" fmla="*/ 556 h 631"/>
                <a:gd name="T12" fmla="*/ 184 w 491"/>
                <a:gd name="T13" fmla="*/ 498 h 631"/>
                <a:gd name="T14" fmla="*/ 202 w 491"/>
                <a:gd name="T15" fmla="*/ 457 h 631"/>
                <a:gd name="T16" fmla="*/ 162 w 491"/>
                <a:gd name="T17" fmla="*/ 401 h 631"/>
                <a:gd name="T18" fmla="*/ 170 w 491"/>
                <a:gd name="T19" fmla="*/ 372 h 631"/>
                <a:gd name="T20" fmla="*/ 213 w 491"/>
                <a:gd name="T21" fmla="*/ 344 h 631"/>
                <a:gd name="T22" fmla="*/ 198 w 491"/>
                <a:gd name="T23" fmla="*/ 305 h 631"/>
                <a:gd name="T24" fmla="*/ 256 w 491"/>
                <a:gd name="T25" fmla="*/ 246 h 631"/>
                <a:gd name="T26" fmla="*/ 307 w 491"/>
                <a:gd name="T27" fmla="*/ 83 h 631"/>
                <a:gd name="T28" fmla="*/ 2 w 491"/>
                <a:gd name="T29" fmla="*/ 273 h 631"/>
                <a:gd name="T30" fmla="*/ 2 w 491"/>
                <a:gd name="T31" fmla="*/ 492 h 631"/>
                <a:gd name="T32" fmla="*/ 221 w 491"/>
                <a:gd name="T33" fmla="*/ 305 h 631"/>
                <a:gd name="T34" fmla="*/ 256 w 491"/>
                <a:gd name="T35" fmla="*/ 340 h 631"/>
                <a:gd name="T36" fmla="*/ 436 w 491"/>
                <a:gd name="T37" fmla="*/ 340 h 631"/>
                <a:gd name="T38" fmla="*/ 436 w 491"/>
                <a:gd name="T39" fmla="*/ 270 h 631"/>
                <a:gd name="T40" fmla="*/ 265 w 491"/>
                <a:gd name="T41" fmla="*/ 270 h 631"/>
                <a:gd name="T42" fmla="*/ 349 w 491"/>
                <a:gd name="T43" fmla="*/ 366 h 631"/>
                <a:gd name="T44" fmla="*/ 192 w 491"/>
                <a:gd name="T45" fmla="*/ 382 h 631"/>
                <a:gd name="T46" fmla="*/ 221 w 491"/>
                <a:gd name="T47" fmla="*/ 436 h 631"/>
                <a:gd name="T48" fmla="*/ 349 w 491"/>
                <a:gd name="T49" fmla="*/ 436 h 631"/>
                <a:gd name="T50" fmla="*/ 491 w 491"/>
                <a:gd name="T51" fmla="*/ 401 h 631"/>
                <a:gd name="T52" fmla="*/ 349 w 491"/>
                <a:gd name="T53" fmla="*/ 366 h 631"/>
                <a:gd name="T54" fmla="*/ 484 w 491"/>
                <a:gd name="T55" fmla="*/ 498 h 631"/>
                <a:gd name="T56" fmla="*/ 349 w 491"/>
                <a:gd name="T57" fmla="*/ 463 h 631"/>
                <a:gd name="T58" fmla="*/ 256 w 491"/>
                <a:gd name="T59" fmla="*/ 463 h 631"/>
                <a:gd name="T60" fmla="*/ 208 w 491"/>
                <a:gd name="T61" fmla="*/ 492 h 631"/>
                <a:gd name="T62" fmla="*/ 243 w 491"/>
                <a:gd name="T63" fmla="*/ 533 h 631"/>
                <a:gd name="T64" fmla="*/ 315 w 491"/>
                <a:gd name="T65" fmla="*/ 533 h 631"/>
                <a:gd name="T66" fmla="*/ 303 w 491"/>
                <a:gd name="T67" fmla="*/ 630 h 631"/>
                <a:gd name="T68" fmla="*/ 409 w 491"/>
                <a:gd name="T69" fmla="*/ 630 h 631"/>
                <a:gd name="T70" fmla="*/ 409 w 491"/>
                <a:gd name="T71" fmla="*/ 560 h 631"/>
                <a:gd name="T72" fmla="*/ 303 w 491"/>
                <a:gd name="T73" fmla="*/ 560 h 631"/>
                <a:gd name="T74" fmla="*/ 303 w 491"/>
                <a:gd name="T75" fmla="*/ 63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1" h="631">
                  <a:moveTo>
                    <a:pt x="2" y="492"/>
                  </a:moveTo>
                  <a:lnTo>
                    <a:pt x="2" y="492"/>
                  </a:lnTo>
                  <a:cubicBezTo>
                    <a:pt x="2" y="494"/>
                    <a:pt x="2" y="496"/>
                    <a:pt x="2" y="498"/>
                  </a:cubicBezTo>
                  <a:cubicBezTo>
                    <a:pt x="2" y="570"/>
                    <a:pt x="51" y="628"/>
                    <a:pt x="121" y="631"/>
                  </a:cubicBezTo>
                  <a:lnTo>
                    <a:pt x="121" y="631"/>
                  </a:lnTo>
                  <a:lnTo>
                    <a:pt x="122" y="631"/>
                  </a:lnTo>
                  <a:cubicBezTo>
                    <a:pt x="124" y="631"/>
                    <a:pt x="125" y="631"/>
                    <a:pt x="127" y="631"/>
                  </a:cubicBezTo>
                  <a:cubicBezTo>
                    <a:pt x="128" y="631"/>
                    <a:pt x="130" y="631"/>
                    <a:pt x="131" y="631"/>
                  </a:cubicBezTo>
                  <a:lnTo>
                    <a:pt x="257" y="631"/>
                  </a:lnTo>
                  <a:cubicBezTo>
                    <a:pt x="249" y="621"/>
                    <a:pt x="244" y="609"/>
                    <a:pt x="244" y="595"/>
                  </a:cubicBezTo>
                  <a:cubicBezTo>
                    <a:pt x="244" y="580"/>
                    <a:pt x="250" y="567"/>
                    <a:pt x="259" y="556"/>
                  </a:cubicBezTo>
                  <a:lnTo>
                    <a:pt x="247" y="556"/>
                  </a:lnTo>
                  <a:lnTo>
                    <a:pt x="243" y="556"/>
                  </a:lnTo>
                  <a:cubicBezTo>
                    <a:pt x="211" y="556"/>
                    <a:pt x="184" y="530"/>
                    <a:pt x="184" y="498"/>
                  </a:cubicBezTo>
                  <a:cubicBezTo>
                    <a:pt x="184" y="496"/>
                    <a:pt x="184" y="494"/>
                    <a:pt x="185" y="492"/>
                  </a:cubicBezTo>
                  <a:cubicBezTo>
                    <a:pt x="186" y="478"/>
                    <a:pt x="192" y="466"/>
                    <a:pt x="202" y="457"/>
                  </a:cubicBezTo>
                  <a:cubicBezTo>
                    <a:pt x="197" y="455"/>
                    <a:pt x="192" y="453"/>
                    <a:pt x="188" y="450"/>
                  </a:cubicBezTo>
                  <a:cubicBezTo>
                    <a:pt x="172" y="439"/>
                    <a:pt x="162" y="421"/>
                    <a:pt x="162" y="401"/>
                  </a:cubicBezTo>
                  <a:cubicBezTo>
                    <a:pt x="162" y="391"/>
                    <a:pt x="165" y="381"/>
                    <a:pt x="170" y="373"/>
                  </a:cubicBezTo>
                  <a:cubicBezTo>
                    <a:pt x="170" y="372"/>
                    <a:pt x="170" y="372"/>
                    <a:pt x="170" y="372"/>
                  </a:cubicBezTo>
                  <a:cubicBezTo>
                    <a:pt x="178" y="358"/>
                    <a:pt x="192" y="348"/>
                    <a:pt x="207" y="345"/>
                  </a:cubicBezTo>
                  <a:cubicBezTo>
                    <a:pt x="209" y="344"/>
                    <a:pt x="211" y="344"/>
                    <a:pt x="213" y="344"/>
                  </a:cubicBezTo>
                  <a:cubicBezTo>
                    <a:pt x="212" y="343"/>
                    <a:pt x="211" y="342"/>
                    <a:pt x="211" y="342"/>
                  </a:cubicBezTo>
                  <a:cubicBezTo>
                    <a:pt x="203" y="332"/>
                    <a:pt x="198" y="319"/>
                    <a:pt x="198" y="305"/>
                  </a:cubicBezTo>
                  <a:cubicBezTo>
                    <a:pt x="198" y="288"/>
                    <a:pt x="205" y="272"/>
                    <a:pt x="217" y="262"/>
                  </a:cubicBezTo>
                  <a:cubicBezTo>
                    <a:pt x="227" y="252"/>
                    <a:pt x="241" y="246"/>
                    <a:pt x="256" y="246"/>
                  </a:cubicBezTo>
                  <a:lnTo>
                    <a:pt x="278" y="246"/>
                  </a:lnTo>
                  <a:cubicBezTo>
                    <a:pt x="306" y="185"/>
                    <a:pt x="316" y="120"/>
                    <a:pt x="307" y="83"/>
                  </a:cubicBezTo>
                  <a:cubicBezTo>
                    <a:pt x="286" y="0"/>
                    <a:pt x="217" y="20"/>
                    <a:pt x="212" y="67"/>
                  </a:cubicBezTo>
                  <a:cubicBezTo>
                    <a:pt x="195" y="209"/>
                    <a:pt x="7" y="231"/>
                    <a:pt x="2" y="273"/>
                  </a:cubicBezTo>
                  <a:cubicBezTo>
                    <a:pt x="2" y="273"/>
                    <a:pt x="0" y="289"/>
                    <a:pt x="2" y="309"/>
                  </a:cubicBezTo>
                  <a:lnTo>
                    <a:pt x="2" y="492"/>
                  </a:lnTo>
                  <a:close/>
                  <a:moveTo>
                    <a:pt x="256" y="270"/>
                  </a:moveTo>
                  <a:cubicBezTo>
                    <a:pt x="237" y="270"/>
                    <a:pt x="221" y="286"/>
                    <a:pt x="221" y="305"/>
                  </a:cubicBezTo>
                  <a:cubicBezTo>
                    <a:pt x="221" y="312"/>
                    <a:pt x="223" y="319"/>
                    <a:pt x="227" y="324"/>
                  </a:cubicBezTo>
                  <a:cubicBezTo>
                    <a:pt x="233" y="334"/>
                    <a:pt x="244" y="340"/>
                    <a:pt x="256" y="340"/>
                  </a:cubicBezTo>
                  <a:lnTo>
                    <a:pt x="349" y="340"/>
                  </a:lnTo>
                  <a:lnTo>
                    <a:pt x="436" y="340"/>
                  </a:lnTo>
                  <a:cubicBezTo>
                    <a:pt x="455" y="340"/>
                    <a:pt x="471" y="324"/>
                    <a:pt x="471" y="305"/>
                  </a:cubicBezTo>
                  <a:cubicBezTo>
                    <a:pt x="471" y="286"/>
                    <a:pt x="455" y="270"/>
                    <a:pt x="436" y="270"/>
                  </a:cubicBezTo>
                  <a:lnTo>
                    <a:pt x="349" y="270"/>
                  </a:lnTo>
                  <a:lnTo>
                    <a:pt x="265" y="270"/>
                  </a:lnTo>
                  <a:lnTo>
                    <a:pt x="256" y="270"/>
                  </a:lnTo>
                  <a:close/>
                  <a:moveTo>
                    <a:pt x="349" y="366"/>
                  </a:moveTo>
                  <a:lnTo>
                    <a:pt x="221" y="366"/>
                  </a:lnTo>
                  <a:cubicBezTo>
                    <a:pt x="209" y="366"/>
                    <a:pt x="198" y="372"/>
                    <a:pt x="192" y="382"/>
                  </a:cubicBezTo>
                  <a:cubicBezTo>
                    <a:pt x="188" y="387"/>
                    <a:pt x="186" y="394"/>
                    <a:pt x="186" y="401"/>
                  </a:cubicBezTo>
                  <a:cubicBezTo>
                    <a:pt x="186" y="421"/>
                    <a:pt x="201" y="436"/>
                    <a:pt x="221" y="436"/>
                  </a:cubicBezTo>
                  <a:lnTo>
                    <a:pt x="245" y="436"/>
                  </a:lnTo>
                  <a:lnTo>
                    <a:pt x="349" y="436"/>
                  </a:lnTo>
                  <a:lnTo>
                    <a:pt x="456" y="436"/>
                  </a:lnTo>
                  <a:cubicBezTo>
                    <a:pt x="475" y="436"/>
                    <a:pt x="491" y="421"/>
                    <a:pt x="491" y="401"/>
                  </a:cubicBezTo>
                  <a:cubicBezTo>
                    <a:pt x="491" y="382"/>
                    <a:pt x="475" y="366"/>
                    <a:pt x="456" y="366"/>
                  </a:cubicBezTo>
                  <a:lnTo>
                    <a:pt x="349" y="366"/>
                  </a:lnTo>
                  <a:close/>
                  <a:moveTo>
                    <a:pt x="449" y="533"/>
                  </a:moveTo>
                  <a:cubicBezTo>
                    <a:pt x="469" y="533"/>
                    <a:pt x="484" y="517"/>
                    <a:pt x="484" y="498"/>
                  </a:cubicBezTo>
                  <a:cubicBezTo>
                    <a:pt x="484" y="479"/>
                    <a:pt x="469" y="463"/>
                    <a:pt x="449" y="463"/>
                  </a:cubicBezTo>
                  <a:lnTo>
                    <a:pt x="349" y="463"/>
                  </a:lnTo>
                  <a:lnTo>
                    <a:pt x="315" y="463"/>
                  </a:lnTo>
                  <a:lnTo>
                    <a:pt x="256" y="463"/>
                  </a:lnTo>
                  <a:lnTo>
                    <a:pt x="243" y="463"/>
                  </a:lnTo>
                  <a:cubicBezTo>
                    <a:pt x="225" y="463"/>
                    <a:pt x="211" y="476"/>
                    <a:pt x="208" y="492"/>
                  </a:cubicBezTo>
                  <a:cubicBezTo>
                    <a:pt x="208" y="494"/>
                    <a:pt x="208" y="496"/>
                    <a:pt x="208" y="498"/>
                  </a:cubicBezTo>
                  <a:cubicBezTo>
                    <a:pt x="208" y="517"/>
                    <a:pt x="223" y="533"/>
                    <a:pt x="243" y="533"/>
                  </a:cubicBezTo>
                  <a:lnTo>
                    <a:pt x="256" y="533"/>
                  </a:lnTo>
                  <a:lnTo>
                    <a:pt x="315" y="533"/>
                  </a:lnTo>
                  <a:lnTo>
                    <a:pt x="449" y="533"/>
                  </a:lnTo>
                  <a:close/>
                  <a:moveTo>
                    <a:pt x="303" y="630"/>
                  </a:moveTo>
                  <a:lnTo>
                    <a:pt x="315" y="630"/>
                  </a:lnTo>
                  <a:lnTo>
                    <a:pt x="409" y="630"/>
                  </a:lnTo>
                  <a:cubicBezTo>
                    <a:pt x="429" y="630"/>
                    <a:pt x="444" y="614"/>
                    <a:pt x="444" y="595"/>
                  </a:cubicBezTo>
                  <a:cubicBezTo>
                    <a:pt x="444" y="575"/>
                    <a:pt x="429" y="560"/>
                    <a:pt x="409" y="560"/>
                  </a:cubicBezTo>
                  <a:lnTo>
                    <a:pt x="315" y="560"/>
                  </a:lnTo>
                  <a:lnTo>
                    <a:pt x="303" y="560"/>
                  </a:lnTo>
                  <a:cubicBezTo>
                    <a:pt x="283" y="560"/>
                    <a:pt x="268" y="575"/>
                    <a:pt x="268" y="595"/>
                  </a:cubicBezTo>
                  <a:cubicBezTo>
                    <a:pt x="268" y="614"/>
                    <a:pt x="283" y="630"/>
                    <a:pt x="303" y="6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9"/>
            <p:cNvSpPr>
              <a:spLocks noEditPoints="1"/>
            </p:cNvSpPr>
            <p:nvPr/>
          </p:nvSpPr>
          <p:spPr bwMode="auto">
            <a:xfrm>
              <a:off x="2343954" y="3352483"/>
              <a:ext cx="454913" cy="504626"/>
            </a:xfrm>
            <a:custGeom>
              <a:avLst/>
              <a:gdLst>
                <a:gd name="T0" fmla="*/ 78 w 556"/>
                <a:gd name="T1" fmla="*/ 286 h 614"/>
                <a:gd name="T2" fmla="*/ 94 w 556"/>
                <a:gd name="T3" fmla="*/ 292 h 614"/>
                <a:gd name="T4" fmla="*/ 113 w 556"/>
                <a:gd name="T5" fmla="*/ 299 h 614"/>
                <a:gd name="T6" fmla="*/ 132 w 556"/>
                <a:gd name="T7" fmla="*/ 303 h 614"/>
                <a:gd name="T8" fmla="*/ 158 w 556"/>
                <a:gd name="T9" fmla="*/ 308 h 614"/>
                <a:gd name="T10" fmla="*/ 182 w 556"/>
                <a:gd name="T11" fmla="*/ 311 h 614"/>
                <a:gd name="T12" fmla="*/ 215 w 556"/>
                <a:gd name="T13" fmla="*/ 312 h 614"/>
                <a:gd name="T14" fmla="*/ 248 w 556"/>
                <a:gd name="T15" fmla="*/ 311 h 614"/>
                <a:gd name="T16" fmla="*/ 272 w 556"/>
                <a:gd name="T17" fmla="*/ 308 h 614"/>
                <a:gd name="T18" fmla="*/ 298 w 556"/>
                <a:gd name="T19" fmla="*/ 303 h 614"/>
                <a:gd name="T20" fmla="*/ 317 w 556"/>
                <a:gd name="T21" fmla="*/ 299 h 614"/>
                <a:gd name="T22" fmla="*/ 336 w 556"/>
                <a:gd name="T23" fmla="*/ 292 h 614"/>
                <a:gd name="T24" fmla="*/ 352 w 556"/>
                <a:gd name="T25" fmla="*/ 286 h 614"/>
                <a:gd name="T26" fmla="*/ 389 w 556"/>
                <a:gd name="T27" fmla="*/ 253 h 614"/>
                <a:gd name="T28" fmla="*/ 41 w 556"/>
                <a:gd name="T29" fmla="*/ 253 h 614"/>
                <a:gd name="T30" fmla="*/ 462 w 556"/>
                <a:gd name="T31" fmla="*/ 302 h 614"/>
                <a:gd name="T32" fmla="*/ 430 w 556"/>
                <a:gd name="T33" fmla="*/ 307 h 614"/>
                <a:gd name="T34" fmla="*/ 426 w 556"/>
                <a:gd name="T35" fmla="*/ 272 h 614"/>
                <a:gd name="T36" fmla="*/ 4 w 556"/>
                <a:gd name="T37" fmla="*/ 272 h 614"/>
                <a:gd name="T38" fmla="*/ 0 w 556"/>
                <a:gd name="T39" fmla="*/ 526 h 614"/>
                <a:gd name="T40" fmla="*/ 342 w 556"/>
                <a:gd name="T41" fmla="*/ 614 h 614"/>
                <a:gd name="T42" fmla="*/ 430 w 556"/>
                <a:gd name="T43" fmla="*/ 485 h 614"/>
                <a:gd name="T44" fmla="*/ 556 w 556"/>
                <a:gd name="T45" fmla="*/ 396 h 614"/>
                <a:gd name="T46" fmla="*/ 462 w 556"/>
                <a:gd name="T47" fmla="*/ 448 h 614"/>
                <a:gd name="T48" fmla="*/ 430 w 556"/>
                <a:gd name="T49" fmla="*/ 437 h 614"/>
                <a:gd name="T50" fmla="*/ 462 w 556"/>
                <a:gd name="T51" fmla="*/ 345 h 614"/>
                <a:gd name="T52" fmla="*/ 462 w 556"/>
                <a:gd name="T53" fmla="*/ 448 h 614"/>
                <a:gd name="T54" fmla="*/ 139 w 556"/>
                <a:gd name="T55" fmla="*/ 143 h 614"/>
                <a:gd name="T56" fmla="*/ 162 w 556"/>
                <a:gd name="T57" fmla="*/ 53 h 614"/>
                <a:gd name="T58" fmla="*/ 116 w 556"/>
                <a:gd name="T59" fmla="*/ 53 h 614"/>
                <a:gd name="T60" fmla="*/ 139 w 556"/>
                <a:gd name="T61" fmla="*/ 143 h 614"/>
                <a:gd name="T62" fmla="*/ 211 w 556"/>
                <a:gd name="T63" fmla="*/ 114 h 614"/>
                <a:gd name="T64" fmla="*/ 234 w 556"/>
                <a:gd name="T65" fmla="*/ 23 h 614"/>
                <a:gd name="T66" fmla="*/ 188 w 556"/>
                <a:gd name="T67" fmla="*/ 23 h 614"/>
                <a:gd name="T68" fmla="*/ 211 w 556"/>
                <a:gd name="T69" fmla="*/ 114 h 614"/>
                <a:gd name="T70" fmla="*/ 283 w 556"/>
                <a:gd name="T71" fmla="*/ 172 h 614"/>
                <a:gd name="T72" fmla="*/ 305 w 556"/>
                <a:gd name="T73" fmla="*/ 82 h 614"/>
                <a:gd name="T74" fmla="*/ 260 w 556"/>
                <a:gd name="T75" fmla="*/ 82 h 614"/>
                <a:gd name="T76" fmla="*/ 283 w 556"/>
                <a:gd name="T77" fmla="*/ 172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6" h="614">
                  <a:moveTo>
                    <a:pt x="55" y="272"/>
                  </a:moveTo>
                  <a:cubicBezTo>
                    <a:pt x="61" y="276"/>
                    <a:pt x="69" y="281"/>
                    <a:pt x="78" y="286"/>
                  </a:cubicBezTo>
                  <a:cubicBezTo>
                    <a:pt x="79" y="286"/>
                    <a:pt x="79" y="286"/>
                    <a:pt x="80" y="286"/>
                  </a:cubicBezTo>
                  <a:cubicBezTo>
                    <a:pt x="84" y="288"/>
                    <a:pt x="89" y="290"/>
                    <a:pt x="94" y="292"/>
                  </a:cubicBezTo>
                  <a:cubicBezTo>
                    <a:pt x="94" y="292"/>
                    <a:pt x="95" y="293"/>
                    <a:pt x="95" y="293"/>
                  </a:cubicBezTo>
                  <a:cubicBezTo>
                    <a:pt x="101" y="295"/>
                    <a:pt x="107" y="297"/>
                    <a:pt x="113" y="299"/>
                  </a:cubicBezTo>
                  <a:cubicBezTo>
                    <a:pt x="114" y="299"/>
                    <a:pt x="115" y="299"/>
                    <a:pt x="116" y="299"/>
                  </a:cubicBezTo>
                  <a:cubicBezTo>
                    <a:pt x="121" y="301"/>
                    <a:pt x="126" y="302"/>
                    <a:pt x="132" y="303"/>
                  </a:cubicBezTo>
                  <a:cubicBezTo>
                    <a:pt x="134" y="304"/>
                    <a:pt x="135" y="304"/>
                    <a:pt x="137" y="304"/>
                  </a:cubicBezTo>
                  <a:cubicBezTo>
                    <a:pt x="144" y="306"/>
                    <a:pt x="151" y="307"/>
                    <a:pt x="158" y="308"/>
                  </a:cubicBezTo>
                  <a:cubicBezTo>
                    <a:pt x="159" y="308"/>
                    <a:pt x="161" y="309"/>
                    <a:pt x="162" y="309"/>
                  </a:cubicBezTo>
                  <a:cubicBezTo>
                    <a:pt x="168" y="310"/>
                    <a:pt x="175" y="310"/>
                    <a:pt x="182" y="311"/>
                  </a:cubicBezTo>
                  <a:cubicBezTo>
                    <a:pt x="184" y="311"/>
                    <a:pt x="187" y="311"/>
                    <a:pt x="189" y="311"/>
                  </a:cubicBezTo>
                  <a:cubicBezTo>
                    <a:pt x="197" y="312"/>
                    <a:pt x="206" y="312"/>
                    <a:pt x="215" y="312"/>
                  </a:cubicBezTo>
                  <a:cubicBezTo>
                    <a:pt x="224" y="312"/>
                    <a:pt x="233" y="312"/>
                    <a:pt x="241" y="311"/>
                  </a:cubicBezTo>
                  <a:cubicBezTo>
                    <a:pt x="243" y="311"/>
                    <a:pt x="246" y="311"/>
                    <a:pt x="248" y="311"/>
                  </a:cubicBezTo>
                  <a:cubicBezTo>
                    <a:pt x="255" y="310"/>
                    <a:pt x="262" y="310"/>
                    <a:pt x="268" y="309"/>
                  </a:cubicBezTo>
                  <a:cubicBezTo>
                    <a:pt x="269" y="309"/>
                    <a:pt x="271" y="308"/>
                    <a:pt x="272" y="308"/>
                  </a:cubicBezTo>
                  <a:cubicBezTo>
                    <a:pt x="279" y="307"/>
                    <a:pt x="286" y="306"/>
                    <a:pt x="293" y="304"/>
                  </a:cubicBezTo>
                  <a:cubicBezTo>
                    <a:pt x="295" y="304"/>
                    <a:pt x="296" y="304"/>
                    <a:pt x="298" y="303"/>
                  </a:cubicBezTo>
                  <a:cubicBezTo>
                    <a:pt x="304" y="302"/>
                    <a:pt x="309" y="301"/>
                    <a:pt x="314" y="299"/>
                  </a:cubicBezTo>
                  <a:cubicBezTo>
                    <a:pt x="315" y="299"/>
                    <a:pt x="316" y="299"/>
                    <a:pt x="317" y="299"/>
                  </a:cubicBezTo>
                  <a:cubicBezTo>
                    <a:pt x="323" y="297"/>
                    <a:pt x="329" y="295"/>
                    <a:pt x="335" y="293"/>
                  </a:cubicBezTo>
                  <a:cubicBezTo>
                    <a:pt x="335" y="293"/>
                    <a:pt x="336" y="292"/>
                    <a:pt x="336" y="292"/>
                  </a:cubicBezTo>
                  <a:cubicBezTo>
                    <a:pt x="341" y="290"/>
                    <a:pt x="346" y="288"/>
                    <a:pt x="350" y="286"/>
                  </a:cubicBezTo>
                  <a:cubicBezTo>
                    <a:pt x="351" y="286"/>
                    <a:pt x="351" y="286"/>
                    <a:pt x="352" y="286"/>
                  </a:cubicBezTo>
                  <a:cubicBezTo>
                    <a:pt x="361" y="281"/>
                    <a:pt x="369" y="276"/>
                    <a:pt x="375" y="272"/>
                  </a:cubicBezTo>
                  <a:cubicBezTo>
                    <a:pt x="384" y="264"/>
                    <a:pt x="389" y="258"/>
                    <a:pt x="389" y="253"/>
                  </a:cubicBezTo>
                  <a:cubicBezTo>
                    <a:pt x="389" y="236"/>
                    <a:pt x="328" y="194"/>
                    <a:pt x="215" y="194"/>
                  </a:cubicBezTo>
                  <a:cubicBezTo>
                    <a:pt x="102" y="194"/>
                    <a:pt x="41" y="236"/>
                    <a:pt x="41" y="253"/>
                  </a:cubicBezTo>
                  <a:cubicBezTo>
                    <a:pt x="41" y="258"/>
                    <a:pt x="46" y="264"/>
                    <a:pt x="55" y="272"/>
                  </a:cubicBezTo>
                  <a:close/>
                  <a:moveTo>
                    <a:pt x="462" y="302"/>
                  </a:moveTo>
                  <a:lnTo>
                    <a:pt x="462" y="302"/>
                  </a:lnTo>
                  <a:cubicBezTo>
                    <a:pt x="451" y="302"/>
                    <a:pt x="440" y="304"/>
                    <a:pt x="430" y="307"/>
                  </a:cubicBezTo>
                  <a:lnTo>
                    <a:pt x="430" y="272"/>
                  </a:lnTo>
                  <a:lnTo>
                    <a:pt x="426" y="272"/>
                  </a:lnTo>
                  <a:cubicBezTo>
                    <a:pt x="407" y="318"/>
                    <a:pt x="320" y="353"/>
                    <a:pt x="215" y="353"/>
                  </a:cubicBezTo>
                  <a:cubicBezTo>
                    <a:pt x="110" y="353"/>
                    <a:pt x="23" y="318"/>
                    <a:pt x="4" y="272"/>
                  </a:cubicBezTo>
                  <a:lnTo>
                    <a:pt x="0" y="272"/>
                  </a:lnTo>
                  <a:lnTo>
                    <a:pt x="0" y="526"/>
                  </a:lnTo>
                  <a:cubicBezTo>
                    <a:pt x="0" y="575"/>
                    <a:pt x="39" y="614"/>
                    <a:pt x="88" y="614"/>
                  </a:cubicBezTo>
                  <a:lnTo>
                    <a:pt x="342" y="614"/>
                  </a:lnTo>
                  <a:cubicBezTo>
                    <a:pt x="391" y="614"/>
                    <a:pt x="430" y="575"/>
                    <a:pt x="430" y="526"/>
                  </a:cubicBezTo>
                  <a:lnTo>
                    <a:pt x="430" y="485"/>
                  </a:lnTo>
                  <a:cubicBezTo>
                    <a:pt x="440" y="489"/>
                    <a:pt x="451" y="491"/>
                    <a:pt x="462" y="491"/>
                  </a:cubicBezTo>
                  <a:cubicBezTo>
                    <a:pt x="514" y="491"/>
                    <a:pt x="556" y="449"/>
                    <a:pt x="556" y="396"/>
                  </a:cubicBezTo>
                  <a:cubicBezTo>
                    <a:pt x="556" y="344"/>
                    <a:pt x="514" y="302"/>
                    <a:pt x="462" y="302"/>
                  </a:cubicBezTo>
                  <a:close/>
                  <a:moveTo>
                    <a:pt x="462" y="448"/>
                  </a:moveTo>
                  <a:lnTo>
                    <a:pt x="462" y="448"/>
                  </a:lnTo>
                  <a:cubicBezTo>
                    <a:pt x="450" y="448"/>
                    <a:pt x="439" y="444"/>
                    <a:pt x="430" y="437"/>
                  </a:cubicBezTo>
                  <a:lnTo>
                    <a:pt x="430" y="356"/>
                  </a:lnTo>
                  <a:cubicBezTo>
                    <a:pt x="439" y="349"/>
                    <a:pt x="450" y="345"/>
                    <a:pt x="462" y="345"/>
                  </a:cubicBezTo>
                  <a:cubicBezTo>
                    <a:pt x="490" y="345"/>
                    <a:pt x="513" y="368"/>
                    <a:pt x="513" y="396"/>
                  </a:cubicBezTo>
                  <a:cubicBezTo>
                    <a:pt x="513" y="425"/>
                    <a:pt x="490" y="448"/>
                    <a:pt x="462" y="448"/>
                  </a:cubicBezTo>
                  <a:close/>
                  <a:moveTo>
                    <a:pt x="139" y="143"/>
                  </a:moveTo>
                  <a:lnTo>
                    <a:pt x="139" y="143"/>
                  </a:lnTo>
                  <a:cubicBezTo>
                    <a:pt x="152" y="143"/>
                    <a:pt x="162" y="133"/>
                    <a:pt x="162" y="120"/>
                  </a:cubicBezTo>
                  <a:lnTo>
                    <a:pt x="162" y="53"/>
                  </a:lnTo>
                  <a:cubicBezTo>
                    <a:pt x="162" y="40"/>
                    <a:pt x="152" y="30"/>
                    <a:pt x="139" y="30"/>
                  </a:cubicBezTo>
                  <a:cubicBezTo>
                    <a:pt x="126" y="30"/>
                    <a:pt x="116" y="40"/>
                    <a:pt x="116" y="53"/>
                  </a:cubicBezTo>
                  <a:lnTo>
                    <a:pt x="116" y="120"/>
                  </a:lnTo>
                  <a:cubicBezTo>
                    <a:pt x="116" y="133"/>
                    <a:pt x="126" y="143"/>
                    <a:pt x="139" y="143"/>
                  </a:cubicBezTo>
                  <a:close/>
                  <a:moveTo>
                    <a:pt x="211" y="114"/>
                  </a:moveTo>
                  <a:lnTo>
                    <a:pt x="211" y="114"/>
                  </a:lnTo>
                  <a:cubicBezTo>
                    <a:pt x="223" y="114"/>
                    <a:pt x="234" y="104"/>
                    <a:pt x="234" y="91"/>
                  </a:cubicBezTo>
                  <a:lnTo>
                    <a:pt x="234" y="23"/>
                  </a:lnTo>
                  <a:cubicBezTo>
                    <a:pt x="234" y="11"/>
                    <a:pt x="223" y="0"/>
                    <a:pt x="211" y="0"/>
                  </a:cubicBezTo>
                  <a:cubicBezTo>
                    <a:pt x="198" y="0"/>
                    <a:pt x="188" y="11"/>
                    <a:pt x="188" y="23"/>
                  </a:cubicBezTo>
                  <a:lnTo>
                    <a:pt x="188" y="91"/>
                  </a:lnTo>
                  <a:cubicBezTo>
                    <a:pt x="188" y="104"/>
                    <a:pt x="198" y="114"/>
                    <a:pt x="211" y="114"/>
                  </a:cubicBezTo>
                  <a:close/>
                  <a:moveTo>
                    <a:pt x="283" y="172"/>
                  </a:moveTo>
                  <a:lnTo>
                    <a:pt x="283" y="172"/>
                  </a:lnTo>
                  <a:cubicBezTo>
                    <a:pt x="295" y="172"/>
                    <a:pt x="305" y="162"/>
                    <a:pt x="305" y="150"/>
                  </a:cubicBezTo>
                  <a:lnTo>
                    <a:pt x="305" y="82"/>
                  </a:lnTo>
                  <a:cubicBezTo>
                    <a:pt x="305" y="69"/>
                    <a:pt x="295" y="59"/>
                    <a:pt x="283" y="59"/>
                  </a:cubicBezTo>
                  <a:cubicBezTo>
                    <a:pt x="270" y="59"/>
                    <a:pt x="260" y="69"/>
                    <a:pt x="260" y="82"/>
                  </a:cubicBezTo>
                  <a:lnTo>
                    <a:pt x="260" y="150"/>
                  </a:lnTo>
                  <a:cubicBezTo>
                    <a:pt x="260" y="162"/>
                    <a:pt x="270" y="172"/>
                    <a:pt x="283" y="1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0"/>
            <p:cNvSpPr/>
            <p:nvPr/>
          </p:nvSpPr>
          <p:spPr bwMode="auto">
            <a:xfrm>
              <a:off x="4335671" y="1829964"/>
              <a:ext cx="528095" cy="486816"/>
            </a:xfrm>
            <a:custGeom>
              <a:avLst/>
              <a:gdLst>
                <a:gd name="T0" fmla="*/ 646 w 646"/>
                <a:gd name="T1" fmla="*/ 149 h 595"/>
                <a:gd name="T2" fmla="*/ 601 w 646"/>
                <a:gd name="T3" fmla="*/ 98 h 595"/>
                <a:gd name="T4" fmla="*/ 282 w 646"/>
                <a:gd name="T5" fmla="*/ 54 h 595"/>
                <a:gd name="T6" fmla="*/ 282 w 646"/>
                <a:gd name="T7" fmla="*/ 42 h 595"/>
                <a:gd name="T8" fmla="*/ 259 w 646"/>
                <a:gd name="T9" fmla="*/ 11 h 595"/>
                <a:gd name="T10" fmla="*/ 173 w 646"/>
                <a:gd name="T11" fmla="*/ 0 h 595"/>
                <a:gd name="T12" fmla="*/ 150 w 646"/>
                <a:gd name="T13" fmla="*/ 12 h 595"/>
                <a:gd name="T14" fmla="*/ 204 w 646"/>
                <a:gd name="T15" fmla="*/ 18 h 595"/>
                <a:gd name="T16" fmla="*/ 240 w 646"/>
                <a:gd name="T17" fmla="*/ 47 h 595"/>
                <a:gd name="T18" fmla="*/ 248 w 646"/>
                <a:gd name="T19" fmla="*/ 74 h 595"/>
                <a:gd name="T20" fmla="*/ 569 w 646"/>
                <a:gd name="T21" fmla="*/ 115 h 595"/>
                <a:gd name="T22" fmla="*/ 617 w 646"/>
                <a:gd name="T23" fmla="*/ 164 h 595"/>
                <a:gd name="T24" fmla="*/ 609 w 646"/>
                <a:gd name="T25" fmla="*/ 530 h 595"/>
                <a:gd name="T26" fmla="*/ 575 w 646"/>
                <a:gd name="T27" fmla="*/ 206 h 595"/>
                <a:gd name="T28" fmla="*/ 534 w 646"/>
                <a:gd name="T29" fmla="*/ 159 h 595"/>
                <a:gd name="T30" fmla="*/ 226 w 646"/>
                <a:gd name="T31" fmla="*/ 118 h 595"/>
                <a:gd name="T32" fmla="*/ 184 w 646"/>
                <a:gd name="T33" fmla="*/ 59 h 595"/>
                <a:gd name="T34" fmla="*/ 76 w 646"/>
                <a:gd name="T35" fmla="*/ 45 h 595"/>
                <a:gd name="T36" fmla="*/ 68 w 646"/>
                <a:gd name="T37" fmla="*/ 105 h 595"/>
                <a:gd name="T38" fmla="*/ 0 w 646"/>
                <a:gd name="T39" fmla="*/ 99 h 595"/>
                <a:gd name="T40" fmla="*/ 60 w 646"/>
                <a:gd name="T41" fmla="*/ 508 h 595"/>
                <a:gd name="T42" fmla="*/ 622 w 646"/>
                <a:gd name="T43" fmla="*/ 595 h 595"/>
                <a:gd name="T44" fmla="*/ 646 w 646"/>
                <a:gd name="T45" fmla="*/ 1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6" h="595">
                  <a:moveTo>
                    <a:pt x="646" y="149"/>
                  </a:moveTo>
                  <a:cubicBezTo>
                    <a:pt x="646" y="149"/>
                    <a:pt x="643" y="106"/>
                    <a:pt x="601" y="98"/>
                  </a:cubicBezTo>
                  <a:cubicBezTo>
                    <a:pt x="571" y="92"/>
                    <a:pt x="282" y="54"/>
                    <a:pt x="282" y="54"/>
                  </a:cubicBezTo>
                  <a:lnTo>
                    <a:pt x="282" y="42"/>
                  </a:lnTo>
                  <a:cubicBezTo>
                    <a:pt x="282" y="42"/>
                    <a:pt x="283" y="17"/>
                    <a:pt x="259" y="11"/>
                  </a:cubicBezTo>
                  <a:cubicBezTo>
                    <a:pt x="234" y="6"/>
                    <a:pt x="173" y="0"/>
                    <a:pt x="173" y="0"/>
                  </a:cubicBezTo>
                  <a:lnTo>
                    <a:pt x="150" y="12"/>
                  </a:lnTo>
                  <a:lnTo>
                    <a:pt x="204" y="18"/>
                  </a:lnTo>
                  <a:cubicBezTo>
                    <a:pt x="204" y="18"/>
                    <a:pt x="232" y="20"/>
                    <a:pt x="240" y="47"/>
                  </a:cubicBezTo>
                  <a:cubicBezTo>
                    <a:pt x="248" y="74"/>
                    <a:pt x="248" y="74"/>
                    <a:pt x="248" y="74"/>
                  </a:cubicBezTo>
                  <a:lnTo>
                    <a:pt x="569" y="115"/>
                  </a:lnTo>
                  <a:cubicBezTo>
                    <a:pt x="569" y="115"/>
                    <a:pt x="608" y="115"/>
                    <a:pt x="617" y="164"/>
                  </a:cubicBezTo>
                  <a:cubicBezTo>
                    <a:pt x="621" y="189"/>
                    <a:pt x="605" y="432"/>
                    <a:pt x="609" y="530"/>
                  </a:cubicBezTo>
                  <a:lnTo>
                    <a:pt x="575" y="206"/>
                  </a:lnTo>
                  <a:cubicBezTo>
                    <a:pt x="575" y="206"/>
                    <a:pt x="574" y="164"/>
                    <a:pt x="534" y="159"/>
                  </a:cubicBezTo>
                  <a:cubicBezTo>
                    <a:pt x="493" y="154"/>
                    <a:pt x="226" y="118"/>
                    <a:pt x="226" y="118"/>
                  </a:cubicBezTo>
                  <a:cubicBezTo>
                    <a:pt x="226" y="118"/>
                    <a:pt x="217" y="62"/>
                    <a:pt x="184" y="59"/>
                  </a:cubicBezTo>
                  <a:cubicBezTo>
                    <a:pt x="151" y="56"/>
                    <a:pt x="76" y="45"/>
                    <a:pt x="76" y="45"/>
                  </a:cubicBezTo>
                  <a:cubicBezTo>
                    <a:pt x="76" y="45"/>
                    <a:pt x="49" y="42"/>
                    <a:pt x="68" y="105"/>
                  </a:cubicBezTo>
                  <a:lnTo>
                    <a:pt x="0" y="99"/>
                  </a:lnTo>
                  <a:lnTo>
                    <a:pt x="60" y="508"/>
                  </a:lnTo>
                  <a:lnTo>
                    <a:pt x="622" y="595"/>
                  </a:lnTo>
                  <a:lnTo>
                    <a:pt x="646" y="1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1"/>
            <p:cNvSpPr>
              <a:spLocks noEditPoints="1"/>
            </p:cNvSpPr>
            <p:nvPr/>
          </p:nvSpPr>
          <p:spPr bwMode="auto">
            <a:xfrm>
              <a:off x="5397238" y="4148088"/>
              <a:ext cx="512272" cy="492752"/>
            </a:xfrm>
            <a:custGeom>
              <a:avLst/>
              <a:gdLst>
                <a:gd name="T0" fmla="*/ 419 w 628"/>
                <a:gd name="T1" fmla="*/ 232 h 600"/>
                <a:gd name="T2" fmla="*/ 411 w 628"/>
                <a:gd name="T3" fmla="*/ 249 h 600"/>
                <a:gd name="T4" fmla="*/ 408 w 628"/>
                <a:gd name="T5" fmla="*/ 261 h 600"/>
                <a:gd name="T6" fmla="*/ 409 w 628"/>
                <a:gd name="T7" fmla="*/ 283 h 600"/>
                <a:gd name="T8" fmla="*/ 417 w 628"/>
                <a:gd name="T9" fmla="*/ 305 h 600"/>
                <a:gd name="T10" fmla="*/ 424 w 628"/>
                <a:gd name="T11" fmla="*/ 315 h 600"/>
                <a:gd name="T12" fmla="*/ 441 w 628"/>
                <a:gd name="T13" fmla="*/ 330 h 600"/>
                <a:gd name="T14" fmla="*/ 453 w 628"/>
                <a:gd name="T15" fmla="*/ 335 h 600"/>
                <a:gd name="T16" fmla="*/ 478 w 628"/>
                <a:gd name="T17" fmla="*/ 200 h 600"/>
                <a:gd name="T18" fmla="*/ 449 w 628"/>
                <a:gd name="T19" fmla="*/ 207 h 600"/>
                <a:gd name="T20" fmla="*/ 433 w 628"/>
                <a:gd name="T21" fmla="*/ 216 h 600"/>
                <a:gd name="T22" fmla="*/ 425 w 628"/>
                <a:gd name="T23" fmla="*/ 224 h 600"/>
                <a:gd name="T24" fmla="*/ 384 w 628"/>
                <a:gd name="T25" fmla="*/ 70 h 600"/>
                <a:gd name="T26" fmla="*/ 314 w 628"/>
                <a:gd name="T27" fmla="*/ 140 h 600"/>
                <a:gd name="T28" fmla="*/ 379 w 628"/>
                <a:gd name="T29" fmla="*/ 283 h 600"/>
                <a:gd name="T30" fmla="*/ 379 w 628"/>
                <a:gd name="T31" fmla="*/ 254 h 600"/>
                <a:gd name="T32" fmla="*/ 359 w 628"/>
                <a:gd name="T33" fmla="*/ 154 h 600"/>
                <a:gd name="T34" fmla="*/ 249 w 628"/>
                <a:gd name="T35" fmla="*/ 270 h 600"/>
                <a:gd name="T36" fmla="*/ 314 w 628"/>
                <a:gd name="T37" fmla="*/ 396 h 600"/>
                <a:gd name="T38" fmla="*/ 282 w 628"/>
                <a:gd name="T39" fmla="*/ 400 h 600"/>
                <a:gd name="T40" fmla="*/ 267 w 628"/>
                <a:gd name="T41" fmla="*/ 382 h 600"/>
                <a:gd name="T42" fmla="*/ 257 w 628"/>
                <a:gd name="T43" fmla="*/ 374 h 600"/>
                <a:gd name="T44" fmla="*/ 214 w 628"/>
                <a:gd name="T45" fmla="*/ 356 h 600"/>
                <a:gd name="T46" fmla="*/ 195 w 628"/>
                <a:gd name="T47" fmla="*/ 354 h 600"/>
                <a:gd name="T48" fmla="*/ 0 w 628"/>
                <a:gd name="T49" fmla="*/ 600 h 600"/>
                <a:gd name="T50" fmla="*/ 83 w 628"/>
                <a:gd name="T51" fmla="*/ 454 h 600"/>
                <a:gd name="T52" fmla="*/ 216 w 628"/>
                <a:gd name="T53" fmla="*/ 454 h 600"/>
                <a:gd name="T54" fmla="*/ 301 w 628"/>
                <a:gd name="T55" fmla="*/ 600 h 600"/>
                <a:gd name="T56" fmla="*/ 282 w 628"/>
                <a:gd name="T57" fmla="*/ 400 h 600"/>
                <a:gd name="T58" fmla="*/ 433 w 628"/>
                <a:gd name="T59" fmla="*/ 354 h 600"/>
                <a:gd name="T60" fmla="*/ 413 w 628"/>
                <a:gd name="T61" fmla="*/ 356 h 600"/>
                <a:gd name="T62" fmla="*/ 361 w 628"/>
                <a:gd name="T63" fmla="*/ 382 h 600"/>
                <a:gd name="T64" fmla="*/ 353 w 628"/>
                <a:gd name="T65" fmla="*/ 391 h 600"/>
                <a:gd name="T66" fmla="*/ 389 w 628"/>
                <a:gd name="T67" fmla="*/ 600 h 600"/>
                <a:gd name="T68" fmla="*/ 410 w 628"/>
                <a:gd name="T69" fmla="*/ 600 h 600"/>
                <a:gd name="T70" fmla="*/ 564 w 628"/>
                <a:gd name="T71" fmla="*/ 454 h 600"/>
                <a:gd name="T72" fmla="*/ 628 w 628"/>
                <a:gd name="T73" fmla="*/ 460 h 600"/>
                <a:gd name="T74" fmla="*/ 150 w 628"/>
                <a:gd name="T75" fmla="*/ 340 h 600"/>
                <a:gd name="T76" fmla="*/ 186 w 628"/>
                <a:gd name="T77" fmla="*/ 330 h 600"/>
                <a:gd name="T78" fmla="*/ 196 w 628"/>
                <a:gd name="T79" fmla="*/ 323 h 600"/>
                <a:gd name="T80" fmla="*/ 216 w 628"/>
                <a:gd name="T81" fmla="*/ 295 h 600"/>
                <a:gd name="T82" fmla="*/ 219 w 628"/>
                <a:gd name="T83" fmla="*/ 282 h 600"/>
                <a:gd name="T84" fmla="*/ 219 w 628"/>
                <a:gd name="T85" fmla="*/ 258 h 600"/>
                <a:gd name="T86" fmla="*/ 214 w 628"/>
                <a:gd name="T87" fmla="*/ 241 h 600"/>
                <a:gd name="T88" fmla="*/ 208 w 628"/>
                <a:gd name="T89" fmla="*/ 231 h 600"/>
                <a:gd name="T90" fmla="*/ 195 w 628"/>
                <a:gd name="T91" fmla="*/ 217 h 600"/>
                <a:gd name="T92" fmla="*/ 186 w 628"/>
                <a:gd name="T93" fmla="*/ 210 h 600"/>
                <a:gd name="T94" fmla="*/ 150 w 628"/>
                <a:gd name="T95" fmla="*/ 2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8" h="600">
                  <a:moveTo>
                    <a:pt x="425" y="224"/>
                  </a:moveTo>
                  <a:cubicBezTo>
                    <a:pt x="423" y="227"/>
                    <a:pt x="421" y="229"/>
                    <a:pt x="419" y="231"/>
                  </a:cubicBezTo>
                  <a:cubicBezTo>
                    <a:pt x="419" y="231"/>
                    <a:pt x="419" y="232"/>
                    <a:pt x="419" y="232"/>
                  </a:cubicBezTo>
                  <a:cubicBezTo>
                    <a:pt x="418" y="234"/>
                    <a:pt x="416" y="237"/>
                    <a:pt x="415" y="239"/>
                  </a:cubicBezTo>
                  <a:cubicBezTo>
                    <a:pt x="415" y="240"/>
                    <a:pt x="414" y="240"/>
                    <a:pt x="414" y="241"/>
                  </a:cubicBezTo>
                  <a:cubicBezTo>
                    <a:pt x="413" y="244"/>
                    <a:pt x="412" y="247"/>
                    <a:pt x="411" y="249"/>
                  </a:cubicBezTo>
                  <a:cubicBezTo>
                    <a:pt x="411" y="250"/>
                    <a:pt x="411" y="250"/>
                    <a:pt x="411" y="250"/>
                  </a:cubicBezTo>
                  <a:cubicBezTo>
                    <a:pt x="410" y="253"/>
                    <a:pt x="409" y="255"/>
                    <a:pt x="409" y="258"/>
                  </a:cubicBezTo>
                  <a:cubicBezTo>
                    <a:pt x="409" y="259"/>
                    <a:pt x="409" y="260"/>
                    <a:pt x="408" y="261"/>
                  </a:cubicBezTo>
                  <a:cubicBezTo>
                    <a:pt x="408" y="264"/>
                    <a:pt x="408" y="267"/>
                    <a:pt x="408" y="270"/>
                  </a:cubicBezTo>
                  <a:cubicBezTo>
                    <a:pt x="408" y="274"/>
                    <a:pt x="408" y="278"/>
                    <a:pt x="409" y="281"/>
                  </a:cubicBezTo>
                  <a:cubicBezTo>
                    <a:pt x="409" y="282"/>
                    <a:pt x="409" y="283"/>
                    <a:pt x="409" y="283"/>
                  </a:cubicBezTo>
                  <a:cubicBezTo>
                    <a:pt x="410" y="287"/>
                    <a:pt x="411" y="290"/>
                    <a:pt x="412" y="293"/>
                  </a:cubicBezTo>
                  <a:cubicBezTo>
                    <a:pt x="412" y="294"/>
                    <a:pt x="412" y="295"/>
                    <a:pt x="412" y="295"/>
                  </a:cubicBezTo>
                  <a:cubicBezTo>
                    <a:pt x="414" y="298"/>
                    <a:pt x="415" y="301"/>
                    <a:pt x="417" y="305"/>
                  </a:cubicBezTo>
                  <a:cubicBezTo>
                    <a:pt x="417" y="305"/>
                    <a:pt x="417" y="305"/>
                    <a:pt x="418" y="306"/>
                  </a:cubicBezTo>
                  <a:cubicBezTo>
                    <a:pt x="420" y="309"/>
                    <a:pt x="422" y="312"/>
                    <a:pt x="424" y="315"/>
                  </a:cubicBezTo>
                  <a:cubicBezTo>
                    <a:pt x="424" y="315"/>
                    <a:pt x="424" y="315"/>
                    <a:pt x="424" y="315"/>
                  </a:cubicBezTo>
                  <a:cubicBezTo>
                    <a:pt x="427" y="318"/>
                    <a:pt x="429" y="320"/>
                    <a:pt x="432" y="323"/>
                  </a:cubicBezTo>
                  <a:cubicBezTo>
                    <a:pt x="432" y="323"/>
                    <a:pt x="432" y="323"/>
                    <a:pt x="432" y="323"/>
                  </a:cubicBezTo>
                  <a:cubicBezTo>
                    <a:pt x="435" y="326"/>
                    <a:pt x="438" y="328"/>
                    <a:pt x="441" y="330"/>
                  </a:cubicBezTo>
                  <a:cubicBezTo>
                    <a:pt x="442" y="330"/>
                    <a:pt x="442" y="330"/>
                    <a:pt x="442" y="330"/>
                  </a:cubicBezTo>
                  <a:cubicBezTo>
                    <a:pt x="446" y="332"/>
                    <a:pt x="449" y="334"/>
                    <a:pt x="452" y="335"/>
                  </a:cubicBezTo>
                  <a:cubicBezTo>
                    <a:pt x="453" y="335"/>
                    <a:pt x="453" y="335"/>
                    <a:pt x="453" y="335"/>
                  </a:cubicBezTo>
                  <a:cubicBezTo>
                    <a:pt x="461" y="338"/>
                    <a:pt x="469" y="340"/>
                    <a:pt x="478" y="340"/>
                  </a:cubicBezTo>
                  <a:cubicBezTo>
                    <a:pt x="516" y="340"/>
                    <a:pt x="547" y="309"/>
                    <a:pt x="547" y="270"/>
                  </a:cubicBezTo>
                  <a:cubicBezTo>
                    <a:pt x="547" y="232"/>
                    <a:pt x="516" y="200"/>
                    <a:pt x="478" y="200"/>
                  </a:cubicBezTo>
                  <a:cubicBezTo>
                    <a:pt x="468" y="200"/>
                    <a:pt x="458" y="202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49" y="206"/>
                    <a:pt x="449" y="206"/>
                    <a:pt x="449" y="207"/>
                  </a:cubicBezTo>
                  <a:cubicBezTo>
                    <a:pt x="446" y="208"/>
                    <a:pt x="444" y="209"/>
                    <a:pt x="442" y="210"/>
                  </a:cubicBezTo>
                  <a:cubicBezTo>
                    <a:pt x="441" y="211"/>
                    <a:pt x="441" y="211"/>
                    <a:pt x="440" y="211"/>
                  </a:cubicBezTo>
                  <a:cubicBezTo>
                    <a:pt x="438" y="213"/>
                    <a:pt x="435" y="215"/>
                    <a:pt x="433" y="216"/>
                  </a:cubicBezTo>
                  <a:cubicBezTo>
                    <a:pt x="433" y="217"/>
                    <a:pt x="432" y="217"/>
                    <a:pt x="432" y="217"/>
                  </a:cubicBezTo>
                  <a:cubicBezTo>
                    <a:pt x="430" y="219"/>
                    <a:pt x="428" y="221"/>
                    <a:pt x="426" y="223"/>
                  </a:cubicBezTo>
                  <a:cubicBezTo>
                    <a:pt x="426" y="223"/>
                    <a:pt x="425" y="224"/>
                    <a:pt x="425" y="224"/>
                  </a:cubicBezTo>
                  <a:close/>
                  <a:moveTo>
                    <a:pt x="314" y="140"/>
                  </a:moveTo>
                  <a:lnTo>
                    <a:pt x="314" y="140"/>
                  </a:lnTo>
                  <a:cubicBezTo>
                    <a:pt x="353" y="140"/>
                    <a:pt x="384" y="108"/>
                    <a:pt x="384" y="70"/>
                  </a:cubicBezTo>
                  <a:cubicBezTo>
                    <a:pt x="384" y="31"/>
                    <a:pt x="353" y="0"/>
                    <a:pt x="314" y="0"/>
                  </a:cubicBezTo>
                  <a:cubicBezTo>
                    <a:pt x="275" y="0"/>
                    <a:pt x="244" y="31"/>
                    <a:pt x="244" y="70"/>
                  </a:cubicBezTo>
                  <a:cubicBezTo>
                    <a:pt x="244" y="108"/>
                    <a:pt x="275" y="140"/>
                    <a:pt x="314" y="140"/>
                  </a:cubicBezTo>
                  <a:close/>
                  <a:moveTo>
                    <a:pt x="379" y="336"/>
                  </a:moveTo>
                  <a:lnTo>
                    <a:pt x="379" y="336"/>
                  </a:lnTo>
                  <a:lnTo>
                    <a:pt x="379" y="283"/>
                  </a:lnTo>
                  <a:cubicBezTo>
                    <a:pt x="379" y="279"/>
                    <a:pt x="378" y="274"/>
                    <a:pt x="378" y="270"/>
                  </a:cubicBezTo>
                  <a:cubicBezTo>
                    <a:pt x="378" y="266"/>
                    <a:pt x="379" y="262"/>
                    <a:pt x="379" y="257"/>
                  </a:cubicBezTo>
                  <a:lnTo>
                    <a:pt x="379" y="254"/>
                  </a:lnTo>
                  <a:lnTo>
                    <a:pt x="380" y="254"/>
                  </a:lnTo>
                  <a:cubicBezTo>
                    <a:pt x="385" y="223"/>
                    <a:pt x="404" y="197"/>
                    <a:pt x="431" y="183"/>
                  </a:cubicBezTo>
                  <a:cubicBezTo>
                    <a:pt x="412" y="165"/>
                    <a:pt x="387" y="154"/>
                    <a:pt x="359" y="154"/>
                  </a:cubicBezTo>
                  <a:lnTo>
                    <a:pt x="269" y="154"/>
                  </a:lnTo>
                  <a:cubicBezTo>
                    <a:pt x="241" y="154"/>
                    <a:pt x="216" y="165"/>
                    <a:pt x="197" y="183"/>
                  </a:cubicBezTo>
                  <a:cubicBezTo>
                    <a:pt x="228" y="199"/>
                    <a:pt x="249" y="232"/>
                    <a:pt x="249" y="270"/>
                  </a:cubicBezTo>
                  <a:cubicBezTo>
                    <a:pt x="249" y="278"/>
                    <a:pt x="249" y="286"/>
                    <a:pt x="247" y="293"/>
                  </a:cubicBezTo>
                  <a:lnTo>
                    <a:pt x="247" y="335"/>
                  </a:lnTo>
                  <a:cubicBezTo>
                    <a:pt x="276" y="347"/>
                    <a:pt x="299" y="369"/>
                    <a:pt x="314" y="396"/>
                  </a:cubicBezTo>
                  <a:cubicBezTo>
                    <a:pt x="328" y="369"/>
                    <a:pt x="351" y="348"/>
                    <a:pt x="379" y="336"/>
                  </a:cubicBezTo>
                  <a:close/>
                  <a:moveTo>
                    <a:pt x="282" y="400"/>
                  </a:moveTo>
                  <a:lnTo>
                    <a:pt x="282" y="400"/>
                  </a:lnTo>
                  <a:cubicBezTo>
                    <a:pt x="280" y="397"/>
                    <a:pt x="278" y="394"/>
                    <a:pt x="275" y="391"/>
                  </a:cubicBezTo>
                  <a:cubicBezTo>
                    <a:pt x="275" y="390"/>
                    <a:pt x="274" y="390"/>
                    <a:pt x="274" y="390"/>
                  </a:cubicBezTo>
                  <a:cubicBezTo>
                    <a:pt x="272" y="387"/>
                    <a:pt x="270" y="385"/>
                    <a:pt x="267" y="382"/>
                  </a:cubicBezTo>
                  <a:cubicBezTo>
                    <a:pt x="267" y="382"/>
                    <a:pt x="266" y="382"/>
                    <a:pt x="266" y="381"/>
                  </a:cubicBezTo>
                  <a:cubicBezTo>
                    <a:pt x="263" y="379"/>
                    <a:pt x="261" y="377"/>
                    <a:pt x="258" y="37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47" y="367"/>
                    <a:pt x="237" y="362"/>
                    <a:pt x="225" y="359"/>
                  </a:cubicBezTo>
                  <a:cubicBezTo>
                    <a:pt x="223" y="358"/>
                    <a:pt x="220" y="357"/>
                    <a:pt x="218" y="357"/>
                  </a:cubicBezTo>
                  <a:cubicBezTo>
                    <a:pt x="217" y="356"/>
                    <a:pt x="215" y="356"/>
                    <a:pt x="214" y="356"/>
                  </a:cubicBezTo>
                  <a:cubicBezTo>
                    <a:pt x="212" y="356"/>
                    <a:pt x="210" y="355"/>
                    <a:pt x="208" y="355"/>
                  </a:cubicBezTo>
                  <a:cubicBezTo>
                    <a:pt x="207" y="355"/>
                    <a:pt x="206" y="355"/>
                    <a:pt x="205" y="355"/>
                  </a:cubicBezTo>
                  <a:cubicBezTo>
                    <a:pt x="202" y="354"/>
                    <a:pt x="199" y="354"/>
                    <a:pt x="195" y="354"/>
                  </a:cubicBezTo>
                  <a:lnTo>
                    <a:pt x="105" y="354"/>
                  </a:lnTo>
                  <a:cubicBezTo>
                    <a:pt x="47" y="354"/>
                    <a:pt x="0" y="401"/>
                    <a:pt x="0" y="460"/>
                  </a:cubicBezTo>
                  <a:lnTo>
                    <a:pt x="0" y="600"/>
                  </a:lnTo>
                  <a:lnTo>
                    <a:pt x="62" y="600"/>
                  </a:lnTo>
                  <a:lnTo>
                    <a:pt x="62" y="454"/>
                  </a:lnTo>
                  <a:lnTo>
                    <a:pt x="83" y="454"/>
                  </a:lnTo>
                  <a:lnTo>
                    <a:pt x="83" y="600"/>
                  </a:lnTo>
                  <a:lnTo>
                    <a:pt x="216" y="600"/>
                  </a:lnTo>
                  <a:lnTo>
                    <a:pt x="216" y="454"/>
                  </a:lnTo>
                  <a:lnTo>
                    <a:pt x="237" y="454"/>
                  </a:lnTo>
                  <a:lnTo>
                    <a:pt x="237" y="600"/>
                  </a:lnTo>
                  <a:lnTo>
                    <a:pt x="301" y="600"/>
                  </a:lnTo>
                  <a:lnTo>
                    <a:pt x="301" y="460"/>
                  </a:lnTo>
                  <a:cubicBezTo>
                    <a:pt x="301" y="438"/>
                    <a:pt x="294" y="417"/>
                    <a:pt x="282" y="400"/>
                  </a:cubicBezTo>
                  <a:cubicBezTo>
                    <a:pt x="282" y="400"/>
                    <a:pt x="282" y="400"/>
                    <a:pt x="282" y="400"/>
                  </a:cubicBezTo>
                  <a:close/>
                  <a:moveTo>
                    <a:pt x="523" y="354"/>
                  </a:moveTo>
                  <a:lnTo>
                    <a:pt x="523" y="354"/>
                  </a:lnTo>
                  <a:lnTo>
                    <a:pt x="433" y="354"/>
                  </a:lnTo>
                  <a:cubicBezTo>
                    <a:pt x="429" y="354"/>
                    <a:pt x="426" y="354"/>
                    <a:pt x="423" y="355"/>
                  </a:cubicBezTo>
                  <a:cubicBezTo>
                    <a:pt x="422" y="355"/>
                    <a:pt x="421" y="355"/>
                    <a:pt x="420" y="355"/>
                  </a:cubicBezTo>
                  <a:cubicBezTo>
                    <a:pt x="418" y="355"/>
                    <a:pt x="415" y="356"/>
                    <a:pt x="413" y="356"/>
                  </a:cubicBezTo>
                  <a:cubicBezTo>
                    <a:pt x="412" y="356"/>
                    <a:pt x="411" y="356"/>
                    <a:pt x="410" y="357"/>
                  </a:cubicBezTo>
                  <a:cubicBezTo>
                    <a:pt x="408" y="357"/>
                    <a:pt x="405" y="358"/>
                    <a:pt x="403" y="358"/>
                  </a:cubicBezTo>
                  <a:cubicBezTo>
                    <a:pt x="387" y="363"/>
                    <a:pt x="373" y="371"/>
                    <a:pt x="361" y="382"/>
                  </a:cubicBezTo>
                  <a:cubicBezTo>
                    <a:pt x="361" y="382"/>
                    <a:pt x="361" y="383"/>
                    <a:pt x="361" y="383"/>
                  </a:cubicBezTo>
                  <a:cubicBezTo>
                    <a:pt x="358" y="385"/>
                    <a:pt x="356" y="388"/>
                    <a:pt x="353" y="390"/>
                  </a:cubicBezTo>
                  <a:cubicBezTo>
                    <a:pt x="353" y="391"/>
                    <a:pt x="353" y="391"/>
                    <a:pt x="353" y="391"/>
                  </a:cubicBezTo>
                  <a:cubicBezTo>
                    <a:pt x="337" y="410"/>
                    <a:pt x="327" y="433"/>
                    <a:pt x="327" y="460"/>
                  </a:cubicBezTo>
                  <a:lnTo>
                    <a:pt x="327" y="600"/>
                  </a:lnTo>
                  <a:lnTo>
                    <a:pt x="389" y="600"/>
                  </a:lnTo>
                  <a:lnTo>
                    <a:pt x="389" y="454"/>
                  </a:lnTo>
                  <a:lnTo>
                    <a:pt x="410" y="454"/>
                  </a:lnTo>
                  <a:lnTo>
                    <a:pt x="410" y="600"/>
                  </a:lnTo>
                  <a:lnTo>
                    <a:pt x="543" y="600"/>
                  </a:lnTo>
                  <a:lnTo>
                    <a:pt x="543" y="454"/>
                  </a:lnTo>
                  <a:lnTo>
                    <a:pt x="564" y="454"/>
                  </a:lnTo>
                  <a:lnTo>
                    <a:pt x="564" y="600"/>
                  </a:lnTo>
                  <a:lnTo>
                    <a:pt x="628" y="600"/>
                  </a:lnTo>
                  <a:lnTo>
                    <a:pt x="628" y="460"/>
                  </a:lnTo>
                  <a:cubicBezTo>
                    <a:pt x="628" y="401"/>
                    <a:pt x="581" y="354"/>
                    <a:pt x="523" y="354"/>
                  </a:cubicBezTo>
                  <a:close/>
                  <a:moveTo>
                    <a:pt x="150" y="340"/>
                  </a:moveTo>
                  <a:lnTo>
                    <a:pt x="150" y="340"/>
                  </a:lnTo>
                  <a:cubicBezTo>
                    <a:pt x="159" y="340"/>
                    <a:pt x="167" y="338"/>
                    <a:pt x="175" y="335"/>
                  </a:cubicBezTo>
                  <a:cubicBezTo>
                    <a:pt x="175" y="335"/>
                    <a:pt x="175" y="335"/>
                    <a:pt x="176" y="335"/>
                  </a:cubicBezTo>
                  <a:cubicBezTo>
                    <a:pt x="179" y="334"/>
                    <a:pt x="183" y="332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90" y="328"/>
                    <a:pt x="193" y="326"/>
                    <a:pt x="196" y="323"/>
                  </a:cubicBezTo>
                  <a:cubicBezTo>
                    <a:pt x="196" y="323"/>
                    <a:pt x="196" y="323"/>
                    <a:pt x="196" y="323"/>
                  </a:cubicBezTo>
                  <a:cubicBezTo>
                    <a:pt x="202" y="318"/>
                    <a:pt x="206" y="312"/>
                    <a:pt x="210" y="306"/>
                  </a:cubicBezTo>
                  <a:cubicBezTo>
                    <a:pt x="211" y="305"/>
                    <a:pt x="211" y="305"/>
                    <a:pt x="211" y="305"/>
                  </a:cubicBezTo>
                  <a:cubicBezTo>
                    <a:pt x="213" y="302"/>
                    <a:pt x="214" y="298"/>
                    <a:pt x="216" y="295"/>
                  </a:cubicBezTo>
                  <a:cubicBezTo>
                    <a:pt x="216" y="295"/>
                    <a:pt x="216" y="294"/>
                    <a:pt x="216" y="293"/>
                  </a:cubicBezTo>
                  <a:cubicBezTo>
                    <a:pt x="217" y="290"/>
                    <a:pt x="218" y="287"/>
                    <a:pt x="219" y="283"/>
                  </a:cubicBezTo>
                  <a:cubicBezTo>
                    <a:pt x="219" y="283"/>
                    <a:pt x="219" y="282"/>
                    <a:pt x="219" y="282"/>
                  </a:cubicBezTo>
                  <a:cubicBezTo>
                    <a:pt x="220" y="278"/>
                    <a:pt x="220" y="274"/>
                    <a:pt x="220" y="270"/>
                  </a:cubicBezTo>
                  <a:cubicBezTo>
                    <a:pt x="220" y="267"/>
                    <a:pt x="220" y="264"/>
                    <a:pt x="220" y="261"/>
                  </a:cubicBezTo>
                  <a:cubicBezTo>
                    <a:pt x="219" y="260"/>
                    <a:pt x="219" y="259"/>
                    <a:pt x="219" y="258"/>
                  </a:cubicBezTo>
                  <a:cubicBezTo>
                    <a:pt x="219" y="255"/>
                    <a:pt x="218" y="253"/>
                    <a:pt x="217" y="250"/>
                  </a:cubicBezTo>
                  <a:cubicBezTo>
                    <a:pt x="217" y="250"/>
                    <a:pt x="217" y="250"/>
                    <a:pt x="217" y="249"/>
                  </a:cubicBezTo>
                  <a:cubicBezTo>
                    <a:pt x="216" y="247"/>
                    <a:pt x="215" y="244"/>
                    <a:pt x="214" y="241"/>
                  </a:cubicBezTo>
                  <a:cubicBezTo>
                    <a:pt x="214" y="240"/>
                    <a:pt x="213" y="240"/>
                    <a:pt x="213" y="239"/>
                  </a:cubicBezTo>
                  <a:cubicBezTo>
                    <a:pt x="212" y="237"/>
                    <a:pt x="210" y="234"/>
                    <a:pt x="209" y="231"/>
                  </a:cubicBezTo>
                  <a:lnTo>
                    <a:pt x="208" y="231"/>
                  </a:lnTo>
                  <a:cubicBezTo>
                    <a:pt x="207" y="229"/>
                    <a:pt x="205" y="226"/>
                    <a:pt x="203" y="224"/>
                  </a:cubicBezTo>
                  <a:cubicBezTo>
                    <a:pt x="203" y="224"/>
                    <a:pt x="202" y="223"/>
                    <a:pt x="202" y="223"/>
                  </a:cubicBezTo>
                  <a:cubicBezTo>
                    <a:pt x="200" y="221"/>
                    <a:pt x="198" y="219"/>
                    <a:pt x="195" y="217"/>
                  </a:cubicBezTo>
                  <a:cubicBezTo>
                    <a:pt x="195" y="217"/>
                    <a:pt x="195" y="217"/>
                    <a:pt x="195" y="217"/>
                  </a:cubicBezTo>
                  <a:cubicBezTo>
                    <a:pt x="193" y="215"/>
                    <a:pt x="190" y="213"/>
                    <a:pt x="188" y="211"/>
                  </a:cubicBezTo>
                  <a:cubicBezTo>
                    <a:pt x="187" y="211"/>
                    <a:pt x="187" y="211"/>
                    <a:pt x="186" y="210"/>
                  </a:cubicBezTo>
                  <a:cubicBezTo>
                    <a:pt x="184" y="209"/>
                    <a:pt x="181" y="208"/>
                    <a:pt x="179" y="206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0" y="202"/>
                    <a:pt x="160" y="200"/>
                    <a:pt x="150" y="200"/>
                  </a:cubicBezTo>
                  <a:cubicBezTo>
                    <a:pt x="112" y="200"/>
                    <a:pt x="81" y="232"/>
                    <a:pt x="81" y="270"/>
                  </a:cubicBezTo>
                  <a:cubicBezTo>
                    <a:pt x="81" y="309"/>
                    <a:pt x="112" y="340"/>
                    <a:pt x="150" y="3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2"/>
            <p:cNvSpPr>
              <a:spLocks noEditPoints="1"/>
            </p:cNvSpPr>
            <p:nvPr/>
          </p:nvSpPr>
          <p:spPr bwMode="auto">
            <a:xfrm>
              <a:off x="6588268" y="3409873"/>
              <a:ext cx="486560" cy="476921"/>
            </a:xfrm>
            <a:custGeom>
              <a:avLst/>
              <a:gdLst>
                <a:gd name="T0" fmla="*/ 25 w 596"/>
                <a:gd name="T1" fmla="*/ 345 h 583"/>
                <a:gd name="T2" fmla="*/ 25 w 596"/>
                <a:gd name="T3" fmla="*/ 62 h 583"/>
                <a:gd name="T4" fmla="*/ 61 w 596"/>
                <a:gd name="T5" fmla="*/ 26 h 583"/>
                <a:gd name="T6" fmla="*/ 534 w 596"/>
                <a:gd name="T7" fmla="*/ 26 h 583"/>
                <a:gd name="T8" fmla="*/ 570 w 596"/>
                <a:gd name="T9" fmla="*/ 62 h 583"/>
                <a:gd name="T10" fmla="*/ 570 w 596"/>
                <a:gd name="T11" fmla="*/ 345 h 583"/>
                <a:gd name="T12" fmla="*/ 534 w 596"/>
                <a:gd name="T13" fmla="*/ 381 h 583"/>
                <a:gd name="T14" fmla="*/ 61 w 596"/>
                <a:gd name="T15" fmla="*/ 381 h 583"/>
                <a:gd name="T16" fmla="*/ 25 w 596"/>
                <a:gd name="T17" fmla="*/ 345 h 583"/>
                <a:gd name="T18" fmla="*/ 534 w 596"/>
                <a:gd name="T19" fmla="*/ 406 h 583"/>
                <a:gd name="T20" fmla="*/ 596 w 596"/>
                <a:gd name="T21" fmla="*/ 345 h 583"/>
                <a:gd name="T22" fmla="*/ 596 w 596"/>
                <a:gd name="T23" fmla="*/ 62 h 583"/>
                <a:gd name="T24" fmla="*/ 534 w 596"/>
                <a:gd name="T25" fmla="*/ 0 h 583"/>
                <a:gd name="T26" fmla="*/ 61 w 596"/>
                <a:gd name="T27" fmla="*/ 0 h 583"/>
                <a:gd name="T28" fmla="*/ 0 w 596"/>
                <a:gd name="T29" fmla="*/ 62 h 583"/>
                <a:gd name="T30" fmla="*/ 0 w 596"/>
                <a:gd name="T31" fmla="*/ 345 h 583"/>
                <a:gd name="T32" fmla="*/ 61 w 596"/>
                <a:gd name="T33" fmla="*/ 406 h 583"/>
                <a:gd name="T34" fmla="*/ 245 w 596"/>
                <a:gd name="T35" fmla="*/ 406 h 583"/>
                <a:gd name="T36" fmla="*/ 245 w 596"/>
                <a:gd name="T37" fmla="*/ 462 h 583"/>
                <a:gd name="T38" fmla="*/ 61 w 596"/>
                <a:gd name="T39" fmla="*/ 462 h 583"/>
                <a:gd name="T40" fmla="*/ 0 w 596"/>
                <a:gd name="T41" fmla="*/ 524 h 583"/>
                <a:gd name="T42" fmla="*/ 0 w 596"/>
                <a:gd name="T43" fmla="*/ 570 h 583"/>
                <a:gd name="T44" fmla="*/ 12 w 596"/>
                <a:gd name="T45" fmla="*/ 583 h 583"/>
                <a:gd name="T46" fmla="*/ 583 w 596"/>
                <a:gd name="T47" fmla="*/ 583 h 583"/>
                <a:gd name="T48" fmla="*/ 596 w 596"/>
                <a:gd name="T49" fmla="*/ 570 h 583"/>
                <a:gd name="T50" fmla="*/ 596 w 596"/>
                <a:gd name="T51" fmla="*/ 524 h 583"/>
                <a:gd name="T52" fmla="*/ 534 w 596"/>
                <a:gd name="T53" fmla="*/ 462 h 583"/>
                <a:gd name="T54" fmla="*/ 351 w 596"/>
                <a:gd name="T55" fmla="*/ 462 h 583"/>
                <a:gd name="T56" fmla="*/ 351 w 596"/>
                <a:gd name="T57" fmla="*/ 406 h 583"/>
                <a:gd name="T58" fmla="*/ 534 w 596"/>
                <a:gd name="T59" fmla="*/ 406 h 583"/>
                <a:gd name="T60" fmla="*/ 544 w 596"/>
                <a:gd name="T61" fmla="*/ 345 h 583"/>
                <a:gd name="T62" fmla="*/ 544 w 596"/>
                <a:gd name="T63" fmla="*/ 62 h 583"/>
                <a:gd name="T64" fmla="*/ 534 w 596"/>
                <a:gd name="T65" fmla="*/ 52 h 583"/>
                <a:gd name="T66" fmla="*/ 61 w 596"/>
                <a:gd name="T67" fmla="*/ 52 h 583"/>
                <a:gd name="T68" fmla="*/ 51 w 596"/>
                <a:gd name="T69" fmla="*/ 62 h 583"/>
                <a:gd name="T70" fmla="*/ 51 w 596"/>
                <a:gd name="T71" fmla="*/ 345 h 583"/>
                <a:gd name="T72" fmla="*/ 61 w 596"/>
                <a:gd name="T73" fmla="*/ 355 h 583"/>
                <a:gd name="T74" fmla="*/ 534 w 596"/>
                <a:gd name="T75" fmla="*/ 355 h 583"/>
                <a:gd name="T76" fmla="*/ 544 w 596"/>
                <a:gd name="T77" fmla="*/ 345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6" h="583">
                  <a:moveTo>
                    <a:pt x="25" y="345"/>
                  </a:moveTo>
                  <a:lnTo>
                    <a:pt x="25" y="62"/>
                  </a:lnTo>
                  <a:cubicBezTo>
                    <a:pt x="25" y="42"/>
                    <a:pt x="41" y="26"/>
                    <a:pt x="61" y="26"/>
                  </a:cubicBezTo>
                  <a:lnTo>
                    <a:pt x="534" y="26"/>
                  </a:lnTo>
                  <a:cubicBezTo>
                    <a:pt x="554" y="26"/>
                    <a:pt x="570" y="42"/>
                    <a:pt x="570" y="62"/>
                  </a:cubicBezTo>
                  <a:lnTo>
                    <a:pt x="570" y="345"/>
                  </a:lnTo>
                  <a:cubicBezTo>
                    <a:pt x="570" y="365"/>
                    <a:pt x="554" y="381"/>
                    <a:pt x="534" y="381"/>
                  </a:cubicBezTo>
                  <a:lnTo>
                    <a:pt x="61" y="381"/>
                  </a:lnTo>
                  <a:cubicBezTo>
                    <a:pt x="41" y="381"/>
                    <a:pt x="25" y="365"/>
                    <a:pt x="25" y="345"/>
                  </a:cubicBezTo>
                  <a:close/>
                  <a:moveTo>
                    <a:pt x="534" y="406"/>
                  </a:moveTo>
                  <a:cubicBezTo>
                    <a:pt x="568" y="406"/>
                    <a:pt x="596" y="379"/>
                    <a:pt x="596" y="345"/>
                  </a:cubicBezTo>
                  <a:lnTo>
                    <a:pt x="596" y="62"/>
                  </a:lnTo>
                  <a:cubicBezTo>
                    <a:pt x="596" y="28"/>
                    <a:pt x="568" y="0"/>
                    <a:pt x="534" y="0"/>
                  </a:cubicBezTo>
                  <a:lnTo>
                    <a:pt x="61" y="0"/>
                  </a:lnTo>
                  <a:cubicBezTo>
                    <a:pt x="27" y="0"/>
                    <a:pt x="0" y="28"/>
                    <a:pt x="0" y="62"/>
                  </a:cubicBezTo>
                  <a:lnTo>
                    <a:pt x="0" y="345"/>
                  </a:lnTo>
                  <a:cubicBezTo>
                    <a:pt x="0" y="379"/>
                    <a:pt x="27" y="406"/>
                    <a:pt x="61" y="406"/>
                  </a:cubicBezTo>
                  <a:lnTo>
                    <a:pt x="245" y="406"/>
                  </a:lnTo>
                  <a:lnTo>
                    <a:pt x="245" y="462"/>
                  </a:lnTo>
                  <a:lnTo>
                    <a:pt x="61" y="462"/>
                  </a:lnTo>
                  <a:cubicBezTo>
                    <a:pt x="27" y="462"/>
                    <a:pt x="0" y="490"/>
                    <a:pt x="0" y="524"/>
                  </a:cubicBezTo>
                  <a:lnTo>
                    <a:pt x="0" y="570"/>
                  </a:lnTo>
                  <a:cubicBezTo>
                    <a:pt x="0" y="577"/>
                    <a:pt x="5" y="583"/>
                    <a:pt x="12" y="583"/>
                  </a:cubicBezTo>
                  <a:lnTo>
                    <a:pt x="583" y="583"/>
                  </a:lnTo>
                  <a:cubicBezTo>
                    <a:pt x="590" y="583"/>
                    <a:pt x="596" y="577"/>
                    <a:pt x="596" y="570"/>
                  </a:cubicBezTo>
                  <a:lnTo>
                    <a:pt x="596" y="524"/>
                  </a:lnTo>
                  <a:cubicBezTo>
                    <a:pt x="596" y="490"/>
                    <a:pt x="568" y="462"/>
                    <a:pt x="534" y="462"/>
                  </a:cubicBezTo>
                  <a:lnTo>
                    <a:pt x="351" y="462"/>
                  </a:lnTo>
                  <a:lnTo>
                    <a:pt x="351" y="406"/>
                  </a:lnTo>
                  <a:lnTo>
                    <a:pt x="534" y="406"/>
                  </a:lnTo>
                  <a:close/>
                  <a:moveTo>
                    <a:pt x="544" y="345"/>
                  </a:moveTo>
                  <a:lnTo>
                    <a:pt x="544" y="62"/>
                  </a:lnTo>
                  <a:cubicBezTo>
                    <a:pt x="544" y="56"/>
                    <a:pt x="540" y="52"/>
                    <a:pt x="534" y="52"/>
                  </a:cubicBezTo>
                  <a:lnTo>
                    <a:pt x="61" y="52"/>
                  </a:lnTo>
                  <a:cubicBezTo>
                    <a:pt x="56" y="52"/>
                    <a:pt x="51" y="56"/>
                    <a:pt x="51" y="62"/>
                  </a:cubicBezTo>
                  <a:lnTo>
                    <a:pt x="51" y="345"/>
                  </a:lnTo>
                  <a:cubicBezTo>
                    <a:pt x="51" y="350"/>
                    <a:pt x="56" y="355"/>
                    <a:pt x="61" y="355"/>
                  </a:cubicBezTo>
                  <a:lnTo>
                    <a:pt x="534" y="355"/>
                  </a:lnTo>
                  <a:cubicBezTo>
                    <a:pt x="540" y="355"/>
                    <a:pt x="544" y="350"/>
                    <a:pt x="544" y="3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7574675" y="3380188"/>
              <a:ext cx="579519" cy="536289"/>
              <a:chOff x="2438399" y="4906963"/>
              <a:chExt cx="465137" cy="430213"/>
            </a:xfrm>
            <a:grpFill/>
          </p:grpSpPr>
          <p:sp>
            <p:nvSpPr>
              <p:cNvPr id="42" name="Freeform 43"/>
              <p:cNvSpPr>
                <a:spLocks noEditPoints="1"/>
              </p:cNvSpPr>
              <p:nvPr/>
            </p:nvSpPr>
            <p:spPr bwMode="auto">
              <a:xfrm>
                <a:off x="2438399" y="5080001"/>
                <a:ext cx="230187" cy="231775"/>
              </a:xfrm>
              <a:custGeom>
                <a:avLst/>
                <a:gdLst>
                  <a:gd name="T0" fmla="*/ 101 w 351"/>
                  <a:gd name="T1" fmla="*/ 239 h 353"/>
                  <a:gd name="T2" fmla="*/ 172 w 351"/>
                  <a:gd name="T3" fmla="*/ 119 h 353"/>
                  <a:gd name="T4" fmla="*/ 234 w 351"/>
                  <a:gd name="T5" fmla="*/ 151 h 353"/>
                  <a:gd name="T6" fmla="*/ 188 w 351"/>
                  <a:gd name="T7" fmla="*/ 0 h 353"/>
                  <a:gd name="T8" fmla="*/ 1 w 351"/>
                  <a:gd name="T9" fmla="*/ 31 h 353"/>
                  <a:gd name="T10" fmla="*/ 56 w 351"/>
                  <a:gd name="T11" fmla="*/ 60 h 353"/>
                  <a:gd name="T12" fmla="*/ 14 w 351"/>
                  <a:gd name="T13" fmla="*/ 123 h 353"/>
                  <a:gd name="T14" fmla="*/ 29 w 351"/>
                  <a:gd name="T15" fmla="*/ 201 h 353"/>
                  <a:gd name="T16" fmla="*/ 120 w 351"/>
                  <a:gd name="T17" fmla="*/ 332 h 353"/>
                  <a:gd name="T18" fmla="*/ 101 w 351"/>
                  <a:gd name="T19" fmla="*/ 239 h 353"/>
                  <a:gd name="T20" fmla="*/ 334 w 351"/>
                  <a:gd name="T21" fmla="*/ 214 h 353"/>
                  <a:gd name="T22" fmla="*/ 334 w 351"/>
                  <a:gd name="T23" fmla="*/ 214 h 353"/>
                  <a:gd name="T24" fmla="*/ 132 w 351"/>
                  <a:gd name="T25" fmla="*/ 221 h 353"/>
                  <a:gd name="T26" fmla="*/ 125 w 351"/>
                  <a:gd name="T27" fmla="*/ 282 h 353"/>
                  <a:gd name="T28" fmla="*/ 144 w 351"/>
                  <a:gd name="T29" fmla="*/ 340 h 353"/>
                  <a:gd name="T30" fmla="*/ 185 w 351"/>
                  <a:gd name="T31" fmla="*/ 353 h 353"/>
                  <a:gd name="T32" fmla="*/ 351 w 351"/>
                  <a:gd name="T33" fmla="*/ 345 h 353"/>
                  <a:gd name="T34" fmla="*/ 334 w 351"/>
                  <a:gd name="T35" fmla="*/ 214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1" h="353">
                    <a:moveTo>
                      <a:pt x="101" y="239"/>
                    </a:moveTo>
                    <a:cubicBezTo>
                      <a:pt x="102" y="212"/>
                      <a:pt x="149" y="149"/>
                      <a:pt x="172" y="119"/>
                    </a:cubicBezTo>
                    <a:lnTo>
                      <a:pt x="234" y="151"/>
                    </a:lnTo>
                    <a:lnTo>
                      <a:pt x="188" y="0"/>
                    </a:lnTo>
                    <a:lnTo>
                      <a:pt x="1" y="31"/>
                    </a:lnTo>
                    <a:lnTo>
                      <a:pt x="56" y="60"/>
                    </a:lnTo>
                    <a:cubicBezTo>
                      <a:pt x="43" y="77"/>
                      <a:pt x="24" y="104"/>
                      <a:pt x="14" y="123"/>
                    </a:cubicBezTo>
                    <a:cubicBezTo>
                      <a:pt x="0" y="154"/>
                      <a:pt x="14" y="172"/>
                      <a:pt x="29" y="201"/>
                    </a:cubicBezTo>
                    <a:cubicBezTo>
                      <a:pt x="44" y="230"/>
                      <a:pt x="120" y="332"/>
                      <a:pt x="120" y="332"/>
                    </a:cubicBezTo>
                    <a:cubicBezTo>
                      <a:pt x="120" y="332"/>
                      <a:pt x="100" y="276"/>
                      <a:pt x="101" y="239"/>
                    </a:cubicBezTo>
                    <a:close/>
                    <a:moveTo>
                      <a:pt x="334" y="214"/>
                    </a:moveTo>
                    <a:lnTo>
                      <a:pt x="334" y="214"/>
                    </a:lnTo>
                    <a:lnTo>
                      <a:pt x="132" y="221"/>
                    </a:lnTo>
                    <a:cubicBezTo>
                      <a:pt x="132" y="221"/>
                      <a:pt x="115" y="229"/>
                      <a:pt x="125" y="282"/>
                    </a:cubicBezTo>
                    <a:cubicBezTo>
                      <a:pt x="133" y="322"/>
                      <a:pt x="144" y="340"/>
                      <a:pt x="144" y="340"/>
                    </a:cubicBezTo>
                    <a:cubicBezTo>
                      <a:pt x="144" y="340"/>
                      <a:pt x="151" y="352"/>
                      <a:pt x="185" y="353"/>
                    </a:cubicBezTo>
                    <a:cubicBezTo>
                      <a:pt x="214" y="353"/>
                      <a:pt x="351" y="345"/>
                      <a:pt x="351" y="345"/>
                    </a:cubicBezTo>
                    <a:lnTo>
                      <a:pt x="334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44"/>
              <p:cNvSpPr>
                <a:spLocks noEditPoints="1"/>
              </p:cNvSpPr>
              <p:nvPr/>
            </p:nvSpPr>
            <p:spPr bwMode="auto">
              <a:xfrm>
                <a:off x="2522537" y="4906963"/>
                <a:ext cx="295275" cy="161925"/>
              </a:xfrm>
              <a:custGeom>
                <a:avLst/>
                <a:gdLst>
                  <a:gd name="T0" fmla="*/ 222 w 450"/>
                  <a:gd name="T1" fmla="*/ 42 h 247"/>
                  <a:gd name="T2" fmla="*/ 285 w 450"/>
                  <a:gd name="T3" fmla="*/ 170 h 247"/>
                  <a:gd name="T4" fmla="*/ 226 w 450"/>
                  <a:gd name="T5" fmla="*/ 202 h 247"/>
                  <a:gd name="T6" fmla="*/ 401 w 450"/>
                  <a:gd name="T7" fmla="*/ 226 h 247"/>
                  <a:gd name="T8" fmla="*/ 450 w 450"/>
                  <a:gd name="T9" fmla="*/ 81 h 247"/>
                  <a:gd name="T10" fmla="*/ 397 w 450"/>
                  <a:gd name="T11" fmla="*/ 110 h 247"/>
                  <a:gd name="T12" fmla="*/ 366 w 450"/>
                  <a:gd name="T13" fmla="*/ 38 h 247"/>
                  <a:gd name="T14" fmla="*/ 293 w 450"/>
                  <a:gd name="T15" fmla="*/ 5 h 247"/>
                  <a:gd name="T16" fmla="*/ 134 w 450"/>
                  <a:gd name="T17" fmla="*/ 3 h 247"/>
                  <a:gd name="T18" fmla="*/ 222 w 450"/>
                  <a:gd name="T19" fmla="*/ 42 h 247"/>
                  <a:gd name="T20" fmla="*/ 119 w 450"/>
                  <a:gd name="T21" fmla="*/ 247 h 247"/>
                  <a:gd name="T22" fmla="*/ 119 w 450"/>
                  <a:gd name="T23" fmla="*/ 247 h 247"/>
                  <a:gd name="T24" fmla="*/ 221 w 450"/>
                  <a:gd name="T25" fmla="*/ 78 h 247"/>
                  <a:gd name="T26" fmla="*/ 173 w 450"/>
                  <a:gd name="T27" fmla="*/ 37 h 247"/>
                  <a:gd name="T28" fmla="*/ 115 w 450"/>
                  <a:gd name="T29" fmla="*/ 18 h 247"/>
                  <a:gd name="T30" fmla="*/ 82 w 450"/>
                  <a:gd name="T31" fmla="*/ 44 h 247"/>
                  <a:gd name="T32" fmla="*/ 0 w 450"/>
                  <a:gd name="T33" fmla="*/ 185 h 247"/>
                  <a:gd name="T34" fmla="*/ 119 w 450"/>
                  <a:gd name="T35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0" h="247">
                    <a:moveTo>
                      <a:pt x="222" y="42"/>
                    </a:moveTo>
                    <a:cubicBezTo>
                      <a:pt x="245" y="58"/>
                      <a:pt x="273" y="134"/>
                      <a:pt x="285" y="170"/>
                    </a:cubicBezTo>
                    <a:lnTo>
                      <a:pt x="226" y="202"/>
                    </a:lnTo>
                    <a:lnTo>
                      <a:pt x="401" y="226"/>
                    </a:lnTo>
                    <a:lnTo>
                      <a:pt x="450" y="81"/>
                    </a:lnTo>
                    <a:lnTo>
                      <a:pt x="397" y="110"/>
                    </a:lnTo>
                    <a:cubicBezTo>
                      <a:pt x="389" y="89"/>
                      <a:pt x="377" y="57"/>
                      <a:pt x="366" y="38"/>
                    </a:cubicBezTo>
                    <a:cubicBezTo>
                      <a:pt x="347" y="8"/>
                      <a:pt x="325" y="10"/>
                      <a:pt x="293" y="5"/>
                    </a:cubicBezTo>
                    <a:cubicBezTo>
                      <a:pt x="260" y="0"/>
                      <a:pt x="134" y="3"/>
                      <a:pt x="134" y="3"/>
                    </a:cubicBezTo>
                    <a:cubicBezTo>
                      <a:pt x="134" y="3"/>
                      <a:pt x="192" y="19"/>
                      <a:pt x="222" y="42"/>
                    </a:cubicBezTo>
                    <a:close/>
                    <a:moveTo>
                      <a:pt x="119" y="247"/>
                    </a:moveTo>
                    <a:lnTo>
                      <a:pt x="119" y="247"/>
                    </a:lnTo>
                    <a:lnTo>
                      <a:pt x="221" y="78"/>
                    </a:lnTo>
                    <a:cubicBezTo>
                      <a:pt x="221" y="78"/>
                      <a:pt x="223" y="60"/>
                      <a:pt x="173" y="37"/>
                    </a:cubicBezTo>
                    <a:cubicBezTo>
                      <a:pt x="136" y="19"/>
                      <a:pt x="115" y="18"/>
                      <a:pt x="115" y="18"/>
                    </a:cubicBezTo>
                    <a:cubicBezTo>
                      <a:pt x="115" y="18"/>
                      <a:pt x="100" y="17"/>
                      <a:pt x="82" y="44"/>
                    </a:cubicBezTo>
                    <a:cubicBezTo>
                      <a:pt x="66" y="68"/>
                      <a:pt x="0" y="185"/>
                      <a:pt x="0" y="185"/>
                    </a:cubicBezTo>
                    <a:lnTo>
                      <a:pt x="119" y="2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45"/>
              <p:cNvSpPr>
                <a:spLocks noEditPoints="1"/>
              </p:cNvSpPr>
              <p:nvPr/>
            </p:nvSpPr>
            <p:spPr bwMode="auto">
              <a:xfrm>
                <a:off x="2692399" y="5038726"/>
                <a:ext cx="211137" cy="298450"/>
              </a:xfrm>
              <a:custGeom>
                <a:avLst/>
                <a:gdLst>
                  <a:gd name="T0" fmla="*/ 256 w 324"/>
                  <a:gd name="T1" fmla="*/ 262 h 453"/>
                  <a:gd name="T2" fmla="*/ 114 w 324"/>
                  <a:gd name="T3" fmla="*/ 265 h 453"/>
                  <a:gd name="T4" fmla="*/ 105 w 324"/>
                  <a:gd name="T5" fmla="*/ 198 h 453"/>
                  <a:gd name="T6" fmla="*/ 0 w 324"/>
                  <a:gd name="T7" fmla="*/ 331 h 453"/>
                  <a:gd name="T8" fmla="*/ 137 w 324"/>
                  <a:gd name="T9" fmla="*/ 453 h 453"/>
                  <a:gd name="T10" fmla="*/ 130 w 324"/>
                  <a:gd name="T11" fmla="*/ 392 h 453"/>
                  <a:gd name="T12" fmla="*/ 207 w 324"/>
                  <a:gd name="T13" fmla="*/ 394 h 453"/>
                  <a:gd name="T14" fmla="*/ 265 w 324"/>
                  <a:gd name="T15" fmla="*/ 341 h 453"/>
                  <a:gd name="T16" fmla="*/ 324 w 324"/>
                  <a:gd name="T17" fmla="*/ 198 h 453"/>
                  <a:gd name="T18" fmla="*/ 256 w 324"/>
                  <a:gd name="T19" fmla="*/ 262 h 453"/>
                  <a:gd name="T20" fmla="*/ 102 w 324"/>
                  <a:gd name="T21" fmla="*/ 82 h 453"/>
                  <a:gd name="T22" fmla="*/ 102 w 324"/>
                  <a:gd name="T23" fmla="*/ 82 h 453"/>
                  <a:gd name="T24" fmla="*/ 223 w 324"/>
                  <a:gd name="T25" fmla="*/ 246 h 453"/>
                  <a:gd name="T26" fmla="*/ 279 w 324"/>
                  <a:gd name="T27" fmla="*/ 219 h 453"/>
                  <a:gd name="T28" fmla="*/ 317 w 324"/>
                  <a:gd name="T29" fmla="*/ 174 h 453"/>
                  <a:gd name="T30" fmla="*/ 305 w 324"/>
                  <a:gd name="T31" fmla="*/ 134 h 453"/>
                  <a:gd name="T32" fmla="*/ 203 w 324"/>
                  <a:gd name="T33" fmla="*/ 0 h 453"/>
                  <a:gd name="T34" fmla="*/ 102 w 324"/>
                  <a:gd name="T35" fmla="*/ 8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4" h="453">
                    <a:moveTo>
                      <a:pt x="256" y="262"/>
                    </a:moveTo>
                    <a:cubicBezTo>
                      <a:pt x="232" y="276"/>
                      <a:pt x="152" y="269"/>
                      <a:pt x="114" y="265"/>
                    </a:cubicBezTo>
                    <a:lnTo>
                      <a:pt x="105" y="198"/>
                    </a:lnTo>
                    <a:lnTo>
                      <a:pt x="0" y="331"/>
                    </a:lnTo>
                    <a:lnTo>
                      <a:pt x="137" y="453"/>
                    </a:lnTo>
                    <a:lnTo>
                      <a:pt x="130" y="392"/>
                    </a:lnTo>
                    <a:cubicBezTo>
                      <a:pt x="152" y="394"/>
                      <a:pt x="186" y="396"/>
                      <a:pt x="207" y="394"/>
                    </a:cubicBezTo>
                    <a:cubicBezTo>
                      <a:pt x="242" y="390"/>
                      <a:pt x="249" y="369"/>
                      <a:pt x="265" y="341"/>
                    </a:cubicBezTo>
                    <a:cubicBezTo>
                      <a:pt x="281" y="314"/>
                      <a:pt x="324" y="198"/>
                      <a:pt x="324" y="198"/>
                    </a:cubicBezTo>
                    <a:cubicBezTo>
                      <a:pt x="324" y="198"/>
                      <a:pt x="288" y="243"/>
                      <a:pt x="256" y="262"/>
                    </a:cubicBezTo>
                    <a:close/>
                    <a:moveTo>
                      <a:pt x="102" y="82"/>
                    </a:moveTo>
                    <a:lnTo>
                      <a:pt x="102" y="82"/>
                    </a:lnTo>
                    <a:lnTo>
                      <a:pt x="223" y="246"/>
                    </a:lnTo>
                    <a:cubicBezTo>
                      <a:pt x="223" y="246"/>
                      <a:pt x="239" y="255"/>
                      <a:pt x="279" y="219"/>
                    </a:cubicBezTo>
                    <a:cubicBezTo>
                      <a:pt x="308" y="192"/>
                      <a:pt x="317" y="174"/>
                      <a:pt x="317" y="174"/>
                    </a:cubicBezTo>
                    <a:cubicBezTo>
                      <a:pt x="317" y="174"/>
                      <a:pt x="323" y="161"/>
                      <a:pt x="305" y="134"/>
                    </a:cubicBezTo>
                    <a:cubicBezTo>
                      <a:pt x="288" y="108"/>
                      <a:pt x="203" y="0"/>
                      <a:pt x="203" y="0"/>
                    </a:cubicBezTo>
                    <a:lnTo>
                      <a:pt x="102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1" name="Freeform 46"/>
            <p:cNvSpPr>
              <a:spLocks noEditPoints="1"/>
            </p:cNvSpPr>
            <p:nvPr/>
          </p:nvSpPr>
          <p:spPr bwMode="auto">
            <a:xfrm>
              <a:off x="7679503" y="4150066"/>
              <a:ext cx="431179" cy="556078"/>
            </a:xfrm>
            <a:custGeom>
              <a:avLst/>
              <a:gdLst>
                <a:gd name="T0" fmla="*/ 394 w 527"/>
                <a:gd name="T1" fmla="*/ 362 h 679"/>
                <a:gd name="T2" fmla="*/ 340 w 527"/>
                <a:gd name="T3" fmla="*/ 239 h 679"/>
                <a:gd name="T4" fmla="*/ 276 w 527"/>
                <a:gd name="T5" fmla="*/ 270 h 679"/>
                <a:gd name="T6" fmla="*/ 257 w 527"/>
                <a:gd name="T7" fmla="*/ 247 h 679"/>
                <a:gd name="T8" fmla="*/ 256 w 527"/>
                <a:gd name="T9" fmla="*/ 242 h 679"/>
                <a:gd name="T10" fmla="*/ 255 w 527"/>
                <a:gd name="T11" fmla="*/ 237 h 679"/>
                <a:gd name="T12" fmla="*/ 255 w 527"/>
                <a:gd name="T13" fmla="*/ 231 h 679"/>
                <a:gd name="T14" fmla="*/ 255 w 527"/>
                <a:gd name="T15" fmla="*/ 227 h 679"/>
                <a:gd name="T16" fmla="*/ 256 w 527"/>
                <a:gd name="T17" fmla="*/ 222 h 679"/>
                <a:gd name="T18" fmla="*/ 258 w 527"/>
                <a:gd name="T19" fmla="*/ 217 h 679"/>
                <a:gd name="T20" fmla="*/ 261 w 527"/>
                <a:gd name="T21" fmla="*/ 211 h 679"/>
                <a:gd name="T22" fmla="*/ 275 w 527"/>
                <a:gd name="T23" fmla="*/ 196 h 679"/>
                <a:gd name="T24" fmla="*/ 437 w 527"/>
                <a:gd name="T25" fmla="*/ 174 h 679"/>
                <a:gd name="T26" fmla="*/ 349 w 527"/>
                <a:gd name="T27" fmla="*/ 69 h 679"/>
                <a:gd name="T28" fmla="*/ 274 w 527"/>
                <a:gd name="T29" fmla="*/ 138 h 679"/>
                <a:gd name="T30" fmla="*/ 254 w 527"/>
                <a:gd name="T31" fmla="*/ 138 h 679"/>
                <a:gd name="T32" fmla="*/ 225 w 527"/>
                <a:gd name="T33" fmla="*/ 144 h 679"/>
                <a:gd name="T34" fmla="*/ 207 w 527"/>
                <a:gd name="T35" fmla="*/ 150 h 679"/>
                <a:gd name="T36" fmla="*/ 198 w 527"/>
                <a:gd name="T37" fmla="*/ 155 h 679"/>
                <a:gd name="T38" fmla="*/ 189 w 527"/>
                <a:gd name="T39" fmla="*/ 159 h 679"/>
                <a:gd name="T40" fmla="*/ 181 w 527"/>
                <a:gd name="T41" fmla="*/ 165 h 679"/>
                <a:gd name="T42" fmla="*/ 165 w 527"/>
                <a:gd name="T43" fmla="*/ 177 h 679"/>
                <a:gd name="T44" fmla="*/ 158 w 527"/>
                <a:gd name="T45" fmla="*/ 184 h 679"/>
                <a:gd name="T46" fmla="*/ 151 w 527"/>
                <a:gd name="T47" fmla="*/ 193 h 679"/>
                <a:gd name="T48" fmla="*/ 145 w 527"/>
                <a:gd name="T49" fmla="*/ 200 h 679"/>
                <a:gd name="T50" fmla="*/ 138 w 527"/>
                <a:gd name="T51" fmla="*/ 211 h 679"/>
                <a:gd name="T52" fmla="*/ 181 w 527"/>
                <a:gd name="T53" fmla="*/ 430 h 679"/>
                <a:gd name="T54" fmla="*/ 17 w 527"/>
                <a:gd name="T55" fmla="*/ 580 h 679"/>
                <a:gd name="T56" fmla="*/ 44 w 527"/>
                <a:gd name="T57" fmla="*/ 667 h 679"/>
                <a:gd name="T58" fmla="*/ 91 w 527"/>
                <a:gd name="T59" fmla="*/ 614 h 679"/>
                <a:gd name="T60" fmla="*/ 140 w 527"/>
                <a:gd name="T61" fmla="*/ 532 h 679"/>
                <a:gd name="T62" fmla="*/ 253 w 527"/>
                <a:gd name="T63" fmla="*/ 434 h 679"/>
                <a:gd name="T64" fmla="*/ 256 w 527"/>
                <a:gd name="T65" fmla="*/ 434 h 679"/>
                <a:gd name="T66" fmla="*/ 264 w 527"/>
                <a:gd name="T67" fmla="*/ 435 h 679"/>
                <a:gd name="T68" fmla="*/ 272 w 527"/>
                <a:gd name="T69" fmla="*/ 435 h 679"/>
                <a:gd name="T70" fmla="*/ 280 w 527"/>
                <a:gd name="T71" fmla="*/ 434 h 679"/>
                <a:gd name="T72" fmla="*/ 301 w 527"/>
                <a:gd name="T73" fmla="*/ 198 h 679"/>
                <a:gd name="T74" fmla="*/ 298 w 527"/>
                <a:gd name="T75" fmla="*/ 190 h 679"/>
                <a:gd name="T76" fmla="*/ 329 w 527"/>
                <a:gd name="T77" fmla="*/ 203 h 679"/>
                <a:gd name="T78" fmla="*/ 364 w 527"/>
                <a:gd name="T79" fmla="*/ 87 h 679"/>
                <a:gd name="T80" fmla="*/ 485 w 527"/>
                <a:gd name="T81" fmla="*/ 44 h 679"/>
                <a:gd name="T82" fmla="*/ 376 w 527"/>
                <a:gd name="T83" fmla="*/ 187 h 679"/>
                <a:gd name="T84" fmla="*/ 366 w 527"/>
                <a:gd name="T85" fmla="*/ 176 h 679"/>
                <a:gd name="T86" fmla="*/ 364 w 527"/>
                <a:gd name="T87" fmla="*/ 175 h 679"/>
                <a:gd name="T88" fmla="*/ 358 w 527"/>
                <a:gd name="T89" fmla="*/ 170 h 679"/>
                <a:gd name="T90" fmla="*/ 351 w 527"/>
                <a:gd name="T91" fmla="*/ 165 h 679"/>
                <a:gd name="T92" fmla="*/ 342 w 527"/>
                <a:gd name="T93" fmla="*/ 159 h 679"/>
                <a:gd name="T94" fmla="*/ 333 w 527"/>
                <a:gd name="T95" fmla="*/ 154 h 679"/>
                <a:gd name="T96" fmla="*/ 313 w 527"/>
                <a:gd name="T97" fmla="*/ 145 h 679"/>
                <a:gd name="T98" fmla="*/ 37 w 527"/>
                <a:gd name="T99" fmla="*/ 592 h 679"/>
                <a:gd name="T100" fmla="*/ 125 w 527"/>
                <a:gd name="T101" fmla="*/ 444 h 679"/>
                <a:gd name="T102" fmla="*/ 41 w 527"/>
                <a:gd name="T103" fmla="*/ 613 h 679"/>
                <a:gd name="T104" fmla="*/ 37 w 527"/>
                <a:gd name="T105" fmla="*/ 592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7" h="679">
                  <a:moveTo>
                    <a:pt x="320" y="425"/>
                  </a:moveTo>
                  <a:cubicBezTo>
                    <a:pt x="350" y="413"/>
                    <a:pt x="376" y="392"/>
                    <a:pt x="394" y="362"/>
                  </a:cubicBezTo>
                  <a:cubicBezTo>
                    <a:pt x="421" y="316"/>
                    <a:pt x="421" y="262"/>
                    <a:pt x="398" y="217"/>
                  </a:cubicBezTo>
                  <a:cubicBezTo>
                    <a:pt x="378" y="228"/>
                    <a:pt x="358" y="236"/>
                    <a:pt x="340" y="239"/>
                  </a:cubicBezTo>
                  <a:cubicBezTo>
                    <a:pt x="339" y="245"/>
                    <a:pt x="338" y="250"/>
                    <a:pt x="335" y="255"/>
                  </a:cubicBezTo>
                  <a:cubicBezTo>
                    <a:pt x="322" y="275"/>
                    <a:pt x="296" y="282"/>
                    <a:pt x="276" y="270"/>
                  </a:cubicBezTo>
                  <a:cubicBezTo>
                    <a:pt x="268" y="265"/>
                    <a:pt x="262" y="259"/>
                    <a:pt x="259" y="251"/>
                  </a:cubicBezTo>
                  <a:cubicBezTo>
                    <a:pt x="258" y="250"/>
                    <a:pt x="257" y="248"/>
                    <a:pt x="257" y="247"/>
                  </a:cubicBezTo>
                  <a:cubicBezTo>
                    <a:pt x="257" y="246"/>
                    <a:pt x="257" y="246"/>
                    <a:pt x="257" y="246"/>
                  </a:cubicBezTo>
                  <a:cubicBezTo>
                    <a:pt x="256" y="245"/>
                    <a:pt x="256" y="243"/>
                    <a:pt x="256" y="242"/>
                  </a:cubicBezTo>
                  <a:cubicBezTo>
                    <a:pt x="256" y="242"/>
                    <a:pt x="256" y="241"/>
                    <a:pt x="255" y="241"/>
                  </a:cubicBezTo>
                  <a:cubicBezTo>
                    <a:pt x="255" y="240"/>
                    <a:pt x="255" y="238"/>
                    <a:pt x="255" y="237"/>
                  </a:cubicBezTo>
                  <a:cubicBezTo>
                    <a:pt x="255" y="237"/>
                    <a:pt x="255" y="236"/>
                    <a:pt x="255" y="236"/>
                  </a:cubicBezTo>
                  <a:cubicBezTo>
                    <a:pt x="255" y="235"/>
                    <a:pt x="255" y="233"/>
                    <a:pt x="255" y="231"/>
                  </a:cubicBezTo>
                  <a:cubicBezTo>
                    <a:pt x="255" y="231"/>
                    <a:pt x="255" y="231"/>
                    <a:pt x="255" y="231"/>
                  </a:cubicBezTo>
                  <a:cubicBezTo>
                    <a:pt x="255" y="230"/>
                    <a:pt x="255" y="228"/>
                    <a:pt x="255" y="227"/>
                  </a:cubicBezTo>
                  <a:cubicBezTo>
                    <a:pt x="255" y="226"/>
                    <a:pt x="255" y="226"/>
                    <a:pt x="255" y="225"/>
                  </a:cubicBezTo>
                  <a:cubicBezTo>
                    <a:pt x="256" y="224"/>
                    <a:pt x="256" y="223"/>
                    <a:pt x="256" y="222"/>
                  </a:cubicBezTo>
                  <a:cubicBezTo>
                    <a:pt x="256" y="221"/>
                    <a:pt x="257" y="221"/>
                    <a:pt x="257" y="220"/>
                  </a:cubicBezTo>
                  <a:cubicBezTo>
                    <a:pt x="257" y="219"/>
                    <a:pt x="257" y="218"/>
                    <a:pt x="258" y="217"/>
                  </a:cubicBezTo>
                  <a:cubicBezTo>
                    <a:pt x="258" y="217"/>
                    <a:pt x="258" y="216"/>
                    <a:pt x="258" y="216"/>
                  </a:cubicBezTo>
                  <a:cubicBezTo>
                    <a:pt x="259" y="214"/>
                    <a:pt x="260" y="213"/>
                    <a:pt x="261" y="211"/>
                  </a:cubicBezTo>
                  <a:cubicBezTo>
                    <a:pt x="262" y="210"/>
                    <a:pt x="263" y="208"/>
                    <a:pt x="264" y="207"/>
                  </a:cubicBezTo>
                  <a:cubicBezTo>
                    <a:pt x="267" y="203"/>
                    <a:pt x="271" y="199"/>
                    <a:pt x="275" y="196"/>
                  </a:cubicBezTo>
                  <a:cubicBezTo>
                    <a:pt x="277" y="203"/>
                    <a:pt x="279" y="209"/>
                    <a:pt x="283" y="213"/>
                  </a:cubicBezTo>
                  <a:cubicBezTo>
                    <a:pt x="307" y="242"/>
                    <a:pt x="376" y="225"/>
                    <a:pt x="437" y="174"/>
                  </a:cubicBezTo>
                  <a:cubicBezTo>
                    <a:pt x="498" y="123"/>
                    <a:pt x="527" y="58"/>
                    <a:pt x="503" y="29"/>
                  </a:cubicBezTo>
                  <a:cubicBezTo>
                    <a:pt x="479" y="0"/>
                    <a:pt x="410" y="18"/>
                    <a:pt x="349" y="69"/>
                  </a:cubicBezTo>
                  <a:cubicBezTo>
                    <a:pt x="322" y="91"/>
                    <a:pt x="302" y="116"/>
                    <a:pt x="289" y="140"/>
                  </a:cubicBezTo>
                  <a:cubicBezTo>
                    <a:pt x="284" y="139"/>
                    <a:pt x="279" y="138"/>
                    <a:pt x="274" y="138"/>
                  </a:cubicBezTo>
                  <a:lnTo>
                    <a:pt x="274" y="138"/>
                  </a:lnTo>
                  <a:cubicBezTo>
                    <a:pt x="268" y="138"/>
                    <a:pt x="261" y="138"/>
                    <a:pt x="254" y="138"/>
                  </a:cubicBezTo>
                  <a:cubicBezTo>
                    <a:pt x="254" y="138"/>
                    <a:pt x="254" y="138"/>
                    <a:pt x="254" y="138"/>
                  </a:cubicBezTo>
                  <a:cubicBezTo>
                    <a:pt x="244" y="139"/>
                    <a:pt x="235" y="141"/>
                    <a:pt x="225" y="144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19" y="145"/>
                    <a:pt x="213" y="148"/>
                    <a:pt x="207" y="150"/>
                  </a:cubicBezTo>
                  <a:cubicBezTo>
                    <a:pt x="206" y="150"/>
                    <a:pt x="206" y="151"/>
                    <a:pt x="206" y="151"/>
                  </a:cubicBezTo>
                  <a:cubicBezTo>
                    <a:pt x="203" y="152"/>
                    <a:pt x="200" y="153"/>
                    <a:pt x="198" y="155"/>
                  </a:cubicBezTo>
                  <a:cubicBezTo>
                    <a:pt x="197" y="155"/>
                    <a:pt x="197" y="155"/>
                    <a:pt x="197" y="155"/>
                  </a:cubicBezTo>
                  <a:cubicBezTo>
                    <a:pt x="194" y="156"/>
                    <a:pt x="191" y="158"/>
                    <a:pt x="189" y="159"/>
                  </a:cubicBezTo>
                  <a:cubicBezTo>
                    <a:pt x="188" y="160"/>
                    <a:pt x="188" y="160"/>
                    <a:pt x="188" y="160"/>
                  </a:cubicBezTo>
                  <a:cubicBezTo>
                    <a:pt x="185" y="162"/>
                    <a:pt x="183" y="163"/>
                    <a:pt x="181" y="165"/>
                  </a:cubicBezTo>
                  <a:cubicBezTo>
                    <a:pt x="180" y="165"/>
                    <a:pt x="180" y="165"/>
                    <a:pt x="179" y="166"/>
                  </a:cubicBezTo>
                  <a:cubicBezTo>
                    <a:pt x="174" y="169"/>
                    <a:pt x="170" y="173"/>
                    <a:pt x="165" y="177"/>
                  </a:cubicBezTo>
                  <a:cubicBezTo>
                    <a:pt x="165" y="178"/>
                    <a:pt x="164" y="178"/>
                    <a:pt x="163" y="179"/>
                  </a:cubicBezTo>
                  <a:cubicBezTo>
                    <a:pt x="162" y="181"/>
                    <a:pt x="160" y="183"/>
                    <a:pt x="158" y="184"/>
                  </a:cubicBezTo>
                  <a:cubicBezTo>
                    <a:pt x="158" y="185"/>
                    <a:pt x="157" y="185"/>
                    <a:pt x="157" y="186"/>
                  </a:cubicBezTo>
                  <a:cubicBezTo>
                    <a:pt x="155" y="188"/>
                    <a:pt x="153" y="190"/>
                    <a:pt x="151" y="193"/>
                  </a:cubicBezTo>
                  <a:cubicBezTo>
                    <a:pt x="150" y="193"/>
                    <a:pt x="150" y="194"/>
                    <a:pt x="149" y="194"/>
                  </a:cubicBezTo>
                  <a:cubicBezTo>
                    <a:pt x="148" y="196"/>
                    <a:pt x="146" y="198"/>
                    <a:pt x="145" y="200"/>
                  </a:cubicBezTo>
                  <a:cubicBezTo>
                    <a:pt x="144" y="201"/>
                    <a:pt x="144" y="202"/>
                    <a:pt x="143" y="203"/>
                  </a:cubicBezTo>
                  <a:cubicBezTo>
                    <a:pt x="142" y="205"/>
                    <a:pt x="140" y="208"/>
                    <a:pt x="138" y="211"/>
                  </a:cubicBezTo>
                  <a:cubicBezTo>
                    <a:pt x="96" y="281"/>
                    <a:pt x="120" y="372"/>
                    <a:pt x="190" y="414"/>
                  </a:cubicBezTo>
                  <a:lnTo>
                    <a:pt x="181" y="430"/>
                  </a:lnTo>
                  <a:cubicBezTo>
                    <a:pt x="161" y="418"/>
                    <a:pt x="145" y="403"/>
                    <a:pt x="132" y="386"/>
                  </a:cubicBezTo>
                  <a:lnTo>
                    <a:pt x="17" y="580"/>
                  </a:lnTo>
                  <a:cubicBezTo>
                    <a:pt x="0" y="609"/>
                    <a:pt x="9" y="647"/>
                    <a:pt x="39" y="664"/>
                  </a:cubicBezTo>
                  <a:lnTo>
                    <a:pt x="44" y="667"/>
                  </a:lnTo>
                  <a:cubicBezTo>
                    <a:pt x="64" y="679"/>
                    <a:pt x="88" y="678"/>
                    <a:pt x="106" y="667"/>
                  </a:cubicBezTo>
                  <a:lnTo>
                    <a:pt x="91" y="614"/>
                  </a:lnTo>
                  <a:lnTo>
                    <a:pt x="158" y="595"/>
                  </a:lnTo>
                  <a:lnTo>
                    <a:pt x="140" y="532"/>
                  </a:lnTo>
                  <a:lnTo>
                    <a:pt x="204" y="519"/>
                  </a:lnTo>
                  <a:lnTo>
                    <a:pt x="253" y="434"/>
                  </a:lnTo>
                  <a:cubicBezTo>
                    <a:pt x="254" y="434"/>
                    <a:pt x="254" y="434"/>
                    <a:pt x="255" y="434"/>
                  </a:cubicBezTo>
                  <a:cubicBezTo>
                    <a:pt x="255" y="434"/>
                    <a:pt x="256" y="434"/>
                    <a:pt x="256" y="434"/>
                  </a:cubicBezTo>
                  <a:cubicBezTo>
                    <a:pt x="258" y="435"/>
                    <a:pt x="260" y="435"/>
                    <a:pt x="263" y="435"/>
                  </a:cubicBezTo>
                  <a:cubicBezTo>
                    <a:pt x="263" y="435"/>
                    <a:pt x="264" y="435"/>
                    <a:pt x="264" y="435"/>
                  </a:cubicBezTo>
                  <a:cubicBezTo>
                    <a:pt x="266" y="435"/>
                    <a:pt x="269" y="435"/>
                    <a:pt x="271" y="435"/>
                  </a:cubicBezTo>
                  <a:cubicBezTo>
                    <a:pt x="271" y="435"/>
                    <a:pt x="272" y="435"/>
                    <a:pt x="272" y="435"/>
                  </a:cubicBezTo>
                  <a:cubicBezTo>
                    <a:pt x="275" y="435"/>
                    <a:pt x="277" y="434"/>
                    <a:pt x="280" y="434"/>
                  </a:cubicBezTo>
                  <a:cubicBezTo>
                    <a:pt x="280" y="434"/>
                    <a:pt x="280" y="434"/>
                    <a:pt x="280" y="434"/>
                  </a:cubicBezTo>
                  <a:cubicBezTo>
                    <a:pt x="294" y="433"/>
                    <a:pt x="307" y="430"/>
                    <a:pt x="320" y="425"/>
                  </a:cubicBezTo>
                  <a:close/>
                  <a:moveTo>
                    <a:pt x="301" y="198"/>
                  </a:moveTo>
                  <a:lnTo>
                    <a:pt x="301" y="198"/>
                  </a:lnTo>
                  <a:cubicBezTo>
                    <a:pt x="299" y="196"/>
                    <a:pt x="298" y="194"/>
                    <a:pt x="298" y="190"/>
                  </a:cubicBezTo>
                  <a:cubicBezTo>
                    <a:pt x="305" y="190"/>
                    <a:pt x="313" y="192"/>
                    <a:pt x="320" y="196"/>
                  </a:cubicBezTo>
                  <a:cubicBezTo>
                    <a:pt x="323" y="198"/>
                    <a:pt x="326" y="201"/>
                    <a:pt x="329" y="203"/>
                  </a:cubicBezTo>
                  <a:cubicBezTo>
                    <a:pt x="315" y="205"/>
                    <a:pt x="305" y="203"/>
                    <a:pt x="301" y="198"/>
                  </a:cubicBezTo>
                  <a:close/>
                  <a:moveTo>
                    <a:pt x="364" y="87"/>
                  </a:moveTo>
                  <a:lnTo>
                    <a:pt x="364" y="87"/>
                  </a:lnTo>
                  <a:cubicBezTo>
                    <a:pt x="419" y="40"/>
                    <a:pt x="474" y="30"/>
                    <a:pt x="485" y="44"/>
                  </a:cubicBezTo>
                  <a:cubicBezTo>
                    <a:pt x="497" y="58"/>
                    <a:pt x="477" y="110"/>
                    <a:pt x="422" y="156"/>
                  </a:cubicBezTo>
                  <a:cubicBezTo>
                    <a:pt x="406" y="169"/>
                    <a:pt x="391" y="179"/>
                    <a:pt x="376" y="187"/>
                  </a:cubicBezTo>
                  <a:cubicBezTo>
                    <a:pt x="373" y="183"/>
                    <a:pt x="370" y="180"/>
                    <a:pt x="366" y="176"/>
                  </a:cubicBezTo>
                  <a:cubicBezTo>
                    <a:pt x="366" y="176"/>
                    <a:pt x="366" y="176"/>
                    <a:pt x="366" y="176"/>
                  </a:cubicBezTo>
                  <a:cubicBezTo>
                    <a:pt x="366" y="176"/>
                    <a:pt x="366" y="176"/>
                    <a:pt x="366" y="176"/>
                  </a:cubicBezTo>
                  <a:cubicBezTo>
                    <a:pt x="365" y="176"/>
                    <a:pt x="365" y="175"/>
                    <a:pt x="364" y="175"/>
                  </a:cubicBezTo>
                  <a:cubicBezTo>
                    <a:pt x="363" y="174"/>
                    <a:pt x="362" y="173"/>
                    <a:pt x="360" y="171"/>
                  </a:cubicBezTo>
                  <a:cubicBezTo>
                    <a:pt x="360" y="171"/>
                    <a:pt x="359" y="170"/>
                    <a:pt x="358" y="170"/>
                  </a:cubicBezTo>
                  <a:cubicBezTo>
                    <a:pt x="357" y="169"/>
                    <a:pt x="356" y="168"/>
                    <a:pt x="354" y="167"/>
                  </a:cubicBezTo>
                  <a:cubicBezTo>
                    <a:pt x="353" y="166"/>
                    <a:pt x="352" y="165"/>
                    <a:pt x="351" y="165"/>
                  </a:cubicBezTo>
                  <a:cubicBezTo>
                    <a:pt x="350" y="164"/>
                    <a:pt x="349" y="163"/>
                    <a:pt x="348" y="163"/>
                  </a:cubicBezTo>
                  <a:cubicBezTo>
                    <a:pt x="346" y="161"/>
                    <a:pt x="344" y="160"/>
                    <a:pt x="342" y="159"/>
                  </a:cubicBezTo>
                  <a:cubicBezTo>
                    <a:pt x="339" y="157"/>
                    <a:pt x="337" y="156"/>
                    <a:pt x="334" y="154"/>
                  </a:cubicBezTo>
                  <a:cubicBezTo>
                    <a:pt x="334" y="154"/>
                    <a:pt x="334" y="154"/>
                    <a:pt x="333" y="154"/>
                  </a:cubicBezTo>
                  <a:cubicBezTo>
                    <a:pt x="331" y="153"/>
                    <a:pt x="328" y="151"/>
                    <a:pt x="326" y="150"/>
                  </a:cubicBezTo>
                  <a:cubicBezTo>
                    <a:pt x="321" y="148"/>
                    <a:pt x="317" y="147"/>
                    <a:pt x="313" y="145"/>
                  </a:cubicBezTo>
                  <a:cubicBezTo>
                    <a:pt x="323" y="127"/>
                    <a:pt x="340" y="106"/>
                    <a:pt x="364" y="87"/>
                  </a:cubicBezTo>
                  <a:close/>
                  <a:moveTo>
                    <a:pt x="37" y="592"/>
                  </a:moveTo>
                  <a:lnTo>
                    <a:pt x="37" y="592"/>
                  </a:lnTo>
                  <a:lnTo>
                    <a:pt x="125" y="444"/>
                  </a:lnTo>
                  <a:lnTo>
                    <a:pt x="136" y="451"/>
                  </a:lnTo>
                  <a:lnTo>
                    <a:pt x="41" y="613"/>
                  </a:lnTo>
                  <a:cubicBezTo>
                    <a:pt x="38" y="618"/>
                    <a:pt x="36" y="623"/>
                    <a:pt x="36" y="628"/>
                  </a:cubicBezTo>
                  <a:cubicBezTo>
                    <a:pt x="30" y="617"/>
                    <a:pt x="30" y="603"/>
                    <a:pt x="37" y="5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43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9" t="22167" r="43815"/>
          <a:stretch>
            <a:fillRect/>
          </a:stretch>
        </p:blipFill>
        <p:spPr>
          <a:xfrm rot="20634569">
            <a:off x="6648863" y="836021"/>
            <a:ext cx="5777524" cy="6728438"/>
          </a:xfrm>
          <a:prstGeom prst="rect">
            <a:avLst/>
          </a:prstGeom>
        </p:spPr>
      </p:pic>
      <p:sp>
        <p:nvSpPr>
          <p:cNvPr id="29" name="TextBox 76"/>
          <p:cNvSpPr txBox="1"/>
          <p:nvPr/>
        </p:nvSpPr>
        <p:spPr>
          <a:xfrm>
            <a:off x="737251" y="2341622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zh-CN" altLang="en-US" sz="5400" dirty="0">
              <a:solidFill>
                <a:srgbClr val="D86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1"/>
          <p:cNvSpPr txBox="1"/>
          <p:nvPr/>
        </p:nvSpPr>
        <p:spPr>
          <a:xfrm>
            <a:off x="737251" y="4568279"/>
            <a:ext cx="5601798" cy="51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</a:p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37251" y="4078499"/>
            <a:ext cx="37453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add the title here</a:t>
            </a:r>
          </a:p>
        </p:txBody>
      </p:sp>
      <p:sp>
        <p:nvSpPr>
          <p:cNvPr id="32" name="TextBox 76"/>
          <p:cNvSpPr txBox="1"/>
          <p:nvPr/>
        </p:nvSpPr>
        <p:spPr>
          <a:xfrm>
            <a:off x="737251" y="3502956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969397" y="2181969"/>
            <a:ext cx="2053563" cy="3023745"/>
          </a:xfrm>
          <a:prstGeom prst="roundRect">
            <a:avLst/>
          </a:prstGeom>
          <a:solidFill>
            <a:srgbClr val="A87848"/>
          </a:solidFill>
          <a:ln w="19050"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2C6AA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Rectangle 17"/>
          <p:cNvSpPr>
            <a:spLocks noChangeArrowheads="1"/>
          </p:cNvSpPr>
          <p:nvPr/>
        </p:nvSpPr>
        <p:spPr bwMode="auto">
          <a:xfrm flipH="1">
            <a:off x="3673898" y="2181969"/>
            <a:ext cx="2053563" cy="3023745"/>
          </a:xfrm>
          <a:prstGeom prst="roundRect">
            <a:avLst/>
          </a:prstGeom>
          <a:solidFill>
            <a:srgbClr val="D86030"/>
          </a:solidFill>
          <a:ln w="19050"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2C6AA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6470388" y="2181969"/>
            <a:ext cx="2053563" cy="3023745"/>
          </a:xfrm>
          <a:prstGeom prst="roundRect">
            <a:avLst/>
          </a:prstGeom>
          <a:solidFill>
            <a:srgbClr val="90A818"/>
          </a:solidFill>
          <a:ln w="19050"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2C6AA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Rectangle 17"/>
          <p:cNvSpPr>
            <a:spLocks noChangeArrowheads="1"/>
          </p:cNvSpPr>
          <p:nvPr/>
        </p:nvSpPr>
        <p:spPr bwMode="auto">
          <a:xfrm flipH="1">
            <a:off x="9163501" y="2181969"/>
            <a:ext cx="2051810" cy="3023745"/>
          </a:xfrm>
          <a:prstGeom prst="roundRect">
            <a:avLst/>
          </a:prstGeom>
          <a:solidFill>
            <a:srgbClr val="786060"/>
          </a:solidFill>
          <a:ln w="19050"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2C6AA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4267890" y="2307102"/>
            <a:ext cx="951437" cy="940925"/>
          </a:xfrm>
          <a:prstGeom prst="ellipse">
            <a:avLst/>
          </a:prstGeom>
          <a:solidFill>
            <a:srgbClr val="FCF7F5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2C6AA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Freeform 6"/>
          <p:cNvSpPr>
            <a:spLocks noEditPoints="1" noChangeArrowheads="1"/>
          </p:cNvSpPr>
          <p:nvPr/>
        </p:nvSpPr>
        <p:spPr bwMode="auto">
          <a:xfrm>
            <a:off x="4474009" y="2607710"/>
            <a:ext cx="542916" cy="357029"/>
          </a:xfrm>
          <a:custGeom>
            <a:avLst/>
            <a:gdLst>
              <a:gd name="T0" fmla="*/ 2147483647 w 176"/>
              <a:gd name="T1" fmla="*/ 2147483647 h 117"/>
              <a:gd name="T2" fmla="*/ 2147483647 w 176"/>
              <a:gd name="T3" fmla="*/ 2147483647 h 117"/>
              <a:gd name="T4" fmla="*/ 2147483647 w 176"/>
              <a:gd name="T5" fmla="*/ 2147483647 h 117"/>
              <a:gd name="T6" fmla="*/ 2147483647 w 176"/>
              <a:gd name="T7" fmla="*/ 2147483647 h 117"/>
              <a:gd name="T8" fmla="*/ 0 w 176"/>
              <a:gd name="T9" fmla="*/ 2147483647 h 117"/>
              <a:gd name="T10" fmla="*/ 0 w 176"/>
              <a:gd name="T11" fmla="*/ 2147483647 h 117"/>
              <a:gd name="T12" fmla="*/ 2147483647 w 176"/>
              <a:gd name="T13" fmla="*/ 2147483647 h 117"/>
              <a:gd name="T14" fmla="*/ 2147483647 w 176"/>
              <a:gd name="T15" fmla="*/ 2147483647 h 117"/>
              <a:gd name="T16" fmla="*/ 2147483647 w 176"/>
              <a:gd name="T17" fmla="*/ 2147483647 h 117"/>
              <a:gd name="T18" fmla="*/ 2147483647 w 176"/>
              <a:gd name="T19" fmla="*/ 2147483647 h 117"/>
              <a:gd name="T20" fmla="*/ 2147483647 w 176"/>
              <a:gd name="T21" fmla="*/ 2147483647 h 117"/>
              <a:gd name="T22" fmla="*/ 2147483647 w 176"/>
              <a:gd name="T23" fmla="*/ 0 h 117"/>
              <a:gd name="T24" fmla="*/ 2147483647 w 176"/>
              <a:gd name="T25" fmla="*/ 0 h 117"/>
              <a:gd name="T26" fmla="*/ 2147483647 w 176"/>
              <a:gd name="T27" fmla="*/ 2147483647 h 117"/>
              <a:gd name="T28" fmla="*/ 2147483647 w 176"/>
              <a:gd name="T29" fmla="*/ 2147483647 h 117"/>
              <a:gd name="T30" fmla="*/ 2147483647 w 176"/>
              <a:gd name="T31" fmla="*/ 2147483647 h 117"/>
              <a:gd name="T32" fmla="*/ 2147483647 w 176"/>
              <a:gd name="T33" fmla="*/ 2147483647 h 117"/>
              <a:gd name="T34" fmla="*/ 2147483647 w 176"/>
              <a:gd name="T35" fmla="*/ 2147483647 h 117"/>
              <a:gd name="T36" fmla="*/ 2147483647 w 176"/>
              <a:gd name="T37" fmla="*/ 2147483647 h 117"/>
              <a:gd name="T38" fmla="*/ 2147483647 w 176"/>
              <a:gd name="T39" fmla="*/ 2147483647 h 117"/>
              <a:gd name="T40" fmla="*/ 2147483647 w 176"/>
              <a:gd name="T41" fmla="*/ 2147483647 h 117"/>
              <a:gd name="T42" fmla="*/ 2147483647 w 176"/>
              <a:gd name="T43" fmla="*/ 2147483647 h 117"/>
              <a:gd name="T44" fmla="*/ 2147483647 w 176"/>
              <a:gd name="T45" fmla="*/ 2147483647 h 117"/>
              <a:gd name="T46" fmla="*/ 2147483647 w 176"/>
              <a:gd name="T47" fmla="*/ 2147483647 h 117"/>
              <a:gd name="T48" fmla="*/ 2147483647 w 176"/>
              <a:gd name="T49" fmla="*/ 2147483647 h 117"/>
              <a:gd name="T50" fmla="*/ 2147483647 w 176"/>
              <a:gd name="T51" fmla="*/ 2147483647 h 117"/>
              <a:gd name="T52" fmla="*/ 2147483647 w 176"/>
              <a:gd name="T53" fmla="*/ 2147483647 h 117"/>
              <a:gd name="T54" fmla="*/ 2147483647 w 176"/>
              <a:gd name="T55" fmla="*/ 2147483647 h 117"/>
              <a:gd name="T56" fmla="*/ 2147483647 w 176"/>
              <a:gd name="T57" fmla="*/ 2147483647 h 117"/>
              <a:gd name="T58" fmla="*/ 2147483647 w 176"/>
              <a:gd name="T59" fmla="*/ 2147483647 h 117"/>
              <a:gd name="T60" fmla="*/ 2147483647 w 176"/>
              <a:gd name="T61" fmla="*/ 2147483647 h 117"/>
              <a:gd name="T62" fmla="*/ 2147483647 w 176"/>
              <a:gd name="T63" fmla="*/ 2147483647 h 117"/>
              <a:gd name="T64" fmla="*/ 2147483647 w 176"/>
              <a:gd name="T65" fmla="*/ 2147483647 h 117"/>
              <a:gd name="T66" fmla="*/ 2147483647 w 176"/>
              <a:gd name="T67" fmla="*/ 2147483647 h 1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6"/>
              <a:gd name="T103" fmla="*/ 0 h 117"/>
              <a:gd name="T104" fmla="*/ 176 w 176"/>
              <a:gd name="T105" fmla="*/ 117 h 11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rgbClr val="D86030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2C6AA5"/>
              </a:solidFill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9773262" y="2307102"/>
            <a:ext cx="951437" cy="940925"/>
          </a:xfrm>
          <a:prstGeom prst="ellipse">
            <a:avLst/>
          </a:prstGeom>
          <a:solidFill>
            <a:srgbClr val="FCF7F5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2C6AA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Freeform 7"/>
          <p:cNvSpPr>
            <a:spLocks noEditPoints="1" noChangeArrowheads="1"/>
          </p:cNvSpPr>
          <p:nvPr/>
        </p:nvSpPr>
        <p:spPr bwMode="auto">
          <a:xfrm>
            <a:off x="9981596" y="2552459"/>
            <a:ext cx="510625" cy="467532"/>
          </a:xfrm>
          <a:custGeom>
            <a:avLst/>
            <a:gdLst>
              <a:gd name="T0" fmla="*/ 2147483647 w 177"/>
              <a:gd name="T1" fmla="*/ 2147483647 h 164"/>
              <a:gd name="T2" fmla="*/ 2147483647 w 177"/>
              <a:gd name="T3" fmla="*/ 2147483647 h 164"/>
              <a:gd name="T4" fmla="*/ 2147483647 w 177"/>
              <a:gd name="T5" fmla="*/ 2147483647 h 164"/>
              <a:gd name="T6" fmla="*/ 2147483647 w 177"/>
              <a:gd name="T7" fmla="*/ 2147483647 h 164"/>
              <a:gd name="T8" fmla="*/ 2147483647 w 177"/>
              <a:gd name="T9" fmla="*/ 2147483647 h 164"/>
              <a:gd name="T10" fmla="*/ 2147483647 w 177"/>
              <a:gd name="T11" fmla="*/ 2147483647 h 164"/>
              <a:gd name="T12" fmla="*/ 2147483647 w 177"/>
              <a:gd name="T13" fmla="*/ 2147483647 h 164"/>
              <a:gd name="T14" fmla="*/ 2147483647 w 177"/>
              <a:gd name="T15" fmla="*/ 2147483647 h 164"/>
              <a:gd name="T16" fmla="*/ 2147483647 w 177"/>
              <a:gd name="T17" fmla="*/ 2147483647 h 164"/>
              <a:gd name="T18" fmla="*/ 2147483647 w 177"/>
              <a:gd name="T19" fmla="*/ 2147483647 h 164"/>
              <a:gd name="T20" fmla="*/ 2147483647 w 177"/>
              <a:gd name="T21" fmla="*/ 2147483647 h 164"/>
              <a:gd name="T22" fmla="*/ 2147483647 w 177"/>
              <a:gd name="T23" fmla="*/ 0 h 164"/>
              <a:gd name="T24" fmla="*/ 2147483647 w 177"/>
              <a:gd name="T25" fmla="*/ 2147483647 h 164"/>
              <a:gd name="T26" fmla="*/ 2147483647 w 177"/>
              <a:gd name="T27" fmla="*/ 2147483647 h 164"/>
              <a:gd name="T28" fmla="*/ 2147483647 w 177"/>
              <a:gd name="T29" fmla="*/ 2147483647 h 164"/>
              <a:gd name="T30" fmla="*/ 2147483647 w 177"/>
              <a:gd name="T31" fmla="*/ 2147483647 h 164"/>
              <a:gd name="T32" fmla="*/ 2147483647 w 177"/>
              <a:gd name="T33" fmla="*/ 2147483647 h 164"/>
              <a:gd name="T34" fmla="*/ 2147483647 w 177"/>
              <a:gd name="T35" fmla="*/ 2147483647 h 164"/>
              <a:gd name="T36" fmla="*/ 2147483647 w 177"/>
              <a:gd name="T37" fmla="*/ 2147483647 h 164"/>
              <a:gd name="T38" fmla="*/ 2147483647 w 177"/>
              <a:gd name="T39" fmla="*/ 2147483647 h 164"/>
              <a:gd name="T40" fmla="*/ 2147483647 w 177"/>
              <a:gd name="T41" fmla="*/ 2147483647 h 164"/>
              <a:gd name="T42" fmla="*/ 2147483647 w 177"/>
              <a:gd name="T43" fmla="*/ 2147483647 h 164"/>
              <a:gd name="T44" fmla="*/ 2147483647 w 177"/>
              <a:gd name="T45" fmla="*/ 2147483647 h 164"/>
              <a:gd name="T46" fmla="*/ 2147483647 w 177"/>
              <a:gd name="T47" fmla="*/ 2147483647 h 164"/>
              <a:gd name="T48" fmla="*/ 2147483647 w 177"/>
              <a:gd name="T49" fmla="*/ 2147483647 h 164"/>
              <a:gd name="T50" fmla="*/ 2147483647 w 177"/>
              <a:gd name="T51" fmla="*/ 2147483647 h 164"/>
              <a:gd name="T52" fmla="*/ 2147483647 w 177"/>
              <a:gd name="T53" fmla="*/ 2147483647 h 164"/>
              <a:gd name="T54" fmla="*/ 2147483647 w 177"/>
              <a:gd name="T55" fmla="*/ 2147483647 h 164"/>
              <a:gd name="T56" fmla="*/ 2147483647 w 177"/>
              <a:gd name="T57" fmla="*/ 2147483647 h 164"/>
              <a:gd name="T58" fmla="*/ 2147483647 w 177"/>
              <a:gd name="T59" fmla="*/ 0 h 164"/>
              <a:gd name="T60" fmla="*/ 2147483647 w 177"/>
              <a:gd name="T61" fmla="*/ 2147483647 h 164"/>
              <a:gd name="T62" fmla="*/ 2147483647 w 177"/>
              <a:gd name="T63" fmla="*/ 2147483647 h 164"/>
              <a:gd name="T64" fmla="*/ 2147483647 w 177"/>
              <a:gd name="T65" fmla="*/ 2147483647 h 164"/>
              <a:gd name="T66" fmla="*/ 2147483647 w 177"/>
              <a:gd name="T67" fmla="*/ 2147483647 h 164"/>
              <a:gd name="T68" fmla="*/ 2147483647 w 177"/>
              <a:gd name="T69" fmla="*/ 2147483647 h 164"/>
              <a:gd name="T70" fmla="*/ 2147483647 w 177"/>
              <a:gd name="T71" fmla="*/ 2147483647 h 164"/>
              <a:gd name="T72" fmla="*/ 2147483647 w 177"/>
              <a:gd name="T73" fmla="*/ 2147483647 h 164"/>
              <a:gd name="T74" fmla="*/ 2147483647 w 177"/>
              <a:gd name="T75" fmla="*/ 2147483647 h 164"/>
              <a:gd name="T76" fmla="*/ 2147483647 w 177"/>
              <a:gd name="T77" fmla="*/ 2147483647 h 164"/>
              <a:gd name="T78" fmla="*/ 2147483647 w 177"/>
              <a:gd name="T79" fmla="*/ 2147483647 h 164"/>
              <a:gd name="T80" fmla="*/ 2147483647 w 177"/>
              <a:gd name="T81" fmla="*/ 2147483647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7"/>
              <a:gd name="T124" fmla="*/ 0 h 164"/>
              <a:gd name="T125" fmla="*/ 177 w 177"/>
              <a:gd name="T126" fmla="*/ 164 h 16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rgbClr val="786060"/>
          </a:solidFill>
          <a:ln>
            <a:noFill/>
          </a:ln>
        </p:spPr>
        <p:txBody>
          <a:bodyPr lIns="90170" tIns="46990" rIns="90170" bIns="46990"/>
          <a:lstStyle/>
          <a:p>
            <a:endParaRPr lang="zh-CN" altLang="en-US">
              <a:solidFill>
                <a:srgbClr val="2C6AA5"/>
              </a:solidFill>
            </a:endParaRPr>
          </a:p>
        </p:txBody>
      </p:sp>
      <p:sp>
        <p:nvSpPr>
          <p:cNvPr id="12" name="Oval 4"/>
          <p:cNvSpPr>
            <a:spLocks noChangeArrowheads="1"/>
          </p:cNvSpPr>
          <p:nvPr/>
        </p:nvSpPr>
        <p:spPr bwMode="auto">
          <a:xfrm>
            <a:off x="1509071" y="2307102"/>
            <a:ext cx="951437" cy="940925"/>
          </a:xfrm>
          <a:prstGeom prst="ellipse">
            <a:avLst/>
          </a:prstGeom>
          <a:solidFill>
            <a:srgbClr val="FCF7F5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2C6AA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Freeform 8"/>
          <p:cNvSpPr>
            <a:spLocks noEditPoints="1" noChangeArrowheads="1"/>
          </p:cNvSpPr>
          <p:nvPr/>
        </p:nvSpPr>
        <p:spPr bwMode="auto">
          <a:xfrm>
            <a:off x="1812845" y="2532847"/>
            <a:ext cx="343888" cy="506756"/>
          </a:xfrm>
          <a:custGeom>
            <a:avLst/>
            <a:gdLst>
              <a:gd name="T0" fmla="*/ 2147483647 w 94"/>
              <a:gd name="T1" fmla="*/ 2147483647 h 140"/>
              <a:gd name="T2" fmla="*/ 2147483647 w 94"/>
              <a:gd name="T3" fmla="*/ 2147483647 h 140"/>
              <a:gd name="T4" fmla="*/ 2147483647 w 94"/>
              <a:gd name="T5" fmla="*/ 2147483647 h 140"/>
              <a:gd name="T6" fmla="*/ 2147483647 w 94"/>
              <a:gd name="T7" fmla="*/ 2147483647 h 140"/>
              <a:gd name="T8" fmla="*/ 2147483647 w 94"/>
              <a:gd name="T9" fmla="*/ 2147483647 h 140"/>
              <a:gd name="T10" fmla="*/ 2147483647 w 94"/>
              <a:gd name="T11" fmla="*/ 2147483647 h 140"/>
              <a:gd name="T12" fmla="*/ 0 w 94"/>
              <a:gd name="T13" fmla="*/ 2147483647 h 140"/>
              <a:gd name="T14" fmla="*/ 2147483647 w 94"/>
              <a:gd name="T15" fmla="*/ 2147483647 h 140"/>
              <a:gd name="T16" fmla="*/ 2147483647 w 94"/>
              <a:gd name="T17" fmla="*/ 2147483647 h 140"/>
              <a:gd name="T18" fmla="*/ 0 w 94"/>
              <a:gd name="T19" fmla="*/ 2147483647 h 140"/>
              <a:gd name="T20" fmla="*/ 2147483647 w 94"/>
              <a:gd name="T21" fmla="*/ 0 h 140"/>
              <a:gd name="T22" fmla="*/ 2147483647 w 94"/>
              <a:gd name="T23" fmla="*/ 2147483647 h 140"/>
              <a:gd name="T24" fmla="*/ 2147483647 w 94"/>
              <a:gd name="T25" fmla="*/ 2147483647 h 140"/>
              <a:gd name="T26" fmla="*/ 2147483647 w 94"/>
              <a:gd name="T27" fmla="*/ 2147483647 h 140"/>
              <a:gd name="T28" fmla="*/ 2147483647 w 94"/>
              <a:gd name="T29" fmla="*/ 2147483647 h 140"/>
              <a:gd name="T30" fmla="*/ 2147483647 w 94"/>
              <a:gd name="T31" fmla="*/ 2147483647 h 140"/>
              <a:gd name="T32" fmla="*/ 2147483647 w 94"/>
              <a:gd name="T33" fmla="*/ 2147483647 h 140"/>
              <a:gd name="T34" fmla="*/ 2147483647 w 94"/>
              <a:gd name="T35" fmla="*/ 2147483647 h 140"/>
              <a:gd name="T36" fmla="*/ 2147483647 w 94"/>
              <a:gd name="T37" fmla="*/ 2147483647 h 140"/>
              <a:gd name="T38" fmla="*/ 2147483647 w 94"/>
              <a:gd name="T39" fmla="*/ 2147483647 h 140"/>
              <a:gd name="T40" fmla="*/ 2147483647 w 94"/>
              <a:gd name="T41" fmla="*/ 2147483647 h 140"/>
              <a:gd name="T42" fmla="*/ 2147483647 w 94"/>
              <a:gd name="T43" fmla="*/ 2147483647 h 140"/>
              <a:gd name="T44" fmla="*/ 2147483647 w 94"/>
              <a:gd name="T45" fmla="*/ 2147483647 h 140"/>
              <a:gd name="T46" fmla="*/ 2147483647 w 94"/>
              <a:gd name="T47" fmla="*/ 2147483647 h 140"/>
              <a:gd name="T48" fmla="*/ 2147483647 w 94"/>
              <a:gd name="T49" fmla="*/ 2147483647 h 140"/>
              <a:gd name="T50" fmla="*/ 2147483647 w 94"/>
              <a:gd name="T51" fmla="*/ 2147483647 h 140"/>
              <a:gd name="T52" fmla="*/ 2147483647 w 94"/>
              <a:gd name="T53" fmla="*/ 2147483647 h 140"/>
              <a:gd name="T54" fmla="*/ 2147483647 w 94"/>
              <a:gd name="T55" fmla="*/ 2147483647 h 140"/>
              <a:gd name="T56" fmla="*/ 2147483647 w 94"/>
              <a:gd name="T57" fmla="*/ 2147483647 h 140"/>
              <a:gd name="T58" fmla="*/ 2147483647 w 94"/>
              <a:gd name="T59" fmla="*/ 2147483647 h 140"/>
              <a:gd name="T60" fmla="*/ 2147483647 w 94"/>
              <a:gd name="T61" fmla="*/ 2147483647 h 140"/>
              <a:gd name="T62" fmla="*/ 2147483647 w 94"/>
              <a:gd name="T63" fmla="*/ 2147483647 h 140"/>
              <a:gd name="T64" fmla="*/ 2147483647 w 94"/>
              <a:gd name="T65" fmla="*/ 2147483647 h 140"/>
              <a:gd name="T66" fmla="*/ 2147483647 w 94"/>
              <a:gd name="T67" fmla="*/ 2147483647 h 140"/>
              <a:gd name="T68" fmla="*/ 2147483647 w 94"/>
              <a:gd name="T69" fmla="*/ 2147483647 h 1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4"/>
              <a:gd name="T106" fmla="*/ 0 h 140"/>
              <a:gd name="T107" fmla="*/ 94 w 94"/>
              <a:gd name="T108" fmla="*/ 140 h 1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rgbClr val="A8784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2C6AA5"/>
              </a:solidFill>
            </a:endParaRPr>
          </a:p>
        </p:txBody>
      </p:sp>
      <p:sp>
        <p:nvSpPr>
          <p:cNvPr id="14" name="Oval 10"/>
          <p:cNvSpPr>
            <a:spLocks noChangeArrowheads="1"/>
          </p:cNvSpPr>
          <p:nvPr/>
        </p:nvSpPr>
        <p:spPr bwMode="auto">
          <a:xfrm>
            <a:off x="7038097" y="2307102"/>
            <a:ext cx="951438" cy="940925"/>
          </a:xfrm>
          <a:prstGeom prst="ellipse">
            <a:avLst/>
          </a:prstGeom>
          <a:solidFill>
            <a:srgbClr val="FCF7F5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rgbClr val="2C6AA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Freeform 11"/>
          <p:cNvSpPr>
            <a:spLocks noEditPoints="1" noChangeArrowheads="1"/>
          </p:cNvSpPr>
          <p:nvPr/>
        </p:nvSpPr>
        <p:spPr bwMode="auto">
          <a:xfrm>
            <a:off x="7296914" y="2572572"/>
            <a:ext cx="434189" cy="427305"/>
          </a:xfrm>
          <a:custGeom>
            <a:avLst/>
            <a:gdLst>
              <a:gd name="T0" fmla="*/ 2147483647 w 152"/>
              <a:gd name="T1" fmla="*/ 2147483647 h 152"/>
              <a:gd name="T2" fmla="*/ 2147483647 w 152"/>
              <a:gd name="T3" fmla="*/ 2147483647 h 152"/>
              <a:gd name="T4" fmla="*/ 2147483647 w 152"/>
              <a:gd name="T5" fmla="*/ 2147483647 h 152"/>
              <a:gd name="T6" fmla="*/ 2147483647 w 152"/>
              <a:gd name="T7" fmla="*/ 2147483647 h 152"/>
              <a:gd name="T8" fmla="*/ 0 w 152"/>
              <a:gd name="T9" fmla="*/ 2147483647 h 152"/>
              <a:gd name="T10" fmla="*/ 2147483647 w 152"/>
              <a:gd name="T11" fmla="*/ 0 h 152"/>
              <a:gd name="T12" fmla="*/ 2147483647 w 152"/>
              <a:gd name="T13" fmla="*/ 2147483647 h 152"/>
              <a:gd name="T14" fmla="*/ 2147483647 w 152"/>
              <a:gd name="T15" fmla="*/ 2147483647 h 152"/>
              <a:gd name="T16" fmla="*/ 2147483647 w 152"/>
              <a:gd name="T17" fmla="*/ 2147483647 h 152"/>
              <a:gd name="T18" fmla="*/ 2147483647 w 152"/>
              <a:gd name="T19" fmla="*/ 2147483647 h 152"/>
              <a:gd name="T20" fmla="*/ 2147483647 w 152"/>
              <a:gd name="T21" fmla="*/ 2147483647 h 152"/>
              <a:gd name="T22" fmla="*/ 2147483647 w 152"/>
              <a:gd name="T23" fmla="*/ 2147483647 h 152"/>
              <a:gd name="T24" fmla="*/ 2147483647 w 152"/>
              <a:gd name="T25" fmla="*/ 2147483647 h 152"/>
              <a:gd name="T26" fmla="*/ 2147483647 w 152"/>
              <a:gd name="T27" fmla="*/ 2147483647 h 152"/>
              <a:gd name="T28" fmla="*/ 2147483647 w 152"/>
              <a:gd name="T29" fmla="*/ 2147483647 h 152"/>
              <a:gd name="T30" fmla="*/ 2147483647 w 152"/>
              <a:gd name="T31" fmla="*/ 2147483647 h 15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52"/>
              <a:gd name="T49" fmla="*/ 0 h 152"/>
              <a:gd name="T50" fmla="*/ 152 w 152"/>
              <a:gd name="T51" fmla="*/ 152 h 15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52" h="152">
                <a:moveTo>
                  <a:pt x="141" y="152"/>
                </a:moveTo>
                <a:cubicBezTo>
                  <a:pt x="138" y="152"/>
                  <a:pt x="135" y="151"/>
                  <a:pt x="132" y="148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0" y="124"/>
                  <a:pt x="78" y="128"/>
                  <a:pt x="65" y="128"/>
                </a:cubicBezTo>
                <a:cubicBezTo>
                  <a:pt x="29" y="128"/>
                  <a:pt x="0" y="100"/>
                  <a:pt x="0" y="64"/>
                </a:cubicBezTo>
                <a:cubicBezTo>
                  <a:pt x="0" y="28"/>
                  <a:pt x="29" y="0"/>
                  <a:pt x="65" y="0"/>
                </a:cubicBezTo>
                <a:cubicBezTo>
                  <a:pt x="100" y="0"/>
                  <a:pt x="129" y="28"/>
                  <a:pt x="129" y="64"/>
                </a:cubicBezTo>
                <a:cubicBezTo>
                  <a:pt x="129" y="77"/>
                  <a:pt x="125" y="90"/>
                  <a:pt x="118" y="100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34"/>
                  <a:pt x="152" y="137"/>
                  <a:pt x="152" y="140"/>
                </a:cubicBezTo>
                <a:cubicBezTo>
                  <a:pt x="152" y="147"/>
                  <a:pt x="147" y="152"/>
                  <a:pt x="141" y="152"/>
                </a:cubicBezTo>
                <a:close/>
                <a:moveTo>
                  <a:pt x="65" y="23"/>
                </a:moveTo>
                <a:cubicBezTo>
                  <a:pt x="42" y="23"/>
                  <a:pt x="24" y="41"/>
                  <a:pt x="24" y="64"/>
                </a:cubicBezTo>
                <a:cubicBezTo>
                  <a:pt x="24" y="87"/>
                  <a:pt x="42" y="105"/>
                  <a:pt x="65" y="105"/>
                </a:cubicBezTo>
                <a:cubicBezTo>
                  <a:pt x="87" y="105"/>
                  <a:pt x="106" y="87"/>
                  <a:pt x="106" y="64"/>
                </a:cubicBezTo>
                <a:cubicBezTo>
                  <a:pt x="106" y="41"/>
                  <a:pt x="87" y="23"/>
                  <a:pt x="65" y="23"/>
                </a:cubicBezTo>
                <a:close/>
              </a:path>
            </a:pathLst>
          </a:custGeom>
          <a:solidFill>
            <a:srgbClr val="90A818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2C6AA5"/>
              </a:solidFill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1346580" y="3403068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9697" y="3953959"/>
            <a:ext cx="197296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4058304" y="3403068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21421" y="3953959"/>
            <a:ext cx="197296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6868756" y="3403068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31873" y="3953959"/>
            <a:ext cx="197296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9534422" y="3403068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97539" y="3953959"/>
            <a:ext cx="197296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74" y="1774998"/>
            <a:ext cx="5767886" cy="3849318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6479609" y="1774998"/>
            <a:ext cx="5712391" cy="3849318"/>
          </a:xfrm>
          <a:prstGeom prst="rect">
            <a:avLst/>
          </a:prstGeom>
          <a:solidFill>
            <a:srgbClr val="A87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Group 29"/>
          <p:cNvGrpSpPr/>
          <p:nvPr/>
        </p:nvGrpSpPr>
        <p:grpSpPr>
          <a:xfrm>
            <a:off x="7041506" y="2337798"/>
            <a:ext cx="319088" cy="465138"/>
            <a:chOff x="5441157" y="4440238"/>
            <a:chExt cx="319088" cy="465138"/>
          </a:xfrm>
          <a:solidFill>
            <a:schemeClr val="bg1"/>
          </a:solidFill>
        </p:grpSpPr>
        <p:sp>
          <p:nvSpPr>
            <p:cNvPr id="40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1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2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43" name="AutoShape 139"/>
          <p:cNvSpPr/>
          <p:nvPr/>
        </p:nvSpPr>
        <p:spPr bwMode="auto">
          <a:xfrm>
            <a:off x="6968877" y="3523191"/>
            <a:ext cx="464344" cy="450057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grpSp>
        <p:nvGrpSpPr>
          <p:cNvPr id="44" name="Group 46"/>
          <p:cNvGrpSpPr/>
          <p:nvPr/>
        </p:nvGrpSpPr>
        <p:grpSpPr>
          <a:xfrm>
            <a:off x="6968878" y="4730413"/>
            <a:ext cx="464344" cy="362744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45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6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7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8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49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50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51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7607848" y="2295836"/>
            <a:ext cx="4399686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607848" y="3470437"/>
            <a:ext cx="4399686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607848" y="4602328"/>
            <a:ext cx="4399686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36"/>
          <p:cNvSpPr/>
          <p:nvPr/>
        </p:nvSpPr>
        <p:spPr>
          <a:xfrm>
            <a:off x="2033069" y="2026734"/>
            <a:ext cx="3459122" cy="1216882"/>
          </a:xfrm>
          <a:prstGeom prst="roundRect">
            <a:avLst/>
          </a:prstGeom>
          <a:noFill/>
          <a:ln w="19050" cmpd="sng">
            <a:solidFill>
              <a:srgbClr val="A87848"/>
            </a:solidFill>
            <a:prstDash val="solid"/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609193" y="2208714"/>
            <a:ext cx="876002" cy="876002"/>
          </a:xfrm>
          <a:prstGeom prst="ellipse">
            <a:avLst/>
          </a:prstGeom>
          <a:solidFill>
            <a:srgbClr val="A8784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590503" y="2272186"/>
            <a:ext cx="2798108" cy="8125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7123684" y="2026734"/>
            <a:ext cx="3459122" cy="1216882"/>
          </a:xfrm>
          <a:prstGeom prst="roundRect">
            <a:avLst/>
          </a:prstGeom>
          <a:noFill/>
          <a:ln w="19050" cmpd="sng">
            <a:solidFill>
              <a:srgbClr val="D86030"/>
            </a:solidFill>
            <a:prstDash val="solid"/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699808" y="2208714"/>
            <a:ext cx="876002" cy="876002"/>
          </a:xfrm>
          <a:prstGeom prst="ellipse">
            <a:avLst/>
          </a:prstGeom>
          <a:solidFill>
            <a:srgbClr val="D8603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681118" y="2272186"/>
            <a:ext cx="2798108" cy="8125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033069" y="4072704"/>
            <a:ext cx="3459122" cy="1216882"/>
          </a:xfrm>
          <a:prstGeom prst="roundRect">
            <a:avLst/>
          </a:prstGeom>
          <a:noFill/>
          <a:ln w="19050" cmpd="sng">
            <a:solidFill>
              <a:srgbClr val="90A818"/>
            </a:solidFill>
            <a:prstDash val="solid"/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609193" y="4254684"/>
            <a:ext cx="876002" cy="876002"/>
          </a:xfrm>
          <a:prstGeom prst="ellipse">
            <a:avLst/>
          </a:prstGeom>
          <a:solidFill>
            <a:srgbClr val="90A81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590503" y="4318156"/>
            <a:ext cx="2798108" cy="8125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7123684" y="4072704"/>
            <a:ext cx="3459122" cy="1216882"/>
          </a:xfrm>
          <a:prstGeom prst="roundRect">
            <a:avLst/>
          </a:prstGeom>
          <a:noFill/>
          <a:ln w="19050" cmpd="sng">
            <a:solidFill>
              <a:srgbClr val="786060"/>
            </a:solidFill>
            <a:prstDash val="solid"/>
            <a:round/>
            <a:headEnd type="none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699808" y="4254684"/>
            <a:ext cx="876002" cy="876002"/>
          </a:xfrm>
          <a:prstGeom prst="ellipse">
            <a:avLst/>
          </a:prstGeom>
          <a:solidFill>
            <a:srgbClr val="786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681118" y="4318156"/>
            <a:ext cx="2798108" cy="8125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7"/>
          <p:cNvSpPr>
            <a:spLocks noChangeArrowheads="1"/>
          </p:cNvSpPr>
          <p:nvPr/>
        </p:nvSpPr>
        <p:spPr bwMode="auto">
          <a:xfrm>
            <a:off x="4267890" y="2397592"/>
            <a:ext cx="951437" cy="940925"/>
          </a:xfrm>
          <a:prstGeom prst="ellipse">
            <a:avLst/>
          </a:prstGeom>
          <a:solidFill>
            <a:srgbClr val="D8603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Freeform 6"/>
          <p:cNvSpPr>
            <a:spLocks noEditPoints="1" noChangeArrowheads="1"/>
          </p:cNvSpPr>
          <p:nvPr/>
        </p:nvSpPr>
        <p:spPr bwMode="auto">
          <a:xfrm>
            <a:off x="4474009" y="2698200"/>
            <a:ext cx="542916" cy="357029"/>
          </a:xfrm>
          <a:custGeom>
            <a:avLst/>
            <a:gdLst>
              <a:gd name="T0" fmla="*/ 2147483647 w 176"/>
              <a:gd name="T1" fmla="*/ 2147483647 h 117"/>
              <a:gd name="T2" fmla="*/ 2147483647 w 176"/>
              <a:gd name="T3" fmla="*/ 2147483647 h 117"/>
              <a:gd name="T4" fmla="*/ 2147483647 w 176"/>
              <a:gd name="T5" fmla="*/ 2147483647 h 117"/>
              <a:gd name="T6" fmla="*/ 2147483647 w 176"/>
              <a:gd name="T7" fmla="*/ 2147483647 h 117"/>
              <a:gd name="T8" fmla="*/ 0 w 176"/>
              <a:gd name="T9" fmla="*/ 2147483647 h 117"/>
              <a:gd name="T10" fmla="*/ 0 w 176"/>
              <a:gd name="T11" fmla="*/ 2147483647 h 117"/>
              <a:gd name="T12" fmla="*/ 2147483647 w 176"/>
              <a:gd name="T13" fmla="*/ 2147483647 h 117"/>
              <a:gd name="T14" fmla="*/ 2147483647 w 176"/>
              <a:gd name="T15" fmla="*/ 2147483647 h 117"/>
              <a:gd name="T16" fmla="*/ 2147483647 w 176"/>
              <a:gd name="T17" fmla="*/ 2147483647 h 117"/>
              <a:gd name="T18" fmla="*/ 2147483647 w 176"/>
              <a:gd name="T19" fmla="*/ 2147483647 h 117"/>
              <a:gd name="T20" fmla="*/ 2147483647 w 176"/>
              <a:gd name="T21" fmla="*/ 2147483647 h 117"/>
              <a:gd name="T22" fmla="*/ 2147483647 w 176"/>
              <a:gd name="T23" fmla="*/ 0 h 117"/>
              <a:gd name="T24" fmla="*/ 2147483647 w 176"/>
              <a:gd name="T25" fmla="*/ 0 h 117"/>
              <a:gd name="T26" fmla="*/ 2147483647 w 176"/>
              <a:gd name="T27" fmla="*/ 2147483647 h 117"/>
              <a:gd name="T28" fmla="*/ 2147483647 w 176"/>
              <a:gd name="T29" fmla="*/ 2147483647 h 117"/>
              <a:gd name="T30" fmla="*/ 2147483647 w 176"/>
              <a:gd name="T31" fmla="*/ 2147483647 h 117"/>
              <a:gd name="T32" fmla="*/ 2147483647 w 176"/>
              <a:gd name="T33" fmla="*/ 2147483647 h 117"/>
              <a:gd name="T34" fmla="*/ 2147483647 w 176"/>
              <a:gd name="T35" fmla="*/ 2147483647 h 117"/>
              <a:gd name="T36" fmla="*/ 2147483647 w 176"/>
              <a:gd name="T37" fmla="*/ 2147483647 h 117"/>
              <a:gd name="T38" fmla="*/ 2147483647 w 176"/>
              <a:gd name="T39" fmla="*/ 2147483647 h 117"/>
              <a:gd name="T40" fmla="*/ 2147483647 w 176"/>
              <a:gd name="T41" fmla="*/ 2147483647 h 117"/>
              <a:gd name="T42" fmla="*/ 2147483647 w 176"/>
              <a:gd name="T43" fmla="*/ 2147483647 h 117"/>
              <a:gd name="T44" fmla="*/ 2147483647 w 176"/>
              <a:gd name="T45" fmla="*/ 2147483647 h 117"/>
              <a:gd name="T46" fmla="*/ 2147483647 w 176"/>
              <a:gd name="T47" fmla="*/ 2147483647 h 117"/>
              <a:gd name="T48" fmla="*/ 2147483647 w 176"/>
              <a:gd name="T49" fmla="*/ 2147483647 h 117"/>
              <a:gd name="T50" fmla="*/ 2147483647 w 176"/>
              <a:gd name="T51" fmla="*/ 2147483647 h 117"/>
              <a:gd name="T52" fmla="*/ 2147483647 w 176"/>
              <a:gd name="T53" fmla="*/ 2147483647 h 117"/>
              <a:gd name="T54" fmla="*/ 2147483647 w 176"/>
              <a:gd name="T55" fmla="*/ 2147483647 h 117"/>
              <a:gd name="T56" fmla="*/ 2147483647 w 176"/>
              <a:gd name="T57" fmla="*/ 2147483647 h 117"/>
              <a:gd name="T58" fmla="*/ 2147483647 w 176"/>
              <a:gd name="T59" fmla="*/ 2147483647 h 117"/>
              <a:gd name="T60" fmla="*/ 2147483647 w 176"/>
              <a:gd name="T61" fmla="*/ 2147483647 h 117"/>
              <a:gd name="T62" fmla="*/ 2147483647 w 176"/>
              <a:gd name="T63" fmla="*/ 2147483647 h 117"/>
              <a:gd name="T64" fmla="*/ 2147483647 w 176"/>
              <a:gd name="T65" fmla="*/ 2147483647 h 117"/>
              <a:gd name="T66" fmla="*/ 2147483647 w 176"/>
              <a:gd name="T67" fmla="*/ 2147483647 h 1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6"/>
              <a:gd name="T103" fmla="*/ 0 h 117"/>
              <a:gd name="T104" fmla="*/ 176 w 176"/>
              <a:gd name="T105" fmla="*/ 117 h 11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Oval 13"/>
          <p:cNvSpPr>
            <a:spLocks noChangeArrowheads="1"/>
          </p:cNvSpPr>
          <p:nvPr/>
        </p:nvSpPr>
        <p:spPr bwMode="auto">
          <a:xfrm>
            <a:off x="9773262" y="2397592"/>
            <a:ext cx="951437" cy="940925"/>
          </a:xfrm>
          <a:prstGeom prst="ellipse">
            <a:avLst/>
          </a:prstGeom>
          <a:solidFill>
            <a:srgbClr val="A87848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Freeform 7"/>
          <p:cNvSpPr>
            <a:spLocks noEditPoints="1" noChangeArrowheads="1"/>
          </p:cNvSpPr>
          <p:nvPr/>
        </p:nvSpPr>
        <p:spPr bwMode="auto">
          <a:xfrm>
            <a:off x="9981596" y="2642949"/>
            <a:ext cx="510625" cy="467532"/>
          </a:xfrm>
          <a:custGeom>
            <a:avLst/>
            <a:gdLst>
              <a:gd name="T0" fmla="*/ 2147483647 w 177"/>
              <a:gd name="T1" fmla="*/ 2147483647 h 164"/>
              <a:gd name="T2" fmla="*/ 2147483647 w 177"/>
              <a:gd name="T3" fmla="*/ 2147483647 h 164"/>
              <a:gd name="T4" fmla="*/ 2147483647 w 177"/>
              <a:gd name="T5" fmla="*/ 2147483647 h 164"/>
              <a:gd name="T6" fmla="*/ 2147483647 w 177"/>
              <a:gd name="T7" fmla="*/ 2147483647 h 164"/>
              <a:gd name="T8" fmla="*/ 2147483647 w 177"/>
              <a:gd name="T9" fmla="*/ 2147483647 h 164"/>
              <a:gd name="T10" fmla="*/ 2147483647 w 177"/>
              <a:gd name="T11" fmla="*/ 2147483647 h 164"/>
              <a:gd name="T12" fmla="*/ 2147483647 w 177"/>
              <a:gd name="T13" fmla="*/ 2147483647 h 164"/>
              <a:gd name="T14" fmla="*/ 2147483647 w 177"/>
              <a:gd name="T15" fmla="*/ 2147483647 h 164"/>
              <a:gd name="T16" fmla="*/ 2147483647 w 177"/>
              <a:gd name="T17" fmla="*/ 2147483647 h 164"/>
              <a:gd name="T18" fmla="*/ 2147483647 w 177"/>
              <a:gd name="T19" fmla="*/ 2147483647 h 164"/>
              <a:gd name="T20" fmla="*/ 2147483647 w 177"/>
              <a:gd name="T21" fmla="*/ 2147483647 h 164"/>
              <a:gd name="T22" fmla="*/ 2147483647 w 177"/>
              <a:gd name="T23" fmla="*/ 0 h 164"/>
              <a:gd name="T24" fmla="*/ 2147483647 w 177"/>
              <a:gd name="T25" fmla="*/ 2147483647 h 164"/>
              <a:gd name="T26" fmla="*/ 2147483647 w 177"/>
              <a:gd name="T27" fmla="*/ 2147483647 h 164"/>
              <a:gd name="T28" fmla="*/ 2147483647 w 177"/>
              <a:gd name="T29" fmla="*/ 2147483647 h 164"/>
              <a:gd name="T30" fmla="*/ 2147483647 w 177"/>
              <a:gd name="T31" fmla="*/ 2147483647 h 164"/>
              <a:gd name="T32" fmla="*/ 2147483647 w 177"/>
              <a:gd name="T33" fmla="*/ 2147483647 h 164"/>
              <a:gd name="T34" fmla="*/ 2147483647 w 177"/>
              <a:gd name="T35" fmla="*/ 2147483647 h 164"/>
              <a:gd name="T36" fmla="*/ 2147483647 w 177"/>
              <a:gd name="T37" fmla="*/ 2147483647 h 164"/>
              <a:gd name="T38" fmla="*/ 2147483647 w 177"/>
              <a:gd name="T39" fmla="*/ 2147483647 h 164"/>
              <a:gd name="T40" fmla="*/ 2147483647 w 177"/>
              <a:gd name="T41" fmla="*/ 2147483647 h 164"/>
              <a:gd name="T42" fmla="*/ 2147483647 w 177"/>
              <a:gd name="T43" fmla="*/ 2147483647 h 164"/>
              <a:gd name="T44" fmla="*/ 2147483647 w 177"/>
              <a:gd name="T45" fmla="*/ 2147483647 h 164"/>
              <a:gd name="T46" fmla="*/ 2147483647 w 177"/>
              <a:gd name="T47" fmla="*/ 2147483647 h 164"/>
              <a:gd name="T48" fmla="*/ 2147483647 w 177"/>
              <a:gd name="T49" fmla="*/ 2147483647 h 164"/>
              <a:gd name="T50" fmla="*/ 2147483647 w 177"/>
              <a:gd name="T51" fmla="*/ 2147483647 h 164"/>
              <a:gd name="T52" fmla="*/ 2147483647 w 177"/>
              <a:gd name="T53" fmla="*/ 2147483647 h 164"/>
              <a:gd name="T54" fmla="*/ 2147483647 w 177"/>
              <a:gd name="T55" fmla="*/ 2147483647 h 164"/>
              <a:gd name="T56" fmla="*/ 2147483647 w 177"/>
              <a:gd name="T57" fmla="*/ 2147483647 h 164"/>
              <a:gd name="T58" fmla="*/ 2147483647 w 177"/>
              <a:gd name="T59" fmla="*/ 0 h 164"/>
              <a:gd name="T60" fmla="*/ 2147483647 w 177"/>
              <a:gd name="T61" fmla="*/ 2147483647 h 164"/>
              <a:gd name="T62" fmla="*/ 2147483647 w 177"/>
              <a:gd name="T63" fmla="*/ 2147483647 h 164"/>
              <a:gd name="T64" fmla="*/ 2147483647 w 177"/>
              <a:gd name="T65" fmla="*/ 2147483647 h 164"/>
              <a:gd name="T66" fmla="*/ 2147483647 w 177"/>
              <a:gd name="T67" fmla="*/ 2147483647 h 164"/>
              <a:gd name="T68" fmla="*/ 2147483647 w 177"/>
              <a:gd name="T69" fmla="*/ 2147483647 h 164"/>
              <a:gd name="T70" fmla="*/ 2147483647 w 177"/>
              <a:gd name="T71" fmla="*/ 2147483647 h 164"/>
              <a:gd name="T72" fmla="*/ 2147483647 w 177"/>
              <a:gd name="T73" fmla="*/ 2147483647 h 164"/>
              <a:gd name="T74" fmla="*/ 2147483647 w 177"/>
              <a:gd name="T75" fmla="*/ 2147483647 h 164"/>
              <a:gd name="T76" fmla="*/ 2147483647 w 177"/>
              <a:gd name="T77" fmla="*/ 2147483647 h 164"/>
              <a:gd name="T78" fmla="*/ 2147483647 w 177"/>
              <a:gd name="T79" fmla="*/ 2147483647 h 164"/>
              <a:gd name="T80" fmla="*/ 2147483647 w 177"/>
              <a:gd name="T81" fmla="*/ 2147483647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7"/>
              <a:gd name="T124" fmla="*/ 0 h 164"/>
              <a:gd name="T125" fmla="*/ 177 w 177"/>
              <a:gd name="T126" fmla="*/ 164 h 16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0170" tIns="46990" rIns="90170" bIns="46990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Oval 4"/>
          <p:cNvSpPr>
            <a:spLocks noChangeArrowheads="1"/>
          </p:cNvSpPr>
          <p:nvPr/>
        </p:nvSpPr>
        <p:spPr bwMode="auto">
          <a:xfrm>
            <a:off x="1509071" y="4287741"/>
            <a:ext cx="951437" cy="940925"/>
          </a:xfrm>
          <a:prstGeom prst="ellipse">
            <a:avLst/>
          </a:prstGeom>
          <a:solidFill>
            <a:srgbClr val="78606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Freeform 8"/>
          <p:cNvSpPr>
            <a:spLocks noEditPoints="1" noChangeArrowheads="1"/>
          </p:cNvSpPr>
          <p:nvPr/>
        </p:nvSpPr>
        <p:spPr bwMode="auto">
          <a:xfrm>
            <a:off x="1812845" y="4513486"/>
            <a:ext cx="343888" cy="506756"/>
          </a:xfrm>
          <a:custGeom>
            <a:avLst/>
            <a:gdLst>
              <a:gd name="T0" fmla="*/ 2147483647 w 94"/>
              <a:gd name="T1" fmla="*/ 2147483647 h 140"/>
              <a:gd name="T2" fmla="*/ 2147483647 w 94"/>
              <a:gd name="T3" fmla="*/ 2147483647 h 140"/>
              <a:gd name="T4" fmla="*/ 2147483647 w 94"/>
              <a:gd name="T5" fmla="*/ 2147483647 h 140"/>
              <a:gd name="T6" fmla="*/ 2147483647 w 94"/>
              <a:gd name="T7" fmla="*/ 2147483647 h 140"/>
              <a:gd name="T8" fmla="*/ 2147483647 w 94"/>
              <a:gd name="T9" fmla="*/ 2147483647 h 140"/>
              <a:gd name="T10" fmla="*/ 2147483647 w 94"/>
              <a:gd name="T11" fmla="*/ 2147483647 h 140"/>
              <a:gd name="T12" fmla="*/ 0 w 94"/>
              <a:gd name="T13" fmla="*/ 2147483647 h 140"/>
              <a:gd name="T14" fmla="*/ 2147483647 w 94"/>
              <a:gd name="T15" fmla="*/ 2147483647 h 140"/>
              <a:gd name="T16" fmla="*/ 2147483647 w 94"/>
              <a:gd name="T17" fmla="*/ 2147483647 h 140"/>
              <a:gd name="T18" fmla="*/ 0 w 94"/>
              <a:gd name="T19" fmla="*/ 2147483647 h 140"/>
              <a:gd name="T20" fmla="*/ 2147483647 w 94"/>
              <a:gd name="T21" fmla="*/ 0 h 140"/>
              <a:gd name="T22" fmla="*/ 2147483647 w 94"/>
              <a:gd name="T23" fmla="*/ 2147483647 h 140"/>
              <a:gd name="T24" fmla="*/ 2147483647 w 94"/>
              <a:gd name="T25" fmla="*/ 2147483647 h 140"/>
              <a:gd name="T26" fmla="*/ 2147483647 w 94"/>
              <a:gd name="T27" fmla="*/ 2147483647 h 140"/>
              <a:gd name="T28" fmla="*/ 2147483647 w 94"/>
              <a:gd name="T29" fmla="*/ 2147483647 h 140"/>
              <a:gd name="T30" fmla="*/ 2147483647 w 94"/>
              <a:gd name="T31" fmla="*/ 2147483647 h 140"/>
              <a:gd name="T32" fmla="*/ 2147483647 w 94"/>
              <a:gd name="T33" fmla="*/ 2147483647 h 140"/>
              <a:gd name="T34" fmla="*/ 2147483647 w 94"/>
              <a:gd name="T35" fmla="*/ 2147483647 h 140"/>
              <a:gd name="T36" fmla="*/ 2147483647 w 94"/>
              <a:gd name="T37" fmla="*/ 2147483647 h 140"/>
              <a:gd name="T38" fmla="*/ 2147483647 w 94"/>
              <a:gd name="T39" fmla="*/ 2147483647 h 140"/>
              <a:gd name="T40" fmla="*/ 2147483647 w 94"/>
              <a:gd name="T41" fmla="*/ 2147483647 h 140"/>
              <a:gd name="T42" fmla="*/ 2147483647 w 94"/>
              <a:gd name="T43" fmla="*/ 2147483647 h 140"/>
              <a:gd name="T44" fmla="*/ 2147483647 w 94"/>
              <a:gd name="T45" fmla="*/ 2147483647 h 140"/>
              <a:gd name="T46" fmla="*/ 2147483647 w 94"/>
              <a:gd name="T47" fmla="*/ 2147483647 h 140"/>
              <a:gd name="T48" fmla="*/ 2147483647 w 94"/>
              <a:gd name="T49" fmla="*/ 2147483647 h 140"/>
              <a:gd name="T50" fmla="*/ 2147483647 w 94"/>
              <a:gd name="T51" fmla="*/ 2147483647 h 140"/>
              <a:gd name="T52" fmla="*/ 2147483647 w 94"/>
              <a:gd name="T53" fmla="*/ 2147483647 h 140"/>
              <a:gd name="T54" fmla="*/ 2147483647 w 94"/>
              <a:gd name="T55" fmla="*/ 2147483647 h 140"/>
              <a:gd name="T56" fmla="*/ 2147483647 w 94"/>
              <a:gd name="T57" fmla="*/ 2147483647 h 140"/>
              <a:gd name="T58" fmla="*/ 2147483647 w 94"/>
              <a:gd name="T59" fmla="*/ 2147483647 h 140"/>
              <a:gd name="T60" fmla="*/ 2147483647 w 94"/>
              <a:gd name="T61" fmla="*/ 2147483647 h 140"/>
              <a:gd name="T62" fmla="*/ 2147483647 w 94"/>
              <a:gd name="T63" fmla="*/ 2147483647 h 140"/>
              <a:gd name="T64" fmla="*/ 2147483647 w 94"/>
              <a:gd name="T65" fmla="*/ 2147483647 h 140"/>
              <a:gd name="T66" fmla="*/ 2147483647 w 94"/>
              <a:gd name="T67" fmla="*/ 2147483647 h 140"/>
              <a:gd name="T68" fmla="*/ 2147483647 w 94"/>
              <a:gd name="T69" fmla="*/ 2147483647 h 1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4"/>
              <a:gd name="T106" fmla="*/ 0 h 140"/>
              <a:gd name="T107" fmla="*/ 94 w 94"/>
              <a:gd name="T108" fmla="*/ 140 h 1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Oval 10"/>
          <p:cNvSpPr>
            <a:spLocks noChangeArrowheads="1"/>
          </p:cNvSpPr>
          <p:nvPr/>
        </p:nvSpPr>
        <p:spPr bwMode="auto">
          <a:xfrm>
            <a:off x="7038097" y="4287741"/>
            <a:ext cx="951438" cy="940925"/>
          </a:xfrm>
          <a:prstGeom prst="ellipse">
            <a:avLst/>
          </a:prstGeom>
          <a:solidFill>
            <a:srgbClr val="90A818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Freeform 11"/>
          <p:cNvSpPr>
            <a:spLocks noEditPoints="1" noChangeArrowheads="1"/>
          </p:cNvSpPr>
          <p:nvPr/>
        </p:nvSpPr>
        <p:spPr bwMode="auto">
          <a:xfrm>
            <a:off x="7296914" y="4553211"/>
            <a:ext cx="434189" cy="427305"/>
          </a:xfrm>
          <a:custGeom>
            <a:avLst/>
            <a:gdLst>
              <a:gd name="T0" fmla="*/ 2147483647 w 152"/>
              <a:gd name="T1" fmla="*/ 2147483647 h 152"/>
              <a:gd name="T2" fmla="*/ 2147483647 w 152"/>
              <a:gd name="T3" fmla="*/ 2147483647 h 152"/>
              <a:gd name="T4" fmla="*/ 2147483647 w 152"/>
              <a:gd name="T5" fmla="*/ 2147483647 h 152"/>
              <a:gd name="T6" fmla="*/ 2147483647 w 152"/>
              <a:gd name="T7" fmla="*/ 2147483647 h 152"/>
              <a:gd name="T8" fmla="*/ 0 w 152"/>
              <a:gd name="T9" fmla="*/ 2147483647 h 152"/>
              <a:gd name="T10" fmla="*/ 2147483647 w 152"/>
              <a:gd name="T11" fmla="*/ 0 h 152"/>
              <a:gd name="T12" fmla="*/ 2147483647 w 152"/>
              <a:gd name="T13" fmla="*/ 2147483647 h 152"/>
              <a:gd name="T14" fmla="*/ 2147483647 w 152"/>
              <a:gd name="T15" fmla="*/ 2147483647 h 152"/>
              <a:gd name="T16" fmla="*/ 2147483647 w 152"/>
              <a:gd name="T17" fmla="*/ 2147483647 h 152"/>
              <a:gd name="T18" fmla="*/ 2147483647 w 152"/>
              <a:gd name="T19" fmla="*/ 2147483647 h 152"/>
              <a:gd name="T20" fmla="*/ 2147483647 w 152"/>
              <a:gd name="T21" fmla="*/ 2147483647 h 152"/>
              <a:gd name="T22" fmla="*/ 2147483647 w 152"/>
              <a:gd name="T23" fmla="*/ 2147483647 h 152"/>
              <a:gd name="T24" fmla="*/ 2147483647 w 152"/>
              <a:gd name="T25" fmla="*/ 2147483647 h 152"/>
              <a:gd name="T26" fmla="*/ 2147483647 w 152"/>
              <a:gd name="T27" fmla="*/ 2147483647 h 152"/>
              <a:gd name="T28" fmla="*/ 2147483647 w 152"/>
              <a:gd name="T29" fmla="*/ 2147483647 h 152"/>
              <a:gd name="T30" fmla="*/ 2147483647 w 152"/>
              <a:gd name="T31" fmla="*/ 2147483647 h 15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52"/>
              <a:gd name="T49" fmla="*/ 0 h 152"/>
              <a:gd name="T50" fmla="*/ 152 w 152"/>
              <a:gd name="T51" fmla="*/ 152 h 15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52" h="152">
                <a:moveTo>
                  <a:pt x="141" y="152"/>
                </a:moveTo>
                <a:cubicBezTo>
                  <a:pt x="138" y="152"/>
                  <a:pt x="135" y="151"/>
                  <a:pt x="132" y="148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0" y="124"/>
                  <a:pt x="78" y="128"/>
                  <a:pt x="65" y="128"/>
                </a:cubicBezTo>
                <a:cubicBezTo>
                  <a:pt x="29" y="128"/>
                  <a:pt x="0" y="100"/>
                  <a:pt x="0" y="64"/>
                </a:cubicBezTo>
                <a:cubicBezTo>
                  <a:pt x="0" y="28"/>
                  <a:pt x="29" y="0"/>
                  <a:pt x="65" y="0"/>
                </a:cubicBezTo>
                <a:cubicBezTo>
                  <a:pt x="100" y="0"/>
                  <a:pt x="129" y="28"/>
                  <a:pt x="129" y="64"/>
                </a:cubicBezTo>
                <a:cubicBezTo>
                  <a:pt x="129" y="77"/>
                  <a:pt x="125" y="90"/>
                  <a:pt x="118" y="100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34"/>
                  <a:pt x="152" y="137"/>
                  <a:pt x="152" y="140"/>
                </a:cubicBezTo>
                <a:cubicBezTo>
                  <a:pt x="152" y="147"/>
                  <a:pt x="147" y="152"/>
                  <a:pt x="141" y="152"/>
                </a:cubicBezTo>
                <a:close/>
                <a:moveTo>
                  <a:pt x="65" y="23"/>
                </a:moveTo>
                <a:cubicBezTo>
                  <a:pt x="42" y="23"/>
                  <a:pt x="24" y="41"/>
                  <a:pt x="24" y="64"/>
                </a:cubicBezTo>
                <a:cubicBezTo>
                  <a:pt x="24" y="87"/>
                  <a:pt x="42" y="105"/>
                  <a:pt x="65" y="105"/>
                </a:cubicBezTo>
                <a:cubicBezTo>
                  <a:pt x="87" y="105"/>
                  <a:pt x="106" y="87"/>
                  <a:pt x="106" y="64"/>
                </a:cubicBezTo>
                <a:cubicBezTo>
                  <a:pt x="106" y="41"/>
                  <a:pt x="87" y="23"/>
                  <a:pt x="65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TextBox 76"/>
          <p:cNvSpPr txBox="1"/>
          <p:nvPr/>
        </p:nvSpPr>
        <p:spPr>
          <a:xfrm>
            <a:off x="1346580" y="2395262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78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09697" y="2946153"/>
            <a:ext cx="197296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76"/>
          <p:cNvSpPr txBox="1"/>
          <p:nvPr/>
        </p:nvSpPr>
        <p:spPr>
          <a:xfrm>
            <a:off x="4058304" y="3625179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D86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21421" y="4176070"/>
            <a:ext cx="197296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TextBox 76"/>
          <p:cNvSpPr txBox="1"/>
          <p:nvPr/>
        </p:nvSpPr>
        <p:spPr>
          <a:xfrm>
            <a:off x="6868756" y="2395262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90A8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531873" y="2946153"/>
            <a:ext cx="197296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76"/>
          <p:cNvSpPr txBox="1"/>
          <p:nvPr/>
        </p:nvSpPr>
        <p:spPr>
          <a:xfrm>
            <a:off x="9534422" y="3625179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A878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197539" y="4176070"/>
            <a:ext cx="197296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5276444" y="1915351"/>
            <a:ext cx="1639112" cy="1639112"/>
          </a:xfrm>
          <a:prstGeom prst="ellipse">
            <a:avLst/>
          </a:prstGeom>
          <a:blipFill>
            <a:blip r:embed="rId2"/>
            <a:stretch>
              <a:fillRect l="-10000" r="-10000" b="-5000"/>
            </a:stretch>
          </a:blipFill>
          <a:ln w="38100">
            <a:solidFill>
              <a:srgbClr val="A87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000170" y="1915351"/>
            <a:ext cx="1639112" cy="1639112"/>
          </a:xfrm>
          <a:prstGeom prst="ellipse">
            <a:avLst/>
          </a:prstGeom>
          <a:blipFill>
            <a:blip r:embed="rId3"/>
            <a:stretch>
              <a:fillRect l="-10000" r="-10000" b="-5000"/>
            </a:stretch>
          </a:blipFill>
          <a:ln w="38100">
            <a:solidFill>
              <a:srgbClr val="D860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2552877" y="1915351"/>
            <a:ext cx="1639112" cy="1639112"/>
          </a:xfrm>
          <a:prstGeom prst="ellipse">
            <a:avLst/>
          </a:prstGeom>
          <a:blipFill>
            <a:blip r:embed="rId4"/>
            <a:stretch>
              <a:fillRect l="-10000" r="-10000" b="-5000"/>
            </a:stretch>
          </a:blipFill>
          <a:ln w="38100">
            <a:solidFill>
              <a:srgbClr val="90A8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1602377" y="4827685"/>
            <a:ext cx="8987245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请在此添加文字说明，稻壳儿春秋广告模板。请在此添加文字说明，稻壳儿春秋广告模板。请在此添加文字说明，稻壳儿春秋广告模板。请在此添加文字说明，稻壳儿春秋广告模板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76"/>
          <p:cNvSpPr txBox="1"/>
          <p:nvPr/>
        </p:nvSpPr>
        <p:spPr>
          <a:xfrm>
            <a:off x="5301709" y="4366020"/>
            <a:ext cx="15885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rgbClr val="78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76"/>
          <p:cNvSpPr txBox="1"/>
          <p:nvPr/>
        </p:nvSpPr>
        <p:spPr>
          <a:xfrm>
            <a:off x="5234226" y="49575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697383" y="259344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 Text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Add You Text Here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864673" y="259344"/>
            <a:ext cx="462653" cy="0"/>
          </a:xfrm>
          <a:prstGeom prst="line">
            <a:avLst/>
          </a:prstGeom>
          <a:ln w="38100">
            <a:solidFill>
              <a:srgbClr val="A878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 bwMode="auto">
          <a:xfrm>
            <a:off x="1390733" y="1884192"/>
            <a:ext cx="358775" cy="230187"/>
          </a:xfrm>
          <a:prstGeom prst="roundRect">
            <a:avLst/>
          </a:prstGeom>
          <a:solidFill>
            <a:srgbClr val="D8603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6798305" y="1884192"/>
            <a:ext cx="358775" cy="230187"/>
          </a:xfrm>
          <a:prstGeom prst="roundRect">
            <a:avLst/>
          </a:prstGeom>
          <a:solidFill>
            <a:srgbClr val="90A81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1390733" y="4314922"/>
            <a:ext cx="358775" cy="230187"/>
          </a:xfrm>
          <a:prstGeom prst="roundRect">
            <a:avLst/>
          </a:prstGeom>
          <a:solidFill>
            <a:srgbClr val="A8784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6798305" y="4314922"/>
            <a:ext cx="358775" cy="230187"/>
          </a:xfrm>
          <a:prstGeom prst="roundRect">
            <a:avLst/>
          </a:prstGeom>
          <a:solidFill>
            <a:srgbClr val="786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1875384" y="1814619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D86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D86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61596" y="2164968"/>
            <a:ext cx="4623163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1875384" y="4236730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A8784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A8784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61596" y="4587079"/>
            <a:ext cx="4623163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7280761" y="1814619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90A8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90A8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66973" y="2164968"/>
            <a:ext cx="4623163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7280761" y="4236730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78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rgbClr val="78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666973" y="4587079"/>
            <a:ext cx="4623163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30165835"/>
  <p:tag name="MH_LIBRARY" val="CONTENTS"/>
  <p:tag name="MH_TYPE" val="OTHERS"/>
  <p:tag name="ID" val="62676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30165835"/>
  <p:tag name="MH_LIBRARY" val="CONTENTS"/>
  <p:tag name="MH_TYPE" val="OTHERS"/>
  <p:tag name="ID" val="62676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130165835"/>
  <p:tag name="MH_LIBRARY" val="CONTENTS"/>
  <p:tag name="MH_TYPE" val="OTHERS"/>
  <p:tag name="ID" val="62676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3166</Words>
  <Application>Microsoft Office PowerPoint</Application>
  <PresentationFormat>宽屏</PresentationFormat>
  <Paragraphs>210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3" baseType="lpstr">
      <vt:lpstr>Chelsea</vt:lpstr>
      <vt:lpstr>Gill Sans</vt:lpstr>
      <vt:lpstr>Meiryo</vt:lpstr>
      <vt:lpstr>华文细黑</vt:lpstr>
      <vt:lpstr>宋体</vt:lpstr>
      <vt:lpstr>微软雅黑</vt:lpstr>
      <vt:lpstr>Arial</vt:lpstr>
      <vt:lpstr>Calibri</vt:lpstr>
      <vt:lpstr>Calibri Light</vt:lpstr>
      <vt:lpstr>Franklin Gothic Demi</vt:lpstr>
      <vt:lpstr>Segoe UI Light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35</cp:revision>
  <dcterms:created xsi:type="dcterms:W3CDTF">2016-11-30T07:13:00Z</dcterms:created>
  <dcterms:modified xsi:type="dcterms:W3CDTF">2018-06-06T11:19:46Z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