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32"/>
  </p:notesMasterIdLst>
  <p:sldIdLst>
    <p:sldId id="261" r:id="rId3"/>
    <p:sldId id="263" r:id="rId4"/>
    <p:sldId id="264" r:id="rId5"/>
    <p:sldId id="269" r:id="rId6"/>
    <p:sldId id="271" r:id="rId7"/>
    <p:sldId id="270" r:id="rId8"/>
    <p:sldId id="272" r:id="rId9"/>
    <p:sldId id="265" r:id="rId10"/>
    <p:sldId id="273" r:id="rId11"/>
    <p:sldId id="274" r:id="rId12"/>
    <p:sldId id="275" r:id="rId13"/>
    <p:sldId id="276" r:id="rId14"/>
    <p:sldId id="266" r:id="rId15"/>
    <p:sldId id="277" r:id="rId16"/>
    <p:sldId id="278" r:id="rId17"/>
    <p:sldId id="279" r:id="rId18"/>
    <p:sldId id="280" r:id="rId19"/>
    <p:sldId id="267" r:id="rId20"/>
    <p:sldId id="281" r:id="rId21"/>
    <p:sldId id="282" r:id="rId22"/>
    <p:sldId id="283" r:id="rId23"/>
    <p:sldId id="284" r:id="rId24"/>
    <p:sldId id="268" r:id="rId25"/>
    <p:sldId id="285" r:id="rId26"/>
    <p:sldId id="286" r:id="rId27"/>
    <p:sldId id="290" r:id="rId28"/>
    <p:sldId id="288" r:id="rId29"/>
    <p:sldId id="289" r:id="rId30"/>
    <p:sldId id="291"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8280"/>
    <a:srgbClr val="E1D3B8"/>
    <a:srgbClr val="2CBEFD"/>
    <a:srgbClr val="9A2424"/>
    <a:srgbClr val="68DB13"/>
    <a:srgbClr val="FF9425"/>
    <a:srgbClr val="FF3399"/>
    <a:srgbClr val="16557F"/>
    <a:srgbClr val="0B83CF"/>
    <a:srgbClr val="29B9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6" autoAdjust="0"/>
    <p:restoredTop sz="94660"/>
  </p:normalViewPr>
  <p:slideViewPr>
    <p:cSldViewPr snapToGrid="0">
      <p:cViewPr varScale="1">
        <p:scale>
          <a:sx n="88" d="100"/>
          <a:sy n="88" d="100"/>
        </p:scale>
        <p:origin x="252"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80BFD8-3EFB-4662-A6C5-0617795C5F14}"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E4D13-0F77-4153-B279-5BD9F682CDE0}" type="slidenum">
              <a:rPr lang="zh-CN" altLang="en-US" smtClean="0"/>
              <a:t>‹#›</a:t>
            </a:fld>
            <a:endParaRPr lang="zh-CN" altLang="en-US"/>
          </a:p>
        </p:txBody>
      </p:sp>
    </p:spTree>
    <p:extLst>
      <p:ext uri="{BB962C8B-B14F-4D97-AF65-F5344CB8AC3E}">
        <p14:creationId xmlns:p14="http://schemas.microsoft.com/office/powerpoint/2010/main" val="2769747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a:t>
            </a:fld>
            <a:endParaRPr lang="zh-CN" altLang="en-US"/>
          </a:p>
        </p:txBody>
      </p:sp>
    </p:spTree>
    <p:extLst>
      <p:ext uri="{BB962C8B-B14F-4D97-AF65-F5344CB8AC3E}">
        <p14:creationId xmlns:p14="http://schemas.microsoft.com/office/powerpoint/2010/main" val="4059338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10</a:t>
            </a:fld>
            <a:endParaRPr lang="zh-CN" altLang="en-US"/>
          </a:p>
        </p:txBody>
      </p:sp>
    </p:spTree>
    <p:extLst>
      <p:ext uri="{BB962C8B-B14F-4D97-AF65-F5344CB8AC3E}">
        <p14:creationId xmlns:p14="http://schemas.microsoft.com/office/powerpoint/2010/main" val="350894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11</a:t>
            </a:fld>
            <a:endParaRPr lang="zh-CN" altLang="en-US"/>
          </a:p>
        </p:txBody>
      </p:sp>
    </p:spTree>
    <p:extLst>
      <p:ext uri="{BB962C8B-B14F-4D97-AF65-F5344CB8AC3E}">
        <p14:creationId xmlns:p14="http://schemas.microsoft.com/office/powerpoint/2010/main" val="2916025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12</a:t>
            </a:fld>
            <a:endParaRPr lang="zh-CN" altLang="en-US"/>
          </a:p>
        </p:txBody>
      </p:sp>
    </p:spTree>
    <p:extLst>
      <p:ext uri="{BB962C8B-B14F-4D97-AF65-F5344CB8AC3E}">
        <p14:creationId xmlns:p14="http://schemas.microsoft.com/office/powerpoint/2010/main" val="2780383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13</a:t>
            </a:fld>
            <a:endParaRPr lang="zh-CN" altLang="en-US"/>
          </a:p>
        </p:txBody>
      </p:sp>
    </p:spTree>
    <p:extLst>
      <p:ext uri="{BB962C8B-B14F-4D97-AF65-F5344CB8AC3E}">
        <p14:creationId xmlns:p14="http://schemas.microsoft.com/office/powerpoint/2010/main" val="1969476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14</a:t>
            </a:fld>
            <a:endParaRPr lang="zh-CN" altLang="en-US"/>
          </a:p>
        </p:txBody>
      </p:sp>
    </p:spTree>
    <p:extLst>
      <p:ext uri="{BB962C8B-B14F-4D97-AF65-F5344CB8AC3E}">
        <p14:creationId xmlns:p14="http://schemas.microsoft.com/office/powerpoint/2010/main" val="2531698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15</a:t>
            </a:fld>
            <a:endParaRPr lang="zh-CN" altLang="en-US"/>
          </a:p>
        </p:txBody>
      </p:sp>
    </p:spTree>
    <p:extLst>
      <p:ext uri="{BB962C8B-B14F-4D97-AF65-F5344CB8AC3E}">
        <p14:creationId xmlns:p14="http://schemas.microsoft.com/office/powerpoint/2010/main" val="1842546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16</a:t>
            </a:fld>
            <a:endParaRPr lang="zh-CN" altLang="en-US"/>
          </a:p>
        </p:txBody>
      </p:sp>
    </p:spTree>
    <p:extLst>
      <p:ext uri="{BB962C8B-B14F-4D97-AF65-F5344CB8AC3E}">
        <p14:creationId xmlns:p14="http://schemas.microsoft.com/office/powerpoint/2010/main" val="21446580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17</a:t>
            </a:fld>
            <a:endParaRPr lang="zh-CN" altLang="en-US"/>
          </a:p>
        </p:txBody>
      </p:sp>
    </p:spTree>
    <p:extLst>
      <p:ext uri="{BB962C8B-B14F-4D97-AF65-F5344CB8AC3E}">
        <p14:creationId xmlns:p14="http://schemas.microsoft.com/office/powerpoint/2010/main" val="872734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18</a:t>
            </a:fld>
            <a:endParaRPr lang="zh-CN" altLang="en-US"/>
          </a:p>
        </p:txBody>
      </p:sp>
    </p:spTree>
    <p:extLst>
      <p:ext uri="{BB962C8B-B14F-4D97-AF65-F5344CB8AC3E}">
        <p14:creationId xmlns:p14="http://schemas.microsoft.com/office/powerpoint/2010/main" val="1346729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19</a:t>
            </a:fld>
            <a:endParaRPr lang="zh-CN" altLang="en-US"/>
          </a:p>
        </p:txBody>
      </p:sp>
    </p:spTree>
    <p:extLst>
      <p:ext uri="{BB962C8B-B14F-4D97-AF65-F5344CB8AC3E}">
        <p14:creationId xmlns:p14="http://schemas.microsoft.com/office/powerpoint/2010/main" val="3284323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a:t>
            </a:fld>
            <a:endParaRPr lang="zh-CN" altLang="en-US"/>
          </a:p>
        </p:txBody>
      </p:sp>
    </p:spTree>
    <p:extLst>
      <p:ext uri="{BB962C8B-B14F-4D97-AF65-F5344CB8AC3E}">
        <p14:creationId xmlns:p14="http://schemas.microsoft.com/office/powerpoint/2010/main" val="39796431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20</a:t>
            </a:fld>
            <a:endParaRPr lang="zh-CN" altLang="en-US"/>
          </a:p>
        </p:txBody>
      </p:sp>
    </p:spTree>
    <p:extLst>
      <p:ext uri="{BB962C8B-B14F-4D97-AF65-F5344CB8AC3E}">
        <p14:creationId xmlns:p14="http://schemas.microsoft.com/office/powerpoint/2010/main" val="2119337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21</a:t>
            </a:fld>
            <a:endParaRPr lang="zh-CN" altLang="en-US"/>
          </a:p>
        </p:txBody>
      </p:sp>
    </p:spTree>
    <p:extLst>
      <p:ext uri="{BB962C8B-B14F-4D97-AF65-F5344CB8AC3E}">
        <p14:creationId xmlns:p14="http://schemas.microsoft.com/office/powerpoint/2010/main" val="1991863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22</a:t>
            </a:fld>
            <a:endParaRPr lang="zh-CN" altLang="en-US"/>
          </a:p>
        </p:txBody>
      </p:sp>
    </p:spTree>
    <p:extLst>
      <p:ext uri="{BB962C8B-B14F-4D97-AF65-F5344CB8AC3E}">
        <p14:creationId xmlns:p14="http://schemas.microsoft.com/office/powerpoint/2010/main" val="24287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23</a:t>
            </a:fld>
            <a:endParaRPr lang="zh-CN" altLang="en-US"/>
          </a:p>
        </p:txBody>
      </p:sp>
    </p:spTree>
    <p:extLst>
      <p:ext uri="{BB962C8B-B14F-4D97-AF65-F5344CB8AC3E}">
        <p14:creationId xmlns:p14="http://schemas.microsoft.com/office/powerpoint/2010/main" val="27797162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24</a:t>
            </a:fld>
            <a:endParaRPr lang="zh-CN" altLang="en-US"/>
          </a:p>
        </p:txBody>
      </p:sp>
    </p:spTree>
    <p:extLst>
      <p:ext uri="{BB962C8B-B14F-4D97-AF65-F5344CB8AC3E}">
        <p14:creationId xmlns:p14="http://schemas.microsoft.com/office/powerpoint/2010/main" val="36882587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25</a:t>
            </a:fld>
            <a:endParaRPr lang="zh-CN" altLang="en-US"/>
          </a:p>
        </p:txBody>
      </p:sp>
    </p:spTree>
    <p:extLst>
      <p:ext uri="{BB962C8B-B14F-4D97-AF65-F5344CB8AC3E}">
        <p14:creationId xmlns:p14="http://schemas.microsoft.com/office/powerpoint/2010/main" val="1872144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26</a:t>
            </a:fld>
            <a:endParaRPr lang="zh-CN" altLang="en-US"/>
          </a:p>
        </p:txBody>
      </p:sp>
    </p:spTree>
    <p:extLst>
      <p:ext uri="{BB962C8B-B14F-4D97-AF65-F5344CB8AC3E}">
        <p14:creationId xmlns:p14="http://schemas.microsoft.com/office/powerpoint/2010/main" val="2207089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27</a:t>
            </a:fld>
            <a:endParaRPr lang="zh-CN" altLang="en-US"/>
          </a:p>
        </p:txBody>
      </p:sp>
    </p:spTree>
    <p:extLst>
      <p:ext uri="{BB962C8B-B14F-4D97-AF65-F5344CB8AC3E}">
        <p14:creationId xmlns:p14="http://schemas.microsoft.com/office/powerpoint/2010/main" val="1299205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28</a:t>
            </a:fld>
            <a:endParaRPr lang="zh-CN" altLang="en-US"/>
          </a:p>
        </p:txBody>
      </p:sp>
    </p:spTree>
    <p:extLst>
      <p:ext uri="{BB962C8B-B14F-4D97-AF65-F5344CB8AC3E}">
        <p14:creationId xmlns:p14="http://schemas.microsoft.com/office/powerpoint/2010/main" val="12231661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57401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3</a:t>
            </a:fld>
            <a:endParaRPr lang="zh-CN" altLang="en-US"/>
          </a:p>
        </p:txBody>
      </p:sp>
    </p:spTree>
    <p:extLst>
      <p:ext uri="{BB962C8B-B14F-4D97-AF65-F5344CB8AC3E}">
        <p14:creationId xmlns:p14="http://schemas.microsoft.com/office/powerpoint/2010/main" val="3028970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4</a:t>
            </a:fld>
            <a:endParaRPr lang="zh-CN" altLang="en-US"/>
          </a:p>
        </p:txBody>
      </p:sp>
    </p:spTree>
    <p:extLst>
      <p:ext uri="{BB962C8B-B14F-4D97-AF65-F5344CB8AC3E}">
        <p14:creationId xmlns:p14="http://schemas.microsoft.com/office/powerpoint/2010/main" val="487688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5</a:t>
            </a:fld>
            <a:endParaRPr lang="zh-CN" altLang="en-US"/>
          </a:p>
        </p:txBody>
      </p:sp>
    </p:spTree>
    <p:extLst>
      <p:ext uri="{BB962C8B-B14F-4D97-AF65-F5344CB8AC3E}">
        <p14:creationId xmlns:p14="http://schemas.microsoft.com/office/powerpoint/2010/main" val="2702227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6</a:t>
            </a:fld>
            <a:endParaRPr lang="zh-CN" altLang="en-US"/>
          </a:p>
        </p:txBody>
      </p:sp>
    </p:spTree>
    <p:extLst>
      <p:ext uri="{BB962C8B-B14F-4D97-AF65-F5344CB8AC3E}">
        <p14:creationId xmlns:p14="http://schemas.microsoft.com/office/powerpoint/2010/main" val="3029952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7</a:t>
            </a:fld>
            <a:endParaRPr lang="zh-CN" altLang="en-US"/>
          </a:p>
        </p:txBody>
      </p:sp>
    </p:spTree>
    <p:extLst>
      <p:ext uri="{BB962C8B-B14F-4D97-AF65-F5344CB8AC3E}">
        <p14:creationId xmlns:p14="http://schemas.microsoft.com/office/powerpoint/2010/main" val="2579910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8</a:t>
            </a:fld>
            <a:endParaRPr lang="zh-CN" altLang="en-US"/>
          </a:p>
        </p:txBody>
      </p:sp>
    </p:spTree>
    <p:extLst>
      <p:ext uri="{BB962C8B-B14F-4D97-AF65-F5344CB8AC3E}">
        <p14:creationId xmlns:p14="http://schemas.microsoft.com/office/powerpoint/2010/main" val="425316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t>9</a:t>
            </a:fld>
            <a:endParaRPr lang="zh-CN" altLang="en-US"/>
          </a:p>
        </p:txBody>
      </p:sp>
    </p:spTree>
    <p:extLst>
      <p:ext uri="{BB962C8B-B14F-4D97-AF65-F5344CB8AC3E}">
        <p14:creationId xmlns:p14="http://schemas.microsoft.com/office/powerpoint/2010/main" val="2247777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2675606"/>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t>2018/6/6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t>‹#›</a:t>
            </a:fld>
            <a:endParaRPr lang="zh-CN" altLang="en-US"/>
          </a:p>
        </p:txBody>
      </p:sp>
    </p:spTree>
    <p:extLst>
      <p:ext uri="{BB962C8B-B14F-4D97-AF65-F5344CB8AC3E}">
        <p14:creationId xmlns:p14="http://schemas.microsoft.com/office/powerpoint/2010/main" val="2756007568"/>
      </p:ext>
    </p:extLst>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8093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82808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20236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2698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53183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14496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9424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41022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3652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2280952"/>
      </p:ext>
    </p:extLst>
  </p:cSld>
  <p:clrMapOvr>
    <a:masterClrMapping/>
  </p:clrMapOvr>
  <p:transition spd="slow">
    <p:push/>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5055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7425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文本占位符 10"/>
          <p:cNvSpPr>
            <a:spLocks noGrp="1"/>
          </p:cNvSpPr>
          <p:nvPr>
            <p:ph type="body" sz="quarter" idx="10" hasCustomPrompt="1"/>
          </p:nvPr>
        </p:nvSpPr>
        <p:spPr>
          <a:xfrm>
            <a:off x="5797784" y="3715288"/>
            <a:ext cx="1800000" cy="424732"/>
          </a:xfrm>
          <a:prstGeom prst="rect">
            <a:avLst/>
          </a:prstGeom>
        </p:spPr>
        <p:txBody>
          <a:bodyPr anchor="ctr" anchorCtr="0">
            <a:spAutoFit/>
          </a:bodyPr>
          <a:lstStyle>
            <a:lvl1pPr marL="0" indent="0" algn="ctr">
              <a:buNone/>
              <a:defRPr sz="2400">
                <a:solidFill>
                  <a:schemeClr val="bg1"/>
                </a:solidFill>
              </a:defRPr>
            </a:lvl1pPr>
          </a:lstStyle>
          <a:p>
            <a:pPr lvl="0"/>
            <a:r>
              <a:rPr lang="zh-CN" altLang="en-US" dirty="0" smtClean="0"/>
              <a:t>二级目录</a:t>
            </a:r>
            <a:endParaRPr lang="zh-CN" altLang="en-US" dirty="0"/>
          </a:p>
        </p:txBody>
      </p:sp>
      <p:sp>
        <p:nvSpPr>
          <p:cNvPr id="13" name="文本占位符 12"/>
          <p:cNvSpPr>
            <a:spLocks noGrp="1"/>
          </p:cNvSpPr>
          <p:nvPr>
            <p:ph type="body" sz="quarter" idx="11" hasCustomPrompt="1"/>
          </p:nvPr>
        </p:nvSpPr>
        <p:spPr>
          <a:xfrm>
            <a:off x="7833294" y="3715288"/>
            <a:ext cx="1800000" cy="424732"/>
          </a:xfrm>
          <a:prstGeom prst="rect">
            <a:avLst/>
          </a:prstGeom>
        </p:spPr>
        <p:txBody>
          <a:bodyPr anchor="ctr" anchorCtr="0">
            <a:spAutoFit/>
          </a:bodyPr>
          <a:lstStyle>
            <a:lvl1pPr marL="0" indent="0" algn="ctr">
              <a:buNone/>
              <a:defRPr sz="2400">
                <a:solidFill>
                  <a:schemeClr val="bg1"/>
                </a:solidFill>
              </a:defRPr>
            </a:lvl1pPr>
          </a:lstStyle>
          <a:p>
            <a:pPr lvl="0"/>
            <a:r>
              <a:rPr lang="zh-CN" altLang="en-US" dirty="0" smtClean="0"/>
              <a:t>二级目录</a:t>
            </a:r>
            <a:endParaRPr lang="zh-CN" altLang="en-US" dirty="0"/>
          </a:p>
        </p:txBody>
      </p:sp>
      <p:sp>
        <p:nvSpPr>
          <p:cNvPr id="15" name="文本占位符 14"/>
          <p:cNvSpPr>
            <a:spLocks noGrp="1"/>
          </p:cNvSpPr>
          <p:nvPr>
            <p:ph type="body" sz="quarter" idx="12" hasCustomPrompt="1"/>
          </p:nvPr>
        </p:nvSpPr>
        <p:spPr>
          <a:xfrm>
            <a:off x="5797784" y="4351075"/>
            <a:ext cx="1800000" cy="424732"/>
          </a:xfrm>
          <a:prstGeom prst="rect">
            <a:avLst/>
          </a:prstGeom>
        </p:spPr>
        <p:txBody>
          <a:bodyPr anchor="ctr" anchorCtr="0">
            <a:spAutoFit/>
          </a:bodyPr>
          <a:lstStyle>
            <a:lvl1pPr marL="0" indent="0" algn="ctr">
              <a:buNone/>
              <a:defRPr sz="2400">
                <a:solidFill>
                  <a:schemeClr val="bg1"/>
                </a:solidFill>
              </a:defRPr>
            </a:lvl1pPr>
          </a:lstStyle>
          <a:p>
            <a:pPr lvl="0"/>
            <a:r>
              <a:rPr lang="zh-CN" altLang="en-US" dirty="0" smtClean="0"/>
              <a:t>二级目录</a:t>
            </a:r>
            <a:endParaRPr lang="zh-CN" altLang="en-US" dirty="0"/>
          </a:p>
        </p:txBody>
      </p:sp>
      <p:sp>
        <p:nvSpPr>
          <p:cNvPr id="17" name="文本占位符 16"/>
          <p:cNvSpPr>
            <a:spLocks noGrp="1"/>
          </p:cNvSpPr>
          <p:nvPr>
            <p:ph type="body" sz="quarter" idx="13" hasCustomPrompt="1"/>
          </p:nvPr>
        </p:nvSpPr>
        <p:spPr>
          <a:xfrm>
            <a:off x="7833294" y="4351075"/>
            <a:ext cx="1800000" cy="424732"/>
          </a:xfrm>
          <a:prstGeom prst="rect">
            <a:avLst/>
          </a:prstGeom>
        </p:spPr>
        <p:txBody>
          <a:bodyPr anchor="ctr" anchorCtr="0">
            <a:spAutoFit/>
          </a:bodyPr>
          <a:lstStyle>
            <a:lvl1pPr marL="0" indent="0" algn="ctr">
              <a:buNone/>
              <a:defRPr sz="2400">
                <a:solidFill>
                  <a:schemeClr val="bg1"/>
                </a:solidFill>
              </a:defRPr>
            </a:lvl1pPr>
          </a:lstStyle>
          <a:p>
            <a:pPr lvl="0"/>
            <a:r>
              <a:rPr lang="zh-CN" altLang="en-US" dirty="0" smtClean="0"/>
              <a:t>二级目录</a:t>
            </a:r>
            <a:endParaRPr lang="zh-CN" altLang="en-US" dirty="0"/>
          </a:p>
        </p:txBody>
      </p:sp>
      <p:sp>
        <p:nvSpPr>
          <p:cNvPr id="19" name="文本占位符 18"/>
          <p:cNvSpPr>
            <a:spLocks noGrp="1"/>
          </p:cNvSpPr>
          <p:nvPr>
            <p:ph type="body" sz="quarter" idx="14" hasCustomPrompt="1"/>
          </p:nvPr>
        </p:nvSpPr>
        <p:spPr>
          <a:xfrm>
            <a:off x="6450807" y="2479939"/>
            <a:ext cx="2519362" cy="535531"/>
          </a:xfrm>
          <a:prstGeom prst="rect">
            <a:avLst/>
          </a:prstGeom>
        </p:spPr>
        <p:txBody>
          <a:bodyPr anchor="ctr" anchorCtr="0">
            <a:spAutoFit/>
          </a:bodyPr>
          <a:lstStyle>
            <a:lvl1pPr marL="0" indent="0" algn="ctr">
              <a:buNone/>
              <a:defRPr sz="3200">
                <a:solidFill>
                  <a:schemeClr val="bg1"/>
                </a:solidFill>
              </a:defRPr>
            </a:lvl1pPr>
          </a:lstStyle>
          <a:p>
            <a:pPr lvl="0"/>
            <a:r>
              <a:rPr lang="zh-CN" altLang="en-US" dirty="0" smtClean="0"/>
              <a:t>一级标题</a:t>
            </a:r>
            <a:endParaRPr lang="zh-CN" altLang="en-US" dirty="0"/>
          </a:p>
        </p:txBody>
      </p:sp>
      <p:sp>
        <p:nvSpPr>
          <p:cNvPr id="21" name="文本占位符 20"/>
          <p:cNvSpPr>
            <a:spLocks noGrp="1"/>
          </p:cNvSpPr>
          <p:nvPr>
            <p:ph type="body" sz="quarter" idx="15" hasCustomPrompt="1"/>
          </p:nvPr>
        </p:nvSpPr>
        <p:spPr>
          <a:xfrm>
            <a:off x="6440488" y="3015470"/>
            <a:ext cx="2540000" cy="313932"/>
          </a:xfrm>
          <a:prstGeom prst="rect">
            <a:avLst/>
          </a:prstGeom>
        </p:spPr>
        <p:txBody>
          <a:bodyPr anchor="ctr" anchorCtr="0">
            <a:spAutoFit/>
          </a:bodyPr>
          <a:lstStyle>
            <a:lvl1pPr marL="0" indent="0" algn="ctr">
              <a:buNone/>
              <a:defRPr sz="1600">
                <a:solidFill>
                  <a:schemeClr val="bg1"/>
                </a:solidFill>
              </a:defRPr>
            </a:lvl1pPr>
          </a:lstStyle>
          <a:p>
            <a:pPr lvl="0"/>
            <a:r>
              <a:rPr lang="en-US" altLang="zh-CN" dirty="0" smtClean="0"/>
              <a:t>YIJIBIAOTI</a:t>
            </a:r>
            <a:endParaRPr lang="zh-CN" altLang="en-US" dirty="0"/>
          </a:p>
        </p:txBody>
      </p:sp>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45316" y="1902361"/>
            <a:ext cx="3417953" cy="3377068"/>
          </a:xfrm>
          <a:prstGeom prst="rect">
            <a:avLst/>
          </a:prstGeom>
        </p:spPr>
      </p:pic>
    </p:spTree>
    <p:extLst>
      <p:ext uri="{BB962C8B-B14F-4D97-AF65-F5344CB8AC3E}">
        <p14:creationId xmlns:p14="http://schemas.microsoft.com/office/powerpoint/2010/main" val="403350746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2000"/>
                                        <p:tgtEl>
                                          <p:spTgt spid="10"/>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750"/>
                                        <p:tgtEl>
                                          <p:spTgt spid="19">
                                            <p:txEl>
                                              <p:pRg st="0" end="0"/>
                                            </p:txEl>
                                          </p:spTgt>
                                        </p:tgtEl>
                                      </p:cBhvr>
                                    </p:animEffect>
                                    <p:anim calcmode="lin" valueType="num">
                                      <p:cBhvr>
                                        <p:cTn id="12" dur="75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3" dur="750" fill="hold"/>
                                        <p:tgtEl>
                                          <p:spTgt spid="19">
                                            <p:txEl>
                                              <p:pRg st="0" end="0"/>
                                            </p:txEl>
                                          </p:spTgt>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21">
                                            <p:txEl>
                                              <p:pRg st="0" end="0"/>
                                            </p:txEl>
                                          </p:spTgt>
                                        </p:tgtEl>
                                        <p:attrNameLst>
                                          <p:attrName>style.visibility</p:attrName>
                                        </p:attrNameLst>
                                      </p:cBhvr>
                                      <p:to>
                                        <p:strVal val="visible"/>
                                      </p:to>
                                    </p:set>
                                    <p:animEffect transition="in" filter="fade">
                                      <p:cBhvr>
                                        <p:cTn id="16" dur="750"/>
                                        <p:tgtEl>
                                          <p:spTgt spid="21">
                                            <p:txEl>
                                              <p:pRg st="0" end="0"/>
                                            </p:txEl>
                                          </p:spTgt>
                                        </p:tgtEl>
                                      </p:cBhvr>
                                    </p:animEffect>
                                    <p:anim calcmode="lin" valueType="num">
                                      <p:cBhvr>
                                        <p:cTn id="17" dur="75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8" dur="750" fill="hold"/>
                                        <p:tgtEl>
                                          <p:spTgt spid="21">
                                            <p:txEl>
                                              <p:pRg st="0" end="0"/>
                                            </p:txEl>
                                          </p:spTgt>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100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fade">
                                      <p:cBhvr>
                                        <p:cTn id="21" dur="500"/>
                                        <p:tgtEl>
                                          <p:spTgt spid="11">
                                            <p:txEl>
                                              <p:pRg st="0" end="0"/>
                                            </p:txEl>
                                          </p:spTgt>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13">
                                            <p:txEl>
                                              <p:pRg st="0" end="0"/>
                                            </p:txEl>
                                          </p:spTgt>
                                        </p:tgtEl>
                                        <p:attrNameLst>
                                          <p:attrName>style.visibility</p:attrName>
                                        </p:attrNameLst>
                                      </p:cBhvr>
                                      <p:to>
                                        <p:strVal val="visible"/>
                                      </p:to>
                                    </p:set>
                                    <p:animEffect transition="in" filter="fade">
                                      <p:cBhvr>
                                        <p:cTn id="24" dur="500"/>
                                        <p:tgtEl>
                                          <p:spTgt spid="13">
                                            <p:txEl>
                                              <p:pRg st="0" end="0"/>
                                            </p:txEl>
                                          </p:spTgt>
                                        </p:tgtEl>
                                      </p:cBhvr>
                                    </p:animEffect>
                                  </p:childTnLst>
                                </p:cTn>
                              </p:par>
                              <p:par>
                                <p:cTn id="25" presetID="10" presetClass="entr" presetSubtype="0" fill="hold" grpId="0" nodeType="withEffect">
                                  <p:stCondLst>
                                    <p:cond delay="200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fade">
                                      <p:cBhvr>
                                        <p:cTn id="27" dur="500"/>
                                        <p:tgtEl>
                                          <p:spTgt spid="15">
                                            <p:txEl>
                                              <p:pRg st="0" end="0"/>
                                            </p:txEl>
                                          </p:spTgt>
                                        </p:tgtEl>
                                      </p:cBhvr>
                                    </p:animEffect>
                                  </p:childTnLst>
                                </p:cTn>
                              </p:par>
                              <p:par>
                                <p:cTn id="28" presetID="10" presetClass="entr" presetSubtype="0" fill="hold" grpId="0" nodeType="withEffect">
                                  <p:stCondLst>
                                    <p:cond delay="250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fade">
                                      <p:cBhvr>
                                        <p:cTn id="3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withEffect">
                  <p:stCondLst>
                    <p:cond delay="10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3" grpId="0" build="p">
        <p:tmplLst>
          <p:tmpl lvl="1">
            <p:tnLst>
              <p:par>
                <p:cTn presetID="10" presetClass="entr" presetSubtype="0" fill="hold" nodeType="withEffect">
                  <p:stCondLst>
                    <p:cond delay="15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5" grpId="0" build="p">
        <p:tmplLst>
          <p:tmpl lvl="1">
            <p:tnLst>
              <p:par>
                <p:cTn presetID="10" presetClass="entr" presetSubtype="0" fill="hold" nodeType="withEffect">
                  <p:stCondLst>
                    <p:cond delay="2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7" grpId="0" build="p">
        <p:tmplLst>
          <p:tmpl lvl="1">
            <p:tnLst>
              <p:par>
                <p:cTn presetID="10" presetClass="entr" presetSubtype="0" fill="hold" nodeType="withEffect">
                  <p:stCondLst>
                    <p:cond delay="25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9" grpId="0" build="p">
        <p:tmplLst>
          <p:tmpl lvl="1">
            <p:tnLst>
              <p:par>
                <p:cTn presetID="42"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750"/>
                        <p:tgtEl>
                          <p:spTgt spid="19"/>
                        </p:tgtEl>
                      </p:cBhvr>
                    </p:animEffect>
                    <p:anim calcmode="lin" valueType="num">
                      <p:cBhvr>
                        <p:cTn dur="750" fill="hold"/>
                        <p:tgtEl>
                          <p:spTgt spid="19"/>
                        </p:tgtEl>
                        <p:attrNameLst>
                          <p:attrName>ppt_x</p:attrName>
                        </p:attrNameLst>
                      </p:cBhvr>
                      <p:tavLst>
                        <p:tav tm="0">
                          <p:val>
                            <p:strVal val="#ppt_x"/>
                          </p:val>
                        </p:tav>
                        <p:tav tm="100000">
                          <p:val>
                            <p:strVal val="#ppt_x"/>
                          </p:val>
                        </p:tav>
                      </p:tavLst>
                    </p:anim>
                    <p:anim calcmode="lin" valueType="num">
                      <p:cBhvr>
                        <p:cTn dur="750" fill="hold"/>
                        <p:tgtEl>
                          <p:spTgt spid="19"/>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7"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750"/>
                        <p:tgtEl>
                          <p:spTgt spid="21"/>
                        </p:tgtEl>
                      </p:cBhvr>
                    </p:animEffect>
                    <p:anim calcmode="lin" valueType="num">
                      <p:cBhvr>
                        <p:cTn dur="750" fill="hold"/>
                        <p:tgtEl>
                          <p:spTgt spid="21"/>
                        </p:tgtEl>
                        <p:attrNameLst>
                          <p:attrName>ppt_x</p:attrName>
                        </p:attrNameLst>
                      </p:cBhvr>
                      <p:tavLst>
                        <p:tav tm="0">
                          <p:val>
                            <p:strVal val="#ppt_x"/>
                          </p:val>
                        </p:tav>
                        <p:tav tm="100000">
                          <p:val>
                            <p:strVal val="#ppt_x"/>
                          </p:val>
                        </p:tav>
                      </p:tavLst>
                    </p:anim>
                    <p:anim calcmode="lin" valueType="num">
                      <p:cBhvr>
                        <p:cTn dur="750" fill="hold"/>
                        <p:tgtEl>
                          <p:spTgt spid="2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93797" y="51558"/>
            <a:ext cx="1620957" cy="523220"/>
          </a:xfrm>
          <a:prstGeom prst="rect">
            <a:avLst/>
          </a:prstGeom>
        </p:spPr>
        <p:txBody>
          <a:bodyPr wrap="none" anchor="ctr" anchorCtr="0">
            <a:spAutoFit/>
          </a:bodyPr>
          <a:lstStyle>
            <a:lvl1pPr algn="ctr">
              <a:lnSpc>
                <a:spcPct val="100000"/>
              </a:lnSpc>
              <a:defRPr sz="2800">
                <a:solidFill>
                  <a:schemeClr val="accent1"/>
                </a:solidFill>
              </a:defRPr>
            </a:lvl1pPr>
          </a:lstStyle>
          <a:p>
            <a:r>
              <a:rPr lang="zh-CN" altLang="en-US" dirty="0" smtClean="0"/>
              <a:t>标题样式</a:t>
            </a:r>
            <a:endParaRPr lang="zh-CN" altLang="en-US" dirty="0"/>
          </a:p>
        </p:txBody>
      </p:sp>
      <p:sp>
        <p:nvSpPr>
          <p:cNvPr id="3" name="矩形 2"/>
          <p:cNvSpPr/>
          <p:nvPr userDrawn="1"/>
        </p:nvSpPr>
        <p:spPr>
          <a:xfrm>
            <a:off x="-1" y="128585"/>
            <a:ext cx="542925"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2665628" y="128585"/>
            <a:ext cx="952637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4161820"/>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t>2018/6/6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t>‹#›</a:t>
            </a:fld>
            <a:endParaRPr lang="zh-CN" altLang="en-US"/>
          </a:p>
        </p:txBody>
      </p:sp>
    </p:spTree>
    <p:extLst>
      <p:ext uri="{BB962C8B-B14F-4D97-AF65-F5344CB8AC3E}">
        <p14:creationId xmlns:p14="http://schemas.microsoft.com/office/powerpoint/2010/main" val="3415877817"/>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t>2018/6/6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t>‹#›</a:t>
            </a:fld>
            <a:endParaRPr lang="zh-CN" altLang="en-US"/>
          </a:p>
        </p:txBody>
      </p:sp>
    </p:spTree>
    <p:extLst>
      <p:ext uri="{BB962C8B-B14F-4D97-AF65-F5344CB8AC3E}">
        <p14:creationId xmlns:p14="http://schemas.microsoft.com/office/powerpoint/2010/main" val="4032601123"/>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t>2018/6/6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t>‹#›</a:t>
            </a:fld>
            <a:endParaRPr lang="zh-CN" altLang="en-US"/>
          </a:p>
        </p:txBody>
      </p:sp>
    </p:spTree>
    <p:extLst>
      <p:ext uri="{BB962C8B-B14F-4D97-AF65-F5344CB8AC3E}">
        <p14:creationId xmlns:p14="http://schemas.microsoft.com/office/powerpoint/2010/main" val="137613552"/>
      </p:ext>
    </p:extLst>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t>2018/6/6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t>‹#›</a:t>
            </a:fld>
            <a:endParaRPr lang="zh-CN" altLang="en-US"/>
          </a:p>
        </p:txBody>
      </p:sp>
    </p:spTree>
    <p:extLst>
      <p:ext uri="{BB962C8B-B14F-4D97-AF65-F5344CB8AC3E}">
        <p14:creationId xmlns:p14="http://schemas.microsoft.com/office/powerpoint/2010/main" val="1933146401"/>
      </p:ext>
    </p:extLst>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t>2018/6/6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t>‹#›</a:t>
            </a:fld>
            <a:endParaRPr lang="zh-CN" altLang="en-US"/>
          </a:p>
        </p:txBody>
      </p:sp>
    </p:spTree>
    <p:extLst>
      <p:ext uri="{BB962C8B-B14F-4D97-AF65-F5344CB8AC3E}">
        <p14:creationId xmlns:p14="http://schemas.microsoft.com/office/powerpoint/2010/main" val="1289548145"/>
      </p:ext>
    </p:extLst>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459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Lst>
  <p:transition spd="slow">
    <p:push/>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25404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4992" y="472318"/>
            <a:ext cx="6524173" cy="6355291"/>
          </a:xfrm>
          <a:prstGeom prst="rect">
            <a:avLst/>
          </a:prstGeom>
        </p:spPr>
      </p:pic>
      <p:sp>
        <p:nvSpPr>
          <p:cNvPr id="12" name="文本框 11"/>
          <p:cNvSpPr txBox="1"/>
          <p:nvPr/>
        </p:nvSpPr>
        <p:spPr>
          <a:xfrm>
            <a:off x="1095093" y="2726633"/>
            <a:ext cx="9944668" cy="923330"/>
          </a:xfrm>
          <a:prstGeom prst="rect">
            <a:avLst/>
          </a:prstGeom>
          <a:noFill/>
        </p:spPr>
        <p:txBody>
          <a:bodyPr wrap="square" rtlCol="0">
            <a:spAutoFit/>
          </a:bodyPr>
          <a:lstStyle/>
          <a:p>
            <a:pPr algn="ctr"/>
            <a:r>
              <a:rPr lang="zh-CN" altLang="en-US" sz="5400" dirty="0" smtClean="0">
                <a:solidFill>
                  <a:schemeClr val="bg1"/>
                </a:solidFill>
                <a:cs typeface="+mn-ea"/>
                <a:sym typeface="+mn-lt"/>
              </a:rPr>
              <a:t>公司介绍</a:t>
            </a:r>
            <a:r>
              <a:rPr lang="en-US" altLang="zh-CN" sz="5400" dirty="0" smtClean="0">
                <a:solidFill>
                  <a:schemeClr val="bg1"/>
                </a:solidFill>
                <a:cs typeface="+mn-ea"/>
                <a:sym typeface="+mn-lt"/>
              </a:rPr>
              <a:t>/</a:t>
            </a:r>
            <a:r>
              <a:rPr lang="zh-CN" altLang="en-US" sz="5400" dirty="0" smtClean="0">
                <a:solidFill>
                  <a:schemeClr val="bg1"/>
                </a:solidFill>
                <a:cs typeface="+mn-ea"/>
                <a:sym typeface="+mn-lt"/>
              </a:rPr>
              <a:t>企业宣传</a:t>
            </a:r>
            <a:endParaRPr lang="zh-CN" altLang="en-US" sz="5400" dirty="0">
              <a:solidFill>
                <a:schemeClr val="bg1"/>
              </a:solidFill>
              <a:cs typeface="+mn-ea"/>
              <a:sym typeface="+mn-lt"/>
            </a:endParaRPr>
          </a:p>
        </p:txBody>
      </p:sp>
      <p:sp>
        <p:nvSpPr>
          <p:cNvPr id="168" name="文本框 167"/>
          <p:cNvSpPr txBox="1"/>
          <p:nvPr/>
        </p:nvSpPr>
        <p:spPr>
          <a:xfrm>
            <a:off x="1793675" y="3703324"/>
            <a:ext cx="8547504"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COMPANY INTRODUCTION/ENTERPRISE PROFILE</a:t>
            </a:r>
            <a:endParaRPr lang="zh-CN" altLang="en-US" sz="2000" dirty="0">
              <a:solidFill>
                <a:schemeClr val="bg1"/>
              </a:solidFill>
              <a:cs typeface="+mn-ea"/>
              <a:sym typeface="+mn-lt"/>
            </a:endParaRPr>
          </a:p>
        </p:txBody>
      </p:sp>
      <p:sp>
        <p:nvSpPr>
          <p:cNvPr id="6" name="文本框 5"/>
          <p:cNvSpPr txBox="1"/>
          <p:nvPr/>
        </p:nvSpPr>
        <p:spPr>
          <a:xfrm>
            <a:off x="4438794" y="4962653"/>
            <a:ext cx="3257266" cy="584775"/>
          </a:xfrm>
          <a:prstGeom prst="rect">
            <a:avLst/>
          </a:prstGeom>
          <a:noFill/>
        </p:spPr>
        <p:txBody>
          <a:bodyPr wrap="square" rtlCol="0">
            <a:spAutoFit/>
          </a:bodyPr>
          <a:lstStyle/>
          <a:p>
            <a:pPr algn="ctr"/>
            <a:r>
              <a:rPr lang="en-US" altLang="zh-CN" sz="3200" dirty="0" smtClean="0">
                <a:solidFill>
                  <a:schemeClr val="bg1"/>
                </a:solidFill>
                <a:cs typeface="+mn-ea"/>
                <a:sym typeface="+mn-lt"/>
              </a:rPr>
              <a:t>PLACED LOGO</a:t>
            </a:r>
            <a:endParaRPr lang="zh-CN" altLang="en-US" sz="3200" dirty="0">
              <a:solidFill>
                <a:schemeClr val="bg1"/>
              </a:solidFill>
              <a:cs typeface="+mn-ea"/>
              <a:sym typeface="+mn-lt"/>
            </a:endParaRPr>
          </a:p>
        </p:txBody>
      </p:sp>
      <p:cxnSp>
        <p:nvCxnSpPr>
          <p:cNvPr id="7" name="直接连接符 6"/>
          <p:cNvCxnSpPr/>
          <p:nvPr/>
        </p:nvCxnSpPr>
        <p:spPr>
          <a:xfrm>
            <a:off x="1822248" y="4253705"/>
            <a:ext cx="8547504" cy="0"/>
          </a:xfrm>
          <a:prstGeom prst="line">
            <a:avLst/>
          </a:prstGeom>
          <a:ln>
            <a:gradFill>
              <a:gsLst>
                <a:gs pos="0">
                  <a:schemeClr val="bg1">
                    <a:alpha val="0"/>
                  </a:schemeClr>
                </a:gs>
                <a:gs pos="5000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6908886"/>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750"/>
                                        <p:tgtEl>
                                          <p:spTgt spid="168"/>
                                        </p:tgtEl>
                                      </p:cBhvr>
                                    </p:animEffect>
                                  </p:childTnLst>
                                </p:cTn>
                              </p:par>
                            </p:childTnLst>
                          </p:cTn>
                        </p:par>
                        <p:par>
                          <p:cTn id="18" fill="hold">
                            <p:stCondLst>
                              <p:cond delay="3750"/>
                            </p:stCondLst>
                            <p:childTnLst>
                              <p:par>
                                <p:cTn id="19" presetID="16" presetClass="entr" presetSubtype="37"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500"/>
                                        <p:tgtEl>
                                          <p:spTgt spid="7"/>
                                        </p:tgtEl>
                                      </p:cBhvr>
                                    </p:animEffect>
                                  </p:childTnLst>
                                </p:cTn>
                              </p:par>
                            </p:childTnLst>
                          </p:cTn>
                        </p:par>
                        <p:par>
                          <p:cTn id="22" fill="hold">
                            <p:stCondLst>
                              <p:cond delay="425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8"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企业使命</a:t>
            </a:r>
          </a:p>
        </p:txBody>
      </p:sp>
      <p:sp>
        <p:nvSpPr>
          <p:cNvPr id="3" name="文本框 2"/>
          <p:cNvSpPr txBox="1"/>
          <p:nvPr/>
        </p:nvSpPr>
        <p:spPr>
          <a:xfrm>
            <a:off x="1536904" y="1962709"/>
            <a:ext cx="4872533" cy="769441"/>
          </a:xfrm>
          <a:prstGeom prst="rect">
            <a:avLst/>
          </a:prstGeom>
          <a:noFill/>
          <a:effectLst/>
        </p:spPr>
        <p:txBody>
          <a:bodyPr wrap="square" rtlCol="0">
            <a:spAutoFit/>
          </a:bodyPr>
          <a:lstStyle/>
          <a:p>
            <a:r>
              <a:rPr lang="zh-CN" altLang="en-US" sz="4400" b="1" dirty="0" smtClean="0">
                <a:solidFill>
                  <a:schemeClr val="accent1"/>
                </a:solidFill>
                <a:cs typeface="+mn-ea"/>
                <a:sym typeface="+mn-lt"/>
              </a:rPr>
              <a:t>在此输入小标题</a:t>
            </a:r>
            <a:endParaRPr lang="zh-CN" altLang="en-US" sz="1400" b="1" dirty="0">
              <a:solidFill>
                <a:schemeClr val="accent1"/>
              </a:solidFill>
              <a:cs typeface="+mn-ea"/>
              <a:sym typeface="+mn-lt"/>
            </a:endParaRPr>
          </a:p>
        </p:txBody>
      </p:sp>
      <p:cxnSp>
        <p:nvCxnSpPr>
          <p:cNvPr id="4" name="直接连接符 3"/>
          <p:cNvCxnSpPr/>
          <p:nvPr/>
        </p:nvCxnSpPr>
        <p:spPr>
          <a:xfrm>
            <a:off x="422031" y="2915479"/>
            <a:ext cx="11303243" cy="0"/>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513007" y="3410889"/>
            <a:ext cx="7005790" cy="753220"/>
          </a:xfrm>
          <a:prstGeom prst="rect">
            <a:avLst/>
          </a:prstGeom>
          <a:noFill/>
          <a:effectLst/>
        </p:spPr>
        <p:txBody>
          <a:bodyPr wrap="square" rtlCol="0">
            <a:spAutoFit/>
          </a:bodyPr>
          <a:lstStyle/>
          <a:p>
            <a:pPr>
              <a:lnSpc>
                <a:spcPct val="125000"/>
              </a:lnSpc>
            </a:pPr>
            <a:r>
              <a:rPr lang="zh-CN" altLang="en-US" dirty="0">
                <a:cs typeface="+mn-ea"/>
                <a:sym typeface="+mn-lt"/>
              </a:rPr>
              <a:t>点击此处输入关于此小标题、版块的文字描述内容或者相关数据及分析</a:t>
            </a:r>
          </a:p>
        </p:txBody>
      </p:sp>
      <p:sp>
        <p:nvSpPr>
          <p:cNvPr id="6" name="文本框 5"/>
          <p:cNvSpPr txBox="1"/>
          <p:nvPr/>
        </p:nvSpPr>
        <p:spPr>
          <a:xfrm>
            <a:off x="4513007" y="4327607"/>
            <a:ext cx="7005790" cy="826637"/>
          </a:xfrm>
          <a:prstGeom prst="rect">
            <a:avLst/>
          </a:prstGeom>
          <a:noFill/>
          <a:effectLst/>
        </p:spPr>
        <p:txBody>
          <a:bodyPr wrap="square" rtlCol="0">
            <a:spAutoFit/>
          </a:bodyPr>
          <a:lstStyle/>
          <a:p>
            <a:pPr>
              <a:lnSpc>
                <a:spcPct val="125000"/>
              </a:lnSpc>
            </a:pPr>
            <a:r>
              <a:rPr lang="zh-CN" altLang="en-US" sz="2000" b="1" dirty="0">
                <a:solidFill>
                  <a:schemeClr val="accent1"/>
                </a:solidFill>
                <a:cs typeface="+mn-ea"/>
                <a:sym typeface="+mn-lt"/>
              </a:rPr>
              <a:t>点击此处输入关于此小标题、版块的文字描述内容或者相关数据及分析</a:t>
            </a:r>
          </a:p>
        </p:txBody>
      </p:sp>
      <p:sp>
        <p:nvSpPr>
          <p:cNvPr id="7" name="文本框 6"/>
          <p:cNvSpPr txBox="1"/>
          <p:nvPr/>
        </p:nvSpPr>
        <p:spPr>
          <a:xfrm>
            <a:off x="4513007" y="5447484"/>
            <a:ext cx="7005790" cy="753220"/>
          </a:xfrm>
          <a:prstGeom prst="rect">
            <a:avLst/>
          </a:prstGeom>
          <a:noFill/>
          <a:effectLst/>
        </p:spPr>
        <p:txBody>
          <a:bodyPr wrap="square" rtlCol="0">
            <a:spAutoFit/>
          </a:bodyPr>
          <a:lstStyle/>
          <a:p>
            <a:pPr>
              <a:lnSpc>
                <a:spcPct val="125000"/>
              </a:lnSpc>
            </a:pPr>
            <a:r>
              <a:rPr lang="zh-CN" altLang="en-US" dirty="0">
                <a:cs typeface="+mn-ea"/>
                <a:sym typeface="+mn-lt"/>
              </a:rPr>
              <a:t>点击此处输入关于此小标题、版块的文字描述内容或者相关数据及分析</a:t>
            </a: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91584" y="1962709"/>
            <a:ext cx="996185" cy="769441"/>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73186" y="3459922"/>
            <a:ext cx="3540741" cy="2772392"/>
          </a:xfrm>
          <a:prstGeom prst="rect">
            <a:avLst/>
          </a:prstGeom>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023703" y="1962709"/>
            <a:ext cx="1059166" cy="769441"/>
          </a:xfrm>
          <a:prstGeom prst="rect">
            <a:avLst/>
          </a:prstGeom>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0218803" y="1962709"/>
            <a:ext cx="982634" cy="769441"/>
          </a:xfrm>
          <a:prstGeom prst="rect">
            <a:avLst/>
          </a:prstGeom>
        </p:spPr>
      </p:pic>
      <p:pic>
        <p:nvPicPr>
          <p:cNvPr id="12" name="图片 11"/>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697832" y="1961097"/>
            <a:ext cx="1057818" cy="771053"/>
          </a:xfrm>
          <a:prstGeom prst="rect">
            <a:avLst/>
          </a:prstGeom>
        </p:spPr>
      </p:pic>
    </p:spTree>
    <p:extLst>
      <p:ext uri="{BB962C8B-B14F-4D97-AF65-F5344CB8AC3E}">
        <p14:creationId xmlns:p14="http://schemas.microsoft.com/office/powerpoint/2010/main" val="374933682"/>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000"/>
                                        <p:tgtEl>
                                          <p:spTgt spid="3"/>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1000"/>
                                        <p:tgtEl>
                                          <p:spTgt spid="4"/>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ssolv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iterate type="lt">
                                    <p:tmPct val="5000"/>
                                  </p:iterate>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4250"/>
                            </p:stCondLst>
                            <p:childTnLst>
                              <p:par>
                                <p:cTn id="38" presetID="10" presetClass="entr" presetSubtype="0" fill="hold" grpId="0" nodeType="afterEffect">
                                  <p:stCondLst>
                                    <p:cond delay="0"/>
                                  </p:stCondLst>
                                  <p:iterate type="lt">
                                    <p:tmPct val="5000"/>
                                  </p:iterate>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par>
                          <p:cTn id="41" fill="hold">
                            <p:stCondLst>
                              <p:cond delay="5500"/>
                            </p:stCondLst>
                            <p:childTnLst>
                              <p:par>
                                <p:cTn id="42" presetID="10" presetClass="entr" presetSubtype="0" fill="hold" grpId="0" nodeType="afterEffect">
                                  <p:stCondLst>
                                    <p:cond delay="0"/>
                                  </p:stCondLst>
                                  <p:iterate type="lt">
                                    <p:tmPct val="5000"/>
                                  </p:iterate>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经营方针</a:t>
            </a:r>
          </a:p>
        </p:txBody>
      </p:sp>
      <p:sp>
        <p:nvSpPr>
          <p:cNvPr id="3" name="Text Box 6"/>
          <p:cNvSpPr txBox="1">
            <a:spLocks noChangeArrowheads="1"/>
          </p:cNvSpPr>
          <p:nvPr/>
        </p:nvSpPr>
        <p:spPr bwMode="auto">
          <a:xfrm>
            <a:off x="388574" y="1824850"/>
            <a:ext cx="3808672" cy="411678"/>
          </a:xfrm>
          <a:prstGeom prst="rect">
            <a:avLst/>
          </a:prstGeom>
          <a:solidFill>
            <a:schemeClr val="accent1"/>
          </a:solidFill>
          <a:ln>
            <a:noFill/>
          </a:ln>
          <a:extLst/>
        </p:spPr>
        <p:txBody>
          <a:bodyPr wrap="square" anchor="ctr" anchorCtr="0">
            <a:no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400" b="1" dirty="0" smtClean="0">
                <a:solidFill>
                  <a:schemeClr val="bg1"/>
                </a:solidFill>
                <a:latin typeface="+mn-lt"/>
                <a:ea typeface="+mn-ea"/>
                <a:cs typeface="+mn-ea"/>
                <a:sym typeface="+mn-lt"/>
              </a:rPr>
              <a:t>在此输入小标题</a:t>
            </a:r>
            <a:endParaRPr lang="en-US" altLang="zh-CN" sz="2400" b="1" dirty="0">
              <a:solidFill>
                <a:schemeClr val="bg1"/>
              </a:solidFill>
              <a:latin typeface="+mn-lt"/>
              <a:ea typeface="+mn-ea"/>
              <a:cs typeface="+mn-ea"/>
              <a:sym typeface="+mn-lt"/>
            </a:endParaRPr>
          </a:p>
        </p:txBody>
      </p:sp>
      <p:sp>
        <p:nvSpPr>
          <p:cNvPr id="4" name="菱形 3"/>
          <p:cNvSpPr/>
          <p:nvPr/>
        </p:nvSpPr>
        <p:spPr>
          <a:xfrm>
            <a:off x="6443227" y="1730459"/>
            <a:ext cx="3678237" cy="3678238"/>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5" name="任意多边形 4"/>
          <p:cNvSpPr>
            <a:spLocks/>
          </p:cNvSpPr>
          <p:nvPr/>
        </p:nvSpPr>
        <p:spPr bwMode="auto">
          <a:xfrm>
            <a:off x="6665477" y="2095584"/>
            <a:ext cx="1435100" cy="1435100"/>
          </a:xfrm>
          <a:custGeom>
            <a:avLst/>
            <a:gdLst>
              <a:gd name="T0" fmla="*/ 0 w 1584960"/>
              <a:gd name="T1" fmla="*/ 216465 h 1584960"/>
              <a:gd name="T2" fmla="*/ 216465 w 1584960"/>
              <a:gd name="T3" fmla="*/ 0 h 1584960"/>
              <a:gd name="T4" fmla="*/ 1082301 w 1584960"/>
              <a:gd name="T5" fmla="*/ 0 h 1584960"/>
              <a:gd name="T6" fmla="*/ 1298766 w 1584960"/>
              <a:gd name="T7" fmla="*/ 216465 h 1584960"/>
              <a:gd name="T8" fmla="*/ 1298766 w 1584960"/>
              <a:gd name="T9" fmla="*/ 1082301 h 1584960"/>
              <a:gd name="T10" fmla="*/ 1082301 w 1584960"/>
              <a:gd name="T11" fmla="*/ 1298766 h 1584960"/>
              <a:gd name="T12" fmla="*/ 216465 w 1584960"/>
              <a:gd name="T13" fmla="*/ 1298766 h 1584960"/>
              <a:gd name="T14" fmla="*/ 0 w 1584960"/>
              <a:gd name="T15" fmla="*/ 1082301 h 1584960"/>
              <a:gd name="T16" fmla="*/ 0 w 1584960"/>
              <a:gd name="T17" fmla="*/ 216465 h 15849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4960"/>
              <a:gd name="T28" fmla="*/ 0 h 1584960"/>
              <a:gd name="T29" fmla="*/ 1584960 w 1584960"/>
              <a:gd name="T30" fmla="*/ 1584960 h 15849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solidFill>
            <a:schemeClr val="accent1"/>
          </a:solidFill>
          <a:ln>
            <a:noFill/>
          </a:ln>
          <a:extLst/>
        </p:spPr>
        <p:txBody>
          <a:bodyPr anchor="ctr"/>
          <a:lstStyle/>
          <a:p>
            <a:pPr algn="ctr"/>
            <a:r>
              <a:rPr lang="zh-CN" altLang="en-US" dirty="0" smtClean="0">
                <a:solidFill>
                  <a:schemeClr val="bg1"/>
                </a:solidFill>
                <a:cs typeface="+mn-ea"/>
                <a:sym typeface="+mn-lt"/>
              </a:rPr>
              <a:t>项目</a:t>
            </a:r>
            <a:r>
              <a:rPr lang="en-US" altLang="zh-CN" dirty="0" smtClean="0">
                <a:solidFill>
                  <a:schemeClr val="bg1"/>
                </a:solidFill>
                <a:cs typeface="+mn-ea"/>
                <a:sym typeface="+mn-lt"/>
              </a:rPr>
              <a:t>A</a:t>
            </a:r>
            <a:endParaRPr lang="en-US" altLang="zh-CN" dirty="0">
              <a:solidFill>
                <a:schemeClr val="bg1"/>
              </a:solidFill>
              <a:cs typeface="+mn-ea"/>
              <a:sym typeface="+mn-lt"/>
            </a:endParaRPr>
          </a:p>
        </p:txBody>
      </p:sp>
      <p:sp>
        <p:nvSpPr>
          <p:cNvPr id="6" name="任意多边形 5"/>
          <p:cNvSpPr>
            <a:spLocks/>
          </p:cNvSpPr>
          <p:nvPr/>
        </p:nvSpPr>
        <p:spPr bwMode="auto">
          <a:xfrm>
            <a:off x="8372039" y="2095584"/>
            <a:ext cx="1435100" cy="1435100"/>
          </a:xfrm>
          <a:custGeom>
            <a:avLst/>
            <a:gdLst>
              <a:gd name="T0" fmla="*/ 0 w 1584960"/>
              <a:gd name="T1" fmla="*/ 216465 h 1584960"/>
              <a:gd name="T2" fmla="*/ 216465 w 1584960"/>
              <a:gd name="T3" fmla="*/ 0 h 1584960"/>
              <a:gd name="T4" fmla="*/ 1082301 w 1584960"/>
              <a:gd name="T5" fmla="*/ 0 h 1584960"/>
              <a:gd name="T6" fmla="*/ 1298766 w 1584960"/>
              <a:gd name="T7" fmla="*/ 216465 h 1584960"/>
              <a:gd name="T8" fmla="*/ 1298766 w 1584960"/>
              <a:gd name="T9" fmla="*/ 1082301 h 1584960"/>
              <a:gd name="T10" fmla="*/ 1082301 w 1584960"/>
              <a:gd name="T11" fmla="*/ 1298766 h 1584960"/>
              <a:gd name="T12" fmla="*/ 216465 w 1584960"/>
              <a:gd name="T13" fmla="*/ 1298766 h 1584960"/>
              <a:gd name="T14" fmla="*/ 0 w 1584960"/>
              <a:gd name="T15" fmla="*/ 1082301 h 1584960"/>
              <a:gd name="T16" fmla="*/ 0 w 1584960"/>
              <a:gd name="T17" fmla="*/ 216465 h 15849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4960"/>
              <a:gd name="T28" fmla="*/ 0 h 1584960"/>
              <a:gd name="T29" fmla="*/ 1584960 w 1584960"/>
              <a:gd name="T30" fmla="*/ 1584960 h 15849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solidFill>
            <a:schemeClr val="accent2"/>
          </a:solidFill>
          <a:ln>
            <a:noFill/>
          </a:ln>
          <a:extLst/>
        </p:spPr>
        <p:txBody>
          <a:bodyPr anchor="ctr"/>
          <a:lstStyle/>
          <a:p>
            <a:pPr algn="ctr"/>
            <a:r>
              <a:rPr lang="zh-CN" altLang="en-US" dirty="0" smtClean="0">
                <a:solidFill>
                  <a:schemeClr val="bg1"/>
                </a:solidFill>
                <a:cs typeface="+mn-ea"/>
                <a:sym typeface="+mn-lt"/>
              </a:rPr>
              <a:t>项目</a:t>
            </a:r>
            <a:r>
              <a:rPr lang="en-US" altLang="zh-CN" dirty="0" smtClean="0">
                <a:solidFill>
                  <a:schemeClr val="bg1"/>
                </a:solidFill>
                <a:cs typeface="+mn-ea"/>
                <a:sym typeface="+mn-lt"/>
              </a:rPr>
              <a:t>B</a:t>
            </a:r>
            <a:endParaRPr lang="en-US" altLang="zh-CN" dirty="0">
              <a:solidFill>
                <a:schemeClr val="bg1"/>
              </a:solidFill>
              <a:cs typeface="+mn-ea"/>
              <a:sym typeface="+mn-lt"/>
            </a:endParaRPr>
          </a:p>
        </p:txBody>
      </p:sp>
      <p:sp>
        <p:nvSpPr>
          <p:cNvPr id="7" name="任意多边形 6"/>
          <p:cNvSpPr>
            <a:spLocks/>
          </p:cNvSpPr>
          <p:nvPr/>
        </p:nvSpPr>
        <p:spPr bwMode="auto">
          <a:xfrm>
            <a:off x="6665477" y="3802147"/>
            <a:ext cx="1435100" cy="1435100"/>
          </a:xfrm>
          <a:custGeom>
            <a:avLst/>
            <a:gdLst>
              <a:gd name="T0" fmla="*/ 0 w 1584960"/>
              <a:gd name="T1" fmla="*/ 216465 h 1584960"/>
              <a:gd name="T2" fmla="*/ 216465 w 1584960"/>
              <a:gd name="T3" fmla="*/ 0 h 1584960"/>
              <a:gd name="T4" fmla="*/ 1082301 w 1584960"/>
              <a:gd name="T5" fmla="*/ 0 h 1584960"/>
              <a:gd name="T6" fmla="*/ 1298766 w 1584960"/>
              <a:gd name="T7" fmla="*/ 216465 h 1584960"/>
              <a:gd name="T8" fmla="*/ 1298766 w 1584960"/>
              <a:gd name="T9" fmla="*/ 1082301 h 1584960"/>
              <a:gd name="T10" fmla="*/ 1082301 w 1584960"/>
              <a:gd name="T11" fmla="*/ 1298766 h 1584960"/>
              <a:gd name="T12" fmla="*/ 216465 w 1584960"/>
              <a:gd name="T13" fmla="*/ 1298766 h 1584960"/>
              <a:gd name="T14" fmla="*/ 0 w 1584960"/>
              <a:gd name="T15" fmla="*/ 1082301 h 1584960"/>
              <a:gd name="T16" fmla="*/ 0 w 1584960"/>
              <a:gd name="T17" fmla="*/ 216465 h 15849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4960"/>
              <a:gd name="T28" fmla="*/ 0 h 1584960"/>
              <a:gd name="T29" fmla="*/ 1584960 w 1584960"/>
              <a:gd name="T30" fmla="*/ 1584960 h 15849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solidFill>
            <a:schemeClr val="accent1"/>
          </a:solidFill>
          <a:ln>
            <a:noFill/>
          </a:ln>
          <a:extLst/>
        </p:spPr>
        <p:txBody>
          <a:bodyPr anchor="ctr"/>
          <a:lstStyle/>
          <a:p>
            <a:pPr algn="ctr"/>
            <a:r>
              <a:rPr lang="zh-CN" altLang="en-US" dirty="0" smtClean="0">
                <a:solidFill>
                  <a:schemeClr val="bg1"/>
                </a:solidFill>
                <a:cs typeface="+mn-ea"/>
                <a:sym typeface="+mn-lt"/>
              </a:rPr>
              <a:t>项目</a:t>
            </a:r>
            <a:r>
              <a:rPr lang="en-US" altLang="zh-CN" dirty="0" smtClean="0">
                <a:solidFill>
                  <a:schemeClr val="bg1"/>
                </a:solidFill>
                <a:cs typeface="+mn-ea"/>
                <a:sym typeface="+mn-lt"/>
              </a:rPr>
              <a:t>C</a:t>
            </a:r>
            <a:endParaRPr lang="en-US" altLang="zh-CN" dirty="0">
              <a:solidFill>
                <a:schemeClr val="bg1"/>
              </a:solidFill>
              <a:cs typeface="+mn-ea"/>
              <a:sym typeface="+mn-lt"/>
            </a:endParaRPr>
          </a:p>
        </p:txBody>
      </p:sp>
      <p:sp>
        <p:nvSpPr>
          <p:cNvPr id="8" name="任意多边形 7"/>
          <p:cNvSpPr>
            <a:spLocks/>
          </p:cNvSpPr>
          <p:nvPr/>
        </p:nvSpPr>
        <p:spPr bwMode="auto">
          <a:xfrm>
            <a:off x="8372039" y="3802147"/>
            <a:ext cx="1435100" cy="1435100"/>
          </a:xfrm>
          <a:custGeom>
            <a:avLst/>
            <a:gdLst>
              <a:gd name="T0" fmla="*/ 0 w 1584960"/>
              <a:gd name="T1" fmla="*/ 216465 h 1584960"/>
              <a:gd name="T2" fmla="*/ 216465 w 1584960"/>
              <a:gd name="T3" fmla="*/ 0 h 1584960"/>
              <a:gd name="T4" fmla="*/ 1082301 w 1584960"/>
              <a:gd name="T5" fmla="*/ 0 h 1584960"/>
              <a:gd name="T6" fmla="*/ 1298766 w 1584960"/>
              <a:gd name="T7" fmla="*/ 216465 h 1584960"/>
              <a:gd name="T8" fmla="*/ 1298766 w 1584960"/>
              <a:gd name="T9" fmla="*/ 1082301 h 1584960"/>
              <a:gd name="T10" fmla="*/ 1082301 w 1584960"/>
              <a:gd name="T11" fmla="*/ 1298766 h 1584960"/>
              <a:gd name="T12" fmla="*/ 216465 w 1584960"/>
              <a:gd name="T13" fmla="*/ 1298766 h 1584960"/>
              <a:gd name="T14" fmla="*/ 0 w 1584960"/>
              <a:gd name="T15" fmla="*/ 1082301 h 1584960"/>
              <a:gd name="T16" fmla="*/ 0 w 1584960"/>
              <a:gd name="T17" fmla="*/ 216465 h 15849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4960"/>
              <a:gd name="T28" fmla="*/ 0 h 1584960"/>
              <a:gd name="T29" fmla="*/ 1584960 w 1584960"/>
              <a:gd name="T30" fmla="*/ 1584960 h 15849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solidFill>
            <a:schemeClr val="accent2"/>
          </a:solidFill>
          <a:ln>
            <a:noFill/>
          </a:ln>
          <a:extLst/>
        </p:spPr>
        <p:txBody>
          <a:bodyPr anchor="ctr"/>
          <a:lstStyle/>
          <a:p>
            <a:pPr algn="ctr"/>
            <a:r>
              <a:rPr lang="zh-CN" altLang="en-US" dirty="0" smtClean="0">
                <a:solidFill>
                  <a:schemeClr val="bg1"/>
                </a:solidFill>
                <a:cs typeface="+mn-ea"/>
                <a:sym typeface="+mn-lt"/>
              </a:rPr>
              <a:t>项目</a:t>
            </a:r>
            <a:r>
              <a:rPr lang="en-US" altLang="zh-CN" dirty="0" smtClean="0">
                <a:solidFill>
                  <a:schemeClr val="bg1"/>
                </a:solidFill>
                <a:cs typeface="+mn-ea"/>
                <a:sym typeface="+mn-lt"/>
              </a:rPr>
              <a:t>D</a:t>
            </a:r>
            <a:endParaRPr lang="en-US" altLang="zh-CN" dirty="0">
              <a:solidFill>
                <a:schemeClr val="bg1"/>
              </a:solidFill>
              <a:cs typeface="+mn-ea"/>
              <a:sym typeface="+mn-lt"/>
            </a:endParaRPr>
          </a:p>
        </p:txBody>
      </p:sp>
      <p:sp>
        <p:nvSpPr>
          <p:cNvPr id="9" name="矩形 8"/>
          <p:cNvSpPr>
            <a:spLocks noChangeArrowheads="1"/>
          </p:cNvSpPr>
          <p:nvPr/>
        </p:nvSpPr>
        <p:spPr bwMode="auto">
          <a:xfrm>
            <a:off x="4935700" y="2521183"/>
            <a:ext cx="156966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150000"/>
              </a:lnSpc>
            </a:pPr>
            <a:r>
              <a:rPr lang="zh-CN" altLang="en-US" dirty="0" smtClean="0">
                <a:solidFill>
                  <a:srgbClr val="000000"/>
                </a:solidFill>
                <a:cs typeface="+mn-ea"/>
                <a:sym typeface="+mn-lt"/>
              </a:rPr>
              <a:t>在此输入文字</a:t>
            </a:r>
            <a:endParaRPr lang="en-US" altLang="zh-CN" dirty="0">
              <a:solidFill>
                <a:srgbClr val="000000"/>
              </a:solidFill>
              <a:cs typeface="+mn-ea"/>
              <a:sym typeface="+mn-lt"/>
            </a:endParaRPr>
          </a:p>
        </p:txBody>
      </p:sp>
      <p:sp>
        <p:nvSpPr>
          <p:cNvPr id="10" name="矩形 9"/>
          <p:cNvSpPr>
            <a:spLocks noChangeArrowheads="1"/>
          </p:cNvSpPr>
          <p:nvPr/>
        </p:nvSpPr>
        <p:spPr bwMode="auto">
          <a:xfrm>
            <a:off x="9920295" y="2521183"/>
            <a:ext cx="156966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000000"/>
                </a:solidFill>
                <a:cs typeface="+mn-ea"/>
                <a:sym typeface="+mn-lt"/>
              </a:rPr>
              <a:t>在此输入文字</a:t>
            </a:r>
            <a:endParaRPr lang="en-US" altLang="zh-CN" dirty="0">
              <a:solidFill>
                <a:srgbClr val="000000"/>
              </a:solidFill>
              <a:cs typeface="+mn-ea"/>
              <a:sym typeface="+mn-lt"/>
            </a:endParaRPr>
          </a:p>
        </p:txBody>
      </p:sp>
      <p:sp>
        <p:nvSpPr>
          <p:cNvPr id="11" name="矩形 10"/>
          <p:cNvSpPr>
            <a:spLocks noChangeArrowheads="1"/>
          </p:cNvSpPr>
          <p:nvPr/>
        </p:nvSpPr>
        <p:spPr bwMode="auto">
          <a:xfrm>
            <a:off x="4935700" y="4249971"/>
            <a:ext cx="156966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150000"/>
              </a:lnSpc>
            </a:pPr>
            <a:r>
              <a:rPr lang="zh-CN" altLang="en-US" dirty="0">
                <a:solidFill>
                  <a:srgbClr val="000000"/>
                </a:solidFill>
                <a:cs typeface="+mn-ea"/>
                <a:sym typeface="+mn-lt"/>
              </a:rPr>
              <a:t>在此输入文字</a:t>
            </a:r>
            <a:endParaRPr lang="en-US" altLang="zh-CN" dirty="0">
              <a:solidFill>
                <a:srgbClr val="000000"/>
              </a:solidFill>
              <a:cs typeface="+mn-ea"/>
              <a:sym typeface="+mn-lt"/>
            </a:endParaRPr>
          </a:p>
        </p:txBody>
      </p:sp>
      <p:sp>
        <p:nvSpPr>
          <p:cNvPr id="12" name="矩形 11"/>
          <p:cNvSpPr>
            <a:spLocks noChangeArrowheads="1"/>
          </p:cNvSpPr>
          <p:nvPr/>
        </p:nvSpPr>
        <p:spPr bwMode="auto">
          <a:xfrm>
            <a:off x="9920295" y="4249971"/>
            <a:ext cx="1415772"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1600" dirty="0">
                <a:solidFill>
                  <a:srgbClr val="000000"/>
                </a:solidFill>
                <a:cs typeface="+mn-ea"/>
                <a:sym typeface="+mn-lt"/>
              </a:rPr>
              <a:t>在此输入文字</a:t>
            </a:r>
            <a:endParaRPr lang="en-US" altLang="zh-CN" sz="1600" dirty="0">
              <a:solidFill>
                <a:srgbClr val="000000"/>
              </a:solidFill>
              <a:cs typeface="+mn-ea"/>
              <a:sym typeface="+mn-lt"/>
            </a:endParaRPr>
          </a:p>
        </p:txBody>
      </p:sp>
      <p:sp>
        <p:nvSpPr>
          <p:cNvPr id="13" name="Text Box 6"/>
          <p:cNvSpPr txBox="1">
            <a:spLocks noChangeArrowheads="1"/>
          </p:cNvSpPr>
          <p:nvPr/>
        </p:nvSpPr>
        <p:spPr bwMode="auto">
          <a:xfrm>
            <a:off x="388574" y="2646403"/>
            <a:ext cx="3808672" cy="2477601"/>
          </a:xfrm>
          <a:prstGeom prst="rect">
            <a:avLst/>
          </a:prstGeom>
          <a:noFill/>
          <a:ln>
            <a:noFill/>
          </a:ln>
          <a:extLst/>
        </p:spPr>
        <p:txBody>
          <a:bodyPr wrap="square" lIns="0" rIns="0" anchor="ctr" anchorCtr="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spcAft>
                <a:spcPts val="1200"/>
              </a:spcAft>
            </a:pPr>
            <a:r>
              <a:rPr lang="zh-CN" altLang="en-US" dirty="0">
                <a:latin typeface="+mn-lt"/>
                <a:ea typeface="+mn-ea"/>
                <a:cs typeface="+mn-ea"/>
                <a:sym typeface="+mn-lt"/>
              </a:rPr>
              <a:t>在此输入关于此标题或图形的文字描述内容或者相关的数据分析内容</a:t>
            </a:r>
            <a:r>
              <a:rPr lang="zh-CN" altLang="en-US" dirty="0" smtClean="0">
                <a:latin typeface="+mn-lt"/>
                <a:ea typeface="+mn-ea"/>
                <a:cs typeface="+mn-ea"/>
                <a:sym typeface="+mn-lt"/>
              </a:rPr>
              <a:t>。</a:t>
            </a:r>
            <a:endParaRPr lang="en-US" altLang="zh-CN" dirty="0" smtClean="0">
              <a:latin typeface="+mn-lt"/>
              <a:ea typeface="+mn-ea"/>
              <a:cs typeface="+mn-ea"/>
              <a:sym typeface="+mn-lt"/>
            </a:endParaRPr>
          </a:p>
          <a:p>
            <a:pPr>
              <a:lnSpc>
                <a:spcPct val="125000"/>
              </a:lnSpc>
              <a:spcAft>
                <a:spcPts val="1200"/>
              </a:spcAft>
            </a:pPr>
            <a:r>
              <a:rPr lang="zh-CN" altLang="en-US" dirty="0">
                <a:latin typeface="+mn-lt"/>
                <a:ea typeface="+mn-ea"/>
                <a:cs typeface="+mn-ea"/>
                <a:sym typeface="+mn-lt"/>
              </a:rPr>
              <a:t>在此输入关于此标题或图形的文字描述内容或者相关的数据分析内容</a:t>
            </a:r>
            <a:r>
              <a:rPr lang="zh-CN" altLang="en-US" dirty="0" smtClean="0">
                <a:latin typeface="+mn-lt"/>
                <a:ea typeface="+mn-ea"/>
                <a:cs typeface="+mn-ea"/>
                <a:sym typeface="+mn-lt"/>
              </a:rPr>
              <a:t>。</a:t>
            </a:r>
            <a:endParaRPr lang="en-US" altLang="zh-CN" dirty="0" smtClean="0">
              <a:latin typeface="+mn-lt"/>
              <a:ea typeface="+mn-ea"/>
              <a:cs typeface="+mn-ea"/>
              <a:sym typeface="+mn-lt"/>
            </a:endParaRPr>
          </a:p>
          <a:p>
            <a:pPr>
              <a:lnSpc>
                <a:spcPct val="125000"/>
              </a:lnSpc>
              <a:spcAft>
                <a:spcPts val="1200"/>
              </a:spcAft>
            </a:pPr>
            <a:r>
              <a:rPr lang="zh-CN" altLang="en-US" dirty="0">
                <a:latin typeface="+mn-lt"/>
                <a:ea typeface="+mn-ea"/>
                <a:cs typeface="+mn-ea"/>
                <a:sym typeface="+mn-lt"/>
              </a:rPr>
              <a:t>在此输入关于此标题或图形的文字描述内容或者相关的数据分析内容。</a:t>
            </a:r>
          </a:p>
        </p:txBody>
      </p:sp>
    </p:spTree>
    <p:extLst>
      <p:ext uri="{BB962C8B-B14F-4D97-AF65-F5344CB8AC3E}">
        <p14:creationId xmlns:p14="http://schemas.microsoft.com/office/powerpoint/2010/main" val="1798681001"/>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5850"/>
                            </p:stCondLst>
                            <p:childTnLst>
                              <p:par>
                                <p:cTn id="13" presetID="31"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par>
                          <p:cTn id="19" fill="hold">
                            <p:stCondLst>
                              <p:cond delay="685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7350"/>
                            </p:stCondLst>
                            <p:childTnLst>
                              <p:par>
                                <p:cTn id="41" presetID="22" presetClass="entr" presetSubtype="2"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right)">
                                      <p:cBhvr>
                                        <p:cTn id="43" dur="500"/>
                                        <p:tgtEl>
                                          <p:spTgt spid="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par>
                          <p:cTn id="47" fill="hold">
                            <p:stCondLst>
                              <p:cond delay="7850"/>
                            </p:stCondLst>
                            <p:childTnLst>
                              <p:par>
                                <p:cTn id="48" presetID="22" presetClass="entr" presetSubtype="2"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经营理念</a:t>
            </a:r>
          </a:p>
        </p:txBody>
      </p:sp>
      <p:sp>
        <p:nvSpPr>
          <p:cNvPr id="3" name="矩形 2"/>
          <p:cNvSpPr/>
          <p:nvPr/>
        </p:nvSpPr>
        <p:spPr>
          <a:xfrm>
            <a:off x="8283145" y="4515586"/>
            <a:ext cx="1323109" cy="1323109"/>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cs typeface="+mn-ea"/>
                <a:sym typeface="+mn-lt"/>
              </a:rPr>
              <a:t>输入文字内容</a:t>
            </a:r>
          </a:p>
        </p:txBody>
      </p:sp>
      <p:sp>
        <p:nvSpPr>
          <p:cNvPr id="4" name="矩形 3"/>
          <p:cNvSpPr/>
          <p:nvPr/>
        </p:nvSpPr>
        <p:spPr>
          <a:xfrm>
            <a:off x="9606254" y="3192477"/>
            <a:ext cx="1323109" cy="132310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cs typeface="+mn-ea"/>
                <a:sym typeface="+mn-lt"/>
              </a:rPr>
              <a:t>输入文字内容</a:t>
            </a:r>
          </a:p>
        </p:txBody>
      </p:sp>
      <p:sp>
        <p:nvSpPr>
          <p:cNvPr id="5" name="矩形 4"/>
          <p:cNvSpPr/>
          <p:nvPr/>
        </p:nvSpPr>
        <p:spPr>
          <a:xfrm>
            <a:off x="5636927" y="3192477"/>
            <a:ext cx="1323109" cy="132310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cs typeface="+mn-ea"/>
                <a:sym typeface="+mn-lt"/>
              </a:rPr>
              <a:t>输入文字内容</a:t>
            </a:r>
          </a:p>
        </p:txBody>
      </p:sp>
      <p:sp>
        <p:nvSpPr>
          <p:cNvPr id="6" name="矩形 5"/>
          <p:cNvSpPr/>
          <p:nvPr/>
        </p:nvSpPr>
        <p:spPr>
          <a:xfrm>
            <a:off x="4313818" y="3192477"/>
            <a:ext cx="1323109" cy="132310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smtClean="0">
                <a:cs typeface="+mn-ea"/>
                <a:sym typeface="+mn-lt"/>
              </a:rPr>
              <a:t>输入文字内容</a:t>
            </a:r>
          </a:p>
        </p:txBody>
      </p:sp>
      <p:sp>
        <p:nvSpPr>
          <p:cNvPr id="7" name="矩形 6"/>
          <p:cNvSpPr/>
          <p:nvPr/>
        </p:nvSpPr>
        <p:spPr>
          <a:xfrm>
            <a:off x="8283145" y="1869368"/>
            <a:ext cx="1323109" cy="132310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cs typeface="+mn-ea"/>
                <a:sym typeface="+mn-lt"/>
              </a:rPr>
              <a:t>输入文字内容</a:t>
            </a:r>
          </a:p>
        </p:txBody>
      </p:sp>
      <p:sp>
        <p:nvSpPr>
          <p:cNvPr id="8" name="文本框 7"/>
          <p:cNvSpPr txBox="1"/>
          <p:nvPr/>
        </p:nvSpPr>
        <p:spPr>
          <a:xfrm>
            <a:off x="959371" y="1755503"/>
            <a:ext cx="7255846" cy="1200329"/>
          </a:xfrm>
          <a:prstGeom prst="rect">
            <a:avLst/>
          </a:prstGeom>
          <a:noFill/>
          <a:effectLst/>
        </p:spPr>
        <p:txBody>
          <a:bodyPr wrap="square" rtlCol="0">
            <a:spAutoFit/>
          </a:bodyPr>
          <a:lstStyle/>
          <a:p>
            <a:pPr algn="r">
              <a:lnSpc>
                <a:spcPct val="150000"/>
              </a:lnSpc>
              <a:spcBef>
                <a:spcPts val="600"/>
              </a:spcBef>
            </a:pPr>
            <a:r>
              <a:rPr lang="zh-CN" altLang="en-US" sz="2400" b="1" dirty="0" smtClean="0">
                <a:cs typeface="+mn-ea"/>
                <a:sym typeface="+mn-lt"/>
              </a:rPr>
              <a:t>在此输入小标题</a:t>
            </a:r>
            <a:endParaRPr lang="en-US" altLang="zh-CN" sz="2400" b="1" dirty="0" smtClean="0">
              <a:cs typeface="+mn-ea"/>
              <a:sym typeface="+mn-lt"/>
            </a:endParaRPr>
          </a:p>
          <a:p>
            <a:pPr algn="r"/>
            <a:r>
              <a:rPr lang="zh-CN" altLang="en-US" dirty="0">
                <a:cs typeface="+mn-ea"/>
                <a:sym typeface="+mn-lt"/>
              </a:rPr>
              <a:t>点击此处输入关于此小标题的文字描述内容和</a:t>
            </a:r>
            <a:r>
              <a:rPr lang="zh-CN" altLang="en-US" dirty="0" smtClean="0">
                <a:cs typeface="+mn-ea"/>
                <a:sym typeface="+mn-lt"/>
              </a:rPr>
              <a:t>数据分析；</a:t>
            </a:r>
            <a:r>
              <a:rPr lang="zh-CN" altLang="en-US" dirty="0">
                <a:cs typeface="+mn-ea"/>
                <a:sym typeface="+mn-lt"/>
              </a:rPr>
              <a:t>点击此处输入关于此小标题的文字描述内容和数据分析</a:t>
            </a:r>
            <a:r>
              <a:rPr lang="zh-CN" altLang="en-US" dirty="0" smtClean="0">
                <a:cs typeface="+mn-ea"/>
                <a:sym typeface="+mn-lt"/>
              </a:rPr>
              <a:t>；</a:t>
            </a:r>
            <a:endParaRPr lang="zh-CN" altLang="en-US" dirty="0">
              <a:cs typeface="+mn-ea"/>
              <a:sym typeface="+mn-lt"/>
            </a:endParaRPr>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960034" y="3196608"/>
            <a:ext cx="1323109" cy="1323109"/>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283144" y="3186969"/>
            <a:ext cx="1323109" cy="1328617"/>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960035" y="4515585"/>
            <a:ext cx="1323108" cy="1327241"/>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606254" y="1863859"/>
            <a:ext cx="1323108" cy="1328617"/>
          </a:xfrm>
          <a:prstGeom prst="rect">
            <a:avLst/>
          </a:prstGeom>
        </p:spPr>
      </p:pic>
      <p:pic>
        <p:nvPicPr>
          <p:cNvPr id="13" name="图片 12"/>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982570" y="3196608"/>
            <a:ext cx="1331247" cy="1318977"/>
          </a:xfrm>
          <a:prstGeom prst="rect">
            <a:avLst/>
          </a:prstGeom>
        </p:spPr>
      </p:pic>
      <p:pic>
        <p:nvPicPr>
          <p:cNvPr id="14" name="图片 13"/>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636924" y="4515585"/>
            <a:ext cx="1323108" cy="1317601"/>
          </a:xfrm>
          <a:prstGeom prst="rect">
            <a:avLst/>
          </a:prstGeom>
        </p:spPr>
      </p:pic>
    </p:spTree>
    <p:extLst>
      <p:ext uri="{BB962C8B-B14F-4D97-AF65-F5344CB8AC3E}">
        <p14:creationId xmlns:p14="http://schemas.microsoft.com/office/powerpoint/2010/main" val="4004170755"/>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3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par>
                                <p:cTn id="14" presetID="10" presetClass="entr" presetSubtype="0" fill="hold" nodeType="withEffect">
                                  <p:stCondLst>
                                    <p:cond delay="9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2000"/>
                                        <p:tgtEl>
                                          <p:spTgt spid="10"/>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2000"/>
                                        <p:tgtEl>
                                          <p:spTgt spid="3"/>
                                        </p:tgtEl>
                                      </p:cBhvr>
                                    </p:animEffect>
                                  </p:childTnLst>
                                </p:cTn>
                              </p:par>
                              <p:par>
                                <p:cTn id="20" presetID="10" presetClass="entr" presetSubtype="0" fill="hold" nodeType="withEffect">
                                  <p:stCondLst>
                                    <p:cond delay="1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0"/>
                                        <p:tgtEl>
                                          <p:spTgt spid="11"/>
                                        </p:tgtEl>
                                      </p:cBhvr>
                                    </p:animEffect>
                                  </p:childTnLst>
                                </p:cTn>
                              </p:par>
                              <p:par>
                                <p:cTn id="23" presetID="10" presetClass="entr" presetSubtype="0" fill="hold" nodeType="withEffect">
                                  <p:stCondLst>
                                    <p:cond delay="18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000"/>
                                        <p:tgtEl>
                                          <p:spTgt spid="9"/>
                                        </p:tgtEl>
                                      </p:cBhvr>
                                    </p:animEffect>
                                  </p:childTnLst>
                                </p:cTn>
                              </p:par>
                              <p:par>
                                <p:cTn id="26" presetID="10" presetClass="entr" presetSubtype="0" fill="hold" nodeType="withEffect">
                                  <p:stCondLst>
                                    <p:cond delay="21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2000"/>
                                        <p:tgtEl>
                                          <p:spTgt spid="14"/>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2000"/>
                                        <p:tgtEl>
                                          <p:spTgt spid="5"/>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2000"/>
                                        <p:tgtEl>
                                          <p:spTgt spid="6"/>
                                        </p:tgtEl>
                                      </p:cBhvr>
                                    </p:animEffect>
                                  </p:childTnLst>
                                </p:cTn>
                              </p:par>
                              <p:par>
                                <p:cTn id="35" presetID="10" presetClass="entr" presetSubtype="0" fill="hold" nodeType="withEffect">
                                  <p:stCondLst>
                                    <p:cond delay="30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000"/>
                                        <p:tgtEl>
                                          <p:spTgt spid="13"/>
                                        </p:tgtEl>
                                      </p:cBhvr>
                                    </p:animEffect>
                                  </p:childTnLst>
                                </p:cTn>
                              </p:par>
                            </p:childTnLst>
                          </p:cTn>
                        </p:par>
                        <p:par>
                          <p:cTn id="38" fill="hold">
                            <p:stCondLst>
                              <p:cond delay="5000"/>
                            </p:stCondLst>
                            <p:childTnLst>
                              <p:par>
                                <p:cTn id="39" presetID="10" presetClass="entr" presetSubtype="0" fill="hold" grpId="0" nodeType="afterEffect">
                                  <p:stCondLst>
                                    <p:cond delay="0"/>
                                  </p:stCondLst>
                                  <p:iterate type="lt">
                                    <p:tmPct val="10000"/>
                                  </p:iterate>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研发背景</a:t>
            </a:r>
          </a:p>
        </p:txBody>
      </p:sp>
      <p:sp>
        <p:nvSpPr>
          <p:cNvPr id="3" name="文本占位符 2"/>
          <p:cNvSpPr>
            <a:spLocks noGrp="1"/>
          </p:cNvSpPr>
          <p:nvPr>
            <p:ph type="body" sz="quarter" idx="11"/>
          </p:nvPr>
        </p:nvSpPr>
        <p:spPr/>
        <p:txBody>
          <a:bodyPr/>
          <a:lstStyle/>
          <a:p>
            <a:r>
              <a:rPr lang="zh-CN" altLang="en-US" dirty="0"/>
              <a:t>产品介绍</a:t>
            </a:r>
          </a:p>
        </p:txBody>
      </p:sp>
      <p:sp>
        <p:nvSpPr>
          <p:cNvPr id="4" name="文本占位符 3"/>
          <p:cNvSpPr>
            <a:spLocks noGrp="1"/>
          </p:cNvSpPr>
          <p:nvPr>
            <p:ph type="body" sz="quarter" idx="12"/>
          </p:nvPr>
        </p:nvSpPr>
        <p:spPr/>
        <p:txBody>
          <a:bodyPr/>
          <a:lstStyle/>
          <a:p>
            <a:r>
              <a:rPr lang="zh-CN" altLang="en-US" dirty="0"/>
              <a:t>服务介绍</a:t>
            </a:r>
          </a:p>
        </p:txBody>
      </p:sp>
      <p:sp>
        <p:nvSpPr>
          <p:cNvPr id="10" name="文本占位符 9"/>
          <p:cNvSpPr>
            <a:spLocks noGrp="1"/>
          </p:cNvSpPr>
          <p:nvPr>
            <p:ph type="body" sz="quarter" idx="13"/>
          </p:nvPr>
        </p:nvSpPr>
        <p:spPr/>
        <p:txBody>
          <a:bodyPr/>
          <a:lstStyle/>
          <a:p>
            <a:r>
              <a:rPr lang="zh-CN" altLang="en-US" dirty="0"/>
              <a:t>配套设施</a:t>
            </a:r>
          </a:p>
        </p:txBody>
      </p:sp>
      <p:sp>
        <p:nvSpPr>
          <p:cNvPr id="11" name="文本占位符 10"/>
          <p:cNvSpPr>
            <a:spLocks noGrp="1"/>
          </p:cNvSpPr>
          <p:nvPr>
            <p:ph type="body" sz="quarter" idx="14"/>
          </p:nvPr>
        </p:nvSpPr>
        <p:spPr/>
        <p:txBody>
          <a:bodyPr/>
          <a:lstStyle/>
          <a:p>
            <a:r>
              <a:rPr lang="zh-CN" altLang="en-US" dirty="0">
                <a:cs typeface="+mn-ea"/>
                <a:sym typeface="+mn-lt"/>
              </a:rPr>
              <a:t>产品服务</a:t>
            </a:r>
          </a:p>
        </p:txBody>
      </p:sp>
      <p:sp>
        <p:nvSpPr>
          <p:cNvPr id="12" name="文本占位符 11"/>
          <p:cNvSpPr>
            <a:spLocks noGrp="1"/>
          </p:cNvSpPr>
          <p:nvPr>
            <p:ph type="body" sz="quarter" idx="15"/>
          </p:nvPr>
        </p:nvSpPr>
        <p:spPr/>
        <p:txBody>
          <a:bodyPr/>
          <a:lstStyle/>
          <a:p>
            <a:r>
              <a:rPr lang="en-US" altLang="zh-CN" dirty="0">
                <a:latin typeface="+mn-ea"/>
                <a:cs typeface="+mn-ea"/>
                <a:sym typeface="+mn-lt"/>
              </a:rPr>
              <a:t>PRODUCT&amp;SERVICES</a:t>
            </a:r>
            <a:endParaRPr lang="zh-CN" altLang="en-US" dirty="0">
              <a:latin typeface="+mn-ea"/>
              <a:cs typeface="+mn-ea"/>
              <a:sym typeface="+mn-lt"/>
            </a:endParaRPr>
          </a:p>
        </p:txBody>
      </p:sp>
    </p:spTree>
    <p:extLst>
      <p:ext uri="{BB962C8B-B14F-4D97-AF65-F5344CB8AC3E}">
        <p14:creationId xmlns:p14="http://schemas.microsoft.com/office/powerpoint/2010/main" val="1104071199"/>
      </p:ext>
    </p:extLst>
  </p:cSld>
  <p:clrMapOvr>
    <a:masterClrMapping/>
  </p:clrMapOvr>
  <p:transition spd="slow" advTm="2000">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研发背景</a:t>
            </a:r>
          </a:p>
        </p:txBody>
      </p:sp>
      <p:grpSp>
        <p:nvGrpSpPr>
          <p:cNvPr id="3" name="组合 2"/>
          <p:cNvGrpSpPr/>
          <p:nvPr/>
        </p:nvGrpSpPr>
        <p:grpSpPr>
          <a:xfrm rot="18900000">
            <a:off x="6341627" y="3194641"/>
            <a:ext cx="1739387" cy="2029284"/>
            <a:chOff x="2333767" y="2374711"/>
            <a:chExt cx="1965278" cy="2292824"/>
          </a:xfrm>
          <a:solidFill>
            <a:schemeClr val="accent1"/>
          </a:solidFill>
          <a:effectLst/>
        </p:grpSpPr>
        <p:sp>
          <p:nvSpPr>
            <p:cNvPr id="4" name="矩形 3"/>
            <p:cNvSpPr/>
            <p:nvPr/>
          </p:nvSpPr>
          <p:spPr>
            <a:xfrm>
              <a:off x="2333767" y="2702257"/>
              <a:ext cx="1965278" cy="1965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smtClean="0">
                  <a:cs typeface="+mn-ea"/>
                  <a:sym typeface="+mn-lt"/>
                </a:rPr>
                <a:t>01</a:t>
              </a:r>
              <a:endParaRPr lang="zh-CN" altLang="en-US" sz="4800" dirty="0">
                <a:cs typeface="+mn-ea"/>
                <a:sym typeface="+mn-lt"/>
              </a:endParaRPr>
            </a:p>
          </p:txBody>
        </p:sp>
        <p:sp>
          <p:nvSpPr>
            <p:cNvPr id="5" name="等腰三角形 4"/>
            <p:cNvSpPr/>
            <p:nvPr/>
          </p:nvSpPr>
          <p:spPr>
            <a:xfrm>
              <a:off x="3070746" y="2374711"/>
              <a:ext cx="411617" cy="3548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cs typeface="+mn-ea"/>
                <a:sym typeface="+mn-lt"/>
              </a:endParaRPr>
            </a:p>
          </p:txBody>
        </p:sp>
      </p:grpSp>
      <p:grpSp>
        <p:nvGrpSpPr>
          <p:cNvPr id="6" name="组合 5"/>
          <p:cNvGrpSpPr/>
          <p:nvPr/>
        </p:nvGrpSpPr>
        <p:grpSpPr>
          <a:xfrm rot="2700000">
            <a:off x="7719863" y="2211719"/>
            <a:ext cx="1374935" cy="1604091"/>
            <a:chOff x="2333767" y="2374711"/>
            <a:chExt cx="1965278" cy="2292824"/>
          </a:xfrm>
          <a:solidFill>
            <a:schemeClr val="accent2"/>
          </a:solidFill>
          <a:effectLst/>
        </p:grpSpPr>
        <p:sp>
          <p:nvSpPr>
            <p:cNvPr id="7" name="矩形 6"/>
            <p:cNvSpPr/>
            <p:nvPr/>
          </p:nvSpPr>
          <p:spPr>
            <a:xfrm>
              <a:off x="2333767" y="2702257"/>
              <a:ext cx="1965278" cy="1965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cs typeface="+mn-ea"/>
                  <a:sym typeface="+mn-lt"/>
                </a:rPr>
                <a:t>02</a:t>
              </a:r>
              <a:endParaRPr lang="zh-CN" altLang="en-US" sz="3200" dirty="0">
                <a:cs typeface="+mn-ea"/>
                <a:sym typeface="+mn-lt"/>
              </a:endParaRPr>
            </a:p>
          </p:txBody>
        </p:sp>
        <p:sp>
          <p:nvSpPr>
            <p:cNvPr id="8" name="等腰三角形 7"/>
            <p:cNvSpPr/>
            <p:nvPr/>
          </p:nvSpPr>
          <p:spPr>
            <a:xfrm>
              <a:off x="3070746" y="2374711"/>
              <a:ext cx="411617" cy="3548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grpSp>
      <p:grpSp>
        <p:nvGrpSpPr>
          <p:cNvPr id="9" name="组合 8"/>
          <p:cNvGrpSpPr/>
          <p:nvPr/>
        </p:nvGrpSpPr>
        <p:grpSpPr>
          <a:xfrm rot="8100000">
            <a:off x="8628158" y="3509231"/>
            <a:ext cx="1083323" cy="1263877"/>
            <a:chOff x="2333766" y="2374711"/>
            <a:chExt cx="1965278" cy="2292824"/>
          </a:xfrm>
          <a:solidFill>
            <a:schemeClr val="accent3"/>
          </a:solidFill>
          <a:effectLst/>
        </p:grpSpPr>
        <p:sp>
          <p:nvSpPr>
            <p:cNvPr id="10" name="矩形 9"/>
            <p:cNvSpPr/>
            <p:nvPr/>
          </p:nvSpPr>
          <p:spPr>
            <a:xfrm rot="10800000">
              <a:off x="2333766" y="2702258"/>
              <a:ext cx="1965278" cy="1965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cs typeface="+mn-ea"/>
                  <a:sym typeface="+mn-lt"/>
                </a:rPr>
                <a:t>03</a:t>
              </a:r>
              <a:endParaRPr lang="zh-CN" altLang="en-US" sz="2400" dirty="0">
                <a:cs typeface="+mn-ea"/>
                <a:sym typeface="+mn-lt"/>
              </a:endParaRPr>
            </a:p>
          </p:txBody>
        </p:sp>
        <p:sp>
          <p:nvSpPr>
            <p:cNvPr id="11" name="等腰三角形 10"/>
            <p:cNvSpPr/>
            <p:nvPr/>
          </p:nvSpPr>
          <p:spPr>
            <a:xfrm>
              <a:off x="3070746" y="2374711"/>
              <a:ext cx="411617" cy="3548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12" name="文本框 11"/>
          <p:cNvSpPr txBox="1"/>
          <p:nvPr/>
        </p:nvSpPr>
        <p:spPr>
          <a:xfrm rot="18900000">
            <a:off x="4858613" y="2007855"/>
            <a:ext cx="2334420" cy="1615827"/>
          </a:xfrm>
          <a:prstGeom prst="rect">
            <a:avLst/>
          </a:prstGeom>
          <a:noFill/>
          <a:effectLst/>
        </p:spPr>
        <p:txBody>
          <a:bodyPr wrap="square" rtlCol="0">
            <a:spAutoFit/>
          </a:bodyPr>
          <a:lstStyle/>
          <a:p>
            <a:pPr>
              <a:lnSpc>
                <a:spcPct val="150000"/>
              </a:lnSpc>
            </a:pPr>
            <a:r>
              <a:rPr lang="zh-CN" altLang="en-US" b="1" dirty="0">
                <a:cs typeface="+mn-ea"/>
                <a:sym typeface="+mn-lt"/>
              </a:rPr>
              <a:t>项目内容</a:t>
            </a:r>
            <a:endParaRPr lang="en-US" altLang="zh-CN" b="1" dirty="0">
              <a:cs typeface="+mn-ea"/>
              <a:sym typeface="+mn-lt"/>
            </a:endParaRPr>
          </a:p>
          <a:p>
            <a:pPr>
              <a:lnSpc>
                <a:spcPct val="150000"/>
              </a:lnSpc>
            </a:pPr>
            <a:r>
              <a:rPr lang="zh-CN" altLang="en-US" sz="1600" dirty="0" smtClean="0">
                <a:cs typeface="+mn-ea"/>
                <a:sym typeface="+mn-lt"/>
              </a:rPr>
              <a:t>点击</a:t>
            </a:r>
            <a:r>
              <a:rPr lang="zh-CN" altLang="en-US" sz="1600" dirty="0">
                <a:cs typeface="+mn-ea"/>
                <a:sym typeface="+mn-lt"/>
              </a:rPr>
              <a:t>此处输入与此小标题或图形相关的文字描述内容或数据分析。</a:t>
            </a:r>
          </a:p>
        </p:txBody>
      </p:sp>
      <p:sp>
        <p:nvSpPr>
          <p:cNvPr id="13" name="文本框 12"/>
          <p:cNvSpPr txBox="1"/>
          <p:nvPr/>
        </p:nvSpPr>
        <p:spPr>
          <a:xfrm rot="2700000">
            <a:off x="8508160" y="1354754"/>
            <a:ext cx="2334420" cy="1615827"/>
          </a:xfrm>
          <a:prstGeom prst="rect">
            <a:avLst/>
          </a:prstGeom>
          <a:noFill/>
          <a:effectLst/>
        </p:spPr>
        <p:txBody>
          <a:bodyPr wrap="square" rtlCol="0">
            <a:spAutoFit/>
          </a:bodyPr>
          <a:lstStyle/>
          <a:p>
            <a:pPr>
              <a:lnSpc>
                <a:spcPct val="150000"/>
              </a:lnSpc>
            </a:pPr>
            <a:r>
              <a:rPr lang="zh-CN" altLang="en-US" b="1" dirty="0">
                <a:cs typeface="+mn-ea"/>
                <a:sym typeface="+mn-lt"/>
              </a:rPr>
              <a:t>项目内容</a:t>
            </a:r>
            <a:endParaRPr lang="en-US" altLang="zh-CN" b="1" dirty="0">
              <a:cs typeface="+mn-ea"/>
              <a:sym typeface="+mn-lt"/>
            </a:endParaRPr>
          </a:p>
          <a:p>
            <a:pPr>
              <a:lnSpc>
                <a:spcPct val="150000"/>
              </a:lnSpc>
            </a:pPr>
            <a:r>
              <a:rPr lang="zh-CN" altLang="en-US" sz="1600" dirty="0" smtClean="0">
                <a:cs typeface="+mn-ea"/>
                <a:sym typeface="+mn-lt"/>
              </a:rPr>
              <a:t>点击</a:t>
            </a:r>
            <a:r>
              <a:rPr lang="zh-CN" altLang="en-US" sz="1600" dirty="0">
                <a:cs typeface="+mn-ea"/>
                <a:sym typeface="+mn-lt"/>
              </a:rPr>
              <a:t>此处输入与此小标题或图形相关的文字描述内容或数据分析。</a:t>
            </a:r>
          </a:p>
        </p:txBody>
      </p:sp>
      <p:sp>
        <p:nvSpPr>
          <p:cNvPr id="14" name="文本框 13"/>
          <p:cNvSpPr txBox="1"/>
          <p:nvPr/>
        </p:nvSpPr>
        <p:spPr>
          <a:xfrm rot="18900000">
            <a:off x="9261847" y="4071127"/>
            <a:ext cx="2334420" cy="1615827"/>
          </a:xfrm>
          <a:prstGeom prst="rect">
            <a:avLst/>
          </a:prstGeom>
          <a:noFill/>
          <a:effectLst/>
        </p:spPr>
        <p:txBody>
          <a:bodyPr wrap="square" rtlCol="0">
            <a:spAutoFit/>
          </a:bodyPr>
          <a:lstStyle/>
          <a:p>
            <a:pPr>
              <a:lnSpc>
                <a:spcPct val="150000"/>
              </a:lnSpc>
            </a:pPr>
            <a:r>
              <a:rPr lang="zh-CN" altLang="en-US" b="1" dirty="0" smtClean="0">
                <a:cs typeface="+mn-ea"/>
                <a:sym typeface="+mn-lt"/>
              </a:rPr>
              <a:t>项目内容</a:t>
            </a:r>
            <a:endParaRPr lang="en-US" altLang="zh-CN" b="1" dirty="0" smtClean="0">
              <a:cs typeface="+mn-ea"/>
              <a:sym typeface="+mn-lt"/>
            </a:endParaRPr>
          </a:p>
          <a:p>
            <a:pPr>
              <a:lnSpc>
                <a:spcPct val="150000"/>
              </a:lnSpc>
            </a:pPr>
            <a:r>
              <a:rPr lang="zh-CN" altLang="en-US" sz="1600" dirty="0" smtClean="0">
                <a:cs typeface="+mn-ea"/>
                <a:sym typeface="+mn-lt"/>
              </a:rPr>
              <a:t>点击</a:t>
            </a:r>
            <a:r>
              <a:rPr lang="zh-CN" altLang="en-US" sz="1600" dirty="0">
                <a:cs typeface="+mn-ea"/>
                <a:sym typeface="+mn-lt"/>
              </a:rPr>
              <a:t>此处输入与此小标题或图形相关的文字描述内容或数据分析。</a:t>
            </a:r>
          </a:p>
        </p:txBody>
      </p:sp>
      <p:sp>
        <p:nvSpPr>
          <p:cNvPr id="15" name="文本框 14"/>
          <p:cNvSpPr txBox="1"/>
          <p:nvPr/>
        </p:nvSpPr>
        <p:spPr>
          <a:xfrm>
            <a:off x="586778" y="2431748"/>
            <a:ext cx="3601616" cy="400110"/>
          </a:xfrm>
          <a:prstGeom prst="rect">
            <a:avLst/>
          </a:prstGeom>
          <a:noFill/>
        </p:spPr>
        <p:txBody>
          <a:bodyPr wrap="square" rtlCol="0">
            <a:spAutoFit/>
          </a:bodyPr>
          <a:lstStyle/>
          <a:p>
            <a:r>
              <a:rPr lang="zh-CN" altLang="en-US" sz="2000" b="1" dirty="0" smtClean="0">
                <a:solidFill>
                  <a:schemeClr val="accent1"/>
                </a:solidFill>
                <a:cs typeface="+mn-ea"/>
                <a:sym typeface="+mn-lt"/>
              </a:rPr>
              <a:t>在此输入小标题</a:t>
            </a:r>
            <a:endParaRPr lang="zh-CN" altLang="en-US" sz="2000" b="1" dirty="0">
              <a:solidFill>
                <a:schemeClr val="accent1"/>
              </a:solidFill>
              <a:cs typeface="+mn-ea"/>
              <a:sym typeface="+mn-lt"/>
            </a:endParaRPr>
          </a:p>
        </p:txBody>
      </p:sp>
      <p:sp>
        <p:nvSpPr>
          <p:cNvPr id="16" name="文本框 15"/>
          <p:cNvSpPr txBox="1"/>
          <p:nvPr/>
        </p:nvSpPr>
        <p:spPr>
          <a:xfrm>
            <a:off x="586777" y="2887532"/>
            <a:ext cx="3723649" cy="2585323"/>
          </a:xfrm>
          <a:prstGeom prst="rect">
            <a:avLst/>
          </a:prstGeom>
          <a:noFill/>
        </p:spPr>
        <p:txBody>
          <a:bodyPr wrap="square" rtlCol="0">
            <a:spAutoFit/>
          </a:bodyPr>
          <a:lstStyle/>
          <a:p>
            <a:pPr>
              <a:lnSpc>
                <a:spcPct val="150000"/>
              </a:lnSpc>
            </a:pPr>
            <a:r>
              <a:rPr lang="zh-CN" altLang="en-US" dirty="0">
                <a:cs typeface="+mn-ea"/>
                <a:sym typeface="+mn-lt"/>
              </a:rPr>
              <a:t>点击此处输入与此小标题或者与此图形相关的内容介绍、数据统计、事件分析、总结概述等文字描述内容</a:t>
            </a:r>
            <a:r>
              <a:rPr lang="zh-CN" altLang="en-US" dirty="0" smtClean="0">
                <a:cs typeface="+mn-ea"/>
                <a:sym typeface="+mn-lt"/>
              </a:rPr>
              <a:t>。</a:t>
            </a:r>
            <a:endParaRPr lang="en-US" altLang="zh-CN" dirty="0" smtClean="0">
              <a:cs typeface="+mn-ea"/>
              <a:sym typeface="+mn-lt"/>
            </a:endParaRPr>
          </a:p>
          <a:p>
            <a:pPr>
              <a:lnSpc>
                <a:spcPct val="150000"/>
              </a:lnSpc>
            </a:pPr>
            <a:r>
              <a:rPr lang="zh-CN" altLang="en-US" dirty="0">
                <a:cs typeface="+mn-ea"/>
                <a:sym typeface="+mn-lt"/>
              </a:rPr>
              <a:t>点击此处输入与此小标题或图形相关的文字描述内容或数据分析。</a:t>
            </a:r>
          </a:p>
        </p:txBody>
      </p:sp>
    </p:spTree>
    <p:extLst>
      <p:ext uri="{BB962C8B-B14F-4D97-AF65-F5344CB8AC3E}">
        <p14:creationId xmlns:p14="http://schemas.microsoft.com/office/powerpoint/2010/main" val="4118890804"/>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8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5050"/>
                            </p:stCondLst>
                            <p:childTnLst>
                              <p:par>
                                <p:cTn id="13" presetID="9"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1000"/>
                                        <p:tgtEl>
                                          <p:spTgt spid="3"/>
                                        </p:tgtEl>
                                      </p:cBhvr>
                                    </p:animEffect>
                                  </p:childTnLst>
                                </p:cTn>
                              </p:par>
                            </p:childTnLst>
                          </p:cTn>
                        </p:par>
                        <p:par>
                          <p:cTn id="16" fill="hold">
                            <p:stCondLst>
                              <p:cond delay="6050"/>
                            </p:stCondLst>
                            <p:childTnLst>
                              <p:par>
                                <p:cTn id="17" presetID="2" presetClass="entr" presetSubtype="9"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0-#ppt_h/2"/>
                                          </p:val>
                                        </p:tav>
                                        <p:tav tm="100000">
                                          <p:val>
                                            <p:strVal val="#ppt_y"/>
                                          </p:val>
                                        </p:tav>
                                      </p:tavLst>
                                    </p:anim>
                                  </p:childTnLst>
                                </p:cTn>
                              </p:par>
                            </p:childTnLst>
                          </p:cTn>
                        </p:par>
                        <p:par>
                          <p:cTn id="21" fill="hold">
                            <p:stCondLst>
                              <p:cond delay="7050"/>
                            </p:stCondLst>
                            <p:childTnLst>
                              <p:par>
                                <p:cTn id="22" presetID="9"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1000"/>
                                        <p:tgtEl>
                                          <p:spTgt spid="6"/>
                                        </p:tgtEl>
                                      </p:cBhvr>
                                    </p:animEffect>
                                  </p:childTnLst>
                                </p:cTn>
                              </p:par>
                            </p:childTnLst>
                          </p:cTn>
                        </p:par>
                        <p:par>
                          <p:cTn id="25" fill="hold">
                            <p:stCondLst>
                              <p:cond delay="8050"/>
                            </p:stCondLst>
                            <p:childTnLst>
                              <p:par>
                                <p:cTn id="26" presetID="2" presetClass="entr" presetSubtype="3"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1000" fill="hold"/>
                                        <p:tgtEl>
                                          <p:spTgt spid="13"/>
                                        </p:tgtEl>
                                        <p:attrNameLst>
                                          <p:attrName>ppt_x</p:attrName>
                                        </p:attrNameLst>
                                      </p:cBhvr>
                                      <p:tavLst>
                                        <p:tav tm="0">
                                          <p:val>
                                            <p:strVal val="1+#ppt_w/2"/>
                                          </p:val>
                                        </p:tav>
                                        <p:tav tm="100000">
                                          <p:val>
                                            <p:strVal val="#ppt_x"/>
                                          </p:val>
                                        </p:tav>
                                      </p:tavLst>
                                    </p:anim>
                                    <p:anim calcmode="lin" valueType="num">
                                      <p:cBhvr additive="base">
                                        <p:cTn id="29" dur="1000" fill="hold"/>
                                        <p:tgtEl>
                                          <p:spTgt spid="13"/>
                                        </p:tgtEl>
                                        <p:attrNameLst>
                                          <p:attrName>ppt_y</p:attrName>
                                        </p:attrNameLst>
                                      </p:cBhvr>
                                      <p:tavLst>
                                        <p:tav tm="0">
                                          <p:val>
                                            <p:strVal val="0-#ppt_h/2"/>
                                          </p:val>
                                        </p:tav>
                                        <p:tav tm="100000">
                                          <p:val>
                                            <p:strVal val="#ppt_y"/>
                                          </p:val>
                                        </p:tav>
                                      </p:tavLst>
                                    </p:anim>
                                  </p:childTnLst>
                                </p:cTn>
                              </p:par>
                            </p:childTnLst>
                          </p:cTn>
                        </p:par>
                        <p:par>
                          <p:cTn id="30" fill="hold">
                            <p:stCondLst>
                              <p:cond delay="9050"/>
                            </p:stCondLst>
                            <p:childTnLst>
                              <p:par>
                                <p:cTn id="31" presetID="9"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dissolve">
                                      <p:cBhvr>
                                        <p:cTn id="33" dur="1000"/>
                                        <p:tgtEl>
                                          <p:spTgt spid="9"/>
                                        </p:tgtEl>
                                      </p:cBhvr>
                                    </p:animEffect>
                                  </p:childTnLst>
                                </p:cTn>
                              </p:par>
                            </p:childTnLst>
                          </p:cTn>
                        </p:par>
                        <p:par>
                          <p:cTn id="34" fill="hold">
                            <p:stCondLst>
                              <p:cond delay="10050"/>
                            </p:stCondLst>
                            <p:childTnLst>
                              <p:par>
                                <p:cTn id="35" presetID="2" presetClass="entr" presetSubtype="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000" fill="hold"/>
                                        <p:tgtEl>
                                          <p:spTgt spid="14"/>
                                        </p:tgtEl>
                                        <p:attrNameLst>
                                          <p:attrName>ppt_x</p:attrName>
                                        </p:attrNameLst>
                                      </p:cBhvr>
                                      <p:tavLst>
                                        <p:tav tm="0">
                                          <p:val>
                                            <p:strVal val="1+#ppt_w/2"/>
                                          </p:val>
                                        </p:tav>
                                        <p:tav tm="100000">
                                          <p:val>
                                            <p:strVal val="#ppt_x"/>
                                          </p:val>
                                        </p:tav>
                                      </p:tavLst>
                                    </p:anim>
                                    <p:anim calcmode="lin" valueType="num">
                                      <p:cBhvr additive="base">
                                        <p:cTn id="3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产品介绍</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1251" y="2090056"/>
            <a:ext cx="1705429" cy="1705429"/>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1251" y="3887428"/>
            <a:ext cx="1705429" cy="1705429"/>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277" y="3887428"/>
            <a:ext cx="1705429" cy="1705429"/>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48202" y="2090056"/>
            <a:ext cx="1705429" cy="1705429"/>
          </a:xfrm>
          <a:prstGeom prst="rect">
            <a:avLst/>
          </a:prstGeom>
        </p:spPr>
      </p:pic>
      <p:sp>
        <p:nvSpPr>
          <p:cNvPr id="7" name="矩形 6"/>
          <p:cNvSpPr/>
          <p:nvPr/>
        </p:nvSpPr>
        <p:spPr>
          <a:xfrm>
            <a:off x="509277" y="2090055"/>
            <a:ext cx="1682426" cy="17054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cs typeface="+mn-ea"/>
                <a:sym typeface="+mn-lt"/>
              </a:rPr>
              <a:t>输入标题或关键字</a:t>
            </a:r>
            <a:endParaRPr lang="zh-CN" altLang="en-US" sz="2400" dirty="0">
              <a:cs typeface="+mn-ea"/>
              <a:sym typeface="+mn-lt"/>
            </a:endParaRPr>
          </a:p>
        </p:txBody>
      </p:sp>
      <p:sp>
        <p:nvSpPr>
          <p:cNvPr id="8" name="矩形 7"/>
          <p:cNvSpPr/>
          <p:nvPr/>
        </p:nvSpPr>
        <p:spPr>
          <a:xfrm>
            <a:off x="4076228" y="2090053"/>
            <a:ext cx="1682426" cy="17054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输入标题或</a:t>
            </a:r>
            <a:r>
              <a:rPr lang="zh-CN" altLang="en-US" sz="2400" dirty="0" smtClean="0">
                <a:cs typeface="+mn-ea"/>
                <a:sym typeface="+mn-lt"/>
              </a:rPr>
              <a:t>关键字</a:t>
            </a:r>
            <a:endParaRPr lang="zh-CN" altLang="en-US" sz="2400" dirty="0">
              <a:cs typeface="+mn-ea"/>
              <a:sym typeface="+mn-lt"/>
            </a:endParaRPr>
          </a:p>
        </p:txBody>
      </p:sp>
      <p:sp>
        <p:nvSpPr>
          <p:cNvPr id="9" name="矩形 8"/>
          <p:cNvSpPr/>
          <p:nvPr/>
        </p:nvSpPr>
        <p:spPr>
          <a:xfrm>
            <a:off x="7789070" y="2837317"/>
            <a:ext cx="3764302" cy="646331"/>
          </a:xfrm>
          <a:prstGeom prst="rect">
            <a:avLst/>
          </a:prstGeom>
        </p:spPr>
        <p:txBody>
          <a:bodyPr wrap="square">
            <a:spAutoFit/>
          </a:bodyPr>
          <a:lstStyle/>
          <a:p>
            <a:r>
              <a:rPr lang="zh-CN" altLang="en-US" dirty="0">
                <a:cs typeface="+mn-ea"/>
                <a:sym typeface="+mn-lt"/>
              </a:rPr>
              <a:t>点击此处输入与此小标题或图形相关的文字描述内容或数据分析。</a:t>
            </a:r>
          </a:p>
        </p:txBody>
      </p:sp>
      <p:sp>
        <p:nvSpPr>
          <p:cNvPr id="10" name="文本框 9"/>
          <p:cNvSpPr txBox="1"/>
          <p:nvPr/>
        </p:nvSpPr>
        <p:spPr>
          <a:xfrm>
            <a:off x="7789069" y="2307769"/>
            <a:ext cx="3764303" cy="461665"/>
          </a:xfrm>
          <a:prstGeom prst="rect">
            <a:avLst/>
          </a:prstGeom>
          <a:noFill/>
        </p:spPr>
        <p:txBody>
          <a:bodyPr wrap="square" rtlCol="0">
            <a:spAutoFit/>
          </a:bodyPr>
          <a:lstStyle/>
          <a:p>
            <a:r>
              <a:rPr lang="zh-CN" altLang="en-US" sz="2400" dirty="0" smtClean="0">
                <a:solidFill>
                  <a:schemeClr val="accent1"/>
                </a:solidFill>
                <a:cs typeface="+mn-ea"/>
                <a:sym typeface="+mn-lt"/>
              </a:rPr>
              <a:t>在此输入标题或关键词</a:t>
            </a:r>
            <a:endParaRPr lang="zh-CN" altLang="en-US" sz="2400" dirty="0">
              <a:solidFill>
                <a:schemeClr val="accent1"/>
              </a:solidFill>
              <a:cs typeface="+mn-ea"/>
              <a:sym typeface="+mn-lt"/>
            </a:endParaRPr>
          </a:p>
        </p:txBody>
      </p:sp>
      <p:sp>
        <p:nvSpPr>
          <p:cNvPr id="11" name="椭圆 10"/>
          <p:cNvSpPr>
            <a:spLocks noChangeAspect="1"/>
          </p:cNvSpPr>
          <p:nvPr/>
        </p:nvSpPr>
        <p:spPr>
          <a:xfrm>
            <a:off x="4532037" y="3976896"/>
            <a:ext cx="330250" cy="3408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a:t>
            </a:r>
            <a:endParaRPr lang="zh-CN" altLang="en-US" dirty="0">
              <a:cs typeface="+mn-ea"/>
              <a:sym typeface="+mn-lt"/>
            </a:endParaRPr>
          </a:p>
        </p:txBody>
      </p:sp>
      <p:sp>
        <p:nvSpPr>
          <p:cNvPr id="12" name="矩形 11"/>
          <p:cNvSpPr/>
          <p:nvPr/>
        </p:nvSpPr>
        <p:spPr>
          <a:xfrm>
            <a:off x="4862287" y="3976896"/>
            <a:ext cx="6869101" cy="369332"/>
          </a:xfrm>
          <a:prstGeom prst="rect">
            <a:avLst/>
          </a:prstGeom>
        </p:spPr>
        <p:txBody>
          <a:bodyPr wrap="square">
            <a:spAutoFit/>
          </a:bodyPr>
          <a:lstStyle/>
          <a:p>
            <a:r>
              <a:rPr lang="zh-CN" altLang="en-US" dirty="0">
                <a:cs typeface="+mn-ea"/>
                <a:sym typeface="+mn-lt"/>
              </a:rPr>
              <a:t>点击此处输入与此小标题或图形相关的文字描述内容或数据分析。</a:t>
            </a:r>
          </a:p>
        </p:txBody>
      </p:sp>
      <p:sp>
        <p:nvSpPr>
          <p:cNvPr id="13" name="椭圆 12"/>
          <p:cNvSpPr>
            <a:spLocks noChangeAspect="1"/>
          </p:cNvSpPr>
          <p:nvPr/>
        </p:nvSpPr>
        <p:spPr>
          <a:xfrm>
            <a:off x="4532037" y="4654810"/>
            <a:ext cx="330250" cy="3408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2</a:t>
            </a:r>
            <a:endParaRPr lang="zh-CN" altLang="en-US" dirty="0">
              <a:cs typeface="+mn-ea"/>
              <a:sym typeface="+mn-lt"/>
            </a:endParaRPr>
          </a:p>
        </p:txBody>
      </p:sp>
      <p:sp>
        <p:nvSpPr>
          <p:cNvPr id="14" name="矩形 13"/>
          <p:cNvSpPr/>
          <p:nvPr/>
        </p:nvSpPr>
        <p:spPr>
          <a:xfrm>
            <a:off x="4862287" y="4654810"/>
            <a:ext cx="6869101" cy="369332"/>
          </a:xfrm>
          <a:prstGeom prst="rect">
            <a:avLst/>
          </a:prstGeom>
        </p:spPr>
        <p:txBody>
          <a:bodyPr wrap="square">
            <a:spAutoFit/>
          </a:bodyPr>
          <a:lstStyle/>
          <a:p>
            <a:r>
              <a:rPr lang="zh-CN" altLang="en-US" dirty="0">
                <a:cs typeface="+mn-ea"/>
                <a:sym typeface="+mn-lt"/>
              </a:rPr>
              <a:t>点击此处输入与此小标题或图形相关的文字描述内容或数据分析。</a:t>
            </a:r>
          </a:p>
        </p:txBody>
      </p:sp>
      <p:sp>
        <p:nvSpPr>
          <p:cNvPr id="15" name="椭圆 14"/>
          <p:cNvSpPr>
            <a:spLocks noChangeAspect="1"/>
          </p:cNvSpPr>
          <p:nvPr/>
        </p:nvSpPr>
        <p:spPr>
          <a:xfrm>
            <a:off x="4532037" y="5299790"/>
            <a:ext cx="330250" cy="3408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2</a:t>
            </a:r>
            <a:endParaRPr lang="zh-CN" altLang="en-US" dirty="0">
              <a:cs typeface="+mn-ea"/>
              <a:sym typeface="+mn-lt"/>
            </a:endParaRPr>
          </a:p>
        </p:txBody>
      </p:sp>
      <p:sp>
        <p:nvSpPr>
          <p:cNvPr id="16" name="矩形 15"/>
          <p:cNvSpPr/>
          <p:nvPr/>
        </p:nvSpPr>
        <p:spPr>
          <a:xfrm>
            <a:off x="4862287" y="5299790"/>
            <a:ext cx="6869101" cy="369332"/>
          </a:xfrm>
          <a:prstGeom prst="rect">
            <a:avLst/>
          </a:prstGeom>
        </p:spPr>
        <p:txBody>
          <a:bodyPr wrap="square">
            <a:spAutoFit/>
          </a:bodyPr>
          <a:lstStyle/>
          <a:p>
            <a:r>
              <a:rPr lang="zh-CN" altLang="en-US" dirty="0">
                <a:cs typeface="+mn-ea"/>
                <a:sym typeface="+mn-lt"/>
              </a:rPr>
              <a:t>点击此处输入与此小标题或图形相关的文字描述内容或数据分析。</a:t>
            </a:r>
          </a:p>
        </p:txBody>
      </p:sp>
    </p:spTree>
    <p:extLst>
      <p:ext uri="{BB962C8B-B14F-4D97-AF65-F5344CB8AC3E}">
        <p14:creationId xmlns:p14="http://schemas.microsoft.com/office/powerpoint/2010/main" val="2189000330"/>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53" presetClass="entr" presetSubtype="16" fill="hold" nodeType="withEffect">
                                  <p:stCondLst>
                                    <p:cond delay="20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ppt_w</p:attrName>
                                        </p:attrNameLst>
                                      </p:cBhvr>
                                      <p:tavLst>
                                        <p:tav tm="0">
                                          <p:val>
                                            <p:fltVal val="0"/>
                                          </p:val>
                                        </p:tav>
                                        <p:tav tm="100000">
                                          <p:val>
                                            <p:strVal val="#ppt_w"/>
                                          </p:val>
                                        </p:tav>
                                      </p:tavLst>
                                    </p:anim>
                                    <p:anim calcmode="lin" valueType="num">
                                      <p:cBhvr>
                                        <p:cTn id="13" dur="750" fill="hold"/>
                                        <p:tgtEl>
                                          <p:spTgt spid="3"/>
                                        </p:tgtEl>
                                        <p:attrNameLst>
                                          <p:attrName>ppt_h</p:attrName>
                                        </p:attrNameLst>
                                      </p:cBhvr>
                                      <p:tavLst>
                                        <p:tav tm="0">
                                          <p:val>
                                            <p:fltVal val="0"/>
                                          </p:val>
                                        </p:tav>
                                        <p:tav tm="100000">
                                          <p:val>
                                            <p:strVal val="#ppt_h"/>
                                          </p:val>
                                        </p:tav>
                                      </p:tavLst>
                                    </p:anim>
                                    <p:animEffect transition="in" filter="fade">
                                      <p:cBhvr>
                                        <p:cTn id="14" dur="750"/>
                                        <p:tgtEl>
                                          <p:spTgt spid="3"/>
                                        </p:tgtEl>
                                      </p:cBhvr>
                                    </p:animEffect>
                                  </p:childTnLst>
                                </p:cTn>
                              </p:par>
                              <p:par>
                                <p:cTn id="15" presetID="53" presetClass="entr" presetSubtype="16" fill="hold" nodeType="withEffect">
                                  <p:stCondLst>
                                    <p:cond delay="400"/>
                                  </p:stCondLst>
                                  <p:childTnLst>
                                    <p:set>
                                      <p:cBhvr>
                                        <p:cTn id="16" dur="1" fill="hold">
                                          <p:stCondLst>
                                            <p:cond delay="0"/>
                                          </p:stCondLst>
                                        </p:cTn>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fltVal val="0"/>
                                          </p:val>
                                        </p:tav>
                                        <p:tav tm="100000">
                                          <p:val>
                                            <p:strVal val="#ppt_w"/>
                                          </p:val>
                                        </p:tav>
                                      </p:tavLst>
                                    </p:anim>
                                    <p:anim calcmode="lin" valueType="num">
                                      <p:cBhvr>
                                        <p:cTn id="18" dur="750" fill="hold"/>
                                        <p:tgtEl>
                                          <p:spTgt spid="4"/>
                                        </p:tgtEl>
                                        <p:attrNameLst>
                                          <p:attrName>ppt_h</p:attrName>
                                        </p:attrNameLst>
                                      </p:cBhvr>
                                      <p:tavLst>
                                        <p:tav tm="0">
                                          <p:val>
                                            <p:fltVal val="0"/>
                                          </p:val>
                                        </p:tav>
                                        <p:tav tm="100000">
                                          <p:val>
                                            <p:strVal val="#ppt_h"/>
                                          </p:val>
                                        </p:tav>
                                      </p:tavLst>
                                    </p:anim>
                                    <p:animEffect transition="in" filter="fade">
                                      <p:cBhvr>
                                        <p:cTn id="19" dur="750"/>
                                        <p:tgtEl>
                                          <p:spTgt spid="4"/>
                                        </p:tgtEl>
                                      </p:cBhvr>
                                    </p:animEffect>
                                  </p:childTnLst>
                                </p:cTn>
                              </p:par>
                              <p:par>
                                <p:cTn id="20" presetID="53" presetClass="entr" presetSubtype="16"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ppt_w</p:attrName>
                                        </p:attrNameLst>
                                      </p:cBhvr>
                                      <p:tavLst>
                                        <p:tav tm="0">
                                          <p:val>
                                            <p:fltVal val="0"/>
                                          </p:val>
                                        </p:tav>
                                        <p:tav tm="100000">
                                          <p:val>
                                            <p:strVal val="#ppt_w"/>
                                          </p:val>
                                        </p:tav>
                                      </p:tavLst>
                                    </p:anim>
                                    <p:anim calcmode="lin" valueType="num">
                                      <p:cBhvr>
                                        <p:cTn id="23" dur="750" fill="hold"/>
                                        <p:tgtEl>
                                          <p:spTgt spid="5"/>
                                        </p:tgtEl>
                                        <p:attrNameLst>
                                          <p:attrName>ppt_h</p:attrName>
                                        </p:attrNameLst>
                                      </p:cBhvr>
                                      <p:tavLst>
                                        <p:tav tm="0">
                                          <p:val>
                                            <p:fltVal val="0"/>
                                          </p:val>
                                        </p:tav>
                                        <p:tav tm="100000">
                                          <p:val>
                                            <p:strVal val="#ppt_h"/>
                                          </p:val>
                                        </p:tav>
                                      </p:tavLst>
                                    </p:anim>
                                    <p:animEffect transition="in" filter="fade">
                                      <p:cBhvr>
                                        <p:cTn id="24" dur="750"/>
                                        <p:tgtEl>
                                          <p:spTgt spid="5"/>
                                        </p:tgtEl>
                                      </p:cBhvr>
                                    </p:animEffect>
                                  </p:childTnLst>
                                </p:cTn>
                              </p:par>
                              <p:par>
                                <p:cTn id="25" presetID="53" presetClass="entr" presetSubtype="16" fill="hold" nodeType="withEffect">
                                  <p:stCondLst>
                                    <p:cond delay="800"/>
                                  </p:stCondLst>
                                  <p:childTnLst>
                                    <p:set>
                                      <p:cBhvr>
                                        <p:cTn id="26" dur="1" fill="hold">
                                          <p:stCondLst>
                                            <p:cond delay="0"/>
                                          </p:stCondLst>
                                        </p:cTn>
                                        <p:tgtEl>
                                          <p:spTgt spid="6"/>
                                        </p:tgtEl>
                                        <p:attrNameLst>
                                          <p:attrName>style.visibility</p:attrName>
                                        </p:attrNameLst>
                                      </p:cBhvr>
                                      <p:to>
                                        <p:strVal val="visible"/>
                                      </p:to>
                                    </p:set>
                                    <p:anim calcmode="lin" valueType="num">
                                      <p:cBhvr>
                                        <p:cTn id="27" dur="750" fill="hold"/>
                                        <p:tgtEl>
                                          <p:spTgt spid="6"/>
                                        </p:tgtEl>
                                        <p:attrNameLst>
                                          <p:attrName>ppt_w</p:attrName>
                                        </p:attrNameLst>
                                      </p:cBhvr>
                                      <p:tavLst>
                                        <p:tav tm="0">
                                          <p:val>
                                            <p:fltVal val="0"/>
                                          </p:val>
                                        </p:tav>
                                        <p:tav tm="100000">
                                          <p:val>
                                            <p:strVal val="#ppt_w"/>
                                          </p:val>
                                        </p:tav>
                                      </p:tavLst>
                                    </p:anim>
                                    <p:anim calcmode="lin" valueType="num">
                                      <p:cBhvr>
                                        <p:cTn id="28" dur="750" fill="hold"/>
                                        <p:tgtEl>
                                          <p:spTgt spid="6"/>
                                        </p:tgtEl>
                                        <p:attrNameLst>
                                          <p:attrName>ppt_h</p:attrName>
                                        </p:attrNameLst>
                                      </p:cBhvr>
                                      <p:tavLst>
                                        <p:tav tm="0">
                                          <p:val>
                                            <p:fltVal val="0"/>
                                          </p:val>
                                        </p:tav>
                                        <p:tav tm="100000">
                                          <p:val>
                                            <p:strVal val="#ppt_h"/>
                                          </p:val>
                                        </p:tav>
                                      </p:tavLst>
                                    </p:anim>
                                    <p:animEffect transition="in" filter="fade">
                                      <p:cBhvr>
                                        <p:cTn id="29" dur="750"/>
                                        <p:tgtEl>
                                          <p:spTgt spid="6"/>
                                        </p:tgtEl>
                                      </p:cBhvr>
                                    </p:animEffect>
                                  </p:childTnLst>
                                </p:cTn>
                              </p:par>
                              <p:par>
                                <p:cTn id="30" presetID="53" presetClass="entr" presetSubtype="16"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p:cTn id="32" dur="750" fill="hold"/>
                                        <p:tgtEl>
                                          <p:spTgt spid="8"/>
                                        </p:tgtEl>
                                        <p:attrNameLst>
                                          <p:attrName>ppt_w</p:attrName>
                                        </p:attrNameLst>
                                      </p:cBhvr>
                                      <p:tavLst>
                                        <p:tav tm="0">
                                          <p:val>
                                            <p:fltVal val="0"/>
                                          </p:val>
                                        </p:tav>
                                        <p:tav tm="100000">
                                          <p:val>
                                            <p:strVal val="#ppt_w"/>
                                          </p:val>
                                        </p:tav>
                                      </p:tavLst>
                                    </p:anim>
                                    <p:anim calcmode="lin" valueType="num">
                                      <p:cBhvr>
                                        <p:cTn id="33" dur="750" fill="hold"/>
                                        <p:tgtEl>
                                          <p:spTgt spid="8"/>
                                        </p:tgtEl>
                                        <p:attrNameLst>
                                          <p:attrName>ppt_h</p:attrName>
                                        </p:attrNameLst>
                                      </p:cBhvr>
                                      <p:tavLst>
                                        <p:tav tm="0">
                                          <p:val>
                                            <p:fltVal val="0"/>
                                          </p:val>
                                        </p:tav>
                                        <p:tav tm="100000">
                                          <p:val>
                                            <p:strVal val="#ppt_h"/>
                                          </p:val>
                                        </p:tav>
                                      </p:tavLst>
                                    </p:anim>
                                    <p:animEffect transition="in" filter="fade">
                                      <p:cBhvr>
                                        <p:cTn id="34" dur="750"/>
                                        <p:tgtEl>
                                          <p:spTgt spid="8"/>
                                        </p:tgtEl>
                                      </p:cBhvr>
                                    </p:animEffect>
                                  </p:childTnLst>
                                </p:cTn>
                              </p:par>
                            </p:childTnLst>
                          </p:cTn>
                        </p:par>
                        <p:par>
                          <p:cTn id="35" fill="hold">
                            <p:stCondLst>
                              <p:cond delay="175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anim calcmode="lin" valueType="num">
                                      <p:cBhvr>
                                        <p:cTn id="39" dur="750" fill="hold"/>
                                        <p:tgtEl>
                                          <p:spTgt spid="10"/>
                                        </p:tgtEl>
                                        <p:attrNameLst>
                                          <p:attrName>ppt_x</p:attrName>
                                        </p:attrNameLst>
                                      </p:cBhvr>
                                      <p:tavLst>
                                        <p:tav tm="0">
                                          <p:val>
                                            <p:strVal val="#ppt_x"/>
                                          </p:val>
                                        </p:tav>
                                        <p:tav tm="100000">
                                          <p:val>
                                            <p:strVal val="#ppt_x"/>
                                          </p:val>
                                        </p:tav>
                                      </p:tavLst>
                                    </p:anim>
                                    <p:anim calcmode="lin" valueType="num">
                                      <p:cBhvr>
                                        <p:cTn id="40" dur="75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10" presetClass="entr" presetSubtype="0" fill="hold" grpId="0" nodeType="afterEffect">
                                  <p:stCondLst>
                                    <p:cond delay="0"/>
                                  </p:stCondLst>
                                  <p:iterate type="lt">
                                    <p:tmPct val="5000"/>
                                  </p:iterate>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370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4200"/>
                            </p:stCondLst>
                            <p:childTnLst>
                              <p:par>
                                <p:cTn id="50" presetID="10" presetClass="entr" presetSubtype="0" fill="hold" grpId="0" nodeType="afterEffect">
                                  <p:stCondLst>
                                    <p:cond delay="0"/>
                                  </p:stCondLst>
                                  <p:iterate type="lt">
                                    <p:tmPct val="5000"/>
                                  </p:iterate>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5400"/>
                            </p:stCondLst>
                            <p:childTnLst>
                              <p:par>
                                <p:cTn id="54" presetID="10"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childTnLst>
                          </p:cTn>
                        </p:par>
                        <p:par>
                          <p:cTn id="57" fill="hold">
                            <p:stCondLst>
                              <p:cond delay="5900"/>
                            </p:stCondLst>
                            <p:childTnLst>
                              <p:par>
                                <p:cTn id="58" presetID="10" presetClass="entr" presetSubtype="0" fill="hold" grpId="0" nodeType="afterEffect">
                                  <p:stCondLst>
                                    <p:cond delay="0"/>
                                  </p:stCondLst>
                                  <p:iterate type="lt">
                                    <p:tmPct val="5000"/>
                                  </p:iterate>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par>
                          <p:cTn id="61" fill="hold">
                            <p:stCondLst>
                              <p:cond delay="7100"/>
                            </p:stCondLst>
                            <p:childTnLst>
                              <p:par>
                                <p:cTn id="62" presetID="10" presetClass="entr" presetSubtype="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childTnLst>
                          </p:cTn>
                        </p:par>
                        <p:par>
                          <p:cTn id="65" fill="hold">
                            <p:stCondLst>
                              <p:cond delay="7600"/>
                            </p:stCondLst>
                            <p:childTnLst>
                              <p:par>
                                <p:cTn id="66" presetID="10" presetClass="entr" presetSubtype="0" fill="hold" grpId="0" nodeType="afterEffect">
                                  <p:stCondLst>
                                    <p:cond delay="0"/>
                                  </p:stCondLst>
                                  <p:iterate type="lt">
                                    <p:tmPct val="5000"/>
                                  </p:iterate>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P spid="13" grpId="0" animBg="1"/>
      <p:bldP spid="14" grpId="0"/>
      <p:bldP spid="15"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服务介绍</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850" y="1941328"/>
            <a:ext cx="4132440" cy="3099330"/>
          </a:xfrm>
          <a:prstGeom prst="rect">
            <a:avLst/>
          </a:prstGeom>
        </p:spPr>
      </p:pic>
      <p:sp>
        <p:nvSpPr>
          <p:cNvPr id="4" name="矩形 3"/>
          <p:cNvSpPr/>
          <p:nvPr/>
        </p:nvSpPr>
        <p:spPr>
          <a:xfrm>
            <a:off x="4860362" y="1941327"/>
            <a:ext cx="6649468" cy="309933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5006370" y="2244497"/>
            <a:ext cx="5835802" cy="1246495"/>
          </a:xfrm>
          <a:prstGeom prst="rect">
            <a:avLst/>
          </a:prstGeom>
          <a:effectLst/>
        </p:spPr>
        <p:txBody>
          <a:bodyPr wrap="square">
            <a:spAutoFit/>
          </a:bodyPr>
          <a:lstStyle/>
          <a:p>
            <a:pPr marL="285750" indent="-285750">
              <a:lnSpc>
                <a:spcPct val="125000"/>
              </a:lnSpc>
              <a:spcBef>
                <a:spcPts val="600"/>
              </a:spcBef>
              <a:buFont typeface="Wingdings" panose="05000000000000000000" pitchFamily="2" charset="2"/>
              <a:buChar char="n"/>
            </a:pPr>
            <a:r>
              <a:rPr lang="zh-CN" altLang="en-US" sz="2000" b="1" dirty="0">
                <a:solidFill>
                  <a:schemeClr val="accent1"/>
                </a:solidFill>
                <a:cs typeface="+mn-ea"/>
                <a:sym typeface="+mn-lt"/>
              </a:rPr>
              <a:t>在此输入研究方法小标题</a:t>
            </a:r>
            <a:endParaRPr lang="en-US" altLang="zh-CN" sz="2000" b="1" dirty="0">
              <a:solidFill>
                <a:schemeClr val="accent1"/>
              </a:solidFill>
              <a:cs typeface="+mn-ea"/>
              <a:sym typeface="+mn-lt"/>
            </a:endParaRPr>
          </a:p>
          <a:p>
            <a:pPr>
              <a:lnSpc>
                <a:spcPct val="125000"/>
              </a:lnSpc>
              <a:spcBef>
                <a:spcPts val="600"/>
              </a:spcBef>
            </a:pPr>
            <a:r>
              <a:rPr lang="zh-CN" altLang="en-US" dirty="0">
                <a:cs typeface="+mn-ea"/>
                <a:sym typeface="+mn-lt"/>
              </a:rPr>
              <a:t>点击此处输入研究发方法的具体内容（或该研究方法的第一步内容）</a:t>
            </a:r>
            <a:endParaRPr lang="en-US" altLang="zh-CN" dirty="0">
              <a:cs typeface="+mn-ea"/>
              <a:sym typeface="+mn-lt"/>
            </a:endParaRPr>
          </a:p>
        </p:txBody>
      </p:sp>
      <p:sp>
        <p:nvSpPr>
          <p:cNvPr id="6" name="矩形 5"/>
          <p:cNvSpPr/>
          <p:nvPr/>
        </p:nvSpPr>
        <p:spPr>
          <a:xfrm>
            <a:off x="5006370" y="3590588"/>
            <a:ext cx="5835802" cy="1246495"/>
          </a:xfrm>
          <a:prstGeom prst="rect">
            <a:avLst/>
          </a:prstGeom>
          <a:effectLst/>
        </p:spPr>
        <p:txBody>
          <a:bodyPr wrap="square">
            <a:spAutoFit/>
          </a:bodyPr>
          <a:lstStyle/>
          <a:p>
            <a:pPr marL="285750" indent="-285750">
              <a:lnSpc>
                <a:spcPct val="125000"/>
              </a:lnSpc>
              <a:spcBef>
                <a:spcPts val="600"/>
              </a:spcBef>
              <a:buFont typeface="Wingdings" panose="05000000000000000000" pitchFamily="2" charset="2"/>
              <a:buChar char="n"/>
            </a:pPr>
            <a:r>
              <a:rPr lang="zh-CN" altLang="en-US" sz="2000" b="1" dirty="0">
                <a:solidFill>
                  <a:schemeClr val="accent1"/>
                </a:solidFill>
                <a:cs typeface="+mn-ea"/>
                <a:sym typeface="+mn-lt"/>
              </a:rPr>
              <a:t>在此输入研究方法小标题</a:t>
            </a:r>
            <a:endParaRPr lang="en-US" altLang="zh-CN" sz="2000" b="1" dirty="0">
              <a:solidFill>
                <a:schemeClr val="accent1"/>
              </a:solidFill>
              <a:cs typeface="+mn-ea"/>
              <a:sym typeface="+mn-lt"/>
            </a:endParaRPr>
          </a:p>
          <a:p>
            <a:pPr>
              <a:lnSpc>
                <a:spcPct val="125000"/>
              </a:lnSpc>
              <a:spcBef>
                <a:spcPts val="600"/>
              </a:spcBef>
            </a:pPr>
            <a:r>
              <a:rPr lang="zh-CN" altLang="en-US" dirty="0">
                <a:cs typeface="+mn-ea"/>
                <a:sym typeface="+mn-lt"/>
              </a:rPr>
              <a:t>点击此处输入研究发方法的具体内容（或该研究方法的第一步内容）</a:t>
            </a:r>
            <a:endParaRPr lang="en-US" altLang="zh-CN" dirty="0">
              <a:cs typeface="+mn-ea"/>
              <a:sym typeface="+mn-lt"/>
            </a:endParaRPr>
          </a:p>
        </p:txBody>
      </p:sp>
      <p:sp>
        <p:nvSpPr>
          <p:cNvPr id="7" name="矩形 6"/>
          <p:cNvSpPr/>
          <p:nvPr/>
        </p:nvSpPr>
        <p:spPr>
          <a:xfrm>
            <a:off x="452850" y="5188038"/>
            <a:ext cx="350903" cy="108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911686" y="5188038"/>
            <a:ext cx="350903" cy="108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1370522" y="5188038"/>
            <a:ext cx="350903" cy="1084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829358" y="5188038"/>
            <a:ext cx="350903" cy="1084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288194" y="5188038"/>
            <a:ext cx="350903" cy="108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706394160"/>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p:tgtEl>
                                          <p:spTgt spid="4"/>
                                        </p:tgtEl>
                                        <p:attrNameLst>
                                          <p:attrName>ppt_x</p:attrName>
                                        </p:attrNameLst>
                                      </p:cBhvr>
                                      <p:tavLst>
                                        <p:tav tm="0">
                                          <p:val>
                                            <p:strVal val="#ppt_x-#ppt_w*1.125000"/>
                                          </p:val>
                                        </p:tav>
                                        <p:tav tm="100000">
                                          <p:val>
                                            <p:strVal val="#ppt_x"/>
                                          </p:val>
                                        </p:tav>
                                      </p:tavLst>
                                    </p:anim>
                                    <p:animEffect transition="in" filter="wipe(right)">
                                      <p:cBhvr>
                                        <p:cTn id="11" dur="500"/>
                                        <p:tgtEl>
                                          <p:spTgt spid="4"/>
                                        </p:tgtEl>
                                      </p:cBhvr>
                                    </p:animEffect>
                                  </p:childTnLst>
                                </p:cTn>
                              </p:par>
                            </p:childTnLst>
                          </p:cTn>
                        </p:par>
                        <p:par>
                          <p:cTn id="12" fill="hold">
                            <p:stCondLst>
                              <p:cond delay="500"/>
                            </p:stCondLst>
                            <p:childTnLst>
                              <p:par>
                                <p:cTn id="13" presetID="10" presetClass="entr" presetSubtype="0" fill="hold" grpId="0" nodeType="afterEffect">
                                  <p:stCondLst>
                                    <p:cond delay="0"/>
                                  </p:stCondLst>
                                  <p:iterate type="lt">
                                    <p:tmPct val="3000"/>
                                  </p:iterate>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600"/>
                            </p:stCondLst>
                            <p:childTnLst>
                              <p:par>
                                <p:cTn id="17" presetID="10" presetClass="entr" presetSubtype="0" fill="hold" grpId="0" nodeType="afterEffect">
                                  <p:stCondLst>
                                    <p:cond delay="0"/>
                                  </p:stCondLst>
                                  <p:iterate type="lt">
                                    <p:tmPct val="3000"/>
                                  </p:iterate>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700"/>
                            </p:stCondLst>
                            <p:childTnLst>
                              <p:par>
                                <p:cTn id="21" presetID="2" presetClass="entr" presetSubtype="2"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30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4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配套设施</a:t>
            </a:r>
          </a:p>
        </p:txBody>
      </p:sp>
      <p:grpSp>
        <p:nvGrpSpPr>
          <p:cNvPr id="3" name="组合 2"/>
          <p:cNvGrpSpPr/>
          <p:nvPr/>
        </p:nvGrpSpPr>
        <p:grpSpPr>
          <a:xfrm>
            <a:off x="4592388" y="2184652"/>
            <a:ext cx="1635546" cy="1559870"/>
            <a:chOff x="2133227" y="2105891"/>
            <a:chExt cx="1205718" cy="1149930"/>
          </a:xfrm>
        </p:grpSpPr>
        <p:cxnSp>
          <p:nvCxnSpPr>
            <p:cNvPr id="4" name="直接连接符 3"/>
            <p:cNvCxnSpPr/>
            <p:nvPr/>
          </p:nvCxnSpPr>
          <p:spPr>
            <a:xfrm>
              <a:off x="2133227" y="2161311"/>
              <a:ext cx="1205718" cy="0"/>
            </a:xfrm>
            <a:prstGeom prst="line">
              <a:avLst/>
            </a:prstGeom>
            <a:ln w="1143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160937" y="2105891"/>
              <a:ext cx="0" cy="1149930"/>
            </a:xfrm>
            <a:prstGeom prst="line">
              <a:avLst/>
            </a:prstGeom>
            <a:ln w="1143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rot="5400000">
            <a:off x="6299819" y="2222490"/>
            <a:ext cx="1635546" cy="1559870"/>
            <a:chOff x="2133227" y="2105891"/>
            <a:chExt cx="1205718" cy="1149930"/>
          </a:xfrm>
        </p:grpSpPr>
        <p:cxnSp>
          <p:nvCxnSpPr>
            <p:cNvPr id="7" name="直接连接符 6"/>
            <p:cNvCxnSpPr/>
            <p:nvPr/>
          </p:nvCxnSpPr>
          <p:spPr>
            <a:xfrm>
              <a:off x="2133227" y="2161311"/>
              <a:ext cx="1205718" cy="0"/>
            </a:xfrm>
            <a:prstGeom prst="line">
              <a:avLst/>
            </a:prstGeom>
            <a:ln w="1143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160937" y="2105891"/>
              <a:ext cx="0" cy="1149930"/>
            </a:xfrm>
            <a:prstGeom prst="line">
              <a:avLst/>
            </a:prstGeom>
            <a:ln w="1143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rot="10800000">
            <a:off x="6281869" y="3951163"/>
            <a:ext cx="1635546" cy="1559870"/>
            <a:chOff x="2133227" y="2105891"/>
            <a:chExt cx="1205718" cy="1149930"/>
          </a:xfrm>
        </p:grpSpPr>
        <p:cxnSp>
          <p:nvCxnSpPr>
            <p:cNvPr id="10" name="直接连接符 9"/>
            <p:cNvCxnSpPr/>
            <p:nvPr/>
          </p:nvCxnSpPr>
          <p:spPr>
            <a:xfrm>
              <a:off x="2133227" y="2161311"/>
              <a:ext cx="1205718" cy="0"/>
            </a:xfrm>
            <a:prstGeom prst="line">
              <a:avLst/>
            </a:prstGeom>
            <a:ln w="1143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160937" y="2105891"/>
              <a:ext cx="0" cy="1149930"/>
            </a:xfrm>
            <a:prstGeom prst="line">
              <a:avLst/>
            </a:prstGeom>
            <a:ln w="1143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rot="16200000">
            <a:off x="4554550" y="3933213"/>
            <a:ext cx="1635546" cy="1559870"/>
            <a:chOff x="2133227" y="2105891"/>
            <a:chExt cx="1205718" cy="1149930"/>
          </a:xfrm>
        </p:grpSpPr>
        <p:cxnSp>
          <p:nvCxnSpPr>
            <p:cNvPr id="13" name="直接连接符 12"/>
            <p:cNvCxnSpPr/>
            <p:nvPr/>
          </p:nvCxnSpPr>
          <p:spPr>
            <a:xfrm>
              <a:off x="2133227" y="2161311"/>
              <a:ext cx="1205718" cy="0"/>
            </a:xfrm>
            <a:prstGeom prst="line">
              <a:avLst/>
            </a:prstGeom>
            <a:ln w="1143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160937" y="2105891"/>
              <a:ext cx="0" cy="1149930"/>
            </a:xfrm>
            <a:prstGeom prst="line">
              <a:avLst/>
            </a:prstGeom>
            <a:ln w="1143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4888655" y="2490878"/>
            <a:ext cx="2717621" cy="2717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800" b="1" dirty="0" smtClean="0">
                <a:solidFill>
                  <a:schemeClr val="tx1"/>
                </a:solidFill>
                <a:cs typeface="+mn-ea"/>
                <a:sym typeface="+mn-lt"/>
              </a:rPr>
              <a:t>在此输入标题</a:t>
            </a:r>
            <a:endParaRPr lang="zh-CN" altLang="en-US" sz="2400" dirty="0" smtClean="0">
              <a:solidFill>
                <a:schemeClr val="tx1"/>
              </a:solidFill>
              <a:cs typeface="+mn-ea"/>
              <a:sym typeface="+mn-lt"/>
            </a:endParaRPr>
          </a:p>
        </p:txBody>
      </p:sp>
      <p:sp>
        <p:nvSpPr>
          <p:cNvPr id="16" name="文本框 15"/>
          <p:cNvSpPr txBox="1"/>
          <p:nvPr/>
        </p:nvSpPr>
        <p:spPr>
          <a:xfrm>
            <a:off x="1611824" y="2141643"/>
            <a:ext cx="2534484" cy="1308050"/>
          </a:xfrm>
          <a:prstGeom prst="rect">
            <a:avLst/>
          </a:prstGeom>
          <a:noFill/>
        </p:spPr>
        <p:txBody>
          <a:bodyPr wrap="square" rtlCol="0">
            <a:spAutoFit/>
          </a:bodyPr>
          <a:lstStyle/>
          <a:p>
            <a:pPr algn="r">
              <a:spcBef>
                <a:spcPts val="600"/>
              </a:spcBef>
            </a:pPr>
            <a:r>
              <a:rPr lang="zh-CN" altLang="en-US" sz="2000" b="1" dirty="0">
                <a:cs typeface="+mn-ea"/>
                <a:sym typeface="+mn-lt"/>
              </a:rPr>
              <a:t>输入小标题</a:t>
            </a:r>
            <a:endParaRPr lang="en-US" altLang="zh-CN" sz="2000" b="1" dirty="0">
              <a:cs typeface="+mn-ea"/>
              <a:sym typeface="+mn-lt"/>
            </a:endParaRPr>
          </a:p>
          <a:p>
            <a:pPr algn="r">
              <a:spcBef>
                <a:spcPts val="600"/>
              </a:spcBef>
            </a:pPr>
            <a:r>
              <a:rPr lang="zh-CN" altLang="en-US" dirty="0">
                <a:cs typeface="+mn-ea"/>
                <a:sym typeface="+mn-lt"/>
              </a:rPr>
              <a:t>在此输入关于此标题或图形的文字描述内容或者相关的数据。</a:t>
            </a:r>
          </a:p>
        </p:txBody>
      </p:sp>
      <p:sp>
        <p:nvSpPr>
          <p:cNvPr id="17" name="文本框 16"/>
          <p:cNvSpPr txBox="1"/>
          <p:nvPr/>
        </p:nvSpPr>
        <p:spPr>
          <a:xfrm>
            <a:off x="8217388" y="2141643"/>
            <a:ext cx="2581262" cy="1308050"/>
          </a:xfrm>
          <a:prstGeom prst="rect">
            <a:avLst/>
          </a:prstGeom>
          <a:noFill/>
        </p:spPr>
        <p:txBody>
          <a:bodyPr wrap="square" rtlCol="0">
            <a:spAutoFit/>
          </a:bodyPr>
          <a:lstStyle/>
          <a:p>
            <a:pPr>
              <a:spcBef>
                <a:spcPts val="600"/>
              </a:spcBef>
            </a:pPr>
            <a:r>
              <a:rPr lang="zh-CN" altLang="en-US" sz="2000" b="1" dirty="0" smtClean="0">
                <a:cs typeface="+mn-ea"/>
                <a:sym typeface="+mn-lt"/>
              </a:rPr>
              <a:t>输入小标题</a:t>
            </a:r>
            <a:endParaRPr lang="en-US" altLang="zh-CN" sz="2000" b="1" dirty="0" smtClean="0">
              <a:cs typeface="+mn-ea"/>
              <a:sym typeface="+mn-lt"/>
            </a:endParaRPr>
          </a:p>
          <a:p>
            <a:pPr>
              <a:spcBef>
                <a:spcPts val="600"/>
              </a:spcBef>
            </a:pPr>
            <a:r>
              <a:rPr lang="zh-CN" altLang="en-US" dirty="0">
                <a:cs typeface="+mn-ea"/>
                <a:sym typeface="+mn-lt"/>
              </a:rPr>
              <a:t>在此输入关于此标题或图形的文字描述内容或者相关的数据。</a:t>
            </a:r>
          </a:p>
        </p:txBody>
      </p:sp>
      <p:sp>
        <p:nvSpPr>
          <p:cNvPr id="18" name="文本框 17"/>
          <p:cNvSpPr txBox="1"/>
          <p:nvPr/>
        </p:nvSpPr>
        <p:spPr>
          <a:xfrm>
            <a:off x="1611824" y="3994848"/>
            <a:ext cx="2534484" cy="1308050"/>
          </a:xfrm>
          <a:prstGeom prst="rect">
            <a:avLst/>
          </a:prstGeom>
          <a:noFill/>
        </p:spPr>
        <p:txBody>
          <a:bodyPr wrap="square" rtlCol="0">
            <a:spAutoFit/>
          </a:bodyPr>
          <a:lstStyle/>
          <a:p>
            <a:pPr algn="r">
              <a:spcBef>
                <a:spcPts val="600"/>
              </a:spcBef>
            </a:pPr>
            <a:r>
              <a:rPr lang="zh-CN" altLang="en-US" sz="2000" b="1" dirty="0">
                <a:cs typeface="+mn-ea"/>
                <a:sym typeface="+mn-lt"/>
              </a:rPr>
              <a:t>输入小标题</a:t>
            </a:r>
            <a:endParaRPr lang="en-US" altLang="zh-CN" sz="2000" b="1" dirty="0">
              <a:cs typeface="+mn-ea"/>
              <a:sym typeface="+mn-lt"/>
            </a:endParaRPr>
          </a:p>
          <a:p>
            <a:pPr algn="r">
              <a:spcBef>
                <a:spcPts val="600"/>
              </a:spcBef>
            </a:pPr>
            <a:r>
              <a:rPr lang="zh-CN" altLang="en-US" dirty="0">
                <a:cs typeface="+mn-ea"/>
                <a:sym typeface="+mn-lt"/>
              </a:rPr>
              <a:t>在此输入关于此标题或图形的文字描述内容或者相关的数据。</a:t>
            </a:r>
          </a:p>
        </p:txBody>
      </p:sp>
      <p:sp>
        <p:nvSpPr>
          <p:cNvPr id="19" name="文本框 18"/>
          <p:cNvSpPr txBox="1"/>
          <p:nvPr/>
        </p:nvSpPr>
        <p:spPr>
          <a:xfrm>
            <a:off x="8217388" y="3994848"/>
            <a:ext cx="2581262" cy="1308050"/>
          </a:xfrm>
          <a:prstGeom prst="rect">
            <a:avLst/>
          </a:prstGeom>
          <a:noFill/>
        </p:spPr>
        <p:txBody>
          <a:bodyPr wrap="square" rtlCol="0">
            <a:spAutoFit/>
          </a:bodyPr>
          <a:lstStyle/>
          <a:p>
            <a:pPr>
              <a:spcBef>
                <a:spcPts val="600"/>
              </a:spcBef>
            </a:pPr>
            <a:r>
              <a:rPr lang="zh-CN" altLang="en-US" sz="2000" b="1" dirty="0">
                <a:cs typeface="+mn-ea"/>
                <a:sym typeface="+mn-lt"/>
              </a:rPr>
              <a:t>输入小标题</a:t>
            </a:r>
            <a:endParaRPr lang="en-US" altLang="zh-CN" sz="2000" b="1" dirty="0">
              <a:cs typeface="+mn-ea"/>
              <a:sym typeface="+mn-lt"/>
            </a:endParaRPr>
          </a:p>
          <a:p>
            <a:pPr>
              <a:spcBef>
                <a:spcPts val="600"/>
              </a:spcBef>
            </a:pPr>
            <a:r>
              <a:rPr lang="zh-CN" altLang="en-US" dirty="0">
                <a:cs typeface="+mn-ea"/>
                <a:sym typeface="+mn-lt"/>
              </a:rPr>
              <a:t>在此输入关于此标题或图形的文字描述内容或者相关的数据。</a:t>
            </a:r>
          </a:p>
        </p:txBody>
      </p:sp>
    </p:spTree>
    <p:extLst>
      <p:ext uri="{BB962C8B-B14F-4D97-AF65-F5344CB8AC3E}">
        <p14:creationId xmlns:p14="http://schemas.microsoft.com/office/powerpoint/2010/main" val="47792102"/>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750"/>
                                        <p:tgtEl>
                                          <p:spTgt spid="15"/>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750"/>
                                        <p:tgtEl>
                                          <p:spTgt spid="16"/>
                                        </p:tgtEl>
                                      </p:cBhvr>
                                    </p:animEffect>
                                  </p:childTnLst>
                                </p:cTn>
                              </p:par>
                            </p:childTnLst>
                          </p:cTn>
                        </p:par>
                        <p:par>
                          <p:cTn id="16" fill="hold">
                            <p:stCondLst>
                              <p:cond delay="4575"/>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750"/>
                                        <p:tgtEl>
                                          <p:spTgt spid="6"/>
                                        </p:tgtEl>
                                      </p:cBhvr>
                                    </p:animEffect>
                                  </p:childTnLst>
                                </p:cTn>
                              </p:par>
                            </p:childTnLst>
                          </p:cTn>
                        </p:par>
                        <p:par>
                          <p:cTn id="20" fill="hold">
                            <p:stCondLst>
                              <p:cond delay="5325"/>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7"/>
                                        </p:tgtEl>
                                        <p:attrNameLst>
                                          <p:attrName>style.visibility</p:attrName>
                                        </p:attrNameLst>
                                      </p:cBhvr>
                                      <p:to>
                                        <p:strVal val="visible"/>
                                      </p:to>
                                    </p:set>
                                    <p:animEffect transition="in" filter="fade">
                                      <p:cBhvr>
                                        <p:cTn id="23" dur="750"/>
                                        <p:tgtEl>
                                          <p:spTgt spid="17"/>
                                        </p:tgtEl>
                                      </p:cBhvr>
                                    </p:animEffect>
                                  </p:childTnLst>
                                </p:cTn>
                              </p:par>
                            </p:childTnLst>
                          </p:cTn>
                        </p:par>
                        <p:par>
                          <p:cTn id="24" fill="hold">
                            <p:stCondLst>
                              <p:cond delay="84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750"/>
                                        <p:tgtEl>
                                          <p:spTgt spid="9"/>
                                        </p:tgtEl>
                                      </p:cBhvr>
                                    </p:animEffect>
                                  </p:childTnLst>
                                </p:cTn>
                              </p:par>
                            </p:childTnLst>
                          </p:cTn>
                        </p:par>
                        <p:par>
                          <p:cTn id="28" fill="hold">
                            <p:stCondLst>
                              <p:cond delay="915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childTnLst>
                                </p:cTn>
                              </p:par>
                            </p:childTnLst>
                          </p:cTn>
                        </p:par>
                        <p:par>
                          <p:cTn id="32" fill="hold">
                            <p:stCondLst>
                              <p:cond delay="12225"/>
                            </p:stCondLst>
                            <p:childTnLst>
                              <p:par>
                                <p:cTn id="33" presetID="2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750"/>
                                        <p:tgtEl>
                                          <p:spTgt spid="12"/>
                                        </p:tgtEl>
                                      </p:cBhvr>
                                    </p:animEffect>
                                  </p:childTnLst>
                                </p:cTn>
                              </p:par>
                            </p:childTnLst>
                          </p:cTn>
                        </p:par>
                        <p:par>
                          <p:cTn id="36" fill="hold">
                            <p:stCondLst>
                              <p:cond delay="12975"/>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18"/>
                                        </p:tgtEl>
                                        <p:attrNameLst>
                                          <p:attrName>style.visibility</p:attrName>
                                        </p:attrNameLst>
                                      </p:cBhvr>
                                      <p:to>
                                        <p:strVal val="visible"/>
                                      </p:to>
                                    </p:set>
                                    <p:animEffect transition="in" filter="fade">
                                      <p:cBhvr>
                                        <p:cTn id="39"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市场规模</a:t>
            </a:r>
          </a:p>
        </p:txBody>
      </p:sp>
      <p:sp>
        <p:nvSpPr>
          <p:cNvPr id="3" name="文本占位符 2"/>
          <p:cNvSpPr>
            <a:spLocks noGrp="1"/>
          </p:cNvSpPr>
          <p:nvPr>
            <p:ph type="body" sz="quarter" idx="11"/>
          </p:nvPr>
        </p:nvSpPr>
        <p:spPr/>
        <p:txBody>
          <a:bodyPr/>
          <a:lstStyle/>
          <a:p>
            <a:r>
              <a:rPr lang="zh-CN" altLang="en-US" dirty="0"/>
              <a:t>业绩展示</a:t>
            </a:r>
          </a:p>
        </p:txBody>
      </p:sp>
      <p:sp>
        <p:nvSpPr>
          <p:cNvPr id="4" name="文本占位符 3"/>
          <p:cNvSpPr>
            <a:spLocks noGrp="1"/>
          </p:cNvSpPr>
          <p:nvPr>
            <p:ph type="body" sz="quarter" idx="12"/>
          </p:nvPr>
        </p:nvSpPr>
        <p:spPr/>
        <p:txBody>
          <a:bodyPr/>
          <a:lstStyle/>
          <a:p>
            <a:r>
              <a:rPr lang="zh-CN" altLang="en-US" dirty="0"/>
              <a:t>合作伙伴</a:t>
            </a:r>
          </a:p>
        </p:txBody>
      </p:sp>
      <p:sp>
        <p:nvSpPr>
          <p:cNvPr id="10" name="文本占位符 9"/>
          <p:cNvSpPr>
            <a:spLocks noGrp="1"/>
          </p:cNvSpPr>
          <p:nvPr>
            <p:ph type="body" sz="quarter" idx="13"/>
          </p:nvPr>
        </p:nvSpPr>
        <p:spPr/>
        <p:txBody>
          <a:bodyPr/>
          <a:lstStyle/>
          <a:p>
            <a:r>
              <a:rPr lang="zh-CN" altLang="en-US" dirty="0"/>
              <a:t>成功案例</a:t>
            </a:r>
          </a:p>
        </p:txBody>
      </p:sp>
      <p:sp>
        <p:nvSpPr>
          <p:cNvPr id="11" name="文本占位符 10"/>
          <p:cNvSpPr>
            <a:spLocks noGrp="1"/>
          </p:cNvSpPr>
          <p:nvPr>
            <p:ph type="body" sz="quarter" idx="14"/>
          </p:nvPr>
        </p:nvSpPr>
        <p:spPr/>
        <p:txBody>
          <a:bodyPr/>
          <a:lstStyle/>
          <a:p>
            <a:r>
              <a:rPr lang="zh-CN" altLang="en-US" dirty="0">
                <a:cs typeface="+mn-ea"/>
                <a:sym typeface="+mn-lt"/>
              </a:rPr>
              <a:t>公司实力</a:t>
            </a:r>
          </a:p>
        </p:txBody>
      </p:sp>
      <p:sp>
        <p:nvSpPr>
          <p:cNvPr id="12" name="文本占位符 11"/>
          <p:cNvSpPr>
            <a:spLocks noGrp="1"/>
          </p:cNvSpPr>
          <p:nvPr>
            <p:ph type="body" sz="quarter" idx="15"/>
          </p:nvPr>
        </p:nvSpPr>
        <p:spPr/>
        <p:txBody>
          <a:bodyPr/>
          <a:lstStyle/>
          <a:p>
            <a:r>
              <a:rPr lang="en-US" altLang="zh-CN" dirty="0">
                <a:latin typeface="+mn-ea"/>
                <a:cs typeface="+mn-ea"/>
                <a:sym typeface="+mn-lt"/>
              </a:rPr>
              <a:t>COMPANY POWER</a:t>
            </a:r>
            <a:endParaRPr lang="zh-CN" altLang="en-US" dirty="0">
              <a:latin typeface="+mn-ea"/>
              <a:cs typeface="+mn-ea"/>
              <a:sym typeface="+mn-lt"/>
            </a:endParaRPr>
          </a:p>
        </p:txBody>
      </p:sp>
    </p:spTree>
    <p:extLst>
      <p:ext uri="{BB962C8B-B14F-4D97-AF65-F5344CB8AC3E}">
        <p14:creationId xmlns:p14="http://schemas.microsoft.com/office/powerpoint/2010/main" val="3060436072"/>
      </p:ext>
    </p:extLst>
  </p:cSld>
  <p:clrMapOvr>
    <a:masterClrMapping/>
  </p:clrMapOvr>
  <p:transition spd="slow" advTm="2000">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市场规模</a:t>
            </a:r>
          </a:p>
        </p:txBody>
      </p:sp>
      <p:sp>
        <p:nvSpPr>
          <p:cNvPr id="3" name="矩形 2"/>
          <p:cNvSpPr/>
          <p:nvPr/>
        </p:nvSpPr>
        <p:spPr>
          <a:xfrm>
            <a:off x="553002" y="2316883"/>
            <a:ext cx="2164965" cy="3889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smtClean="0">
                <a:cs typeface="+mn-ea"/>
                <a:sym typeface="+mn-lt"/>
              </a:rPr>
              <a:t>20%</a:t>
            </a:r>
            <a:endParaRPr lang="zh-CN" altLang="en-US" sz="1600" dirty="0">
              <a:cs typeface="+mn-ea"/>
              <a:sym typeface="+mn-lt"/>
            </a:endParaRPr>
          </a:p>
        </p:txBody>
      </p:sp>
      <p:sp>
        <p:nvSpPr>
          <p:cNvPr id="4" name="矩形 3"/>
          <p:cNvSpPr/>
          <p:nvPr/>
        </p:nvSpPr>
        <p:spPr>
          <a:xfrm>
            <a:off x="2720222" y="2316883"/>
            <a:ext cx="3247447" cy="3889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smtClean="0">
                <a:cs typeface="+mn-ea"/>
                <a:sym typeface="+mn-lt"/>
              </a:rPr>
              <a:t>30%</a:t>
            </a:r>
            <a:endParaRPr lang="zh-CN" altLang="en-US" sz="1600" dirty="0">
              <a:cs typeface="+mn-ea"/>
              <a:sym typeface="+mn-lt"/>
            </a:endParaRPr>
          </a:p>
        </p:txBody>
      </p:sp>
      <p:sp>
        <p:nvSpPr>
          <p:cNvPr id="5" name="矩形 4"/>
          <p:cNvSpPr/>
          <p:nvPr/>
        </p:nvSpPr>
        <p:spPr>
          <a:xfrm>
            <a:off x="5967669" y="2316883"/>
            <a:ext cx="5412412" cy="388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smtClean="0">
                <a:cs typeface="+mn-ea"/>
                <a:sym typeface="+mn-lt"/>
              </a:rPr>
              <a:t>50%</a:t>
            </a:r>
            <a:endParaRPr lang="zh-CN" altLang="en-US" sz="1600" dirty="0">
              <a:cs typeface="+mn-ea"/>
              <a:sym typeface="+mn-lt"/>
            </a:endParaRPr>
          </a:p>
        </p:txBody>
      </p:sp>
      <p:sp>
        <p:nvSpPr>
          <p:cNvPr id="6" name="文本框 5"/>
          <p:cNvSpPr txBox="1"/>
          <p:nvPr/>
        </p:nvSpPr>
        <p:spPr>
          <a:xfrm>
            <a:off x="553002" y="1846373"/>
            <a:ext cx="2522180" cy="461665"/>
          </a:xfrm>
          <a:prstGeom prst="rect">
            <a:avLst/>
          </a:prstGeom>
          <a:noFill/>
        </p:spPr>
        <p:txBody>
          <a:bodyPr wrap="square" rtlCol="0">
            <a:spAutoFit/>
          </a:bodyPr>
          <a:lstStyle/>
          <a:p>
            <a:r>
              <a:rPr lang="zh-CN" altLang="en-US" sz="2400" dirty="0" smtClean="0">
                <a:cs typeface="+mn-ea"/>
                <a:sym typeface="+mn-lt"/>
              </a:rPr>
              <a:t>数据</a:t>
            </a:r>
            <a:r>
              <a:rPr lang="en-US" altLang="zh-CN" sz="2400" dirty="0" smtClean="0">
                <a:cs typeface="+mn-ea"/>
                <a:sym typeface="+mn-lt"/>
              </a:rPr>
              <a:t>A</a:t>
            </a:r>
            <a:endParaRPr lang="zh-CN" altLang="en-US" sz="2400" dirty="0" smtClean="0">
              <a:cs typeface="+mn-ea"/>
              <a:sym typeface="+mn-lt"/>
            </a:endParaRPr>
          </a:p>
        </p:txBody>
      </p:sp>
      <p:sp>
        <p:nvSpPr>
          <p:cNvPr id="7" name="文本框 6"/>
          <p:cNvSpPr txBox="1"/>
          <p:nvPr/>
        </p:nvSpPr>
        <p:spPr>
          <a:xfrm>
            <a:off x="2655478" y="1846373"/>
            <a:ext cx="2522180" cy="461665"/>
          </a:xfrm>
          <a:prstGeom prst="rect">
            <a:avLst/>
          </a:prstGeom>
          <a:noFill/>
        </p:spPr>
        <p:txBody>
          <a:bodyPr wrap="square" rtlCol="0">
            <a:spAutoFit/>
          </a:bodyPr>
          <a:lstStyle/>
          <a:p>
            <a:r>
              <a:rPr lang="zh-CN" altLang="en-US" sz="2400" dirty="0" smtClean="0">
                <a:cs typeface="+mn-ea"/>
                <a:sym typeface="+mn-lt"/>
              </a:rPr>
              <a:t>数据</a:t>
            </a:r>
            <a:r>
              <a:rPr lang="en-US" altLang="zh-CN" sz="2400" dirty="0" smtClean="0">
                <a:cs typeface="+mn-ea"/>
                <a:sym typeface="+mn-lt"/>
              </a:rPr>
              <a:t>B</a:t>
            </a:r>
            <a:endParaRPr lang="zh-CN" altLang="en-US" sz="2400" dirty="0" smtClean="0">
              <a:cs typeface="+mn-ea"/>
              <a:sym typeface="+mn-lt"/>
            </a:endParaRPr>
          </a:p>
        </p:txBody>
      </p:sp>
      <p:sp>
        <p:nvSpPr>
          <p:cNvPr id="8" name="文本框 7"/>
          <p:cNvSpPr txBox="1"/>
          <p:nvPr/>
        </p:nvSpPr>
        <p:spPr>
          <a:xfrm>
            <a:off x="5967669" y="1846373"/>
            <a:ext cx="2522180" cy="461665"/>
          </a:xfrm>
          <a:prstGeom prst="rect">
            <a:avLst/>
          </a:prstGeom>
          <a:noFill/>
        </p:spPr>
        <p:txBody>
          <a:bodyPr wrap="square" rtlCol="0">
            <a:spAutoFit/>
          </a:bodyPr>
          <a:lstStyle/>
          <a:p>
            <a:r>
              <a:rPr lang="zh-CN" altLang="en-US" sz="2400" dirty="0" smtClean="0">
                <a:cs typeface="+mn-ea"/>
                <a:sym typeface="+mn-lt"/>
              </a:rPr>
              <a:t>数据</a:t>
            </a:r>
            <a:r>
              <a:rPr lang="en-US" altLang="zh-CN" sz="2400" dirty="0" smtClean="0">
                <a:cs typeface="+mn-ea"/>
                <a:sym typeface="+mn-lt"/>
              </a:rPr>
              <a:t>C</a:t>
            </a:r>
            <a:endParaRPr lang="zh-CN" altLang="en-US" sz="2400" dirty="0" smtClean="0">
              <a:cs typeface="+mn-ea"/>
              <a:sym typeface="+mn-lt"/>
            </a:endParaRPr>
          </a:p>
        </p:txBody>
      </p:sp>
      <p:sp>
        <p:nvSpPr>
          <p:cNvPr id="9" name="椭圆 8"/>
          <p:cNvSpPr/>
          <p:nvPr/>
        </p:nvSpPr>
        <p:spPr>
          <a:xfrm>
            <a:off x="553002" y="3441328"/>
            <a:ext cx="244700" cy="2447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797702" y="3394401"/>
            <a:ext cx="2060620" cy="461665"/>
          </a:xfrm>
          <a:prstGeom prst="rect">
            <a:avLst/>
          </a:prstGeom>
          <a:noFill/>
        </p:spPr>
        <p:txBody>
          <a:bodyPr wrap="square" rtlCol="0">
            <a:spAutoFit/>
          </a:bodyPr>
          <a:lstStyle/>
          <a:p>
            <a:r>
              <a:rPr lang="zh-CN" altLang="en-US" sz="2400" b="1" dirty="0" smtClean="0">
                <a:solidFill>
                  <a:schemeClr val="accent3"/>
                </a:solidFill>
                <a:cs typeface="+mn-ea"/>
                <a:sym typeface="+mn-lt"/>
              </a:rPr>
              <a:t>数据简述</a:t>
            </a:r>
          </a:p>
        </p:txBody>
      </p:sp>
      <p:sp>
        <p:nvSpPr>
          <p:cNvPr id="11" name="文本框 10"/>
          <p:cNvSpPr txBox="1"/>
          <p:nvPr/>
        </p:nvSpPr>
        <p:spPr>
          <a:xfrm>
            <a:off x="553002" y="3910818"/>
            <a:ext cx="2656232" cy="1908215"/>
          </a:xfrm>
          <a:prstGeom prst="rect">
            <a:avLst/>
          </a:prstGeom>
          <a:noFill/>
        </p:spPr>
        <p:txBody>
          <a:bodyPr wrap="square" rtlCol="0">
            <a:spAutoFit/>
          </a:bodyPr>
          <a:lstStyle/>
          <a:p>
            <a:pPr marL="285750" indent="-285750">
              <a:spcBef>
                <a:spcPts val="1200"/>
              </a:spcBef>
              <a:buFont typeface="Wingdings" panose="05000000000000000000" pitchFamily="2" charset="2"/>
              <a:buChar char="ü"/>
            </a:pPr>
            <a:r>
              <a:rPr lang="zh-CN" altLang="en-US" dirty="0" smtClean="0">
                <a:solidFill>
                  <a:schemeClr val="accent3"/>
                </a:solidFill>
                <a:cs typeface="+mn-ea"/>
                <a:sym typeface="+mn-lt"/>
              </a:rPr>
              <a:t>在此输入关于此标题或图形的文字描述内容或者相关的数据</a:t>
            </a:r>
            <a:endParaRPr lang="en-US" altLang="zh-CN" dirty="0" smtClean="0">
              <a:solidFill>
                <a:schemeClr val="accent3"/>
              </a:solidFill>
              <a:cs typeface="+mn-ea"/>
              <a:sym typeface="+mn-lt"/>
            </a:endParaRPr>
          </a:p>
          <a:p>
            <a:pPr marL="285750" indent="-285750">
              <a:spcBef>
                <a:spcPts val="1200"/>
              </a:spcBef>
              <a:buFont typeface="Wingdings" panose="05000000000000000000" pitchFamily="2" charset="2"/>
              <a:buChar char="ü"/>
            </a:pPr>
            <a:r>
              <a:rPr lang="zh-CN" altLang="en-US" dirty="0" smtClean="0">
                <a:solidFill>
                  <a:schemeClr val="accent3"/>
                </a:solidFill>
                <a:cs typeface="+mn-ea"/>
                <a:sym typeface="+mn-lt"/>
              </a:rPr>
              <a:t>在此输入关于此标题或图形的文字描述内容或者相关的数据</a:t>
            </a:r>
            <a:endParaRPr lang="zh-CN" altLang="en-US" dirty="0">
              <a:solidFill>
                <a:schemeClr val="accent3"/>
              </a:solidFill>
              <a:cs typeface="+mn-ea"/>
              <a:sym typeface="+mn-lt"/>
            </a:endParaRPr>
          </a:p>
        </p:txBody>
      </p:sp>
      <p:cxnSp>
        <p:nvCxnSpPr>
          <p:cNvPr id="12" name="直接连接符 11"/>
          <p:cNvCxnSpPr/>
          <p:nvPr/>
        </p:nvCxnSpPr>
        <p:spPr>
          <a:xfrm>
            <a:off x="3768039" y="3394401"/>
            <a:ext cx="0" cy="29520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834837" y="3441328"/>
            <a:ext cx="244700" cy="244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5079537" y="3394401"/>
            <a:ext cx="2060620" cy="461665"/>
          </a:xfrm>
          <a:prstGeom prst="rect">
            <a:avLst/>
          </a:prstGeom>
          <a:noFill/>
        </p:spPr>
        <p:txBody>
          <a:bodyPr wrap="square" rtlCol="0">
            <a:spAutoFit/>
          </a:bodyPr>
          <a:lstStyle/>
          <a:p>
            <a:r>
              <a:rPr lang="zh-CN" altLang="en-US" sz="2400" b="1" dirty="0" smtClean="0">
                <a:solidFill>
                  <a:schemeClr val="accent2"/>
                </a:solidFill>
                <a:cs typeface="+mn-ea"/>
                <a:sym typeface="+mn-lt"/>
              </a:rPr>
              <a:t>数据简述</a:t>
            </a:r>
          </a:p>
        </p:txBody>
      </p:sp>
      <p:sp>
        <p:nvSpPr>
          <p:cNvPr id="15" name="文本框 14"/>
          <p:cNvSpPr txBox="1"/>
          <p:nvPr/>
        </p:nvSpPr>
        <p:spPr>
          <a:xfrm>
            <a:off x="4834837" y="3910818"/>
            <a:ext cx="2656232" cy="1908215"/>
          </a:xfrm>
          <a:prstGeom prst="rect">
            <a:avLst/>
          </a:prstGeom>
          <a:noFill/>
        </p:spPr>
        <p:txBody>
          <a:bodyPr wrap="square" rtlCol="0">
            <a:spAutoFit/>
          </a:bodyPr>
          <a:lstStyle/>
          <a:p>
            <a:pPr marL="285750" indent="-285750">
              <a:spcBef>
                <a:spcPts val="1200"/>
              </a:spcBef>
              <a:buFont typeface="Wingdings" panose="05000000000000000000" pitchFamily="2" charset="2"/>
              <a:buChar char="ü"/>
            </a:pPr>
            <a:r>
              <a:rPr lang="zh-CN" altLang="en-US" dirty="0" smtClean="0">
                <a:solidFill>
                  <a:schemeClr val="accent2"/>
                </a:solidFill>
                <a:cs typeface="+mn-ea"/>
                <a:sym typeface="+mn-lt"/>
              </a:rPr>
              <a:t>在此输入关于此标题或图形的文字描述内容或者相关的数据</a:t>
            </a:r>
            <a:endParaRPr lang="en-US" altLang="zh-CN" dirty="0" smtClean="0">
              <a:solidFill>
                <a:schemeClr val="accent2"/>
              </a:solidFill>
              <a:cs typeface="+mn-ea"/>
              <a:sym typeface="+mn-lt"/>
            </a:endParaRPr>
          </a:p>
          <a:p>
            <a:pPr marL="285750" indent="-285750">
              <a:spcBef>
                <a:spcPts val="1200"/>
              </a:spcBef>
              <a:buFont typeface="Wingdings" panose="05000000000000000000" pitchFamily="2" charset="2"/>
              <a:buChar char="ü"/>
            </a:pPr>
            <a:r>
              <a:rPr lang="zh-CN" altLang="en-US" dirty="0" smtClean="0">
                <a:solidFill>
                  <a:schemeClr val="accent2"/>
                </a:solidFill>
                <a:cs typeface="+mn-ea"/>
                <a:sym typeface="+mn-lt"/>
              </a:rPr>
              <a:t>在此输入关于此标题或图形的文字描述内容或者相关的数据</a:t>
            </a:r>
            <a:endParaRPr lang="zh-CN" altLang="en-US" dirty="0">
              <a:solidFill>
                <a:schemeClr val="accent2"/>
              </a:solidFill>
              <a:cs typeface="+mn-ea"/>
              <a:sym typeface="+mn-lt"/>
            </a:endParaRPr>
          </a:p>
        </p:txBody>
      </p:sp>
      <p:cxnSp>
        <p:nvCxnSpPr>
          <p:cNvPr id="16" name="直接连接符 15"/>
          <p:cNvCxnSpPr/>
          <p:nvPr/>
        </p:nvCxnSpPr>
        <p:spPr>
          <a:xfrm>
            <a:off x="8084813" y="3394401"/>
            <a:ext cx="0" cy="29520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9016959" y="3441328"/>
            <a:ext cx="244700" cy="2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8" name="文本框 17"/>
          <p:cNvSpPr txBox="1"/>
          <p:nvPr/>
        </p:nvSpPr>
        <p:spPr>
          <a:xfrm>
            <a:off x="9261659" y="3394401"/>
            <a:ext cx="2060620" cy="461665"/>
          </a:xfrm>
          <a:prstGeom prst="rect">
            <a:avLst/>
          </a:prstGeom>
          <a:noFill/>
        </p:spPr>
        <p:txBody>
          <a:bodyPr wrap="square" rtlCol="0">
            <a:spAutoFit/>
          </a:bodyPr>
          <a:lstStyle/>
          <a:p>
            <a:r>
              <a:rPr lang="zh-CN" altLang="en-US" sz="2400" b="1" dirty="0" smtClean="0">
                <a:solidFill>
                  <a:schemeClr val="accent1"/>
                </a:solidFill>
                <a:cs typeface="+mn-ea"/>
                <a:sym typeface="+mn-lt"/>
              </a:rPr>
              <a:t>数据简述</a:t>
            </a:r>
          </a:p>
        </p:txBody>
      </p:sp>
      <p:sp>
        <p:nvSpPr>
          <p:cNvPr id="19" name="文本框 18"/>
          <p:cNvSpPr txBox="1"/>
          <p:nvPr/>
        </p:nvSpPr>
        <p:spPr>
          <a:xfrm>
            <a:off x="9016959" y="3910818"/>
            <a:ext cx="2656232" cy="1908215"/>
          </a:xfrm>
          <a:prstGeom prst="rect">
            <a:avLst/>
          </a:prstGeom>
          <a:noFill/>
        </p:spPr>
        <p:txBody>
          <a:bodyPr wrap="square" rtlCol="0">
            <a:spAutoFit/>
          </a:bodyPr>
          <a:lstStyle/>
          <a:p>
            <a:pPr marL="285750" indent="-285750">
              <a:spcBef>
                <a:spcPts val="1200"/>
              </a:spcBef>
              <a:buFont typeface="Wingdings" panose="05000000000000000000" pitchFamily="2" charset="2"/>
              <a:buChar char="ü"/>
            </a:pPr>
            <a:r>
              <a:rPr lang="zh-CN" altLang="en-US" dirty="0" smtClean="0">
                <a:solidFill>
                  <a:schemeClr val="accent1"/>
                </a:solidFill>
                <a:cs typeface="+mn-ea"/>
                <a:sym typeface="+mn-lt"/>
              </a:rPr>
              <a:t>在此输入关于此标题或图形的文字描述内容或者相关的数据</a:t>
            </a:r>
            <a:endParaRPr lang="en-US" altLang="zh-CN" dirty="0" smtClean="0">
              <a:solidFill>
                <a:schemeClr val="accent1"/>
              </a:solidFill>
              <a:cs typeface="+mn-ea"/>
              <a:sym typeface="+mn-lt"/>
            </a:endParaRPr>
          </a:p>
          <a:p>
            <a:pPr marL="285750" indent="-285750">
              <a:spcBef>
                <a:spcPts val="1200"/>
              </a:spcBef>
              <a:buFont typeface="Wingdings" panose="05000000000000000000" pitchFamily="2" charset="2"/>
              <a:buChar char="ü"/>
            </a:pPr>
            <a:r>
              <a:rPr lang="zh-CN" altLang="en-US" dirty="0" smtClean="0">
                <a:solidFill>
                  <a:schemeClr val="accent1"/>
                </a:solidFill>
                <a:cs typeface="+mn-ea"/>
                <a:sym typeface="+mn-lt"/>
              </a:rPr>
              <a:t>在此输入关于此标题或图形的文字描述内容或者相关的数据</a:t>
            </a:r>
            <a:endParaRPr lang="zh-CN" altLang="en-US" dirty="0">
              <a:solidFill>
                <a:schemeClr val="accent1"/>
              </a:solidFill>
              <a:cs typeface="+mn-ea"/>
              <a:sym typeface="+mn-lt"/>
            </a:endParaRPr>
          </a:p>
        </p:txBody>
      </p:sp>
    </p:spTree>
    <p:extLst>
      <p:ext uri="{BB962C8B-B14F-4D97-AF65-F5344CB8AC3E}">
        <p14:creationId xmlns:p14="http://schemas.microsoft.com/office/powerpoint/2010/main" val="3656767647"/>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750"/>
                                        <p:tgtEl>
                                          <p:spTgt spid="9"/>
                                        </p:tgtEl>
                                      </p:cBhvr>
                                    </p:animEffect>
                                  </p:childTnLst>
                                </p:cTn>
                              </p:par>
                            </p:childTnLst>
                          </p:cTn>
                        </p:par>
                        <p:par>
                          <p:cTn id="38" fill="hold">
                            <p:stCondLst>
                              <p:cond delay="5250"/>
                            </p:stCondLst>
                            <p:childTnLst>
                              <p:par>
                                <p:cTn id="39" presetID="10"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Effect transition="in" filter="fade">
                                      <p:cBhvr>
                                        <p:cTn id="41" dur="750"/>
                                        <p:tgtEl>
                                          <p:spTgt spid="10"/>
                                        </p:tgtEl>
                                      </p:cBhvr>
                                    </p:animEffect>
                                  </p:childTnLst>
                                </p:cTn>
                              </p:par>
                            </p:childTnLst>
                          </p:cTn>
                        </p:par>
                        <p:par>
                          <p:cTn id="42" fill="hold">
                            <p:stCondLst>
                              <p:cond delay="6225"/>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11"/>
                                        </p:tgtEl>
                                        <p:attrNameLst>
                                          <p:attrName>style.visibility</p:attrName>
                                        </p:attrNameLst>
                                      </p:cBhvr>
                                      <p:to>
                                        <p:strVal val="visible"/>
                                      </p:to>
                                    </p:set>
                                    <p:animEffect transition="in" filter="fade">
                                      <p:cBhvr>
                                        <p:cTn id="45" dur="750"/>
                                        <p:tgtEl>
                                          <p:spTgt spid="11"/>
                                        </p:tgtEl>
                                      </p:cBhvr>
                                    </p:animEffect>
                                  </p:childTnLst>
                                </p:cTn>
                              </p:par>
                            </p:childTnLst>
                          </p:cTn>
                        </p:par>
                        <p:par>
                          <p:cTn id="46" fill="hold">
                            <p:stCondLst>
                              <p:cond delay="10800"/>
                            </p:stCondLst>
                            <p:childTnLst>
                              <p:par>
                                <p:cTn id="47" presetID="22" presetClass="entr" presetSubtype="1"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113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750"/>
                                        <p:tgtEl>
                                          <p:spTgt spid="13"/>
                                        </p:tgtEl>
                                      </p:cBhvr>
                                    </p:animEffect>
                                  </p:childTnLst>
                                </p:cTn>
                              </p:par>
                            </p:childTnLst>
                          </p:cTn>
                        </p:par>
                        <p:par>
                          <p:cTn id="54" fill="hold">
                            <p:stCondLst>
                              <p:cond delay="12050"/>
                            </p:stCondLst>
                            <p:childTnLst>
                              <p:par>
                                <p:cTn id="55" presetID="10" presetClass="entr" presetSubtype="0" fill="hold" grpId="0" nodeType="afterEffect">
                                  <p:stCondLst>
                                    <p:cond delay="0"/>
                                  </p:stCondLst>
                                  <p:iterate type="lt">
                                    <p:tmPct val="10000"/>
                                  </p:iterate>
                                  <p:childTnLst>
                                    <p:set>
                                      <p:cBhvr>
                                        <p:cTn id="56" dur="1" fill="hold">
                                          <p:stCondLst>
                                            <p:cond delay="0"/>
                                          </p:stCondLst>
                                        </p:cTn>
                                        <p:tgtEl>
                                          <p:spTgt spid="14"/>
                                        </p:tgtEl>
                                        <p:attrNameLst>
                                          <p:attrName>style.visibility</p:attrName>
                                        </p:attrNameLst>
                                      </p:cBhvr>
                                      <p:to>
                                        <p:strVal val="visible"/>
                                      </p:to>
                                    </p:set>
                                    <p:animEffect transition="in" filter="fade">
                                      <p:cBhvr>
                                        <p:cTn id="57" dur="750"/>
                                        <p:tgtEl>
                                          <p:spTgt spid="14"/>
                                        </p:tgtEl>
                                      </p:cBhvr>
                                    </p:animEffect>
                                  </p:childTnLst>
                                </p:cTn>
                              </p:par>
                            </p:childTnLst>
                          </p:cTn>
                        </p:par>
                        <p:par>
                          <p:cTn id="58" fill="hold">
                            <p:stCondLst>
                              <p:cond delay="13025"/>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15"/>
                                        </p:tgtEl>
                                        <p:attrNameLst>
                                          <p:attrName>style.visibility</p:attrName>
                                        </p:attrNameLst>
                                      </p:cBhvr>
                                      <p:to>
                                        <p:strVal val="visible"/>
                                      </p:to>
                                    </p:set>
                                    <p:animEffect transition="in" filter="fade">
                                      <p:cBhvr>
                                        <p:cTn id="61" dur="750"/>
                                        <p:tgtEl>
                                          <p:spTgt spid="15"/>
                                        </p:tgtEl>
                                      </p:cBhvr>
                                    </p:animEffect>
                                  </p:childTnLst>
                                </p:cTn>
                              </p:par>
                            </p:childTnLst>
                          </p:cTn>
                        </p:par>
                        <p:par>
                          <p:cTn id="62" fill="hold">
                            <p:stCondLst>
                              <p:cond delay="17600"/>
                            </p:stCondLst>
                            <p:childTnLst>
                              <p:par>
                                <p:cTn id="63" presetID="22" presetClass="entr" presetSubtype="1"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up)">
                                      <p:cBhvr>
                                        <p:cTn id="65" dur="500"/>
                                        <p:tgtEl>
                                          <p:spTgt spid="16"/>
                                        </p:tgtEl>
                                      </p:cBhvr>
                                    </p:animEffect>
                                  </p:childTnLst>
                                </p:cTn>
                              </p:par>
                            </p:childTnLst>
                          </p:cTn>
                        </p:par>
                        <p:par>
                          <p:cTn id="66" fill="hold">
                            <p:stCondLst>
                              <p:cond delay="18100"/>
                            </p:stCondLst>
                            <p:childTnLst>
                              <p:par>
                                <p:cTn id="67" presetID="10"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750"/>
                                        <p:tgtEl>
                                          <p:spTgt spid="17"/>
                                        </p:tgtEl>
                                      </p:cBhvr>
                                    </p:animEffect>
                                  </p:childTnLst>
                                </p:cTn>
                              </p:par>
                            </p:childTnLst>
                          </p:cTn>
                        </p:par>
                        <p:par>
                          <p:cTn id="70" fill="hold">
                            <p:stCondLst>
                              <p:cond delay="18850"/>
                            </p:stCondLst>
                            <p:childTnLst>
                              <p:par>
                                <p:cTn id="71" presetID="10" presetClass="entr" presetSubtype="0" fill="hold" grpId="0" nodeType="afterEffect">
                                  <p:stCondLst>
                                    <p:cond delay="0"/>
                                  </p:stCondLst>
                                  <p:iterate type="lt">
                                    <p:tmPct val="10000"/>
                                  </p:iterate>
                                  <p:childTnLst>
                                    <p:set>
                                      <p:cBhvr>
                                        <p:cTn id="72" dur="1" fill="hold">
                                          <p:stCondLst>
                                            <p:cond delay="0"/>
                                          </p:stCondLst>
                                        </p:cTn>
                                        <p:tgtEl>
                                          <p:spTgt spid="18"/>
                                        </p:tgtEl>
                                        <p:attrNameLst>
                                          <p:attrName>style.visibility</p:attrName>
                                        </p:attrNameLst>
                                      </p:cBhvr>
                                      <p:to>
                                        <p:strVal val="visible"/>
                                      </p:to>
                                    </p:set>
                                    <p:animEffect transition="in" filter="fade">
                                      <p:cBhvr>
                                        <p:cTn id="73" dur="750"/>
                                        <p:tgtEl>
                                          <p:spTgt spid="18"/>
                                        </p:tgtEl>
                                      </p:cBhvr>
                                    </p:animEffect>
                                  </p:childTnLst>
                                </p:cTn>
                              </p:par>
                            </p:childTnLst>
                          </p:cTn>
                        </p:par>
                        <p:par>
                          <p:cTn id="74" fill="hold">
                            <p:stCondLst>
                              <p:cond delay="19825"/>
                            </p:stCondLst>
                            <p:childTnLst>
                              <p:par>
                                <p:cTn id="75" presetID="10" presetClass="entr" presetSubtype="0"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Effect transition="in" filter="fade">
                                      <p:cBhvr>
                                        <p:cTn id="77"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P spid="9" grpId="0" animBg="1"/>
      <p:bldP spid="10" grpId="0"/>
      <p:bldP spid="11" grpId="0"/>
      <p:bldP spid="13" grpId="0" animBg="1"/>
      <p:bldP spid="14" grpId="0"/>
      <p:bldP spid="15" grpId="0"/>
      <p:bldP spid="17" grpId="0" animBg="1"/>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7" name="图片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535035" y="912603"/>
            <a:ext cx="2326741" cy="2788956"/>
          </a:xfrm>
          <a:prstGeom prst="rect">
            <a:avLst/>
          </a:prstGeom>
        </p:spPr>
      </p:pic>
      <p:sp>
        <p:nvSpPr>
          <p:cNvPr id="18" name="文本框 17"/>
          <p:cNvSpPr txBox="1"/>
          <p:nvPr/>
        </p:nvSpPr>
        <p:spPr>
          <a:xfrm>
            <a:off x="5818256" y="1907199"/>
            <a:ext cx="1653955" cy="646331"/>
          </a:xfrm>
          <a:prstGeom prst="rect">
            <a:avLst/>
          </a:prstGeom>
          <a:noFill/>
        </p:spPr>
        <p:txBody>
          <a:bodyPr wrap="square" rtlCol="0">
            <a:spAutoFit/>
          </a:bodyPr>
          <a:lstStyle/>
          <a:p>
            <a:r>
              <a:rPr lang="zh-CN" altLang="en-US" sz="3600" dirty="0" smtClean="0">
                <a:solidFill>
                  <a:schemeClr val="bg1"/>
                </a:solidFill>
                <a:cs typeface="+mn-ea"/>
                <a:sym typeface="+mn-lt"/>
              </a:rPr>
              <a:t>目录</a:t>
            </a:r>
            <a:endParaRPr lang="zh-CN" altLang="en-US" sz="3600" dirty="0">
              <a:solidFill>
                <a:schemeClr val="bg1"/>
              </a:solidFill>
              <a:cs typeface="+mn-ea"/>
              <a:sym typeface="+mn-lt"/>
            </a:endParaRPr>
          </a:p>
        </p:txBody>
      </p:sp>
      <p:sp>
        <p:nvSpPr>
          <p:cNvPr id="23" name="文本框 22"/>
          <p:cNvSpPr txBox="1"/>
          <p:nvPr/>
        </p:nvSpPr>
        <p:spPr>
          <a:xfrm>
            <a:off x="780649" y="4871226"/>
            <a:ext cx="1704740" cy="461665"/>
          </a:xfrm>
          <a:prstGeom prst="rect">
            <a:avLst/>
          </a:prstGeom>
          <a:noFill/>
        </p:spPr>
        <p:txBody>
          <a:bodyPr wrap="square" lIns="0" rIns="0" rtlCol="0">
            <a:spAutoFit/>
          </a:bodyPr>
          <a:lstStyle/>
          <a:p>
            <a:pPr algn="ctr"/>
            <a:r>
              <a:rPr lang="zh-CN" altLang="en-US" sz="2400" dirty="0">
                <a:solidFill>
                  <a:schemeClr val="bg1"/>
                </a:solidFill>
                <a:cs typeface="+mn-ea"/>
                <a:sym typeface="+mn-lt"/>
              </a:rPr>
              <a:t>关于我们</a:t>
            </a:r>
          </a:p>
        </p:txBody>
      </p:sp>
      <p:sp>
        <p:nvSpPr>
          <p:cNvPr id="28" name="文本框 27"/>
          <p:cNvSpPr txBox="1"/>
          <p:nvPr/>
        </p:nvSpPr>
        <p:spPr>
          <a:xfrm>
            <a:off x="498685" y="5242592"/>
            <a:ext cx="2268669" cy="338554"/>
          </a:xfrm>
          <a:prstGeom prst="rect">
            <a:avLst/>
          </a:prstGeom>
          <a:noFill/>
        </p:spPr>
        <p:txBody>
          <a:bodyPr wrap="square" lIns="0" rIns="0" rtlCol="0">
            <a:spAutoFit/>
          </a:bodyPr>
          <a:lstStyle/>
          <a:p>
            <a:pPr algn="ctr"/>
            <a:r>
              <a:rPr lang="en-US" altLang="zh-CN" sz="1600" dirty="0" smtClean="0">
                <a:solidFill>
                  <a:schemeClr val="bg1"/>
                </a:solidFill>
                <a:latin typeface="+mn-ea"/>
                <a:cs typeface="+mn-ea"/>
                <a:sym typeface="+mn-lt"/>
              </a:rPr>
              <a:t>ABOUT US</a:t>
            </a:r>
            <a:endParaRPr lang="zh-CN" altLang="en-US" sz="1600" dirty="0">
              <a:solidFill>
                <a:schemeClr val="bg1"/>
              </a:solidFill>
              <a:latin typeface="+mn-ea"/>
              <a:cs typeface="+mn-ea"/>
              <a:sym typeface="+mn-lt"/>
            </a:endParaRPr>
          </a:p>
        </p:txBody>
      </p:sp>
      <p:sp>
        <p:nvSpPr>
          <p:cNvPr id="29" name="文本框 28"/>
          <p:cNvSpPr txBox="1"/>
          <p:nvPr/>
        </p:nvSpPr>
        <p:spPr>
          <a:xfrm>
            <a:off x="3012139" y="4871226"/>
            <a:ext cx="1704740" cy="461665"/>
          </a:xfrm>
          <a:prstGeom prst="rect">
            <a:avLst/>
          </a:prstGeom>
          <a:noFill/>
        </p:spPr>
        <p:txBody>
          <a:bodyPr wrap="square" lIns="0" rIns="0" rtlCol="0">
            <a:spAutoFit/>
          </a:bodyPr>
          <a:lstStyle/>
          <a:p>
            <a:pPr algn="ctr"/>
            <a:r>
              <a:rPr lang="zh-CN" altLang="en-US" sz="2400" dirty="0">
                <a:solidFill>
                  <a:schemeClr val="bg1"/>
                </a:solidFill>
                <a:cs typeface="+mn-ea"/>
                <a:sym typeface="+mn-lt"/>
              </a:rPr>
              <a:t>企业文化</a:t>
            </a:r>
          </a:p>
        </p:txBody>
      </p:sp>
      <p:sp>
        <p:nvSpPr>
          <p:cNvPr id="30" name="文本框 29"/>
          <p:cNvSpPr txBox="1"/>
          <p:nvPr/>
        </p:nvSpPr>
        <p:spPr>
          <a:xfrm>
            <a:off x="2626591" y="5242592"/>
            <a:ext cx="2268669" cy="338554"/>
          </a:xfrm>
          <a:prstGeom prst="rect">
            <a:avLst/>
          </a:prstGeom>
          <a:noFill/>
        </p:spPr>
        <p:txBody>
          <a:bodyPr wrap="square" lIns="0" rIns="0" rtlCol="0">
            <a:spAutoFit/>
          </a:bodyPr>
          <a:lstStyle/>
          <a:p>
            <a:pPr algn="ctr"/>
            <a:r>
              <a:rPr lang="en-US" altLang="zh-CN" sz="1600" dirty="0" smtClean="0">
                <a:solidFill>
                  <a:schemeClr val="bg1"/>
                </a:solidFill>
                <a:latin typeface="+mn-ea"/>
                <a:cs typeface="+mn-ea"/>
                <a:sym typeface="+mn-lt"/>
              </a:rPr>
              <a:t>COMPANY CULTRUE</a:t>
            </a:r>
            <a:endParaRPr lang="zh-CN" altLang="en-US" sz="1600" dirty="0">
              <a:solidFill>
                <a:schemeClr val="bg1"/>
              </a:solidFill>
              <a:latin typeface="+mn-ea"/>
              <a:cs typeface="+mn-ea"/>
              <a:sym typeface="+mn-lt"/>
            </a:endParaRPr>
          </a:p>
        </p:txBody>
      </p:sp>
      <p:sp>
        <p:nvSpPr>
          <p:cNvPr id="31" name="文本框 30"/>
          <p:cNvSpPr txBox="1"/>
          <p:nvPr/>
        </p:nvSpPr>
        <p:spPr>
          <a:xfrm>
            <a:off x="5243629" y="4871226"/>
            <a:ext cx="1704740" cy="461665"/>
          </a:xfrm>
          <a:prstGeom prst="rect">
            <a:avLst/>
          </a:prstGeom>
          <a:noFill/>
        </p:spPr>
        <p:txBody>
          <a:bodyPr wrap="square" lIns="0" rIns="0" rtlCol="0">
            <a:spAutoFit/>
          </a:bodyPr>
          <a:lstStyle/>
          <a:p>
            <a:pPr algn="ctr"/>
            <a:r>
              <a:rPr lang="zh-CN" altLang="en-US" sz="2400" dirty="0">
                <a:solidFill>
                  <a:schemeClr val="bg1"/>
                </a:solidFill>
                <a:cs typeface="+mn-ea"/>
                <a:sym typeface="+mn-lt"/>
              </a:rPr>
              <a:t>产品服务</a:t>
            </a:r>
          </a:p>
        </p:txBody>
      </p:sp>
      <p:sp>
        <p:nvSpPr>
          <p:cNvPr id="37" name="文本框 36"/>
          <p:cNvSpPr txBox="1"/>
          <p:nvPr/>
        </p:nvSpPr>
        <p:spPr>
          <a:xfrm>
            <a:off x="4754497" y="5242592"/>
            <a:ext cx="2683007" cy="338554"/>
          </a:xfrm>
          <a:prstGeom prst="rect">
            <a:avLst/>
          </a:prstGeom>
          <a:noFill/>
        </p:spPr>
        <p:txBody>
          <a:bodyPr wrap="square" lIns="0" rIns="0" rtlCol="0">
            <a:spAutoFit/>
          </a:bodyPr>
          <a:lstStyle/>
          <a:p>
            <a:pPr algn="ctr"/>
            <a:r>
              <a:rPr lang="en-US" altLang="zh-CN" sz="1600" dirty="0" smtClean="0">
                <a:solidFill>
                  <a:schemeClr val="bg1"/>
                </a:solidFill>
                <a:latin typeface="+mn-ea"/>
                <a:cs typeface="+mn-ea"/>
                <a:sym typeface="+mn-lt"/>
              </a:rPr>
              <a:t>PRODUCT&amp;SERVICES</a:t>
            </a:r>
            <a:endParaRPr lang="zh-CN" altLang="en-US" sz="1600" dirty="0">
              <a:solidFill>
                <a:schemeClr val="bg1"/>
              </a:solidFill>
              <a:latin typeface="+mn-ea"/>
              <a:cs typeface="+mn-ea"/>
              <a:sym typeface="+mn-lt"/>
            </a:endParaRPr>
          </a:p>
        </p:txBody>
      </p:sp>
      <p:sp>
        <p:nvSpPr>
          <p:cNvPr id="38" name="文本框 37"/>
          <p:cNvSpPr txBox="1"/>
          <p:nvPr/>
        </p:nvSpPr>
        <p:spPr>
          <a:xfrm>
            <a:off x="7475119" y="4871226"/>
            <a:ext cx="1704740" cy="461665"/>
          </a:xfrm>
          <a:prstGeom prst="rect">
            <a:avLst/>
          </a:prstGeom>
          <a:noFill/>
        </p:spPr>
        <p:txBody>
          <a:bodyPr wrap="square" lIns="0" rIns="0" rtlCol="0">
            <a:spAutoFit/>
          </a:bodyPr>
          <a:lstStyle/>
          <a:p>
            <a:pPr algn="ctr"/>
            <a:r>
              <a:rPr lang="zh-CN" altLang="en-US" sz="2400" dirty="0">
                <a:solidFill>
                  <a:schemeClr val="bg1"/>
                </a:solidFill>
                <a:cs typeface="+mn-ea"/>
                <a:sym typeface="+mn-lt"/>
              </a:rPr>
              <a:t>公司实力</a:t>
            </a:r>
          </a:p>
        </p:txBody>
      </p:sp>
      <p:sp>
        <p:nvSpPr>
          <p:cNvPr id="39" name="文本框 38"/>
          <p:cNvSpPr txBox="1"/>
          <p:nvPr/>
        </p:nvSpPr>
        <p:spPr>
          <a:xfrm>
            <a:off x="7296741" y="5242592"/>
            <a:ext cx="2268669" cy="338554"/>
          </a:xfrm>
          <a:prstGeom prst="rect">
            <a:avLst/>
          </a:prstGeom>
          <a:noFill/>
        </p:spPr>
        <p:txBody>
          <a:bodyPr wrap="square" lIns="0" rIns="0" rtlCol="0">
            <a:spAutoFit/>
          </a:bodyPr>
          <a:lstStyle/>
          <a:p>
            <a:pPr algn="ctr"/>
            <a:r>
              <a:rPr lang="en-US" altLang="zh-CN" sz="1600" dirty="0" smtClean="0">
                <a:solidFill>
                  <a:schemeClr val="bg1"/>
                </a:solidFill>
                <a:latin typeface="+mn-ea"/>
                <a:cs typeface="+mn-ea"/>
                <a:sym typeface="+mn-lt"/>
              </a:rPr>
              <a:t>COMPANY POWER</a:t>
            </a:r>
            <a:endParaRPr lang="zh-CN" altLang="en-US" sz="1600" dirty="0">
              <a:solidFill>
                <a:schemeClr val="bg1"/>
              </a:solidFill>
              <a:latin typeface="+mn-ea"/>
              <a:cs typeface="+mn-ea"/>
              <a:sym typeface="+mn-lt"/>
            </a:endParaRPr>
          </a:p>
        </p:txBody>
      </p:sp>
      <p:sp>
        <p:nvSpPr>
          <p:cNvPr id="40" name="文本框 39"/>
          <p:cNvSpPr txBox="1"/>
          <p:nvPr/>
        </p:nvSpPr>
        <p:spPr>
          <a:xfrm>
            <a:off x="9706610" y="4871226"/>
            <a:ext cx="1704740" cy="461665"/>
          </a:xfrm>
          <a:prstGeom prst="rect">
            <a:avLst/>
          </a:prstGeom>
          <a:noFill/>
        </p:spPr>
        <p:txBody>
          <a:bodyPr wrap="square" lIns="0" rIns="0" rtlCol="0">
            <a:spAutoFit/>
          </a:bodyPr>
          <a:lstStyle/>
          <a:p>
            <a:pPr algn="ctr"/>
            <a:r>
              <a:rPr lang="zh-CN" altLang="en-US" sz="2400" dirty="0">
                <a:solidFill>
                  <a:schemeClr val="bg1"/>
                </a:solidFill>
                <a:cs typeface="+mn-ea"/>
                <a:sym typeface="+mn-lt"/>
              </a:rPr>
              <a:t>未来展望</a:t>
            </a:r>
          </a:p>
        </p:txBody>
      </p:sp>
      <p:sp>
        <p:nvSpPr>
          <p:cNvPr id="41" name="文本框 40"/>
          <p:cNvSpPr txBox="1"/>
          <p:nvPr/>
        </p:nvSpPr>
        <p:spPr>
          <a:xfrm>
            <a:off x="9424646" y="5242592"/>
            <a:ext cx="2268669" cy="338554"/>
          </a:xfrm>
          <a:prstGeom prst="rect">
            <a:avLst/>
          </a:prstGeom>
          <a:noFill/>
        </p:spPr>
        <p:txBody>
          <a:bodyPr wrap="square" lIns="0" rIns="0" rtlCol="0">
            <a:spAutoFit/>
          </a:bodyPr>
          <a:lstStyle/>
          <a:p>
            <a:pPr algn="ctr"/>
            <a:r>
              <a:rPr lang="en-US" altLang="zh-CN" sz="1600" dirty="0" smtClean="0">
                <a:solidFill>
                  <a:schemeClr val="bg1"/>
                </a:solidFill>
                <a:latin typeface="+mn-ea"/>
                <a:cs typeface="+mn-ea"/>
                <a:sym typeface="+mn-lt"/>
              </a:rPr>
              <a:t>LOOKING TO FUTURE</a:t>
            </a:r>
            <a:endParaRPr lang="zh-CN" altLang="en-US" sz="1600" dirty="0">
              <a:solidFill>
                <a:schemeClr val="bg1"/>
              </a:solidFill>
              <a:latin typeface="+mn-ea"/>
              <a:cs typeface="+mn-ea"/>
              <a:sym typeface="+mn-lt"/>
            </a:endParaRPr>
          </a:p>
        </p:txBody>
      </p:sp>
      <p:sp>
        <p:nvSpPr>
          <p:cNvPr id="25" name="文本框 24"/>
          <p:cNvSpPr txBox="1"/>
          <p:nvPr/>
        </p:nvSpPr>
        <p:spPr>
          <a:xfrm>
            <a:off x="5818256" y="2449297"/>
            <a:ext cx="3647258" cy="461665"/>
          </a:xfrm>
          <a:prstGeom prst="rect">
            <a:avLst/>
          </a:prstGeom>
          <a:noFill/>
        </p:spPr>
        <p:txBody>
          <a:bodyPr wrap="square" rtlCol="0">
            <a:spAutoFit/>
          </a:bodyPr>
          <a:lstStyle/>
          <a:p>
            <a:r>
              <a:rPr lang="en-US" altLang="zh-CN" sz="2400" dirty="0" smtClean="0">
                <a:solidFill>
                  <a:schemeClr val="bg1"/>
                </a:solidFill>
                <a:cs typeface="+mn-ea"/>
                <a:sym typeface="+mn-lt"/>
              </a:rPr>
              <a:t>CONTENTS</a:t>
            </a:r>
            <a:endParaRPr lang="zh-CN" altLang="en-US" sz="2400" dirty="0">
              <a:solidFill>
                <a:schemeClr val="bg1"/>
              </a:solidFill>
              <a:cs typeface="+mn-ea"/>
              <a:sym typeface="+mn-lt"/>
            </a:endParaRPr>
          </a:p>
        </p:txBody>
      </p:sp>
      <p:sp>
        <p:nvSpPr>
          <p:cNvPr id="32" name="文本框 31"/>
          <p:cNvSpPr txBox="1"/>
          <p:nvPr/>
        </p:nvSpPr>
        <p:spPr>
          <a:xfrm>
            <a:off x="5818256" y="2873745"/>
            <a:ext cx="3279910" cy="307777"/>
          </a:xfrm>
          <a:prstGeom prst="rect">
            <a:avLst/>
          </a:prstGeom>
          <a:noFill/>
        </p:spPr>
        <p:txBody>
          <a:bodyPr wrap="square" rtlCol="0">
            <a:spAutoFit/>
          </a:bodyPr>
          <a:lstStyle/>
          <a:p>
            <a:r>
              <a:rPr lang="en-US" altLang="zh-CN" sz="1400" dirty="0" smtClean="0">
                <a:solidFill>
                  <a:schemeClr val="bg1"/>
                </a:solidFill>
                <a:cs typeface="+mn-ea"/>
                <a:sym typeface="+mn-lt"/>
              </a:rPr>
              <a:t>ENTER YOUR COMPANY NAME</a:t>
            </a:r>
            <a:endParaRPr lang="zh-CN" altLang="en-US" sz="1400" dirty="0">
              <a:solidFill>
                <a:schemeClr val="bg1"/>
              </a:solidFill>
              <a:cs typeface="+mn-ea"/>
              <a:sym typeface="+mn-lt"/>
            </a:endParaRPr>
          </a:p>
        </p:txBody>
      </p:sp>
      <p:sp>
        <p:nvSpPr>
          <p:cNvPr id="34" name="任意多边形 33"/>
          <p:cNvSpPr>
            <a:spLocks noChangeAspect="1"/>
          </p:cNvSpPr>
          <p:nvPr/>
        </p:nvSpPr>
        <p:spPr>
          <a:xfrm>
            <a:off x="10392467" y="4435299"/>
            <a:ext cx="333026" cy="324000"/>
          </a:xfrm>
          <a:custGeom>
            <a:avLst/>
            <a:gdLst>
              <a:gd name="connsiteX0" fmla="*/ 3767944 w 4447469"/>
              <a:gd name="connsiteY0" fmla="*/ 676597 h 4326925"/>
              <a:gd name="connsiteX1" fmla="*/ 720511 w 4447469"/>
              <a:gd name="connsiteY1" fmla="*/ 2247891 h 4326925"/>
              <a:gd name="connsiteX2" fmla="*/ 2077102 w 4447469"/>
              <a:gd name="connsiteY2" fmla="*/ 2247891 h 4326925"/>
              <a:gd name="connsiteX3" fmla="*/ 2077102 w 4447469"/>
              <a:gd name="connsiteY3" fmla="*/ 2356224 h 4326925"/>
              <a:gd name="connsiteX4" fmla="*/ 2090753 w 4447469"/>
              <a:gd name="connsiteY4" fmla="*/ 2356224 h 4326925"/>
              <a:gd name="connsiteX5" fmla="*/ 2090753 w 4447469"/>
              <a:gd name="connsiteY5" fmla="*/ 3675247 h 4326925"/>
              <a:gd name="connsiteX6" fmla="*/ 4447469 w 4447469"/>
              <a:gd name="connsiteY6" fmla="*/ 0 h 4326925"/>
              <a:gd name="connsiteX7" fmla="*/ 4110337 w 4447469"/>
              <a:gd name="connsiteY7" fmla="*/ 649743 h 4326925"/>
              <a:gd name="connsiteX8" fmla="*/ 4112328 w 4447469"/>
              <a:gd name="connsiteY8" fmla="*/ 650857 h 4326925"/>
              <a:gd name="connsiteX9" fmla="*/ 4076792 w 4447469"/>
              <a:gd name="connsiteY9" fmla="*/ 714393 h 4326925"/>
              <a:gd name="connsiteX10" fmla="*/ 3988907 w 4447469"/>
              <a:gd name="connsiteY10" fmla="*/ 883769 h 4326925"/>
              <a:gd name="connsiteX11" fmla="*/ 3984514 w 4447469"/>
              <a:gd name="connsiteY11" fmla="*/ 879375 h 4326925"/>
              <a:gd name="connsiteX12" fmla="*/ 2056247 w 4447469"/>
              <a:gd name="connsiteY12" fmla="*/ 4326925 h 4326925"/>
              <a:gd name="connsiteX13" fmla="*/ 1815388 w 4447469"/>
              <a:gd name="connsiteY13" fmla="*/ 4192208 h 4326925"/>
              <a:gd name="connsiteX14" fmla="*/ 1802753 w 4447469"/>
              <a:gd name="connsiteY14" fmla="*/ 4192208 h 4326925"/>
              <a:gd name="connsiteX15" fmla="*/ 1802753 w 4447469"/>
              <a:gd name="connsiteY15" fmla="*/ 2535891 h 4326925"/>
              <a:gd name="connsiteX16" fmla="*/ 161952 w 4447469"/>
              <a:gd name="connsiteY16" fmla="*/ 2535891 h 4326925"/>
              <a:gd name="connsiteX17" fmla="*/ 131984 w 4447469"/>
              <a:gd name="connsiteY17" fmla="*/ 2551343 h 4326925"/>
              <a:gd name="connsiteX18" fmla="*/ 0 w 4447469"/>
              <a:gd name="connsiteY18" fmla="*/ 2295366 h 4326925"/>
              <a:gd name="connsiteX19" fmla="*/ 3743658 w 4447469"/>
              <a:gd name="connsiteY19" fmla="*/ 365089 h 4326925"/>
              <a:gd name="connsiteX20" fmla="*/ 3743697 w 4447469"/>
              <a:gd name="connsiteY20" fmla="*/ 365166 h 432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47469" h="4326925">
                <a:moveTo>
                  <a:pt x="3767944" y="676597"/>
                </a:moveTo>
                <a:lnTo>
                  <a:pt x="720511" y="2247891"/>
                </a:lnTo>
                <a:lnTo>
                  <a:pt x="2077102" y="2247891"/>
                </a:lnTo>
                <a:lnTo>
                  <a:pt x="2077102" y="2356224"/>
                </a:lnTo>
                <a:lnTo>
                  <a:pt x="2090753" y="2356224"/>
                </a:lnTo>
                <a:lnTo>
                  <a:pt x="2090753" y="3675247"/>
                </a:lnTo>
                <a:close/>
                <a:moveTo>
                  <a:pt x="4447469" y="0"/>
                </a:moveTo>
                <a:lnTo>
                  <a:pt x="4110337" y="649743"/>
                </a:lnTo>
                <a:lnTo>
                  <a:pt x="4112328" y="650857"/>
                </a:lnTo>
                <a:lnTo>
                  <a:pt x="4076792" y="714393"/>
                </a:lnTo>
                <a:lnTo>
                  <a:pt x="3988907" y="883769"/>
                </a:lnTo>
                <a:lnTo>
                  <a:pt x="3984514" y="879375"/>
                </a:lnTo>
                <a:lnTo>
                  <a:pt x="2056247" y="4326925"/>
                </a:lnTo>
                <a:lnTo>
                  <a:pt x="1815388" y="4192208"/>
                </a:lnTo>
                <a:lnTo>
                  <a:pt x="1802753" y="4192208"/>
                </a:lnTo>
                <a:lnTo>
                  <a:pt x="1802753" y="2535891"/>
                </a:lnTo>
                <a:lnTo>
                  <a:pt x="161952" y="2535891"/>
                </a:lnTo>
                <a:lnTo>
                  <a:pt x="131984" y="2551343"/>
                </a:lnTo>
                <a:lnTo>
                  <a:pt x="0" y="2295366"/>
                </a:lnTo>
                <a:lnTo>
                  <a:pt x="3743658" y="365089"/>
                </a:lnTo>
                <a:lnTo>
                  <a:pt x="3743697" y="3651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a:spLocks noChangeAspect="1"/>
          </p:cNvSpPr>
          <p:nvPr/>
        </p:nvSpPr>
        <p:spPr>
          <a:xfrm>
            <a:off x="1532292" y="4435299"/>
            <a:ext cx="201453" cy="324000"/>
          </a:xfrm>
          <a:custGeom>
            <a:avLst/>
            <a:gdLst>
              <a:gd name="connsiteX0" fmla="*/ 677901 w 2374831"/>
              <a:gd name="connsiteY0" fmla="*/ 3412116 h 3819479"/>
              <a:gd name="connsiteX1" fmla="*/ 1644059 w 2374831"/>
              <a:gd name="connsiteY1" fmla="*/ 3412116 h 3819479"/>
              <a:gd name="connsiteX2" fmla="*/ 1644059 w 2374831"/>
              <a:gd name="connsiteY2" fmla="*/ 3636403 h 3819479"/>
              <a:gd name="connsiteX3" fmla="*/ 1452135 w 2374831"/>
              <a:gd name="connsiteY3" fmla="*/ 3636403 h 3819479"/>
              <a:gd name="connsiteX4" fmla="*/ 1406366 w 2374831"/>
              <a:gd name="connsiteY4" fmla="*/ 3819479 h 3819479"/>
              <a:gd name="connsiteX5" fmla="*/ 904644 w 2374831"/>
              <a:gd name="connsiteY5" fmla="*/ 3819479 h 3819479"/>
              <a:gd name="connsiteX6" fmla="*/ 858875 w 2374831"/>
              <a:gd name="connsiteY6" fmla="*/ 3636403 h 3819479"/>
              <a:gd name="connsiteX7" fmla="*/ 677901 w 2374831"/>
              <a:gd name="connsiteY7" fmla="*/ 3636403 h 3819479"/>
              <a:gd name="connsiteX8" fmla="*/ 1210563 w 2374831"/>
              <a:gd name="connsiteY8" fmla="*/ 214813 h 3819479"/>
              <a:gd name="connsiteX9" fmla="*/ 234135 w 2374831"/>
              <a:gd name="connsiteY9" fmla="*/ 1200968 h 3819479"/>
              <a:gd name="connsiteX10" fmla="*/ 530439 w 2374831"/>
              <a:gd name="connsiteY10" fmla="*/ 2356594 h 3819479"/>
              <a:gd name="connsiteX11" fmla="*/ 629422 w 2374831"/>
              <a:gd name="connsiteY11" fmla="*/ 2455121 h 3819479"/>
              <a:gd name="connsiteX12" fmla="*/ 632955 w 2374831"/>
              <a:gd name="connsiteY12" fmla="*/ 2454082 h 3819479"/>
              <a:gd name="connsiteX13" fmla="*/ 634850 w 2374831"/>
              <a:gd name="connsiteY13" fmla="*/ 2460524 h 3819479"/>
              <a:gd name="connsiteX14" fmla="*/ 645415 w 2374831"/>
              <a:gd name="connsiteY14" fmla="*/ 2471041 h 3819479"/>
              <a:gd name="connsiteX15" fmla="*/ 640611 w 2374831"/>
              <a:gd name="connsiteY15" fmla="*/ 2480115 h 3819479"/>
              <a:gd name="connsiteX16" fmla="*/ 825141 w 2374831"/>
              <a:gd name="connsiteY16" fmla="*/ 3107541 h 3819479"/>
              <a:gd name="connsiteX17" fmla="*/ 1520487 w 2374831"/>
              <a:gd name="connsiteY17" fmla="*/ 3107541 h 3819479"/>
              <a:gd name="connsiteX18" fmla="*/ 1697625 w 2374831"/>
              <a:gd name="connsiteY18" fmla="*/ 2505248 h 3819479"/>
              <a:gd name="connsiteX19" fmla="*/ 1694714 w 2374831"/>
              <a:gd name="connsiteY19" fmla="*/ 2499211 h 3819479"/>
              <a:gd name="connsiteX20" fmla="*/ 1701121 w 2374831"/>
              <a:gd name="connsiteY20" fmla="*/ 2493362 h 3819479"/>
              <a:gd name="connsiteX21" fmla="*/ 1703057 w 2374831"/>
              <a:gd name="connsiteY21" fmla="*/ 2486779 h 3819479"/>
              <a:gd name="connsiteX22" fmla="*/ 1707047 w 2374831"/>
              <a:gd name="connsiteY22" fmla="*/ 2487952 h 3819479"/>
              <a:gd name="connsiteX23" fmla="*/ 1814604 w 2374831"/>
              <a:gd name="connsiteY23" fmla="*/ 2389768 h 3819479"/>
              <a:gd name="connsiteX24" fmla="*/ 2146142 w 2374831"/>
              <a:gd name="connsiteY24" fmla="*/ 1237621 h 3819479"/>
              <a:gd name="connsiteX25" fmla="*/ 1210563 w 2374831"/>
              <a:gd name="connsiteY25" fmla="*/ 214813 h 3819479"/>
              <a:gd name="connsiteX26" fmla="*/ 1214591 w 2374831"/>
              <a:gd name="connsiteY26" fmla="*/ 383 h 3819479"/>
              <a:gd name="connsiteX27" fmla="*/ 2356115 w 2374831"/>
              <a:gd name="connsiteY27" fmla="*/ 1191705 h 3819479"/>
              <a:gd name="connsiteX28" fmla="*/ 1940101 w 2374831"/>
              <a:gd name="connsiteY28" fmla="*/ 2566662 h 3819479"/>
              <a:gd name="connsiteX29" fmla="*/ 1858280 w 2374831"/>
              <a:gd name="connsiteY29" fmla="*/ 2636176 h 3819479"/>
              <a:gd name="connsiteX30" fmla="*/ 1662374 w 2374831"/>
              <a:gd name="connsiteY30" fmla="*/ 3302282 h 3819479"/>
              <a:gd name="connsiteX31" fmla="*/ 1642818 w 2374831"/>
              <a:gd name="connsiteY31" fmla="*/ 3296530 h 3819479"/>
              <a:gd name="connsiteX32" fmla="*/ 1642365 w 2374831"/>
              <a:gd name="connsiteY32" fmla="*/ 3298341 h 3819479"/>
              <a:gd name="connsiteX33" fmla="*/ 668645 w 2374831"/>
              <a:gd name="connsiteY33" fmla="*/ 3298341 h 3819479"/>
              <a:gd name="connsiteX34" fmla="*/ 620945 w 2374831"/>
              <a:gd name="connsiteY34" fmla="*/ 3107541 h 3819479"/>
              <a:gd name="connsiteX35" fmla="*/ 625980 w 2374831"/>
              <a:gd name="connsiteY35" fmla="*/ 3107541 h 3819479"/>
              <a:gd name="connsiteX36" fmla="*/ 477257 w 2374831"/>
              <a:gd name="connsiteY36" fmla="*/ 2601865 h 3819479"/>
              <a:gd name="connsiteX37" fmla="*/ 398351 w 2374831"/>
              <a:gd name="connsiteY37" fmla="*/ 2528795 h 3819479"/>
              <a:gd name="connsiteX38" fmla="*/ 25870 w 2374831"/>
              <a:gd name="connsiteY38" fmla="*/ 1147159 h 3819479"/>
              <a:gd name="connsiteX39" fmla="*/ 1214591 w 2374831"/>
              <a:gd name="connsiteY39" fmla="*/ 383 h 3819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74831" h="3819479">
                <a:moveTo>
                  <a:pt x="677901" y="3412116"/>
                </a:moveTo>
                <a:lnTo>
                  <a:pt x="1644059" y="3412116"/>
                </a:lnTo>
                <a:lnTo>
                  <a:pt x="1644059" y="3636403"/>
                </a:lnTo>
                <a:lnTo>
                  <a:pt x="1452135" y="3636403"/>
                </a:lnTo>
                <a:lnTo>
                  <a:pt x="1406366" y="3819479"/>
                </a:lnTo>
                <a:lnTo>
                  <a:pt x="904644" y="3819479"/>
                </a:lnTo>
                <a:lnTo>
                  <a:pt x="858875" y="3636403"/>
                </a:lnTo>
                <a:lnTo>
                  <a:pt x="677901" y="3636403"/>
                </a:lnTo>
                <a:close/>
                <a:moveTo>
                  <a:pt x="1210563" y="214813"/>
                </a:moveTo>
                <a:cubicBezTo>
                  <a:pt x="739590" y="200611"/>
                  <a:pt x="328256" y="616042"/>
                  <a:pt x="234135" y="1200968"/>
                </a:cubicBezTo>
                <a:cubicBezTo>
                  <a:pt x="165163" y="1629602"/>
                  <a:pt x="280924" y="2067284"/>
                  <a:pt x="530439" y="2356594"/>
                </a:cubicBezTo>
                <a:lnTo>
                  <a:pt x="629422" y="2455121"/>
                </a:lnTo>
                <a:lnTo>
                  <a:pt x="632955" y="2454082"/>
                </a:lnTo>
                <a:lnTo>
                  <a:pt x="634850" y="2460524"/>
                </a:lnTo>
                <a:lnTo>
                  <a:pt x="645415" y="2471041"/>
                </a:lnTo>
                <a:lnTo>
                  <a:pt x="640611" y="2480115"/>
                </a:lnTo>
                <a:lnTo>
                  <a:pt x="825141" y="3107541"/>
                </a:lnTo>
                <a:lnTo>
                  <a:pt x="1520487" y="3107541"/>
                </a:lnTo>
                <a:lnTo>
                  <a:pt x="1697625" y="2505248"/>
                </a:lnTo>
                <a:lnTo>
                  <a:pt x="1694714" y="2499211"/>
                </a:lnTo>
                <a:lnTo>
                  <a:pt x="1701121" y="2493362"/>
                </a:lnTo>
                <a:lnTo>
                  <a:pt x="1703057" y="2486779"/>
                </a:lnTo>
                <a:lnTo>
                  <a:pt x="1707047" y="2487952"/>
                </a:lnTo>
                <a:lnTo>
                  <a:pt x="1814604" y="2389768"/>
                </a:lnTo>
                <a:cubicBezTo>
                  <a:pt x="2075917" y="2110708"/>
                  <a:pt x="2205489" y="1673395"/>
                  <a:pt x="2146142" y="1237621"/>
                </a:cubicBezTo>
                <a:cubicBezTo>
                  <a:pt x="2067107" y="657287"/>
                  <a:pt x="1675186" y="228824"/>
                  <a:pt x="1210563" y="214813"/>
                </a:cubicBezTo>
                <a:close/>
                <a:moveTo>
                  <a:pt x="1214591" y="383"/>
                </a:moveTo>
                <a:cubicBezTo>
                  <a:pt x="1779092" y="16134"/>
                  <a:pt x="2256408" y="514273"/>
                  <a:pt x="2356115" y="1191705"/>
                </a:cubicBezTo>
                <a:cubicBezTo>
                  <a:pt x="2432917" y="1713508"/>
                  <a:pt x="2269282" y="2238010"/>
                  <a:pt x="1940101" y="2566662"/>
                </a:cubicBezTo>
                <a:lnTo>
                  <a:pt x="1858280" y="2636176"/>
                </a:lnTo>
                <a:lnTo>
                  <a:pt x="1662374" y="3302282"/>
                </a:lnTo>
                <a:lnTo>
                  <a:pt x="1642818" y="3296530"/>
                </a:lnTo>
                <a:lnTo>
                  <a:pt x="1642365" y="3298341"/>
                </a:lnTo>
                <a:lnTo>
                  <a:pt x="668645" y="3298341"/>
                </a:lnTo>
                <a:lnTo>
                  <a:pt x="620945" y="3107541"/>
                </a:lnTo>
                <a:lnTo>
                  <a:pt x="625980" y="3107541"/>
                </a:lnTo>
                <a:lnTo>
                  <a:pt x="477257" y="2601865"/>
                </a:lnTo>
                <a:lnTo>
                  <a:pt x="398351" y="2528795"/>
                </a:lnTo>
                <a:cubicBezTo>
                  <a:pt x="83040" y="2187205"/>
                  <a:pt x="-63507" y="1661104"/>
                  <a:pt x="25870" y="1147159"/>
                </a:cubicBezTo>
                <a:cubicBezTo>
                  <a:pt x="144292" y="466195"/>
                  <a:pt x="643655" y="-15547"/>
                  <a:pt x="1214591" y="38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3684509" y="4435565"/>
            <a:ext cx="360000" cy="324000"/>
          </a:xfrm>
          <a:custGeom>
            <a:avLst/>
            <a:gdLst>
              <a:gd name="connsiteX0" fmla="*/ 233325 w 327309"/>
              <a:gd name="connsiteY0" fmla="*/ 56528 h 327309"/>
              <a:gd name="connsiteX1" fmla="*/ 50285 w 327309"/>
              <a:gd name="connsiteY1" fmla="*/ 239568 h 327309"/>
              <a:gd name="connsiteX2" fmla="*/ 87741 w 327309"/>
              <a:gd name="connsiteY2" fmla="*/ 277025 h 327309"/>
              <a:gd name="connsiteX3" fmla="*/ 270781 w 327309"/>
              <a:gd name="connsiteY3" fmla="*/ 93985 h 327309"/>
              <a:gd name="connsiteX4" fmla="*/ 239171 w 327309"/>
              <a:gd name="connsiteY4" fmla="*/ 31038 h 327309"/>
              <a:gd name="connsiteX5" fmla="*/ 296272 w 327309"/>
              <a:gd name="connsiteY5" fmla="*/ 88139 h 327309"/>
              <a:gd name="connsiteX6" fmla="*/ 80982 w 327309"/>
              <a:gd name="connsiteY6" fmla="*/ 303429 h 327309"/>
              <a:gd name="connsiteX7" fmla="*/ 59606 w 327309"/>
              <a:gd name="connsiteY7" fmla="*/ 282053 h 327309"/>
              <a:gd name="connsiteX8" fmla="*/ 59606 w 327309"/>
              <a:gd name="connsiteY8" fmla="*/ 282053 h 327309"/>
              <a:gd name="connsiteX9" fmla="*/ 80982 w 327309"/>
              <a:gd name="connsiteY9" fmla="*/ 303429 h 327309"/>
              <a:gd name="connsiteX10" fmla="*/ 0 w 327309"/>
              <a:gd name="connsiteY10" fmla="*/ 327309 h 327309"/>
              <a:gd name="connsiteX11" fmla="*/ 23881 w 327309"/>
              <a:gd name="connsiteY11" fmla="*/ 246328 h 327309"/>
              <a:gd name="connsiteX12" fmla="*/ 38193 w 327309"/>
              <a:gd name="connsiteY12" fmla="*/ 260640 h 327309"/>
              <a:gd name="connsiteX13" fmla="*/ 38193 w 327309"/>
              <a:gd name="connsiteY13" fmla="*/ 260640 h 327309"/>
              <a:gd name="connsiteX14" fmla="*/ 23881 w 327309"/>
              <a:gd name="connsiteY14" fmla="*/ 246328 h 327309"/>
              <a:gd name="connsiteX15" fmla="*/ 278071 w 327309"/>
              <a:gd name="connsiteY15" fmla="*/ 63 h 327309"/>
              <a:gd name="connsiteX16" fmla="*/ 292270 w 327309"/>
              <a:gd name="connsiteY16" fmla="*/ 4998 h 327309"/>
              <a:gd name="connsiteX17" fmla="*/ 322311 w 327309"/>
              <a:gd name="connsiteY17" fmla="*/ 35039 h 327309"/>
              <a:gd name="connsiteX18" fmla="*/ 320026 w 327309"/>
              <a:gd name="connsiteY18" fmla="*/ 64385 h 327309"/>
              <a:gd name="connsiteX19" fmla="*/ 304210 w 327309"/>
              <a:gd name="connsiteY19" fmla="*/ 80200 h 327309"/>
              <a:gd name="connsiteX20" fmla="*/ 247109 w 327309"/>
              <a:gd name="connsiteY20" fmla="*/ 23099 h 327309"/>
              <a:gd name="connsiteX21" fmla="*/ 262925 w 327309"/>
              <a:gd name="connsiteY21" fmla="*/ 7284 h 327309"/>
              <a:gd name="connsiteX22" fmla="*/ 278071 w 327309"/>
              <a:gd name="connsiteY22" fmla="*/ 63 h 32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7309" h="327309">
                <a:moveTo>
                  <a:pt x="233325" y="56528"/>
                </a:moveTo>
                <a:lnTo>
                  <a:pt x="50285" y="239568"/>
                </a:lnTo>
                <a:lnTo>
                  <a:pt x="87741" y="277025"/>
                </a:lnTo>
                <a:lnTo>
                  <a:pt x="270781" y="93985"/>
                </a:lnTo>
                <a:close/>
                <a:moveTo>
                  <a:pt x="239171" y="31038"/>
                </a:moveTo>
                <a:lnTo>
                  <a:pt x="296272" y="88139"/>
                </a:lnTo>
                <a:lnTo>
                  <a:pt x="80982" y="303429"/>
                </a:lnTo>
                <a:lnTo>
                  <a:pt x="59606" y="282053"/>
                </a:lnTo>
                <a:lnTo>
                  <a:pt x="59606" y="282053"/>
                </a:lnTo>
                <a:lnTo>
                  <a:pt x="80982" y="303429"/>
                </a:lnTo>
                <a:lnTo>
                  <a:pt x="0" y="327309"/>
                </a:lnTo>
                <a:lnTo>
                  <a:pt x="23881" y="246328"/>
                </a:lnTo>
                <a:lnTo>
                  <a:pt x="38193" y="260640"/>
                </a:lnTo>
                <a:lnTo>
                  <a:pt x="38193" y="260640"/>
                </a:lnTo>
                <a:lnTo>
                  <a:pt x="23881" y="246328"/>
                </a:lnTo>
                <a:close/>
                <a:moveTo>
                  <a:pt x="278071" y="63"/>
                </a:moveTo>
                <a:cubicBezTo>
                  <a:pt x="283381" y="-350"/>
                  <a:pt x="288534" y="1262"/>
                  <a:pt x="292270" y="4998"/>
                </a:cubicBezTo>
                <a:lnTo>
                  <a:pt x="322311" y="35039"/>
                </a:lnTo>
                <a:cubicBezTo>
                  <a:pt x="329784" y="42512"/>
                  <a:pt x="328760" y="55650"/>
                  <a:pt x="320026" y="64385"/>
                </a:cubicBezTo>
                <a:cubicBezTo>
                  <a:pt x="314754" y="69657"/>
                  <a:pt x="309482" y="74928"/>
                  <a:pt x="304210" y="80200"/>
                </a:cubicBezTo>
                <a:lnTo>
                  <a:pt x="247109" y="23099"/>
                </a:lnTo>
                <a:lnTo>
                  <a:pt x="262925" y="7284"/>
                </a:lnTo>
                <a:cubicBezTo>
                  <a:pt x="267292" y="2917"/>
                  <a:pt x="272760" y="477"/>
                  <a:pt x="278071" y="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a:spLocks noChangeAspect="1"/>
          </p:cNvSpPr>
          <p:nvPr/>
        </p:nvSpPr>
        <p:spPr>
          <a:xfrm>
            <a:off x="8179707" y="4435299"/>
            <a:ext cx="295563" cy="324000"/>
          </a:xfrm>
          <a:custGeom>
            <a:avLst/>
            <a:gdLst>
              <a:gd name="connsiteX0" fmla="*/ 1864628 w 4326339"/>
              <a:gd name="connsiteY0" fmla="*/ 3283995 h 4742597"/>
              <a:gd name="connsiteX1" fmla="*/ 1864628 w 4326339"/>
              <a:gd name="connsiteY1" fmla="*/ 4461109 h 4742597"/>
              <a:gd name="connsiteX2" fmla="*/ 2461711 w 4326339"/>
              <a:gd name="connsiteY2" fmla="*/ 4461109 h 4742597"/>
              <a:gd name="connsiteX3" fmla="*/ 2461711 w 4326339"/>
              <a:gd name="connsiteY3" fmla="*/ 3283995 h 4742597"/>
              <a:gd name="connsiteX4" fmla="*/ 1583140 w 4326339"/>
              <a:gd name="connsiteY4" fmla="*/ 3002507 h 4742597"/>
              <a:gd name="connsiteX5" fmla="*/ 2743199 w 4326339"/>
              <a:gd name="connsiteY5" fmla="*/ 3002507 h 4742597"/>
              <a:gd name="connsiteX6" fmla="*/ 2743199 w 4326339"/>
              <a:gd name="connsiteY6" fmla="*/ 4742597 h 4742597"/>
              <a:gd name="connsiteX7" fmla="*/ 1583140 w 4326339"/>
              <a:gd name="connsiteY7" fmla="*/ 4742597 h 4742597"/>
              <a:gd name="connsiteX8" fmla="*/ 281488 w 4326339"/>
              <a:gd name="connsiteY8" fmla="*/ 1850981 h 4742597"/>
              <a:gd name="connsiteX9" fmla="*/ 281488 w 4326339"/>
              <a:gd name="connsiteY9" fmla="*/ 4461109 h 4742597"/>
              <a:gd name="connsiteX10" fmla="*/ 878571 w 4326339"/>
              <a:gd name="connsiteY10" fmla="*/ 4461109 h 4742597"/>
              <a:gd name="connsiteX11" fmla="*/ 878571 w 4326339"/>
              <a:gd name="connsiteY11" fmla="*/ 1850981 h 4742597"/>
              <a:gd name="connsiteX12" fmla="*/ 0 w 4326339"/>
              <a:gd name="connsiteY12" fmla="*/ 1569493 h 4742597"/>
              <a:gd name="connsiteX13" fmla="*/ 1160059 w 4326339"/>
              <a:gd name="connsiteY13" fmla="*/ 1569493 h 4742597"/>
              <a:gd name="connsiteX14" fmla="*/ 1160059 w 4326339"/>
              <a:gd name="connsiteY14" fmla="*/ 4742597 h 4742597"/>
              <a:gd name="connsiteX15" fmla="*/ 0 w 4326339"/>
              <a:gd name="connsiteY15" fmla="*/ 4742597 h 4742597"/>
              <a:gd name="connsiteX16" fmla="*/ 3447768 w 4326339"/>
              <a:gd name="connsiteY16" fmla="*/ 281488 h 4742597"/>
              <a:gd name="connsiteX17" fmla="*/ 3447768 w 4326339"/>
              <a:gd name="connsiteY17" fmla="*/ 4461109 h 4742597"/>
              <a:gd name="connsiteX18" fmla="*/ 4044851 w 4326339"/>
              <a:gd name="connsiteY18" fmla="*/ 4461109 h 4742597"/>
              <a:gd name="connsiteX19" fmla="*/ 4044851 w 4326339"/>
              <a:gd name="connsiteY19" fmla="*/ 281488 h 4742597"/>
              <a:gd name="connsiteX20" fmla="*/ 3166280 w 4326339"/>
              <a:gd name="connsiteY20" fmla="*/ 0 h 4742597"/>
              <a:gd name="connsiteX21" fmla="*/ 4326339 w 4326339"/>
              <a:gd name="connsiteY21" fmla="*/ 0 h 4742597"/>
              <a:gd name="connsiteX22" fmla="*/ 4326339 w 4326339"/>
              <a:gd name="connsiteY22" fmla="*/ 4742597 h 4742597"/>
              <a:gd name="connsiteX23" fmla="*/ 3166280 w 4326339"/>
              <a:gd name="connsiteY23" fmla="*/ 4742597 h 474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26339" h="4742597">
                <a:moveTo>
                  <a:pt x="1864628" y="3283995"/>
                </a:moveTo>
                <a:lnTo>
                  <a:pt x="1864628" y="4461109"/>
                </a:lnTo>
                <a:lnTo>
                  <a:pt x="2461711" y="4461109"/>
                </a:lnTo>
                <a:lnTo>
                  <a:pt x="2461711" y="3283995"/>
                </a:lnTo>
                <a:close/>
                <a:moveTo>
                  <a:pt x="1583140" y="3002507"/>
                </a:moveTo>
                <a:lnTo>
                  <a:pt x="2743199" y="3002507"/>
                </a:lnTo>
                <a:lnTo>
                  <a:pt x="2743199" y="4742597"/>
                </a:lnTo>
                <a:lnTo>
                  <a:pt x="1583140" y="4742597"/>
                </a:lnTo>
                <a:close/>
                <a:moveTo>
                  <a:pt x="281488" y="1850981"/>
                </a:moveTo>
                <a:lnTo>
                  <a:pt x="281488" y="4461109"/>
                </a:lnTo>
                <a:lnTo>
                  <a:pt x="878571" y="4461109"/>
                </a:lnTo>
                <a:lnTo>
                  <a:pt x="878571" y="1850981"/>
                </a:lnTo>
                <a:close/>
                <a:moveTo>
                  <a:pt x="0" y="1569493"/>
                </a:moveTo>
                <a:lnTo>
                  <a:pt x="1160059" y="1569493"/>
                </a:lnTo>
                <a:lnTo>
                  <a:pt x="1160059" y="4742597"/>
                </a:lnTo>
                <a:lnTo>
                  <a:pt x="0" y="4742597"/>
                </a:lnTo>
                <a:close/>
                <a:moveTo>
                  <a:pt x="3447768" y="281488"/>
                </a:moveTo>
                <a:lnTo>
                  <a:pt x="3447768" y="4461109"/>
                </a:lnTo>
                <a:lnTo>
                  <a:pt x="4044851" y="4461109"/>
                </a:lnTo>
                <a:lnTo>
                  <a:pt x="4044851" y="281488"/>
                </a:lnTo>
                <a:close/>
                <a:moveTo>
                  <a:pt x="3166280" y="0"/>
                </a:moveTo>
                <a:lnTo>
                  <a:pt x="4326339" y="0"/>
                </a:lnTo>
                <a:lnTo>
                  <a:pt x="4326339" y="4742597"/>
                </a:lnTo>
                <a:lnTo>
                  <a:pt x="3166280" y="4742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任意多边形 48"/>
          <p:cNvSpPr>
            <a:spLocks noChangeAspect="1"/>
          </p:cNvSpPr>
          <p:nvPr/>
        </p:nvSpPr>
        <p:spPr>
          <a:xfrm>
            <a:off x="5961793" y="4435299"/>
            <a:ext cx="268411" cy="324000"/>
          </a:xfrm>
          <a:custGeom>
            <a:avLst/>
            <a:gdLst>
              <a:gd name="connsiteX0" fmla="*/ 2540739 w 5081480"/>
              <a:gd name="connsiteY0" fmla="*/ 1728231 h 6133889"/>
              <a:gd name="connsiteX1" fmla="*/ 1728230 w 5081480"/>
              <a:gd name="connsiteY1" fmla="*/ 2540740 h 6133889"/>
              <a:gd name="connsiteX2" fmla="*/ 2540739 w 5081480"/>
              <a:gd name="connsiteY2" fmla="*/ 3353249 h 6133889"/>
              <a:gd name="connsiteX3" fmla="*/ 3353248 w 5081480"/>
              <a:gd name="connsiteY3" fmla="*/ 2540740 h 6133889"/>
              <a:gd name="connsiteX4" fmla="*/ 2540739 w 5081480"/>
              <a:gd name="connsiteY4" fmla="*/ 1728231 h 6133889"/>
              <a:gd name="connsiteX5" fmla="*/ 2540740 w 5081480"/>
              <a:gd name="connsiteY5" fmla="*/ 1407975 h 6133889"/>
              <a:gd name="connsiteX6" fmla="*/ 3673505 w 5081480"/>
              <a:gd name="connsiteY6" fmla="*/ 2540740 h 6133889"/>
              <a:gd name="connsiteX7" fmla="*/ 2540740 w 5081480"/>
              <a:gd name="connsiteY7" fmla="*/ 3673505 h 6133889"/>
              <a:gd name="connsiteX8" fmla="*/ 1407975 w 5081480"/>
              <a:gd name="connsiteY8" fmla="*/ 2540740 h 6133889"/>
              <a:gd name="connsiteX9" fmla="*/ 2540740 w 5081480"/>
              <a:gd name="connsiteY9" fmla="*/ 1407975 h 6133889"/>
              <a:gd name="connsiteX10" fmla="*/ 2540740 w 5081480"/>
              <a:gd name="connsiteY10" fmla="*/ 305592 h 6133889"/>
              <a:gd name="connsiteX11" fmla="*/ 960252 w 5081480"/>
              <a:gd name="connsiteY11" fmla="*/ 960252 h 6133889"/>
              <a:gd name="connsiteX12" fmla="*/ 960252 w 5081480"/>
              <a:gd name="connsiteY12" fmla="*/ 4121228 h 6133889"/>
              <a:gd name="connsiteX13" fmla="*/ 2540740 w 5081480"/>
              <a:gd name="connsiteY13" fmla="*/ 5701715 h 6133889"/>
              <a:gd name="connsiteX14" fmla="*/ 4121228 w 5081480"/>
              <a:gd name="connsiteY14" fmla="*/ 4121228 h 6133889"/>
              <a:gd name="connsiteX15" fmla="*/ 4121228 w 5081480"/>
              <a:gd name="connsiteY15" fmla="*/ 960252 h 6133889"/>
              <a:gd name="connsiteX16" fmla="*/ 2540740 w 5081480"/>
              <a:gd name="connsiteY16" fmla="*/ 305592 h 6133889"/>
              <a:gd name="connsiteX17" fmla="*/ 2540741 w 5081480"/>
              <a:gd name="connsiteY17" fmla="*/ 0 h 6133889"/>
              <a:gd name="connsiteX18" fmla="*/ 4337315 w 5081480"/>
              <a:gd name="connsiteY18" fmla="*/ 744165 h 6133889"/>
              <a:gd name="connsiteX19" fmla="*/ 4337315 w 5081480"/>
              <a:gd name="connsiteY19" fmla="*/ 4337315 h 6133889"/>
              <a:gd name="connsiteX20" fmla="*/ 2540740 w 5081480"/>
              <a:gd name="connsiteY20" fmla="*/ 6133889 h 6133889"/>
              <a:gd name="connsiteX21" fmla="*/ 744165 w 5081480"/>
              <a:gd name="connsiteY21" fmla="*/ 4337315 h 6133889"/>
              <a:gd name="connsiteX22" fmla="*/ 744165 w 5081480"/>
              <a:gd name="connsiteY22" fmla="*/ 744165 h 6133889"/>
              <a:gd name="connsiteX23" fmla="*/ 2540741 w 5081480"/>
              <a:gd name="connsiteY23" fmla="*/ 0 h 613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81480" h="6133889">
                <a:moveTo>
                  <a:pt x="2540739" y="1728231"/>
                </a:moveTo>
                <a:cubicBezTo>
                  <a:pt x="2092003" y="1728231"/>
                  <a:pt x="1728230" y="2092004"/>
                  <a:pt x="1728230" y="2540740"/>
                </a:cubicBezTo>
                <a:cubicBezTo>
                  <a:pt x="1728230" y="2989476"/>
                  <a:pt x="2092003" y="3353249"/>
                  <a:pt x="2540739" y="3353249"/>
                </a:cubicBezTo>
                <a:cubicBezTo>
                  <a:pt x="2989475" y="3353249"/>
                  <a:pt x="3353248" y="2989476"/>
                  <a:pt x="3353248" y="2540740"/>
                </a:cubicBezTo>
                <a:cubicBezTo>
                  <a:pt x="3353248" y="2092004"/>
                  <a:pt x="2989475" y="1728231"/>
                  <a:pt x="2540739" y="1728231"/>
                </a:cubicBezTo>
                <a:close/>
                <a:moveTo>
                  <a:pt x="2540740" y="1407975"/>
                </a:moveTo>
                <a:cubicBezTo>
                  <a:pt x="3166349" y="1407975"/>
                  <a:pt x="3673505" y="1915131"/>
                  <a:pt x="3673505" y="2540740"/>
                </a:cubicBezTo>
                <a:cubicBezTo>
                  <a:pt x="3673505" y="3166349"/>
                  <a:pt x="3166349" y="3673505"/>
                  <a:pt x="2540740" y="3673505"/>
                </a:cubicBezTo>
                <a:cubicBezTo>
                  <a:pt x="1915131" y="3673505"/>
                  <a:pt x="1407975" y="3166349"/>
                  <a:pt x="1407975" y="2540740"/>
                </a:cubicBezTo>
                <a:cubicBezTo>
                  <a:pt x="1407975" y="1915131"/>
                  <a:pt x="1915131" y="1407975"/>
                  <a:pt x="2540740" y="1407975"/>
                </a:cubicBezTo>
                <a:close/>
                <a:moveTo>
                  <a:pt x="2540740" y="305592"/>
                </a:moveTo>
                <a:cubicBezTo>
                  <a:pt x="1968716" y="305592"/>
                  <a:pt x="1396692" y="523813"/>
                  <a:pt x="960252" y="960252"/>
                </a:cubicBezTo>
                <a:cubicBezTo>
                  <a:pt x="87373" y="1833132"/>
                  <a:pt x="87373" y="3248348"/>
                  <a:pt x="960252" y="4121228"/>
                </a:cubicBezTo>
                <a:lnTo>
                  <a:pt x="2540740" y="5701715"/>
                </a:lnTo>
                <a:lnTo>
                  <a:pt x="4121228" y="4121228"/>
                </a:lnTo>
                <a:cubicBezTo>
                  <a:pt x="4994107" y="3248348"/>
                  <a:pt x="4994107" y="1833132"/>
                  <a:pt x="4121228" y="960252"/>
                </a:cubicBezTo>
                <a:cubicBezTo>
                  <a:pt x="3684788" y="523813"/>
                  <a:pt x="3112764" y="305592"/>
                  <a:pt x="2540740" y="305592"/>
                </a:cubicBezTo>
                <a:close/>
                <a:moveTo>
                  <a:pt x="2540741" y="0"/>
                </a:moveTo>
                <a:cubicBezTo>
                  <a:pt x="3190972" y="0"/>
                  <a:pt x="3841205" y="248054"/>
                  <a:pt x="4337315" y="744165"/>
                </a:cubicBezTo>
                <a:cubicBezTo>
                  <a:pt x="5329535" y="1736387"/>
                  <a:pt x="5329535" y="3345095"/>
                  <a:pt x="4337315" y="4337315"/>
                </a:cubicBezTo>
                <a:lnTo>
                  <a:pt x="2540740" y="6133889"/>
                </a:lnTo>
                <a:lnTo>
                  <a:pt x="744165" y="4337315"/>
                </a:lnTo>
                <a:cubicBezTo>
                  <a:pt x="-248055" y="3345094"/>
                  <a:pt x="-248055" y="1736387"/>
                  <a:pt x="744165" y="744165"/>
                </a:cubicBezTo>
                <a:cubicBezTo>
                  <a:pt x="1240276" y="248055"/>
                  <a:pt x="1890508" y="0"/>
                  <a:pt x="25407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514534622"/>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dissolve">
                                      <p:cBhvr>
                                        <p:cTn id="7" dur="2000"/>
                                        <p:tgtEl>
                                          <p:spTgt spid="47"/>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par>
                          <p:cTn id="22" fill="hold">
                            <p:stCondLst>
                              <p:cond delay="325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par>
                          <p:cTn id="28" fill="hold">
                            <p:stCondLst>
                              <p:cond delay="375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par>
                          <p:cTn id="35" fill="hold">
                            <p:stCondLst>
                              <p:cond delay="4250"/>
                            </p:stCondLst>
                            <p:childTnLst>
                              <p:par>
                                <p:cTn id="36" presetID="53" presetClass="entr" presetSubtype="16"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childTnLst>
                                </p:cTn>
                              </p:par>
                            </p:childTnLst>
                          </p:cTn>
                        </p:par>
                        <p:par>
                          <p:cTn id="41" fill="hold">
                            <p:stCondLst>
                              <p:cond delay="4750"/>
                            </p:stCondLst>
                            <p:childTnLst>
                              <p:par>
                                <p:cTn id="42" presetID="10"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par>
                          <p:cTn id="48" fill="hold">
                            <p:stCondLst>
                              <p:cond delay="5250"/>
                            </p:stCondLst>
                            <p:childTnLst>
                              <p:par>
                                <p:cTn id="49" presetID="53" presetClass="entr" presetSubtype="16"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childTnLst>
                          </p:cTn>
                        </p:par>
                        <p:par>
                          <p:cTn id="54" fill="hold">
                            <p:stCondLst>
                              <p:cond delay="5750"/>
                            </p:stCondLst>
                            <p:childTnLst>
                              <p:par>
                                <p:cTn id="55" presetID="10" presetClass="entr" presetSubtype="0"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6250"/>
                            </p:stCondLst>
                            <p:childTnLst>
                              <p:par>
                                <p:cTn id="62" presetID="53" presetClass="entr" presetSubtype="16"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p:cTn id="64" dur="500" fill="hold"/>
                                        <p:tgtEl>
                                          <p:spTgt spid="48"/>
                                        </p:tgtEl>
                                        <p:attrNameLst>
                                          <p:attrName>ppt_w</p:attrName>
                                        </p:attrNameLst>
                                      </p:cBhvr>
                                      <p:tavLst>
                                        <p:tav tm="0">
                                          <p:val>
                                            <p:fltVal val="0"/>
                                          </p:val>
                                        </p:tav>
                                        <p:tav tm="100000">
                                          <p:val>
                                            <p:strVal val="#ppt_w"/>
                                          </p:val>
                                        </p:tav>
                                      </p:tavLst>
                                    </p:anim>
                                    <p:anim calcmode="lin" valueType="num">
                                      <p:cBhvr>
                                        <p:cTn id="65" dur="500" fill="hold"/>
                                        <p:tgtEl>
                                          <p:spTgt spid="48"/>
                                        </p:tgtEl>
                                        <p:attrNameLst>
                                          <p:attrName>ppt_h</p:attrName>
                                        </p:attrNameLst>
                                      </p:cBhvr>
                                      <p:tavLst>
                                        <p:tav tm="0">
                                          <p:val>
                                            <p:fltVal val="0"/>
                                          </p:val>
                                        </p:tav>
                                        <p:tav tm="100000">
                                          <p:val>
                                            <p:strVal val="#ppt_h"/>
                                          </p:val>
                                        </p:tav>
                                      </p:tavLst>
                                    </p:anim>
                                    <p:animEffect transition="in" filter="fade">
                                      <p:cBhvr>
                                        <p:cTn id="66" dur="500"/>
                                        <p:tgtEl>
                                          <p:spTgt spid="48"/>
                                        </p:tgtEl>
                                      </p:cBhvr>
                                    </p:animEffect>
                                  </p:childTnLst>
                                </p:cTn>
                              </p:par>
                            </p:childTnLst>
                          </p:cTn>
                        </p:par>
                        <p:par>
                          <p:cTn id="67" fill="hold">
                            <p:stCondLst>
                              <p:cond delay="6750"/>
                            </p:stCondLst>
                            <p:childTnLst>
                              <p:par>
                                <p:cTn id="68" presetID="10" presetClass="entr" presetSubtype="0"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500"/>
                                        <p:tgtEl>
                                          <p:spTgt spid="39"/>
                                        </p:tgtEl>
                                      </p:cBhvr>
                                    </p:animEffect>
                                  </p:childTnLst>
                                </p:cTn>
                              </p:par>
                            </p:childTnLst>
                          </p:cTn>
                        </p:par>
                        <p:par>
                          <p:cTn id="74" fill="hold">
                            <p:stCondLst>
                              <p:cond delay="7250"/>
                            </p:stCondLst>
                            <p:childTnLst>
                              <p:par>
                                <p:cTn id="75" presetID="53" presetClass="entr" presetSubtype="16"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Effect transition="in" filter="fade">
                                      <p:cBhvr>
                                        <p:cTn id="79" dur="500"/>
                                        <p:tgtEl>
                                          <p:spTgt spid="34"/>
                                        </p:tgtEl>
                                      </p:cBhvr>
                                    </p:animEffect>
                                  </p:childTnLst>
                                </p:cTn>
                              </p:par>
                            </p:childTnLst>
                          </p:cTn>
                        </p:par>
                        <p:par>
                          <p:cTn id="80" fill="hold">
                            <p:stCondLst>
                              <p:cond delay="7750"/>
                            </p:stCondLst>
                            <p:childTnLst>
                              <p:par>
                                <p:cTn id="81" presetID="10" presetClass="entr" presetSubtype="0"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500"/>
                                        <p:tgtEl>
                                          <p:spTgt spid="4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P spid="28" grpId="0"/>
      <p:bldP spid="29" grpId="0"/>
      <p:bldP spid="30" grpId="0"/>
      <p:bldP spid="31" grpId="0"/>
      <p:bldP spid="37" grpId="0"/>
      <p:bldP spid="38" grpId="0"/>
      <p:bldP spid="39" grpId="0"/>
      <p:bldP spid="40" grpId="0"/>
      <p:bldP spid="41" grpId="0"/>
      <p:bldP spid="25" grpId="0"/>
      <p:bldP spid="32" grpId="0"/>
      <p:bldP spid="34" grpId="0" animBg="1"/>
      <p:bldP spid="35" grpId="0" animBg="1"/>
      <p:bldP spid="36" grpId="0" animBg="1"/>
      <p:bldP spid="48" grpId="0" animBg="1"/>
      <p:bldP spid="4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业绩展示</a:t>
            </a:r>
          </a:p>
        </p:txBody>
      </p:sp>
      <p:sp>
        <p:nvSpPr>
          <p:cNvPr id="3" name="矩形 2"/>
          <p:cNvSpPr/>
          <p:nvPr/>
        </p:nvSpPr>
        <p:spPr>
          <a:xfrm>
            <a:off x="8230461" y="2006513"/>
            <a:ext cx="323557" cy="3502856"/>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a:xfrm>
            <a:off x="8554018" y="3286673"/>
            <a:ext cx="323557" cy="2222696"/>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4"/>
          <p:cNvSpPr/>
          <p:nvPr/>
        </p:nvSpPr>
        <p:spPr>
          <a:xfrm>
            <a:off x="8877575" y="4116667"/>
            <a:ext cx="323557" cy="1392702"/>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9791975" y="3863449"/>
            <a:ext cx="323557" cy="164592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0115532" y="2301935"/>
            <a:ext cx="323557" cy="3207434"/>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矩形 7"/>
          <p:cNvSpPr/>
          <p:nvPr/>
        </p:nvSpPr>
        <p:spPr>
          <a:xfrm>
            <a:off x="10439089" y="3117861"/>
            <a:ext cx="323557" cy="2391508"/>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7542102" y="5509369"/>
            <a:ext cx="35863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839975" y="1528212"/>
            <a:ext cx="0" cy="398115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30461" y="5537079"/>
            <a:ext cx="970671" cy="369332"/>
          </a:xfrm>
          <a:prstGeom prst="rect">
            <a:avLst/>
          </a:prstGeom>
          <a:noFill/>
        </p:spPr>
        <p:txBody>
          <a:bodyPr wrap="square" rtlCol="0">
            <a:spAutoFit/>
          </a:bodyPr>
          <a:lstStyle/>
          <a:p>
            <a:r>
              <a:rPr lang="en-US" altLang="zh-CN" dirty="0" smtClean="0">
                <a:latin typeface="微软雅黑" panose="020B0503020204020204" pitchFamily="34" charset="-122"/>
                <a:ea typeface="微软雅黑" panose="020B0503020204020204" pitchFamily="34" charset="-122"/>
              </a:rPr>
              <a:t>20XX</a:t>
            </a:r>
            <a:endParaRPr lang="zh-CN" altLang="en-US"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9841211" y="5537079"/>
            <a:ext cx="970671" cy="369332"/>
          </a:xfrm>
          <a:prstGeom prst="rect">
            <a:avLst/>
          </a:prstGeom>
          <a:noFill/>
        </p:spPr>
        <p:txBody>
          <a:bodyPr wrap="square" rtlCol="0">
            <a:spAutoFit/>
          </a:bodyPr>
          <a:lstStyle/>
          <a:p>
            <a:r>
              <a:rPr lang="en-US" altLang="zh-CN" dirty="0" smtClean="0">
                <a:latin typeface="微软雅黑" panose="020B0503020204020204" pitchFamily="34" charset="-122"/>
                <a:ea typeface="微软雅黑" panose="020B0503020204020204" pitchFamily="34" charset="-122"/>
              </a:rPr>
              <a:t>20XX</a:t>
            </a:r>
            <a:endParaRPr lang="zh-CN" altLang="en-US" dirty="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H="1">
            <a:off x="7667754" y="5213522"/>
            <a:ext cx="1722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7667754" y="4419571"/>
            <a:ext cx="1722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667754" y="3625623"/>
            <a:ext cx="1722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667754" y="2831675"/>
            <a:ext cx="1722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67754" y="2037727"/>
            <a:ext cx="1722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7550315" y="1640753"/>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550315" y="4816545"/>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7550315" y="4022597"/>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7550315" y="3228649"/>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7550315" y="2434701"/>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959471" y="1471476"/>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100</a:t>
            </a:r>
            <a:endParaRPr lang="zh-CN" altLang="en-US" sz="14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6959471" y="1858152"/>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90</a:t>
            </a:r>
            <a:endParaRPr lang="zh-CN" altLang="en-US" sz="14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6959471" y="2244828"/>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80</a:t>
            </a:r>
            <a:endParaRPr lang="zh-CN" altLang="en-US" sz="1400"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6959471" y="2631504"/>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70</a:t>
            </a:r>
            <a:endParaRPr lang="zh-CN" altLang="en-US" sz="14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6959471" y="3018180"/>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60</a:t>
            </a:r>
            <a:endParaRPr lang="zh-CN" altLang="en-US" sz="14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6959471" y="3404856"/>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50</a:t>
            </a:r>
            <a:endParaRPr lang="zh-CN" altLang="en-US" sz="14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6959471" y="3791532"/>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40</a:t>
            </a:r>
            <a:endParaRPr lang="zh-CN" altLang="en-US" sz="14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6959471" y="4178208"/>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30</a:t>
            </a:r>
            <a:endParaRPr lang="zh-CN" altLang="en-US" sz="14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6959471" y="4564884"/>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20</a:t>
            </a:r>
            <a:endParaRPr lang="zh-CN" altLang="en-US" sz="14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6959471" y="5338240"/>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0</a:t>
            </a:r>
            <a:endParaRPr lang="zh-CN" altLang="en-US" sz="14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6959471" y="4951560"/>
            <a:ext cx="667039" cy="307777"/>
          </a:xfrm>
          <a:prstGeom prst="rect">
            <a:avLst/>
          </a:prstGeom>
          <a:noFill/>
        </p:spPr>
        <p:txBody>
          <a:bodyPr wrap="square" rtlCol="0">
            <a:spAutoFit/>
          </a:bodyPr>
          <a:lstStyle/>
          <a:p>
            <a:pPr algn="r"/>
            <a:r>
              <a:rPr lang="en-US" altLang="zh-CN" sz="1400" dirty="0" smtClean="0">
                <a:latin typeface="微软雅黑" panose="020B0503020204020204" pitchFamily="34" charset="-122"/>
                <a:ea typeface="微软雅黑" panose="020B0503020204020204" pitchFamily="34" charset="-122"/>
              </a:rPr>
              <a:t>10</a:t>
            </a:r>
            <a:endParaRPr lang="zh-CN" altLang="en-US" sz="1400" dirty="0">
              <a:latin typeface="微软雅黑" panose="020B0503020204020204" pitchFamily="34" charset="-122"/>
              <a:ea typeface="微软雅黑" panose="020B0503020204020204" pitchFamily="34" charset="-122"/>
            </a:endParaRPr>
          </a:p>
        </p:txBody>
      </p:sp>
      <p:sp>
        <p:nvSpPr>
          <p:cNvPr id="34" name="椭圆 33"/>
          <p:cNvSpPr/>
          <p:nvPr/>
        </p:nvSpPr>
        <p:spPr>
          <a:xfrm>
            <a:off x="831314" y="2029829"/>
            <a:ext cx="308215" cy="308215"/>
          </a:xfrm>
          <a:prstGeom prst="ellipse">
            <a:avLst/>
          </a:prstGeom>
          <a:solidFill>
            <a:schemeClr val="accent1"/>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1266245" y="1997173"/>
            <a:ext cx="5134556" cy="1308050"/>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在此输入</a:t>
            </a:r>
            <a:r>
              <a:rPr lang="zh-CN" altLang="en-US" sz="2000" b="1" dirty="0" smtClean="0">
                <a:latin typeface="微软雅黑" panose="020B0503020204020204" pitchFamily="34" charset="-122"/>
                <a:ea typeface="微软雅黑" panose="020B0503020204020204" pitchFamily="34" charset="-122"/>
              </a:rPr>
              <a:t>小标题</a:t>
            </a:r>
            <a:endParaRPr lang="en-US" altLang="zh-CN" sz="2000" b="1" dirty="0" smtClean="0">
              <a:latin typeface="微软雅黑" panose="020B0503020204020204" pitchFamily="34" charset="-122"/>
              <a:ea typeface="微软雅黑" panose="020B0503020204020204" pitchFamily="34" charset="-122"/>
            </a:endParaRPr>
          </a:p>
          <a:p>
            <a:pPr>
              <a:spcBef>
                <a:spcPts val="600"/>
              </a:spcBef>
            </a:pPr>
            <a:r>
              <a:rPr lang="zh-CN" altLang="en-US" dirty="0" smtClean="0">
                <a:latin typeface="微软雅黑" panose="020B0503020204020204" pitchFamily="34" charset="-122"/>
                <a:ea typeface="微软雅黑" panose="020B0503020204020204" pitchFamily="34" charset="-122"/>
              </a:rPr>
              <a:t>点击</a:t>
            </a:r>
            <a:r>
              <a:rPr lang="zh-CN" altLang="en-US" dirty="0">
                <a:latin typeface="微软雅黑" panose="020B0503020204020204" pitchFamily="34" charset="-122"/>
                <a:ea typeface="微软雅黑" panose="020B0503020204020204" pitchFamily="34" charset="-122"/>
              </a:rPr>
              <a:t>此处输入与此小标题或者与此图形相关的内容介绍、数据统计、事件分析、总结概述等文字描述内容。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831314" y="3502635"/>
            <a:ext cx="308215" cy="308215"/>
          </a:xfrm>
          <a:prstGeom prst="ellipse">
            <a:avLst/>
          </a:prstGeom>
          <a:solidFill>
            <a:schemeClr val="accent2"/>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p:cNvSpPr txBox="1"/>
          <p:nvPr/>
        </p:nvSpPr>
        <p:spPr>
          <a:xfrm>
            <a:off x="1266245" y="3469979"/>
            <a:ext cx="5134556" cy="1308050"/>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在此输入小标题</a:t>
            </a:r>
            <a:endParaRPr lang="en-US" altLang="zh-CN" sz="2000" b="1" dirty="0">
              <a:latin typeface="微软雅黑" panose="020B0503020204020204" pitchFamily="34" charset="-122"/>
              <a:ea typeface="微软雅黑" panose="020B0503020204020204" pitchFamily="34" charset="-122"/>
            </a:endParaRPr>
          </a:p>
          <a:p>
            <a:pPr>
              <a:spcBef>
                <a:spcPts val="600"/>
              </a:spcBef>
            </a:pPr>
            <a:r>
              <a:rPr lang="zh-CN" altLang="en-US" dirty="0" smtClean="0">
                <a:latin typeface="微软雅黑" panose="020B0503020204020204" pitchFamily="34" charset="-122"/>
                <a:ea typeface="微软雅黑" panose="020B0503020204020204" pitchFamily="34" charset="-122"/>
              </a:rPr>
              <a:t>点击</a:t>
            </a:r>
            <a:r>
              <a:rPr lang="zh-CN" altLang="en-US" dirty="0">
                <a:latin typeface="微软雅黑" panose="020B0503020204020204" pitchFamily="34" charset="-122"/>
                <a:ea typeface="微软雅黑" panose="020B0503020204020204" pitchFamily="34" charset="-122"/>
              </a:rPr>
              <a:t>此处输入与此小标题或者与此图形相关的内容介绍、数据统计、事件分析、总结概述等文字描述内容。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椭圆 37"/>
          <p:cNvSpPr/>
          <p:nvPr/>
        </p:nvSpPr>
        <p:spPr>
          <a:xfrm>
            <a:off x="831314" y="4849201"/>
            <a:ext cx="308215" cy="308215"/>
          </a:xfrm>
          <a:prstGeom prst="ellipse">
            <a:avLst/>
          </a:prstGeom>
          <a:solidFill>
            <a:schemeClr val="accent3"/>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1266245" y="4816545"/>
            <a:ext cx="5134556" cy="1308050"/>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在此输入小标题</a:t>
            </a:r>
            <a:endParaRPr lang="en-US" altLang="zh-CN" sz="2000" b="1" dirty="0">
              <a:latin typeface="微软雅黑" panose="020B0503020204020204" pitchFamily="34" charset="-122"/>
              <a:ea typeface="微软雅黑" panose="020B0503020204020204" pitchFamily="34" charset="-122"/>
            </a:endParaRPr>
          </a:p>
          <a:p>
            <a:pPr>
              <a:spcBef>
                <a:spcPts val="600"/>
              </a:spcBef>
            </a:pPr>
            <a:r>
              <a:rPr lang="zh-CN" altLang="en-US" dirty="0" smtClean="0">
                <a:latin typeface="微软雅黑" panose="020B0503020204020204" pitchFamily="34" charset="-122"/>
                <a:ea typeface="微软雅黑" panose="020B0503020204020204" pitchFamily="34" charset="-122"/>
              </a:rPr>
              <a:t>点击</a:t>
            </a:r>
            <a:r>
              <a:rPr lang="zh-CN" altLang="en-US" dirty="0">
                <a:latin typeface="微软雅黑" panose="020B0503020204020204" pitchFamily="34" charset="-122"/>
                <a:ea typeface="微软雅黑" panose="020B0503020204020204" pitchFamily="34" charset="-122"/>
              </a:rPr>
              <a:t>此处输入与此小标题或者与此图形相关的内容介绍、数据统计、事件分析、总结概述等文字描述内容。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8456393"/>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750"/>
                                        <p:tgtEl>
                                          <p:spTgt spid="10"/>
                                        </p:tgtEl>
                                      </p:cBhvr>
                                    </p:animEffect>
                                  </p:childTnLst>
                                </p:cTn>
                              </p:par>
                            </p:childTnLst>
                          </p:cTn>
                        </p:par>
                        <p:par>
                          <p:cTn id="11" fill="hold">
                            <p:stCondLst>
                              <p:cond delay="750"/>
                            </p:stCondLst>
                            <p:childTnLst>
                              <p:par>
                                <p:cTn id="12" presetID="22" presetClass="entr" presetSubtype="2"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right)">
                                      <p:cBhvr>
                                        <p:cTn id="14" dur="500"/>
                                        <p:tgtEl>
                                          <p:spTgt spid="13"/>
                                        </p:tgtEl>
                                      </p:cBhvr>
                                    </p:animEffect>
                                  </p:childTnLst>
                                </p:cTn>
                              </p:par>
                              <p:par>
                                <p:cTn id="15" presetID="22" presetClass="entr" presetSubtype="2"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par>
                                <p:cTn id="18" presetID="22" presetClass="entr" presetSubtype="2"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500"/>
                                        <p:tgtEl>
                                          <p:spTgt spid="15"/>
                                        </p:tgtEl>
                                      </p:cBhvr>
                                    </p:animEffect>
                                  </p:childTnLst>
                                </p:cTn>
                              </p:par>
                              <p:par>
                                <p:cTn id="21" presetID="22" presetClass="entr" presetSubtype="2"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500"/>
                                        <p:tgtEl>
                                          <p:spTgt spid="16"/>
                                        </p:tgtEl>
                                      </p:cBhvr>
                                    </p:animEffect>
                                  </p:childTnLst>
                                </p:cTn>
                              </p:par>
                              <p:par>
                                <p:cTn id="24" presetID="22" presetClass="entr" presetSubtype="2"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right)">
                                      <p:cBhvr>
                                        <p:cTn id="26" dur="500"/>
                                        <p:tgtEl>
                                          <p:spTgt spid="17"/>
                                        </p:tgtEl>
                                      </p:cBhvr>
                                    </p:animEffect>
                                  </p:childTnLst>
                                </p:cTn>
                              </p:par>
                              <p:par>
                                <p:cTn id="27" presetID="22" presetClass="entr" presetSubtype="2"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500"/>
                                        <p:tgtEl>
                                          <p:spTgt spid="18"/>
                                        </p:tgtEl>
                                      </p:cBhvr>
                                    </p:animEffect>
                                  </p:childTnLst>
                                </p:cTn>
                              </p:par>
                              <p:par>
                                <p:cTn id="30" presetID="22" presetClass="entr" presetSubtype="2"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right)">
                                      <p:cBhvr>
                                        <p:cTn id="32" dur="500"/>
                                        <p:tgtEl>
                                          <p:spTgt spid="19"/>
                                        </p:tgtEl>
                                      </p:cBhvr>
                                    </p:animEffect>
                                  </p:childTnLst>
                                </p:cTn>
                              </p:par>
                              <p:par>
                                <p:cTn id="33" presetID="22" presetClass="entr" presetSubtype="2"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500"/>
                                        <p:tgtEl>
                                          <p:spTgt spid="20"/>
                                        </p:tgtEl>
                                      </p:cBhvr>
                                    </p:animEffect>
                                  </p:childTnLst>
                                </p:cTn>
                              </p:par>
                              <p:par>
                                <p:cTn id="36" presetID="22" presetClass="entr" presetSubtype="2"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right)">
                                      <p:cBhvr>
                                        <p:cTn id="38" dur="500"/>
                                        <p:tgtEl>
                                          <p:spTgt spid="21"/>
                                        </p:tgtEl>
                                      </p:cBhvr>
                                    </p:animEffect>
                                  </p:childTnLst>
                                </p:cTn>
                              </p:par>
                              <p:par>
                                <p:cTn id="39" presetID="22" presetClass="entr" presetSubtype="2"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right)">
                                      <p:cBhvr>
                                        <p:cTn id="41" dur="500"/>
                                        <p:tgtEl>
                                          <p:spTgt spid="22"/>
                                        </p:tgtEl>
                                      </p:cBhvr>
                                    </p:animEffect>
                                  </p:childTnLst>
                                </p:cTn>
                              </p:par>
                            </p:childTnLst>
                          </p:cTn>
                        </p:par>
                        <p:par>
                          <p:cTn id="42" fill="hold">
                            <p:stCondLst>
                              <p:cond delay="125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500"/>
                                        <p:tgtEl>
                                          <p:spTgt spid="3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par>
                          <p:cTn id="76" fill="hold">
                            <p:stCondLst>
                              <p:cond delay="1750"/>
                            </p:stCondLst>
                            <p:childTnLst>
                              <p:par>
                                <p:cTn id="77" presetID="10" presetClass="entr" presetSubtype="0"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childTnLst>
                                </p:cTn>
                              </p:par>
                            </p:childTnLst>
                          </p:cTn>
                        </p:par>
                        <p:par>
                          <p:cTn id="80" fill="hold">
                            <p:stCondLst>
                              <p:cond delay="2250"/>
                            </p:stCondLst>
                            <p:childTnLst>
                              <p:par>
                                <p:cTn id="81" presetID="22" presetClass="entr" presetSubtype="4" fill="hold" grpId="0" nodeType="after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down)">
                                      <p:cBhvr>
                                        <p:cTn id="83" dur="500"/>
                                        <p:tgtEl>
                                          <p:spTgt spid="3"/>
                                        </p:tgtEl>
                                      </p:cBhvr>
                                    </p:animEffect>
                                  </p:childTnLst>
                                </p:cTn>
                              </p:par>
                            </p:childTnLst>
                          </p:cTn>
                        </p:par>
                        <p:par>
                          <p:cTn id="84" fill="hold">
                            <p:stCondLst>
                              <p:cond delay="2750"/>
                            </p:stCondLst>
                            <p:childTnLst>
                              <p:par>
                                <p:cTn id="85" presetID="22" presetClass="entr" presetSubtype="4"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wipe(down)">
                                      <p:cBhvr>
                                        <p:cTn id="87" dur="500"/>
                                        <p:tgtEl>
                                          <p:spTgt spid="4"/>
                                        </p:tgtEl>
                                      </p:cBhvr>
                                    </p:animEffect>
                                  </p:childTnLst>
                                </p:cTn>
                              </p:par>
                            </p:childTnLst>
                          </p:cTn>
                        </p:par>
                        <p:par>
                          <p:cTn id="88" fill="hold">
                            <p:stCondLst>
                              <p:cond delay="3250"/>
                            </p:stCondLst>
                            <p:childTnLst>
                              <p:par>
                                <p:cTn id="89" presetID="22" presetClass="entr" presetSubtype="4" fill="hold" grpId="0" nodeType="after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down)">
                                      <p:cBhvr>
                                        <p:cTn id="91" dur="500"/>
                                        <p:tgtEl>
                                          <p:spTgt spid="5"/>
                                        </p:tgtEl>
                                      </p:cBhvr>
                                    </p:animEffect>
                                  </p:childTnLst>
                                </p:cTn>
                              </p:par>
                            </p:childTnLst>
                          </p:cTn>
                        </p:par>
                        <p:par>
                          <p:cTn id="92" fill="hold">
                            <p:stCondLst>
                              <p:cond delay="3750"/>
                            </p:stCondLst>
                            <p:childTnLst>
                              <p:par>
                                <p:cTn id="93" presetID="10" presetClass="entr" presetSubtype="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fade">
                                      <p:cBhvr>
                                        <p:cTn id="95" dur="500"/>
                                        <p:tgtEl>
                                          <p:spTgt spid="12"/>
                                        </p:tgtEl>
                                      </p:cBhvr>
                                    </p:animEffect>
                                  </p:childTnLst>
                                </p:cTn>
                              </p:par>
                            </p:childTnLst>
                          </p:cTn>
                        </p:par>
                        <p:par>
                          <p:cTn id="96" fill="hold">
                            <p:stCondLst>
                              <p:cond delay="4250"/>
                            </p:stCondLst>
                            <p:childTnLst>
                              <p:par>
                                <p:cTn id="97" presetID="22" presetClass="entr" presetSubtype="4" fill="hold" grpId="0" nodeType="after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down)">
                                      <p:cBhvr>
                                        <p:cTn id="99" dur="500"/>
                                        <p:tgtEl>
                                          <p:spTgt spid="6"/>
                                        </p:tgtEl>
                                      </p:cBhvr>
                                    </p:animEffect>
                                  </p:childTnLst>
                                </p:cTn>
                              </p:par>
                            </p:childTnLst>
                          </p:cTn>
                        </p:par>
                        <p:par>
                          <p:cTn id="100" fill="hold">
                            <p:stCondLst>
                              <p:cond delay="4750"/>
                            </p:stCondLst>
                            <p:childTnLst>
                              <p:par>
                                <p:cTn id="101" presetID="22" presetClass="entr" presetSubtype="4" fill="hold" grpId="0"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wipe(down)">
                                      <p:cBhvr>
                                        <p:cTn id="103" dur="500"/>
                                        <p:tgtEl>
                                          <p:spTgt spid="7"/>
                                        </p:tgtEl>
                                      </p:cBhvr>
                                    </p:animEffect>
                                  </p:childTnLst>
                                </p:cTn>
                              </p:par>
                            </p:childTnLst>
                          </p:cTn>
                        </p:par>
                        <p:par>
                          <p:cTn id="104" fill="hold">
                            <p:stCondLst>
                              <p:cond delay="5250"/>
                            </p:stCondLst>
                            <p:childTnLst>
                              <p:par>
                                <p:cTn id="105" presetID="22" presetClass="entr" presetSubtype="4" fill="hold" grpId="0" nodeType="afterEffect">
                                  <p:stCondLst>
                                    <p:cond delay="0"/>
                                  </p:stCondLst>
                                  <p:childTnLst>
                                    <p:set>
                                      <p:cBhvr>
                                        <p:cTn id="106" dur="1" fill="hold">
                                          <p:stCondLst>
                                            <p:cond delay="0"/>
                                          </p:stCondLst>
                                        </p:cTn>
                                        <p:tgtEl>
                                          <p:spTgt spid="8"/>
                                        </p:tgtEl>
                                        <p:attrNameLst>
                                          <p:attrName>style.visibility</p:attrName>
                                        </p:attrNameLst>
                                      </p:cBhvr>
                                      <p:to>
                                        <p:strVal val="visible"/>
                                      </p:to>
                                    </p:set>
                                    <p:animEffect transition="in" filter="wipe(down)">
                                      <p:cBhvr>
                                        <p:cTn id="107" dur="500"/>
                                        <p:tgtEl>
                                          <p:spTgt spid="8"/>
                                        </p:tgtEl>
                                      </p:cBhvr>
                                    </p:animEffect>
                                  </p:childTnLst>
                                </p:cTn>
                              </p:par>
                              <p:par>
                                <p:cTn id="108" presetID="31" presetClass="entr" presetSubtype="0" fill="hold" grpId="0" nodeType="withEffect">
                                  <p:stCondLst>
                                    <p:cond delay="0"/>
                                  </p:stCondLst>
                                  <p:childTnLst>
                                    <p:set>
                                      <p:cBhvr>
                                        <p:cTn id="109" dur="1" fill="hold">
                                          <p:stCondLst>
                                            <p:cond delay="0"/>
                                          </p:stCondLst>
                                        </p:cTn>
                                        <p:tgtEl>
                                          <p:spTgt spid="34"/>
                                        </p:tgtEl>
                                        <p:attrNameLst>
                                          <p:attrName>style.visibility</p:attrName>
                                        </p:attrNameLst>
                                      </p:cBhvr>
                                      <p:to>
                                        <p:strVal val="visible"/>
                                      </p:to>
                                    </p:set>
                                    <p:anim calcmode="lin" valueType="num">
                                      <p:cBhvr>
                                        <p:cTn id="110" dur="1000" fill="hold"/>
                                        <p:tgtEl>
                                          <p:spTgt spid="34"/>
                                        </p:tgtEl>
                                        <p:attrNameLst>
                                          <p:attrName>ppt_w</p:attrName>
                                        </p:attrNameLst>
                                      </p:cBhvr>
                                      <p:tavLst>
                                        <p:tav tm="0">
                                          <p:val>
                                            <p:fltVal val="0"/>
                                          </p:val>
                                        </p:tav>
                                        <p:tav tm="100000">
                                          <p:val>
                                            <p:strVal val="#ppt_w"/>
                                          </p:val>
                                        </p:tav>
                                      </p:tavLst>
                                    </p:anim>
                                    <p:anim calcmode="lin" valueType="num">
                                      <p:cBhvr>
                                        <p:cTn id="111" dur="1000" fill="hold"/>
                                        <p:tgtEl>
                                          <p:spTgt spid="34"/>
                                        </p:tgtEl>
                                        <p:attrNameLst>
                                          <p:attrName>ppt_h</p:attrName>
                                        </p:attrNameLst>
                                      </p:cBhvr>
                                      <p:tavLst>
                                        <p:tav tm="0">
                                          <p:val>
                                            <p:fltVal val="0"/>
                                          </p:val>
                                        </p:tav>
                                        <p:tav tm="100000">
                                          <p:val>
                                            <p:strVal val="#ppt_h"/>
                                          </p:val>
                                        </p:tav>
                                      </p:tavLst>
                                    </p:anim>
                                    <p:anim calcmode="lin" valueType="num">
                                      <p:cBhvr>
                                        <p:cTn id="112" dur="1000" fill="hold"/>
                                        <p:tgtEl>
                                          <p:spTgt spid="34"/>
                                        </p:tgtEl>
                                        <p:attrNameLst>
                                          <p:attrName>style.rotation</p:attrName>
                                        </p:attrNameLst>
                                      </p:cBhvr>
                                      <p:tavLst>
                                        <p:tav tm="0">
                                          <p:val>
                                            <p:fltVal val="90"/>
                                          </p:val>
                                        </p:tav>
                                        <p:tav tm="100000">
                                          <p:val>
                                            <p:fltVal val="0"/>
                                          </p:val>
                                        </p:tav>
                                      </p:tavLst>
                                    </p:anim>
                                    <p:animEffect transition="in" filter="fade">
                                      <p:cBhvr>
                                        <p:cTn id="113" dur="1000"/>
                                        <p:tgtEl>
                                          <p:spTgt spid="34"/>
                                        </p:tgtEl>
                                      </p:cBhvr>
                                    </p:animEffect>
                                  </p:childTnLst>
                                </p:cTn>
                              </p:par>
                            </p:childTnLst>
                          </p:cTn>
                        </p:par>
                        <p:par>
                          <p:cTn id="114" fill="hold">
                            <p:stCondLst>
                              <p:cond delay="6250"/>
                            </p:stCondLst>
                            <p:childTnLst>
                              <p:par>
                                <p:cTn id="115" presetID="10" presetClass="entr" presetSubtype="0" fill="hold" grpId="0" nodeType="afterEffect">
                                  <p:stCondLst>
                                    <p:cond delay="0"/>
                                  </p:stCondLst>
                                  <p:iterate type="lt">
                                    <p:tmPct val="3000"/>
                                  </p:iterate>
                                  <p:childTnLst>
                                    <p:set>
                                      <p:cBhvr>
                                        <p:cTn id="116" dur="1" fill="hold">
                                          <p:stCondLst>
                                            <p:cond delay="0"/>
                                          </p:stCondLst>
                                        </p:cTn>
                                        <p:tgtEl>
                                          <p:spTgt spid="35"/>
                                        </p:tgtEl>
                                        <p:attrNameLst>
                                          <p:attrName>style.visibility</p:attrName>
                                        </p:attrNameLst>
                                      </p:cBhvr>
                                      <p:to>
                                        <p:strVal val="visible"/>
                                      </p:to>
                                    </p:set>
                                    <p:animEffect transition="in" filter="fade">
                                      <p:cBhvr>
                                        <p:cTn id="117" dur="500"/>
                                        <p:tgtEl>
                                          <p:spTgt spid="35"/>
                                        </p:tgtEl>
                                      </p:cBhvr>
                                    </p:animEffect>
                                  </p:childTnLst>
                                </p:cTn>
                              </p:par>
                              <p:par>
                                <p:cTn id="118" presetID="31" presetClass="entr" presetSubtype="0" fill="hold" grpId="0" nodeType="withEffect">
                                  <p:stCondLst>
                                    <p:cond delay="0"/>
                                  </p:stCondLst>
                                  <p:childTnLst>
                                    <p:set>
                                      <p:cBhvr>
                                        <p:cTn id="119" dur="1" fill="hold">
                                          <p:stCondLst>
                                            <p:cond delay="0"/>
                                          </p:stCondLst>
                                        </p:cTn>
                                        <p:tgtEl>
                                          <p:spTgt spid="36"/>
                                        </p:tgtEl>
                                        <p:attrNameLst>
                                          <p:attrName>style.visibility</p:attrName>
                                        </p:attrNameLst>
                                      </p:cBhvr>
                                      <p:to>
                                        <p:strVal val="visible"/>
                                      </p:to>
                                    </p:set>
                                    <p:anim calcmode="lin" valueType="num">
                                      <p:cBhvr>
                                        <p:cTn id="120" dur="1000" fill="hold"/>
                                        <p:tgtEl>
                                          <p:spTgt spid="36"/>
                                        </p:tgtEl>
                                        <p:attrNameLst>
                                          <p:attrName>ppt_w</p:attrName>
                                        </p:attrNameLst>
                                      </p:cBhvr>
                                      <p:tavLst>
                                        <p:tav tm="0">
                                          <p:val>
                                            <p:fltVal val="0"/>
                                          </p:val>
                                        </p:tav>
                                        <p:tav tm="100000">
                                          <p:val>
                                            <p:strVal val="#ppt_w"/>
                                          </p:val>
                                        </p:tav>
                                      </p:tavLst>
                                    </p:anim>
                                    <p:anim calcmode="lin" valueType="num">
                                      <p:cBhvr>
                                        <p:cTn id="121" dur="1000" fill="hold"/>
                                        <p:tgtEl>
                                          <p:spTgt spid="36"/>
                                        </p:tgtEl>
                                        <p:attrNameLst>
                                          <p:attrName>ppt_h</p:attrName>
                                        </p:attrNameLst>
                                      </p:cBhvr>
                                      <p:tavLst>
                                        <p:tav tm="0">
                                          <p:val>
                                            <p:fltVal val="0"/>
                                          </p:val>
                                        </p:tav>
                                        <p:tav tm="100000">
                                          <p:val>
                                            <p:strVal val="#ppt_h"/>
                                          </p:val>
                                        </p:tav>
                                      </p:tavLst>
                                    </p:anim>
                                    <p:anim calcmode="lin" valueType="num">
                                      <p:cBhvr>
                                        <p:cTn id="122" dur="1000" fill="hold"/>
                                        <p:tgtEl>
                                          <p:spTgt spid="36"/>
                                        </p:tgtEl>
                                        <p:attrNameLst>
                                          <p:attrName>style.rotation</p:attrName>
                                        </p:attrNameLst>
                                      </p:cBhvr>
                                      <p:tavLst>
                                        <p:tav tm="0">
                                          <p:val>
                                            <p:fltVal val="90"/>
                                          </p:val>
                                        </p:tav>
                                        <p:tav tm="100000">
                                          <p:val>
                                            <p:fltVal val="0"/>
                                          </p:val>
                                        </p:tav>
                                      </p:tavLst>
                                    </p:anim>
                                    <p:animEffect transition="in" filter="fade">
                                      <p:cBhvr>
                                        <p:cTn id="123" dur="1000"/>
                                        <p:tgtEl>
                                          <p:spTgt spid="36"/>
                                        </p:tgtEl>
                                      </p:cBhvr>
                                    </p:animEffect>
                                  </p:childTnLst>
                                </p:cTn>
                              </p:par>
                            </p:childTnLst>
                          </p:cTn>
                        </p:par>
                        <p:par>
                          <p:cTn id="124" fill="hold">
                            <p:stCondLst>
                              <p:cond delay="7545"/>
                            </p:stCondLst>
                            <p:childTnLst>
                              <p:par>
                                <p:cTn id="125" presetID="10" presetClass="entr" presetSubtype="0" fill="hold" grpId="0" nodeType="afterEffect">
                                  <p:stCondLst>
                                    <p:cond delay="0"/>
                                  </p:stCondLst>
                                  <p:iterate type="lt">
                                    <p:tmPct val="3000"/>
                                  </p:iterate>
                                  <p:childTnLst>
                                    <p:set>
                                      <p:cBhvr>
                                        <p:cTn id="126" dur="1" fill="hold">
                                          <p:stCondLst>
                                            <p:cond delay="0"/>
                                          </p:stCondLst>
                                        </p:cTn>
                                        <p:tgtEl>
                                          <p:spTgt spid="37"/>
                                        </p:tgtEl>
                                        <p:attrNameLst>
                                          <p:attrName>style.visibility</p:attrName>
                                        </p:attrNameLst>
                                      </p:cBhvr>
                                      <p:to>
                                        <p:strVal val="visible"/>
                                      </p:to>
                                    </p:set>
                                    <p:animEffect transition="in" filter="fade">
                                      <p:cBhvr>
                                        <p:cTn id="127" dur="500"/>
                                        <p:tgtEl>
                                          <p:spTgt spid="37"/>
                                        </p:tgtEl>
                                      </p:cBhvr>
                                    </p:animEffect>
                                  </p:childTnLst>
                                </p:cTn>
                              </p:par>
                              <p:par>
                                <p:cTn id="128" presetID="31" presetClass="entr" presetSubtype="0" fill="hold" grpId="0" nodeType="withEffect">
                                  <p:stCondLst>
                                    <p:cond delay="0"/>
                                  </p:stCondLst>
                                  <p:childTnLst>
                                    <p:set>
                                      <p:cBhvr>
                                        <p:cTn id="129" dur="1" fill="hold">
                                          <p:stCondLst>
                                            <p:cond delay="0"/>
                                          </p:stCondLst>
                                        </p:cTn>
                                        <p:tgtEl>
                                          <p:spTgt spid="38"/>
                                        </p:tgtEl>
                                        <p:attrNameLst>
                                          <p:attrName>style.visibility</p:attrName>
                                        </p:attrNameLst>
                                      </p:cBhvr>
                                      <p:to>
                                        <p:strVal val="visible"/>
                                      </p:to>
                                    </p:set>
                                    <p:anim calcmode="lin" valueType="num">
                                      <p:cBhvr>
                                        <p:cTn id="130" dur="1000" fill="hold"/>
                                        <p:tgtEl>
                                          <p:spTgt spid="38"/>
                                        </p:tgtEl>
                                        <p:attrNameLst>
                                          <p:attrName>ppt_w</p:attrName>
                                        </p:attrNameLst>
                                      </p:cBhvr>
                                      <p:tavLst>
                                        <p:tav tm="0">
                                          <p:val>
                                            <p:fltVal val="0"/>
                                          </p:val>
                                        </p:tav>
                                        <p:tav tm="100000">
                                          <p:val>
                                            <p:strVal val="#ppt_w"/>
                                          </p:val>
                                        </p:tav>
                                      </p:tavLst>
                                    </p:anim>
                                    <p:anim calcmode="lin" valueType="num">
                                      <p:cBhvr>
                                        <p:cTn id="131" dur="1000" fill="hold"/>
                                        <p:tgtEl>
                                          <p:spTgt spid="38"/>
                                        </p:tgtEl>
                                        <p:attrNameLst>
                                          <p:attrName>ppt_h</p:attrName>
                                        </p:attrNameLst>
                                      </p:cBhvr>
                                      <p:tavLst>
                                        <p:tav tm="0">
                                          <p:val>
                                            <p:fltVal val="0"/>
                                          </p:val>
                                        </p:tav>
                                        <p:tav tm="100000">
                                          <p:val>
                                            <p:strVal val="#ppt_h"/>
                                          </p:val>
                                        </p:tav>
                                      </p:tavLst>
                                    </p:anim>
                                    <p:anim calcmode="lin" valueType="num">
                                      <p:cBhvr>
                                        <p:cTn id="132" dur="1000" fill="hold"/>
                                        <p:tgtEl>
                                          <p:spTgt spid="38"/>
                                        </p:tgtEl>
                                        <p:attrNameLst>
                                          <p:attrName>style.rotation</p:attrName>
                                        </p:attrNameLst>
                                      </p:cBhvr>
                                      <p:tavLst>
                                        <p:tav tm="0">
                                          <p:val>
                                            <p:fltVal val="90"/>
                                          </p:val>
                                        </p:tav>
                                        <p:tav tm="100000">
                                          <p:val>
                                            <p:fltVal val="0"/>
                                          </p:val>
                                        </p:tav>
                                      </p:tavLst>
                                    </p:anim>
                                    <p:animEffect transition="in" filter="fade">
                                      <p:cBhvr>
                                        <p:cTn id="133" dur="1000"/>
                                        <p:tgtEl>
                                          <p:spTgt spid="38"/>
                                        </p:tgtEl>
                                      </p:cBhvr>
                                    </p:animEffect>
                                  </p:childTnLst>
                                </p:cTn>
                              </p:par>
                            </p:childTnLst>
                          </p:cTn>
                        </p:par>
                        <p:par>
                          <p:cTn id="134" fill="hold">
                            <p:stCondLst>
                              <p:cond delay="8840"/>
                            </p:stCondLst>
                            <p:childTnLst>
                              <p:par>
                                <p:cTn id="135" presetID="10" presetClass="entr" presetSubtype="0" fill="hold" grpId="0" nodeType="afterEffect">
                                  <p:stCondLst>
                                    <p:cond delay="0"/>
                                  </p:stCondLst>
                                  <p:iterate type="lt">
                                    <p:tmPct val="3000"/>
                                  </p:iterate>
                                  <p:childTnLst>
                                    <p:set>
                                      <p:cBhvr>
                                        <p:cTn id="136" dur="1" fill="hold">
                                          <p:stCondLst>
                                            <p:cond delay="0"/>
                                          </p:stCondLst>
                                        </p:cTn>
                                        <p:tgtEl>
                                          <p:spTgt spid="39"/>
                                        </p:tgtEl>
                                        <p:attrNameLst>
                                          <p:attrName>style.visibility</p:attrName>
                                        </p:attrNameLst>
                                      </p:cBhvr>
                                      <p:to>
                                        <p:strVal val="visible"/>
                                      </p:to>
                                    </p:set>
                                    <p:animEffect transition="in" filter="fade">
                                      <p:cBhvr>
                                        <p:cTn id="13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1" grpId="0"/>
      <p:bldP spid="12" grpId="0"/>
      <p:bldP spid="23" grpId="0"/>
      <p:bldP spid="24" grpId="0"/>
      <p:bldP spid="25" grpId="0"/>
      <p:bldP spid="26" grpId="0"/>
      <p:bldP spid="27" grpId="0"/>
      <p:bldP spid="28" grpId="0"/>
      <p:bldP spid="29" grpId="0"/>
      <p:bldP spid="30" grpId="0"/>
      <p:bldP spid="31" grpId="0"/>
      <p:bldP spid="32" grpId="0"/>
      <p:bldP spid="33" grpId="0"/>
      <p:bldP spid="34" grpId="0" animBg="1"/>
      <p:bldP spid="35" grpId="0"/>
      <p:bldP spid="36" grpId="0" animBg="1"/>
      <p:bldP spid="37" grpId="0"/>
      <p:bldP spid="38" grpId="0" animBg="1"/>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合作伙伴</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90259" y="2324294"/>
            <a:ext cx="1270800" cy="12708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4101" y="2324294"/>
            <a:ext cx="1270800" cy="127080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9528" y="5071619"/>
            <a:ext cx="1270800" cy="1270800"/>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44101" y="3675127"/>
            <a:ext cx="1270800" cy="1270800"/>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96385" y="3675127"/>
            <a:ext cx="1270800" cy="1270800"/>
          </a:xfrm>
          <a:prstGeom prst="rect">
            <a:avLst/>
          </a:prstGeom>
        </p:spPr>
      </p:pic>
      <p:sp>
        <p:nvSpPr>
          <p:cNvPr id="8" name="矩形 7"/>
          <p:cNvSpPr/>
          <p:nvPr/>
        </p:nvSpPr>
        <p:spPr>
          <a:xfrm>
            <a:off x="6896385" y="2327411"/>
            <a:ext cx="1269242" cy="12692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TEXT</a:t>
            </a:r>
          </a:p>
          <a:p>
            <a:pPr algn="ctr"/>
            <a:r>
              <a:rPr lang="en-US" altLang="zh-CN" dirty="0" smtClean="0"/>
              <a:t>HERE</a:t>
            </a:r>
            <a:endParaRPr lang="zh-CN" altLang="en-US" dirty="0"/>
          </a:p>
        </p:txBody>
      </p:sp>
      <p:sp>
        <p:nvSpPr>
          <p:cNvPr id="9" name="矩形 8"/>
          <p:cNvSpPr/>
          <p:nvPr/>
        </p:nvSpPr>
        <p:spPr>
          <a:xfrm>
            <a:off x="6974859" y="2405885"/>
            <a:ext cx="1112293" cy="111229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322575" y="2405885"/>
            <a:ext cx="1112293" cy="111229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670291" y="2405885"/>
            <a:ext cx="1112293" cy="111229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974859" y="3753601"/>
            <a:ext cx="1112293" cy="111229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322575" y="3753601"/>
            <a:ext cx="1112293" cy="111229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91817" y="3675127"/>
            <a:ext cx="1269242" cy="12692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TEXT</a:t>
            </a:r>
          </a:p>
          <a:p>
            <a:pPr algn="ctr"/>
            <a:r>
              <a:rPr lang="en-US" altLang="zh-CN" dirty="0" smtClean="0"/>
              <a:t>HERE</a:t>
            </a:r>
            <a:endParaRPr lang="zh-CN" altLang="en-US" dirty="0"/>
          </a:p>
        </p:txBody>
      </p:sp>
      <p:sp>
        <p:nvSpPr>
          <p:cNvPr id="15" name="矩形 14"/>
          <p:cNvSpPr/>
          <p:nvPr/>
        </p:nvSpPr>
        <p:spPr>
          <a:xfrm>
            <a:off x="9670291" y="3753601"/>
            <a:ext cx="1112293" cy="111229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322575" y="5150873"/>
            <a:ext cx="1112293" cy="111229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91817" y="994154"/>
            <a:ext cx="1269242" cy="12692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TEXT</a:t>
            </a:r>
          </a:p>
          <a:p>
            <a:pPr algn="ctr"/>
            <a:r>
              <a:rPr lang="en-US" altLang="zh-CN" dirty="0" smtClean="0"/>
              <a:t>HERE</a:t>
            </a:r>
            <a:endParaRPr lang="zh-CN" altLang="en-US" dirty="0"/>
          </a:p>
        </p:txBody>
      </p:sp>
      <p:sp>
        <p:nvSpPr>
          <p:cNvPr id="18" name="矩形 17"/>
          <p:cNvSpPr/>
          <p:nvPr/>
        </p:nvSpPr>
        <p:spPr>
          <a:xfrm>
            <a:off x="9670291" y="1072628"/>
            <a:ext cx="1112293" cy="1112293"/>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71498" y="1192376"/>
            <a:ext cx="5972718" cy="2462213"/>
          </a:xfrm>
          <a:prstGeom prst="rect">
            <a:avLst/>
          </a:prstGeom>
          <a:noFill/>
        </p:spPr>
        <p:txBody>
          <a:bodyPr wrap="square" rtlCol="0">
            <a:spAutoFit/>
          </a:bodyPr>
          <a:lstStyle/>
          <a:p>
            <a:pPr>
              <a:lnSpc>
                <a:spcPct val="150000"/>
              </a:lnSpc>
              <a:spcBef>
                <a:spcPts val="600"/>
              </a:spcBef>
            </a:pPr>
            <a:r>
              <a:rPr lang="zh-CN" altLang="en-US" sz="2400" b="1" dirty="0">
                <a:solidFill>
                  <a:schemeClr val="accent1"/>
                </a:solidFill>
                <a:latin typeface="微软雅黑" panose="020B0503020204020204" pitchFamily="34" charset="-122"/>
                <a:ea typeface="微软雅黑" panose="020B0503020204020204" pitchFamily="34" charset="-122"/>
              </a:rPr>
              <a:t>在此输入</a:t>
            </a:r>
            <a:r>
              <a:rPr lang="zh-CN" altLang="en-US" sz="2400" b="1" dirty="0" smtClean="0">
                <a:solidFill>
                  <a:schemeClr val="accent1"/>
                </a:solidFill>
                <a:latin typeface="微软雅黑" panose="020B0503020204020204" pitchFamily="34" charset="-122"/>
                <a:ea typeface="微软雅黑" panose="020B0503020204020204" pitchFamily="34" charset="-122"/>
              </a:rPr>
              <a:t>小标题</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a:lnSpc>
                <a:spcPct val="150000"/>
              </a:lnSpc>
              <a:spcBef>
                <a:spcPts val="600"/>
              </a:spcBef>
            </a:pPr>
            <a:r>
              <a:rPr lang="zh-CN" altLang="en-US" dirty="0">
                <a:latin typeface="微软雅黑" panose="020B0503020204020204" pitchFamily="34" charset="-122"/>
                <a:ea typeface="微软雅黑" panose="020B0503020204020204" pitchFamily="34" charset="-122"/>
              </a:rPr>
              <a:t>点击此处输入与此小标题或图形相关的文字描述内容或数据分析。</a:t>
            </a:r>
          </a:p>
          <a:p>
            <a:pPr>
              <a:lnSpc>
                <a:spcPct val="150000"/>
              </a:lnSpc>
              <a:spcBef>
                <a:spcPts val="600"/>
              </a:spcBef>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
        <p:nvSpPr>
          <p:cNvPr id="20" name="文本框 19"/>
          <p:cNvSpPr txBox="1"/>
          <p:nvPr/>
        </p:nvSpPr>
        <p:spPr>
          <a:xfrm>
            <a:off x="671498" y="3820754"/>
            <a:ext cx="5972718" cy="2462213"/>
          </a:xfrm>
          <a:prstGeom prst="rect">
            <a:avLst/>
          </a:prstGeom>
          <a:noFill/>
        </p:spPr>
        <p:txBody>
          <a:bodyPr wrap="square" rtlCol="0">
            <a:spAutoFit/>
          </a:bodyPr>
          <a:lstStyle/>
          <a:p>
            <a:pPr>
              <a:lnSpc>
                <a:spcPct val="150000"/>
              </a:lnSpc>
              <a:spcBef>
                <a:spcPts val="600"/>
              </a:spcBef>
            </a:pPr>
            <a:r>
              <a:rPr lang="zh-CN" altLang="en-US" sz="2400" b="1" dirty="0">
                <a:solidFill>
                  <a:schemeClr val="accent1"/>
                </a:solidFill>
                <a:latin typeface="微软雅黑" panose="020B0503020204020204" pitchFamily="34" charset="-122"/>
                <a:ea typeface="微软雅黑" panose="020B0503020204020204" pitchFamily="34" charset="-122"/>
              </a:rPr>
              <a:t>在此输入</a:t>
            </a:r>
            <a:r>
              <a:rPr lang="zh-CN" altLang="en-US" sz="2400" b="1" dirty="0" smtClean="0">
                <a:solidFill>
                  <a:schemeClr val="accent1"/>
                </a:solidFill>
                <a:latin typeface="微软雅黑" panose="020B0503020204020204" pitchFamily="34" charset="-122"/>
                <a:ea typeface="微软雅黑" panose="020B0503020204020204" pitchFamily="34" charset="-122"/>
              </a:rPr>
              <a:t>小标题</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a:lnSpc>
                <a:spcPct val="150000"/>
              </a:lnSpc>
              <a:spcBef>
                <a:spcPts val="600"/>
              </a:spcBef>
            </a:pPr>
            <a:r>
              <a:rPr lang="zh-CN" altLang="en-US" dirty="0">
                <a:latin typeface="微软雅黑" panose="020B0503020204020204" pitchFamily="34" charset="-122"/>
                <a:ea typeface="微软雅黑" panose="020B0503020204020204" pitchFamily="34" charset="-122"/>
              </a:rPr>
              <a:t>点击此处输入与此小标题或图形相关的文字描述内容或数据分析。</a:t>
            </a:r>
          </a:p>
          <a:p>
            <a:pPr>
              <a:lnSpc>
                <a:spcPct val="150000"/>
              </a:lnSpc>
              <a:spcBef>
                <a:spcPts val="600"/>
              </a:spcBef>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Tree>
    <p:extLst>
      <p:ext uri="{BB962C8B-B14F-4D97-AF65-F5344CB8AC3E}">
        <p14:creationId xmlns:p14="http://schemas.microsoft.com/office/powerpoint/2010/main" val="3063405912"/>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2500"/>
                            </p:stCondLst>
                            <p:childTnLst>
                              <p:par>
                                <p:cTn id="40" presetID="10"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4000"/>
                            </p:stCondLst>
                            <p:childTnLst>
                              <p:par>
                                <p:cTn id="61" presetID="10" presetClass="entr" presetSubtype="0" fill="hold" grpId="0" nodeType="afterEffect">
                                  <p:stCondLst>
                                    <p:cond delay="0"/>
                                  </p:stCondLst>
                                  <p:iterate type="lt">
                                    <p:tmPct val="3000"/>
                                  </p:iterate>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5730"/>
                            </p:stCondLst>
                            <p:childTnLst>
                              <p:par>
                                <p:cTn id="65" presetID="10" presetClass="entr" presetSubtype="0" fill="hold" grpId="0" nodeType="afterEffect">
                                  <p:stCondLst>
                                    <p:cond delay="0"/>
                                  </p:stCondLst>
                                  <p:iterate type="lt">
                                    <p:tmPct val="3000"/>
                                  </p:iterate>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成功案例</a:t>
            </a: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44236" y="1200150"/>
            <a:ext cx="10972799" cy="3226378"/>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3782" y="2989984"/>
            <a:ext cx="3851564" cy="2166505"/>
          </a:xfrm>
          <a:prstGeom prst="rect">
            <a:avLst/>
          </a:prstGeom>
          <a:ln w="76200">
            <a:solidFill>
              <a:schemeClr val="accent1"/>
            </a:solidFill>
          </a:ln>
        </p:spPr>
      </p:pic>
      <p:sp>
        <p:nvSpPr>
          <p:cNvPr id="5" name="文本框 4"/>
          <p:cNvSpPr txBox="1"/>
          <p:nvPr/>
        </p:nvSpPr>
        <p:spPr>
          <a:xfrm>
            <a:off x="5243269" y="4518404"/>
            <a:ext cx="5543169" cy="721544"/>
          </a:xfrm>
          <a:prstGeom prst="rect">
            <a:avLst/>
          </a:prstGeom>
          <a:noFill/>
        </p:spPr>
        <p:txBody>
          <a:bodyPr wrap="square" rtlCol="0">
            <a:spAutoFit/>
          </a:bodyPr>
          <a:lstStyle/>
          <a:p>
            <a:pPr>
              <a:lnSpc>
                <a:spcPct val="125000"/>
              </a:lnSpc>
            </a:pPr>
            <a:r>
              <a:rPr lang="zh-CN" altLang="en-US" sz="3600" dirty="0">
                <a:solidFill>
                  <a:schemeClr val="accent1"/>
                </a:solidFill>
                <a:latin typeface="微软雅黑" panose="020B0503020204020204" pitchFamily="34" charset="-122"/>
                <a:ea typeface="微软雅黑" panose="020B0503020204020204" pitchFamily="34" charset="-122"/>
              </a:rPr>
              <a:t>在此输入小标题</a:t>
            </a:r>
            <a:endParaRPr lang="en-US" altLang="zh-CN" sz="3600" dirty="0" smtClean="0">
              <a:solidFill>
                <a:schemeClr val="accent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236" y="5331825"/>
            <a:ext cx="10972799" cy="923330"/>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点击此处输入与此小标题或图形相关的文字描述内容或数据分析。</a:t>
            </a:r>
          </a:p>
          <a:p>
            <a:pPr>
              <a:lnSpc>
                <a:spcPct val="150000"/>
              </a:lnSpc>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endParaRPr lang="en-US" altLang="zh-CN"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1230721"/>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iterate type="lt">
                                    <p:tmPct val="3000"/>
                                  </p:iterate>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行业前景</a:t>
            </a:r>
          </a:p>
        </p:txBody>
      </p:sp>
      <p:sp>
        <p:nvSpPr>
          <p:cNvPr id="3" name="文本占位符 2"/>
          <p:cNvSpPr>
            <a:spLocks noGrp="1"/>
          </p:cNvSpPr>
          <p:nvPr>
            <p:ph type="body" sz="quarter" idx="11"/>
          </p:nvPr>
        </p:nvSpPr>
        <p:spPr/>
        <p:txBody>
          <a:bodyPr/>
          <a:lstStyle/>
          <a:p>
            <a:r>
              <a:rPr lang="zh-CN" altLang="en-US" dirty="0"/>
              <a:t>战略目标</a:t>
            </a:r>
          </a:p>
        </p:txBody>
      </p:sp>
      <p:sp>
        <p:nvSpPr>
          <p:cNvPr id="4" name="文本占位符 3"/>
          <p:cNvSpPr>
            <a:spLocks noGrp="1"/>
          </p:cNvSpPr>
          <p:nvPr>
            <p:ph type="body" sz="quarter" idx="12"/>
          </p:nvPr>
        </p:nvSpPr>
        <p:spPr/>
        <p:txBody>
          <a:bodyPr/>
          <a:lstStyle/>
          <a:p>
            <a:r>
              <a:rPr lang="zh-CN" altLang="en-US" dirty="0"/>
              <a:t>五年规划</a:t>
            </a:r>
          </a:p>
        </p:txBody>
      </p:sp>
      <p:sp>
        <p:nvSpPr>
          <p:cNvPr id="6" name="文本占位符 5"/>
          <p:cNvSpPr>
            <a:spLocks noGrp="1"/>
          </p:cNvSpPr>
          <p:nvPr>
            <p:ph type="body" sz="quarter" idx="13"/>
          </p:nvPr>
        </p:nvSpPr>
        <p:spPr/>
        <p:txBody>
          <a:bodyPr/>
          <a:lstStyle/>
          <a:p>
            <a:r>
              <a:rPr lang="zh-CN" altLang="en-US" dirty="0"/>
              <a:t>公司前景</a:t>
            </a:r>
          </a:p>
        </p:txBody>
      </p:sp>
      <p:sp>
        <p:nvSpPr>
          <p:cNvPr id="7" name="文本占位符 6"/>
          <p:cNvSpPr>
            <a:spLocks noGrp="1"/>
          </p:cNvSpPr>
          <p:nvPr>
            <p:ph type="body" sz="quarter" idx="14"/>
          </p:nvPr>
        </p:nvSpPr>
        <p:spPr/>
        <p:txBody>
          <a:bodyPr/>
          <a:lstStyle/>
          <a:p>
            <a:r>
              <a:rPr lang="zh-CN" altLang="en-US" dirty="0">
                <a:cs typeface="+mn-ea"/>
                <a:sym typeface="+mn-lt"/>
              </a:rPr>
              <a:t>未来展望</a:t>
            </a:r>
          </a:p>
        </p:txBody>
      </p:sp>
      <p:sp>
        <p:nvSpPr>
          <p:cNvPr id="8" name="文本占位符 7"/>
          <p:cNvSpPr>
            <a:spLocks noGrp="1"/>
          </p:cNvSpPr>
          <p:nvPr>
            <p:ph type="body" sz="quarter" idx="15"/>
          </p:nvPr>
        </p:nvSpPr>
        <p:spPr/>
        <p:txBody>
          <a:bodyPr/>
          <a:lstStyle/>
          <a:p>
            <a:r>
              <a:rPr lang="en-US" altLang="zh-CN" dirty="0">
                <a:latin typeface="+mn-ea"/>
                <a:cs typeface="+mn-ea"/>
                <a:sym typeface="+mn-lt"/>
              </a:rPr>
              <a:t>LOOKING TO FUTURE</a:t>
            </a:r>
            <a:endParaRPr lang="zh-CN" altLang="en-US" dirty="0">
              <a:latin typeface="+mn-ea"/>
              <a:cs typeface="+mn-ea"/>
              <a:sym typeface="+mn-lt"/>
            </a:endParaRPr>
          </a:p>
        </p:txBody>
      </p:sp>
    </p:spTree>
    <p:extLst>
      <p:ext uri="{BB962C8B-B14F-4D97-AF65-F5344CB8AC3E}">
        <p14:creationId xmlns:p14="http://schemas.microsoft.com/office/powerpoint/2010/main" val="473497997"/>
      </p:ext>
    </p:extLst>
  </p:cSld>
  <p:clrMapOvr>
    <a:masterClrMapping/>
  </p:clrMapOvr>
  <p:transition spd="slow" advTm="2000">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行业前景</a:t>
            </a:r>
          </a:p>
        </p:txBody>
      </p:sp>
      <p:grpSp>
        <p:nvGrpSpPr>
          <p:cNvPr id="3" name="组合 2"/>
          <p:cNvGrpSpPr/>
          <p:nvPr/>
        </p:nvGrpSpPr>
        <p:grpSpPr>
          <a:xfrm>
            <a:off x="2917171" y="3007202"/>
            <a:ext cx="1438836" cy="1438836"/>
            <a:chOff x="1196788" y="2501153"/>
            <a:chExt cx="1438836" cy="1438836"/>
          </a:xfrm>
        </p:grpSpPr>
        <p:sp>
          <p:nvSpPr>
            <p:cNvPr id="4" name="椭圆 3"/>
            <p:cNvSpPr/>
            <p:nvPr/>
          </p:nvSpPr>
          <p:spPr>
            <a:xfrm>
              <a:off x="1196788" y="2501153"/>
              <a:ext cx="1438836" cy="143883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cs typeface="+mn-ea"/>
                <a:sym typeface="+mn-lt"/>
              </a:endParaRPr>
            </a:p>
          </p:txBody>
        </p:sp>
        <p:sp>
          <p:nvSpPr>
            <p:cNvPr id="5" name="任意多边形 4"/>
            <p:cNvSpPr>
              <a:spLocks noChangeAspect="1"/>
            </p:cNvSpPr>
            <p:nvPr/>
          </p:nvSpPr>
          <p:spPr>
            <a:xfrm>
              <a:off x="1747236" y="2781080"/>
              <a:ext cx="337940" cy="360000"/>
            </a:xfrm>
            <a:custGeom>
              <a:avLst/>
              <a:gdLst>
                <a:gd name="connsiteX0" fmla="*/ 135791 w 272724"/>
                <a:gd name="connsiteY0" fmla="*/ 153023 h 290527"/>
                <a:gd name="connsiteX1" fmla="*/ 204213 w 272724"/>
                <a:gd name="connsiteY1" fmla="*/ 171101 h 290527"/>
                <a:gd name="connsiteX2" fmla="*/ 272724 w 272724"/>
                <a:gd name="connsiteY2" fmla="*/ 289384 h 290527"/>
                <a:gd name="connsiteX3" fmla="*/ 136361 w 272724"/>
                <a:gd name="connsiteY3" fmla="*/ 289384 h 290527"/>
                <a:gd name="connsiteX4" fmla="*/ 4 w 272724"/>
                <a:gd name="connsiteY4" fmla="*/ 290527 h 290527"/>
                <a:gd name="connsiteX5" fmla="*/ 67522 w 272724"/>
                <a:gd name="connsiteY5" fmla="*/ 171674 h 290527"/>
                <a:gd name="connsiteX6" fmla="*/ 135791 w 272724"/>
                <a:gd name="connsiteY6" fmla="*/ 153023 h 290527"/>
                <a:gd name="connsiteX7" fmla="*/ 136361 w 272724"/>
                <a:gd name="connsiteY7" fmla="*/ 0 h 290527"/>
                <a:gd name="connsiteX8" fmla="*/ 210263 w 272724"/>
                <a:gd name="connsiteY8" fmla="*/ 73902 h 290527"/>
                <a:gd name="connsiteX9" fmla="*/ 136361 w 272724"/>
                <a:gd name="connsiteY9" fmla="*/ 147804 h 290527"/>
                <a:gd name="connsiteX10" fmla="*/ 62459 w 272724"/>
                <a:gd name="connsiteY10" fmla="*/ 73902 h 290527"/>
                <a:gd name="connsiteX11" fmla="*/ 136361 w 272724"/>
                <a:gd name="connsiteY11" fmla="*/ 0 h 290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724" h="290527">
                  <a:moveTo>
                    <a:pt x="135791" y="153023"/>
                  </a:moveTo>
                  <a:cubicBezTo>
                    <a:pt x="159395" y="152925"/>
                    <a:pt x="183025" y="158947"/>
                    <a:pt x="204213" y="171101"/>
                  </a:cubicBezTo>
                  <a:cubicBezTo>
                    <a:pt x="246589" y="195410"/>
                    <a:pt x="272724" y="240530"/>
                    <a:pt x="272724" y="289384"/>
                  </a:cubicBezTo>
                  <a:lnTo>
                    <a:pt x="136361" y="289384"/>
                  </a:lnTo>
                  <a:lnTo>
                    <a:pt x="4" y="290527"/>
                  </a:lnTo>
                  <a:cubicBezTo>
                    <a:pt x="-405" y="241675"/>
                    <a:pt x="25350" y="196337"/>
                    <a:pt x="67522" y="171674"/>
                  </a:cubicBezTo>
                  <a:cubicBezTo>
                    <a:pt x="88608" y="159343"/>
                    <a:pt x="112186" y="153122"/>
                    <a:pt x="135791" y="153023"/>
                  </a:cubicBezTo>
                  <a:close/>
                  <a:moveTo>
                    <a:pt x="136361" y="0"/>
                  </a:moveTo>
                  <a:cubicBezTo>
                    <a:pt x="177176" y="0"/>
                    <a:pt x="210263" y="33087"/>
                    <a:pt x="210263" y="73902"/>
                  </a:cubicBezTo>
                  <a:cubicBezTo>
                    <a:pt x="210263" y="114717"/>
                    <a:pt x="177176" y="147804"/>
                    <a:pt x="136361" y="147804"/>
                  </a:cubicBezTo>
                  <a:cubicBezTo>
                    <a:pt x="95546" y="147804"/>
                    <a:pt x="62459" y="114717"/>
                    <a:pt x="62459" y="73902"/>
                  </a:cubicBezTo>
                  <a:cubicBezTo>
                    <a:pt x="62459" y="33087"/>
                    <a:pt x="95546" y="0"/>
                    <a:pt x="1363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smtClean="0">
                <a:solidFill>
                  <a:schemeClr val="bg1"/>
                </a:solidFill>
                <a:cs typeface="+mn-ea"/>
                <a:sym typeface="+mn-lt"/>
              </a:endParaRPr>
            </a:p>
          </p:txBody>
        </p:sp>
        <p:sp>
          <p:nvSpPr>
            <p:cNvPr id="6" name="文本框 5"/>
            <p:cNvSpPr txBox="1"/>
            <p:nvPr/>
          </p:nvSpPr>
          <p:spPr>
            <a:xfrm>
              <a:off x="1344706" y="3220571"/>
              <a:ext cx="1143000" cy="400110"/>
            </a:xfrm>
            <a:prstGeom prst="rect">
              <a:avLst/>
            </a:prstGeom>
            <a:noFill/>
          </p:spPr>
          <p:txBody>
            <a:bodyPr wrap="square" rtlCol="0">
              <a:spAutoFit/>
            </a:bodyPr>
            <a:lstStyle/>
            <a:p>
              <a:pPr algn="ctr"/>
              <a:r>
                <a:rPr lang="zh-CN" altLang="en-US" sz="2000" dirty="0" smtClean="0">
                  <a:solidFill>
                    <a:schemeClr val="bg1"/>
                  </a:solidFill>
                  <a:cs typeface="+mn-ea"/>
                  <a:sym typeface="+mn-lt"/>
                </a:rPr>
                <a:t>内容</a:t>
              </a:r>
            </a:p>
          </p:txBody>
        </p:sp>
      </p:grpSp>
      <p:grpSp>
        <p:nvGrpSpPr>
          <p:cNvPr id="7" name="组合 6"/>
          <p:cNvGrpSpPr/>
          <p:nvPr/>
        </p:nvGrpSpPr>
        <p:grpSpPr>
          <a:xfrm>
            <a:off x="4021256" y="3007202"/>
            <a:ext cx="1438836" cy="1438836"/>
            <a:chOff x="2300873" y="2501153"/>
            <a:chExt cx="1438836" cy="1438836"/>
          </a:xfrm>
        </p:grpSpPr>
        <p:sp>
          <p:nvSpPr>
            <p:cNvPr id="8" name="椭圆 7"/>
            <p:cNvSpPr/>
            <p:nvPr/>
          </p:nvSpPr>
          <p:spPr>
            <a:xfrm>
              <a:off x="2300873" y="2501153"/>
              <a:ext cx="1438836" cy="143883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cs typeface="+mn-ea"/>
                <a:sym typeface="+mn-lt"/>
              </a:endParaRPr>
            </a:p>
          </p:txBody>
        </p:sp>
        <p:sp>
          <p:nvSpPr>
            <p:cNvPr id="9" name="任意多边形 8"/>
            <p:cNvSpPr>
              <a:spLocks noChangeAspect="1"/>
            </p:cNvSpPr>
            <p:nvPr/>
          </p:nvSpPr>
          <p:spPr>
            <a:xfrm>
              <a:off x="2872787" y="3340364"/>
              <a:ext cx="314879" cy="360000"/>
            </a:xfrm>
            <a:custGeom>
              <a:avLst/>
              <a:gdLst>
                <a:gd name="connsiteX0" fmla="*/ 1172403 w 2296818"/>
                <a:gd name="connsiteY0" fmla="*/ 355552 h 2625941"/>
                <a:gd name="connsiteX1" fmla="*/ 452677 w 2296818"/>
                <a:gd name="connsiteY1" fmla="*/ 767603 h 2625941"/>
                <a:gd name="connsiteX2" fmla="*/ 702612 w 2296818"/>
                <a:gd name="connsiteY2" fmla="*/ 1804414 h 2625941"/>
                <a:gd name="connsiteX3" fmla="*/ 711032 w 2296818"/>
                <a:gd name="connsiteY3" fmla="*/ 2168962 h 2625941"/>
                <a:gd name="connsiteX4" fmla="*/ 980806 w 2296818"/>
                <a:gd name="connsiteY4" fmla="*/ 1923629 h 2625941"/>
                <a:gd name="connsiteX5" fmla="*/ 1903936 w 2296818"/>
                <a:gd name="connsiteY5" fmla="*/ 1389516 h 2625941"/>
                <a:gd name="connsiteX6" fmla="*/ 1460760 w 2296818"/>
                <a:gd name="connsiteY6" fmla="*/ 419444 h 2625941"/>
                <a:gd name="connsiteX7" fmla="*/ 1172403 w 2296818"/>
                <a:gd name="connsiteY7" fmla="*/ 355552 h 2625941"/>
                <a:gd name="connsiteX8" fmla="*/ 1183166 w 2296818"/>
                <a:gd name="connsiteY8" fmla="*/ 513 h 2625941"/>
                <a:gd name="connsiteX9" fmla="*/ 1600644 w 2296818"/>
                <a:gd name="connsiteY9" fmla="*/ 93015 h 2625941"/>
                <a:gd name="connsiteX10" fmla="*/ 2242268 w 2296818"/>
                <a:gd name="connsiteY10" fmla="*/ 1497471 h 2625941"/>
                <a:gd name="connsiteX11" fmla="*/ 905775 w 2296818"/>
                <a:gd name="connsiteY11" fmla="*/ 2270752 h 2625941"/>
                <a:gd name="connsiteX12" fmla="*/ 515201 w 2296818"/>
                <a:gd name="connsiteY12" fmla="*/ 2625941 h 2625941"/>
                <a:gd name="connsiteX13" fmla="*/ 503010 w 2296818"/>
                <a:gd name="connsiteY13" fmla="*/ 2098154 h 2625941"/>
                <a:gd name="connsiteX14" fmla="*/ 141157 w 2296818"/>
                <a:gd name="connsiteY14" fmla="*/ 597074 h 2625941"/>
                <a:gd name="connsiteX15" fmla="*/ 1183166 w 2296818"/>
                <a:gd name="connsiteY15" fmla="*/ 513 h 262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6818" h="2625941">
                  <a:moveTo>
                    <a:pt x="1172403" y="355552"/>
                  </a:moveTo>
                  <a:cubicBezTo>
                    <a:pt x="882050" y="346842"/>
                    <a:pt x="599817" y="498811"/>
                    <a:pt x="452677" y="767603"/>
                  </a:cubicBezTo>
                  <a:cubicBezTo>
                    <a:pt x="256490" y="1125993"/>
                    <a:pt x="364676" y="1574781"/>
                    <a:pt x="702612" y="1804414"/>
                  </a:cubicBezTo>
                  <a:lnTo>
                    <a:pt x="711032" y="2168962"/>
                  </a:lnTo>
                  <a:lnTo>
                    <a:pt x="980806" y="1923629"/>
                  </a:lnTo>
                  <a:cubicBezTo>
                    <a:pt x="1380158" y="2009949"/>
                    <a:pt x="1779738" y="1778755"/>
                    <a:pt x="1903936" y="1389516"/>
                  </a:cubicBezTo>
                  <a:cubicBezTo>
                    <a:pt x="2028134" y="1000277"/>
                    <a:pt x="1836304" y="580377"/>
                    <a:pt x="1460760" y="419444"/>
                  </a:cubicBezTo>
                  <a:cubicBezTo>
                    <a:pt x="1366874" y="379211"/>
                    <a:pt x="1269188" y="358455"/>
                    <a:pt x="1172403" y="355552"/>
                  </a:cubicBezTo>
                  <a:close/>
                  <a:moveTo>
                    <a:pt x="1183166" y="513"/>
                  </a:moveTo>
                  <a:cubicBezTo>
                    <a:pt x="1323289" y="4716"/>
                    <a:pt x="1464718" y="34766"/>
                    <a:pt x="1600644" y="93015"/>
                  </a:cubicBezTo>
                  <a:cubicBezTo>
                    <a:pt x="2144350" y="326011"/>
                    <a:pt x="2422080" y="933936"/>
                    <a:pt x="2242268" y="1497471"/>
                  </a:cubicBezTo>
                  <a:cubicBezTo>
                    <a:pt x="2062456" y="2061006"/>
                    <a:pt x="1483950" y="2395724"/>
                    <a:pt x="905775" y="2270752"/>
                  </a:cubicBezTo>
                  <a:lnTo>
                    <a:pt x="515201" y="2625941"/>
                  </a:lnTo>
                  <a:lnTo>
                    <a:pt x="503010" y="2098154"/>
                  </a:lnTo>
                  <a:cubicBezTo>
                    <a:pt x="13751" y="1765694"/>
                    <a:pt x="-142878" y="1115946"/>
                    <a:pt x="141157" y="597074"/>
                  </a:cubicBezTo>
                  <a:cubicBezTo>
                    <a:pt x="354184" y="207921"/>
                    <a:pt x="762797" y="-12096"/>
                    <a:pt x="1183166" y="51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cs typeface="+mn-ea"/>
                <a:sym typeface="+mn-lt"/>
              </a:endParaRPr>
            </a:p>
          </p:txBody>
        </p:sp>
        <p:sp>
          <p:nvSpPr>
            <p:cNvPr id="10" name="文本框 9"/>
            <p:cNvSpPr txBox="1"/>
            <p:nvPr/>
          </p:nvSpPr>
          <p:spPr>
            <a:xfrm>
              <a:off x="2448791" y="2744680"/>
              <a:ext cx="1143000" cy="400110"/>
            </a:xfrm>
            <a:prstGeom prst="rect">
              <a:avLst/>
            </a:prstGeom>
            <a:noFill/>
          </p:spPr>
          <p:txBody>
            <a:bodyPr wrap="square" rtlCol="0">
              <a:spAutoFit/>
            </a:bodyPr>
            <a:lstStyle/>
            <a:p>
              <a:pPr algn="ctr"/>
              <a:r>
                <a:rPr lang="zh-CN" altLang="en-US" sz="2000" dirty="0">
                  <a:solidFill>
                    <a:schemeClr val="bg1"/>
                  </a:solidFill>
                  <a:cs typeface="+mn-ea"/>
                  <a:sym typeface="+mn-lt"/>
                </a:rPr>
                <a:t>内容</a:t>
              </a:r>
            </a:p>
          </p:txBody>
        </p:sp>
      </p:grpSp>
      <p:sp>
        <p:nvSpPr>
          <p:cNvPr id="11" name="椭圆 10"/>
          <p:cNvSpPr/>
          <p:nvPr/>
        </p:nvSpPr>
        <p:spPr>
          <a:xfrm>
            <a:off x="3539917" y="2178489"/>
            <a:ext cx="193344" cy="193344"/>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4644002" y="5096501"/>
            <a:ext cx="193344" cy="193344"/>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3" name="直接连接符 12"/>
          <p:cNvCxnSpPr/>
          <p:nvPr/>
        </p:nvCxnSpPr>
        <p:spPr>
          <a:xfrm flipV="1">
            <a:off x="3636589" y="2371833"/>
            <a:ext cx="0" cy="63536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740674" y="4461132"/>
            <a:ext cx="0" cy="63536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829933" y="1867942"/>
            <a:ext cx="4365453" cy="1200329"/>
          </a:xfrm>
          <a:prstGeom prst="rect">
            <a:avLst/>
          </a:prstGeom>
          <a:noFill/>
        </p:spPr>
        <p:txBody>
          <a:bodyPr wrap="square" lIns="0" rIns="0" rtlCol="0">
            <a:spAutoFit/>
          </a:bodyPr>
          <a:lstStyle/>
          <a:p>
            <a:pPr>
              <a:lnSpc>
                <a:spcPct val="150000"/>
              </a:lnSpc>
            </a:pPr>
            <a:r>
              <a:rPr lang="zh-CN" altLang="en-US" sz="1600" dirty="0">
                <a:cs typeface="+mn-ea"/>
                <a:sym typeface="+mn-lt"/>
              </a:rPr>
              <a:t>点击此处输入与此小标题或者与此图形相关的内容介绍、数据统计、事件分析、总结概述等文字描述内容。</a:t>
            </a:r>
            <a:endParaRPr lang="zh-CN" altLang="en-US" sz="1600" dirty="0" smtClean="0">
              <a:cs typeface="+mn-ea"/>
              <a:sym typeface="+mn-lt"/>
            </a:endParaRPr>
          </a:p>
        </p:txBody>
      </p:sp>
      <p:sp>
        <p:nvSpPr>
          <p:cNvPr id="16" name="文本框 15"/>
          <p:cNvSpPr txBox="1"/>
          <p:nvPr/>
        </p:nvSpPr>
        <p:spPr>
          <a:xfrm>
            <a:off x="700341" y="4823841"/>
            <a:ext cx="3895325" cy="1200329"/>
          </a:xfrm>
          <a:prstGeom prst="rect">
            <a:avLst/>
          </a:prstGeom>
          <a:noFill/>
        </p:spPr>
        <p:txBody>
          <a:bodyPr wrap="square" lIns="0" rIns="0" rtlCol="0">
            <a:spAutoFit/>
          </a:bodyPr>
          <a:lstStyle/>
          <a:p>
            <a:pPr algn="r">
              <a:lnSpc>
                <a:spcPct val="150000"/>
              </a:lnSpc>
            </a:pPr>
            <a:r>
              <a:rPr lang="zh-CN" altLang="en-US" sz="1600" dirty="0">
                <a:cs typeface="+mn-ea"/>
                <a:sym typeface="+mn-lt"/>
              </a:rPr>
              <a:t>点击此处输入与此小标题或者与此图形相关的内容介绍、数据统计、事件分析、总结概述等文字描述内容。</a:t>
            </a:r>
          </a:p>
        </p:txBody>
      </p:sp>
      <p:sp>
        <p:nvSpPr>
          <p:cNvPr id="17" name="燕尾形 16"/>
          <p:cNvSpPr/>
          <p:nvPr/>
        </p:nvSpPr>
        <p:spPr>
          <a:xfrm>
            <a:off x="7457188" y="3366911"/>
            <a:ext cx="457200" cy="719418"/>
          </a:xfrm>
          <a:prstGeom prst="chevron">
            <a:avLst>
              <a:gd name="adj" fmla="val 100000"/>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椭圆 17"/>
          <p:cNvSpPr/>
          <p:nvPr/>
        </p:nvSpPr>
        <p:spPr>
          <a:xfrm>
            <a:off x="8684336" y="2576896"/>
            <a:ext cx="2299447" cy="22994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zh-CN" altLang="en-US" sz="2000" b="1" dirty="0" smtClean="0">
                <a:cs typeface="+mn-ea"/>
                <a:sym typeface="+mn-lt"/>
              </a:rPr>
              <a:t>输入小标题</a:t>
            </a:r>
            <a:endParaRPr lang="en-US" altLang="zh-CN" sz="2000" b="1" dirty="0" smtClean="0">
              <a:cs typeface="+mn-ea"/>
              <a:sym typeface="+mn-lt"/>
            </a:endParaRPr>
          </a:p>
          <a:p>
            <a:pPr algn="ctr">
              <a:spcBef>
                <a:spcPts val="600"/>
              </a:spcBef>
            </a:pPr>
            <a:r>
              <a:rPr lang="zh-CN" altLang="en-US" sz="1600" dirty="0">
                <a:cs typeface="+mn-ea"/>
                <a:sym typeface="+mn-lt"/>
              </a:rPr>
              <a:t>点击此处输入与此小标题或图形相关的文字描述内容或</a:t>
            </a:r>
            <a:r>
              <a:rPr lang="zh-CN" altLang="en-US" sz="1600" dirty="0" smtClean="0">
                <a:cs typeface="+mn-ea"/>
                <a:sym typeface="+mn-lt"/>
              </a:rPr>
              <a:t>数据分析</a:t>
            </a:r>
            <a:endParaRPr lang="zh-CN" altLang="en-US" sz="1600" dirty="0">
              <a:cs typeface="+mn-ea"/>
              <a:sym typeface="+mn-lt"/>
            </a:endParaRPr>
          </a:p>
        </p:txBody>
      </p:sp>
    </p:spTree>
    <p:extLst>
      <p:ext uri="{BB962C8B-B14F-4D97-AF65-F5344CB8AC3E}">
        <p14:creationId xmlns:p14="http://schemas.microsoft.com/office/powerpoint/2010/main" val="3511811317"/>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p:tgtEl>
                                          <p:spTgt spid="3"/>
                                        </p:tgtEl>
                                        <p:attrNameLst>
                                          <p:attrName>ppt_x</p:attrName>
                                        </p:attrNameLst>
                                      </p:cBhvr>
                                      <p:tavLst>
                                        <p:tav tm="0">
                                          <p:val>
                                            <p:strVal val="#ppt_x-#ppt_w*1.125000"/>
                                          </p:val>
                                        </p:tav>
                                        <p:tav tm="100000">
                                          <p:val>
                                            <p:strVal val="#ppt_x"/>
                                          </p:val>
                                        </p:tav>
                                      </p:tavLst>
                                    </p:anim>
                                    <p:animEffect transition="in" filter="wipe(right)">
                                      <p:cBhvr>
                                        <p:cTn id="8" dur="1000"/>
                                        <p:tgtEl>
                                          <p:spTgt spid="3"/>
                                        </p:tgtEl>
                                      </p:cBhvr>
                                    </p:animEffect>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childTnLst>
                                </p:cTn>
                              </p:par>
                            </p:childTnLst>
                          </p:cTn>
                        </p:par>
                        <p:par>
                          <p:cTn id="17" fill="hold">
                            <p:stCondLst>
                              <p:cond delay="225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childTnLst>
                                </p:cTn>
                              </p:par>
                            </p:childTnLst>
                          </p:cTn>
                        </p:par>
                        <p:par>
                          <p:cTn id="21" fill="hold">
                            <p:stCondLst>
                              <p:cond delay="6450"/>
                            </p:stCondLst>
                            <p:childTnLst>
                              <p:par>
                                <p:cTn id="22" presetID="12" presetClass="entr" presetSubtype="2"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p:tgtEl>
                                          <p:spTgt spid="7"/>
                                        </p:tgtEl>
                                        <p:attrNameLst>
                                          <p:attrName>ppt_x</p:attrName>
                                        </p:attrNameLst>
                                      </p:cBhvr>
                                      <p:tavLst>
                                        <p:tav tm="0">
                                          <p:val>
                                            <p:strVal val="#ppt_x+#ppt_w*1.125000"/>
                                          </p:val>
                                        </p:tav>
                                        <p:tav tm="100000">
                                          <p:val>
                                            <p:strVal val="#ppt_x"/>
                                          </p:val>
                                        </p:tav>
                                      </p:tavLst>
                                    </p:anim>
                                    <p:animEffect transition="in" filter="wipe(left)">
                                      <p:cBhvr>
                                        <p:cTn id="25" dur="1000"/>
                                        <p:tgtEl>
                                          <p:spTgt spid="7"/>
                                        </p:tgtEl>
                                      </p:cBhvr>
                                    </p:animEffect>
                                  </p:childTnLst>
                                </p:cTn>
                              </p:par>
                            </p:childTnLst>
                          </p:cTn>
                        </p:par>
                        <p:par>
                          <p:cTn id="26" fill="hold">
                            <p:stCondLst>
                              <p:cond delay="7450"/>
                            </p:stCondLst>
                            <p:childTnLst>
                              <p:par>
                                <p:cTn id="27" presetID="22" presetClass="entr" presetSubtype="1"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p:stCondLst>
                              <p:cond delay="795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750"/>
                                        <p:tgtEl>
                                          <p:spTgt spid="12"/>
                                        </p:tgtEl>
                                      </p:cBhvr>
                                    </p:animEffect>
                                  </p:childTnLst>
                                </p:cTn>
                              </p:par>
                            </p:childTnLst>
                          </p:cTn>
                        </p:par>
                        <p:par>
                          <p:cTn id="34" fill="hold">
                            <p:stCondLst>
                              <p:cond delay="87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16"/>
                                        </p:tgtEl>
                                        <p:attrNameLst>
                                          <p:attrName>style.visibility</p:attrName>
                                        </p:attrNameLst>
                                      </p:cBhvr>
                                      <p:to>
                                        <p:strVal val="visible"/>
                                      </p:to>
                                    </p:set>
                                    <p:animEffect transition="in" filter="fade">
                                      <p:cBhvr>
                                        <p:cTn id="37" dur="750"/>
                                        <p:tgtEl>
                                          <p:spTgt spid="16"/>
                                        </p:tgtEl>
                                      </p:cBhvr>
                                    </p:animEffect>
                                  </p:childTnLst>
                                </p:cTn>
                              </p:par>
                            </p:childTnLst>
                          </p:cTn>
                        </p:par>
                        <p:par>
                          <p:cTn id="38" fill="hold">
                            <p:stCondLst>
                              <p:cond delay="12900"/>
                            </p:stCondLst>
                            <p:childTnLst>
                              <p:par>
                                <p:cTn id="39" presetID="1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ppt_x</p:attrName>
                                        </p:attrNameLst>
                                      </p:cBhvr>
                                      <p:tavLst>
                                        <p:tav tm="0">
                                          <p:val>
                                            <p:strVal val="#ppt_x-#ppt_w*1.125000"/>
                                          </p:val>
                                        </p:tav>
                                        <p:tav tm="100000">
                                          <p:val>
                                            <p:strVal val="#ppt_x"/>
                                          </p:val>
                                        </p:tav>
                                      </p:tavLst>
                                    </p:anim>
                                    <p:animEffect transition="in" filter="wipe(right)">
                                      <p:cBhvr>
                                        <p:cTn id="42" dur="500"/>
                                        <p:tgtEl>
                                          <p:spTgt spid="17"/>
                                        </p:tgtEl>
                                      </p:cBhvr>
                                    </p:animEffect>
                                  </p:childTnLst>
                                </p:cTn>
                              </p:par>
                            </p:childTnLst>
                          </p:cTn>
                        </p:par>
                        <p:par>
                          <p:cTn id="43" fill="hold">
                            <p:stCondLst>
                              <p:cond delay="134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8"/>
                                        </p:tgtEl>
                                        <p:attrNameLst>
                                          <p:attrName>style.visibility</p:attrName>
                                        </p:attrNameLst>
                                      </p:cBhvr>
                                      <p:to>
                                        <p:strVal val="visible"/>
                                      </p:to>
                                    </p:set>
                                    <p:anim calcmode="lin" valueType="num">
                                      <p:cBhvr>
                                        <p:cTn id="46" dur="7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7" dur="750" fill="hold"/>
                                        <p:tgtEl>
                                          <p:spTgt spid="18"/>
                                        </p:tgtEl>
                                        <p:attrNameLst>
                                          <p:attrName>ppt_y</p:attrName>
                                        </p:attrNameLst>
                                      </p:cBhvr>
                                      <p:tavLst>
                                        <p:tav tm="0">
                                          <p:val>
                                            <p:strVal val="#ppt_y"/>
                                          </p:val>
                                        </p:tav>
                                        <p:tav tm="100000">
                                          <p:val>
                                            <p:strVal val="#ppt_y"/>
                                          </p:val>
                                        </p:tav>
                                      </p:tavLst>
                                    </p:anim>
                                    <p:anim calcmode="lin" valueType="num">
                                      <p:cBhvr>
                                        <p:cTn id="48" dur="7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9" dur="7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0" dur="75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p:bldP spid="16" grpId="0"/>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战略目标</a:t>
            </a:r>
          </a:p>
        </p:txBody>
      </p:sp>
      <p:sp>
        <p:nvSpPr>
          <p:cNvPr id="3" name="矩形 2"/>
          <p:cNvSpPr/>
          <p:nvPr/>
        </p:nvSpPr>
        <p:spPr>
          <a:xfrm>
            <a:off x="605783" y="1945532"/>
            <a:ext cx="3715966" cy="38103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809137" y="2241994"/>
            <a:ext cx="3309259" cy="646331"/>
          </a:xfrm>
          <a:prstGeom prst="rect">
            <a:avLst/>
          </a:prstGeom>
          <a:noFill/>
          <a:ln>
            <a:noFill/>
          </a:ln>
        </p:spPr>
        <p:txBody>
          <a:bodyPr wrap="square" rtlCol="0">
            <a:spAutoFit/>
          </a:bodyPr>
          <a:lstStyle/>
          <a:p>
            <a:pPr algn="ctr"/>
            <a:r>
              <a:rPr lang="zh-CN" altLang="en-US" sz="3600" b="1" dirty="0" smtClean="0">
                <a:solidFill>
                  <a:schemeClr val="bg1"/>
                </a:solidFill>
                <a:cs typeface="+mn-ea"/>
                <a:sym typeface="+mn-lt"/>
              </a:rPr>
              <a:t>小标题</a:t>
            </a:r>
            <a:endParaRPr lang="zh-CN" altLang="en-US" sz="3600" b="1" dirty="0">
              <a:solidFill>
                <a:schemeClr val="bg1"/>
              </a:solidFill>
              <a:cs typeface="+mn-ea"/>
              <a:sym typeface="+mn-lt"/>
            </a:endParaRPr>
          </a:p>
        </p:txBody>
      </p:sp>
      <p:sp>
        <p:nvSpPr>
          <p:cNvPr id="5" name="文本框 4"/>
          <p:cNvSpPr txBox="1"/>
          <p:nvPr/>
        </p:nvSpPr>
        <p:spPr>
          <a:xfrm>
            <a:off x="809138" y="3054794"/>
            <a:ext cx="3309257" cy="369332"/>
          </a:xfrm>
          <a:prstGeom prst="rect">
            <a:avLst/>
          </a:prstGeom>
          <a:noFill/>
        </p:spPr>
        <p:txBody>
          <a:bodyPr wrap="square" rtlCol="0">
            <a:spAutoFit/>
          </a:bodyPr>
          <a:lstStyle/>
          <a:p>
            <a:pPr algn="ctr"/>
            <a:r>
              <a:rPr lang="zh-CN" altLang="en-US" dirty="0" smtClean="0">
                <a:cs typeface="+mn-ea"/>
                <a:sym typeface="+mn-lt"/>
              </a:rPr>
              <a:t>在此输入文字内容</a:t>
            </a:r>
            <a:r>
              <a:rPr lang="en-US" altLang="zh-CN" dirty="0" smtClean="0">
                <a:cs typeface="+mn-ea"/>
                <a:sym typeface="+mn-lt"/>
              </a:rPr>
              <a:t>1</a:t>
            </a:r>
            <a:endParaRPr lang="zh-CN" altLang="en-US" dirty="0">
              <a:cs typeface="+mn-ea"/>
              <a:sym typeface="+mn-lt"/>
            </a:endParaRPr>
          </a:p>
        </p:txBody>
      </p:sp>
      <p:sp>
        <p:nvSpPr>
          <p:cNvPr id="6" name="文本框 5"/>
          <p:cNvSpPr txBox="1"/>
          <p:nvPr/>
        </p:nvSpPr>
        <p:spPr>
          <a:xfrm>
            <a:off x="809138" y="3590595"/>
            <a:ext cx="3309257" cy="369332"/>
          </a:xfrm>
          <a:prstGeom prst="rect">
            <a:avLst/>
          </a:prstGeom>
          <a:noFill/>
        </p:spPr>
        <p:txBody>
          <a:bodyPr wrap="square" rtlCol="0">
            <a:spAutoFit/>
          </a:bodyPr>
          <a:lstStyle/>
          <a:p>
            <a:pPr algn="ctr"/>
            <a:r>
              <a:rPr lang="zh-CN" altLang="en-US" dirty="0">
                <a:cs typeface="+mn-ea"/>
                <a:sym typeface="+mn-lt"/>
              </a:rPr>
              <a:t>在此输入文字内容</a:t>
            </a:r>
            <a:r>
              <a:rPr lang="en-US" altLang="zh-CN" dirty="0" smtClean="0">
                <a:cs typeface="+mn-ea"/>
                <a:sym typeface="+mn-lt"/>
              </a:rPr>
              <a:t>2</a:t>
            </a:r>
            <a:endParaRPr lang="zh-CN" altLang="en-US" dirty="0">
              <a:cs typeface="+mn-ea"/>
              <a:sym typeface="+mn-lt"/>
            </a:endParaRPr>
          </a:p>
        </p:txBody>
      </p:sp>
      <p:sp>
        <p:nvSpPr>
          <p:cNvPr id="7" name="文本框 6"/>
          <p:cNvSpPr txBox="1"/>
          <p:nvPr/>
        </p:nvSpPr>
        <p:spPr>
          <a:xfrm>
            <a:off x="809138" y="4131643"/>
            <a:ext cx="3309257" cy="369332"/>
          </a:xfrm>
          <a:prstGeom prst="rect">
            <a:avLst/>
          </a:prstGeom>
          <a:noFill/>
        </p:spPr>
        <p:txBody>
          <a:bodyPr wrap="square" rtlCol="0">
            <a:spAutoFit/>
          </a:bodyPr>
          <a:lstStyle/>
          <a:p>
            <a:pPr algn="ctr"/>
            <a:r>
              <a:rPr lang="zh-CN" altLang="en-US" dirty="0">
                <a:cs typeface="+mn-ea"/>
                <a:sym typeface="+mn-lt"/>
              </a:rPr>
              <a:t>在此输入文字内容</a:t>
            </a:r>
            <a:r>
              <a:rPr lang="en-US" altLang="zh-CN" dirty="0" smtClean="0">
                <a:cs typeface="+mn-ea"/>
                <a:sym typeface="+mn-lt"/>
              </a:rPr>
              <a:t>3</a:t>
            </a:r>
            <a:endParaRPr lang="zh-CN" altLang="en-US" dirty="0">
              <a:cs typeface="+mn-ea"/>
              <a:sym typeface="+mn-lt"/>
            </a:endParaRPr>
          </a:p>
        </p:txBody>
      </p:sp>
      <p:sp>
        <p:nvSpPr>
          <p:cNvPr id="8" name="文本框 7"/>
          <p:cNvSpPr txBox="1"/>
          <p:nvPr/>
        </p:nvSpPr>
        <p:spPr>
          <a:xfrm>
            <a:off x="809138" y="4667444"/>
            <a:ext cx="3309257" cy="369332"/>
          </a:xfrm>
          <a:prstGeom prst="rect">
            <a:avLst/>
          </a:prstGeom>
          <a:noFill/>
        </p:spPr>
        <p:txBody>
          <a:bodyPr wrap="square" rtlCol="0">
            <a:spAutoFit/>
          </a:bodyPr>
          <a:lstStyle/>
          <a:p>
            <a:pPr algn="ctr"/>
            <a:r>
              <a:rPr lang="zh-CN" altLang="en-US" dirty="0">
                <a:cs typeface="+mn-ea"/>
                <a:sym typeface="+mn-lt"/>
              </a:rPr>
              <a:t>在此输入文字内容</a:t>
            </a:r>
            <a:r>
              <a:rPr lang="en-US" altLang="zh-CN" dirty="0" smtClean="0">
                <a:cs typeface="+mn-ea"/>
                <a:sym typeface="+mn-lt"/>
              </a:rPr>
              <a:t>4</a:t>
            </a:r>
            <a:endParaRPr lang="zh-CN" altLang="en-US" dirty="0">
              <a:cs typeface="+mn-ea"/>
              <a:sym typeface="+mn-lt"/>
            </a:endParaRPr>
          </a:p>
        </p:txBody>
      </p:sp>
      <p:sp>
        <p:nvSpPr>
          <p:cNvPr id="9" name="文本框 8"/>
          <p:cNvSpPr txBox="1"/>
          <p:nvPr/>
        </p:nvSpPr>
        <p:spPr>
          <a:xfrm>
            <a:off x="4729116" y="1888724"/>
            <a:ext cx="4863089" cy="581057"/>
          </a:xfrm>
          <a:prstGeom prst="rect">
            <a:avLst/>
          </a:prstGeom>
          <a:noFill/>
          <a:effectLst/>
        </p:spPr>
        <p:txBody>
          <a:bodyPr wrap="square" rtlCol="0">
            <a:spAutoFit/>
          </a:bodyPr>
          <a:lstStyle/>
          <a:p>
            <a:pPr>
              <a:lnSpc>
                <a:spcPct val="150000"/>
              </a:lnSpc>
            </a:pPr>
            <a:r>
              <a:rPr lang="zh-CN" altLang="en-US" sz="2400" b="1" dirty="0" smtClean="0">
                <a:cs typeface="+mn-ea"/>
                <a:sym typeface="+mn-lt"/>
              </a:rPr>
              <a:t>在此输入小标题</a:t>
            </a:r>
            <a:endParaRPr lang="zh-CN" altLang="en-US" sz="2400" b="1" dirty="0">
              <a:cs typeface="+mn-ea"/>
              <a:sym typeface="+mn-lt"/>
            </a:endParaRPr>
          </a:p>
        </p:txBody>
      </p:sp>
      <p:sp>
        <p:nvSpPr>
          <p:cNvPr id="10" name="文本框 9"/>
          <p:cNvSpPr txBox="1"/>
          <p:nvPr/>
        </p:nvSpPr>
        <p:spPr>
          <a:xfrm>
            <a:off x="4729115" y="2550091"/>
            <a:ext cx="6396287" cy="753220"/>
          </a:xfrm>
          <a:prstGeom prst="rect">
            <a:avLst/>
          </a:prstGeom>
          <a:noFill/>
          <a:effectLst/>
        </p:spPr>
        <p:txBody>
          <a:bodyPr wrap="square" rtlCol="0">
            <a:spAutoFit/>
          </a:bodyPr>
          <a:lstStyle/>
          <a:p>
            <a:pPr>
              <a:lnSpc>
                <a:spcPct val="125000"/>
              </a:lnSpc>
            </a:pPr>
            <a:r>
              <a:rPr lang="zh-CN" altLang="en-US" dirty="0">
                <a:cs typeface="+mn-ea"/>
                <a:sym typeface="+mn-lt"/>
              </a:rPr>
              <a:t>点击此处输入与此小标题或者与此图形相关的内容介绍、数据统计、事件分析、总结概述等文字描述内容。</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9115" y="3469829"/>
            <a:ext cx="7148556" cy="2284491"/>
          </a:xfrm>
          <a:prstGeom prst="rect">
            <a:avLst/>
          </a:prstGeom>
        </p:spPr>
      </p:pic>
      <p:sp>
        <p:nvSpPr>
          <p:cNvPr id="12" name="文本框 11"/>
          <p:cNvSpPr txBox="1"/>
          <p:nvPr/>
        </p:nvSpPr>
        <p:spPr>
          <a:xfrm>
            <a:off x="809138" y="5203245"/>
            <a:ext cx="3309257" cy="369332"/>
          </a:xfrm>
          <a:prstGeom prst="rect">
            <a:avLst/>
          </a:prstGeom>
          <a:noFill/>
        </p:spPr>
        <p:txBody>
          <a:bodyPr wrap="square" rtlCol="0">
            <a:spAutoFit/>
          </a:bodyPr>
          <a:lstStyle/>
          <a:p>
            <a:pPr algn="ctr"/>
            <a:r>
              <a:rPr lang="en-US" altLang="zh-CN" dirty="0" smtClean="0">
                <a:cs typeface="+mn-ea"/>
                <a:sym typeface="+mn-lt"/>
              </a:rPr>
              <a:t>……</a:t>
            </a:r>
            <a:endParaRPr lang="zh-CN" altLang="en-US" dirty="0">
              <a:cs typeface="+mn-ea"/>
              <a:sym typeface="+mn-lt"/>
            </a:endParaRPr>
          </a:p>
        </p:txBody>
      </p:sp>
    </p:spTree>
    <p:extLst>
      <p:ext uri="{BB962C8B-B14F-4D97-AF65-F5344CB8AC3E}">
        <p14:creationId xmlns:p14="http://schemas.microsoft.com/office/powerpoint/2010/main" val="2865725828"/>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down)">
                                      <p:cBhvr>
                                        <p:cTn id="19" dur="500"/>
                                        <p:tgtEl>
                                          <p:spTgt spid="5"/>
                                        </p:tgtEl>
                                      </p:cBhvr>
                                    </p:animEffect>
                                  </p:childTnLst>
                                </p:cTn>
                              </p:par>
                            </p:childTnLst>
                          </p:cTn>
                        </p:par>
                        <p:par>
                          <p:cTn id="20" fill="hold">
                            <p:stCondLst>
                              <p:cond delay="2000"/>
                            </p:stCondLst>
                            <p:childTnLst>
                              <p:par>
                                <p:cTn id="21" presetID="12"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down)">
                                      <p:cBhvr>
                                        <p:cTn id="24" dur="500"/>
                                        <p:tgtEl>
                                          <p:spTgt spid="6"/>
                                        </p:tgtEl>
                                      </p:cBhvr>
                                    </p:animEffect>
                                  </p:childTnLst>
                                </p:cTn>
                              </p:par>
                            </p:childTnLst>
                          </p:cTn>
                        </p:par>
                        <p:par>
                          <p:cTn id="25" fill="hold">
                            <p:stCondLst>
                              <p:cond delay="2500"/>
                            </p:stCondLst>
                            <p:childTnLst>
                              <p:par>
                                <p:cTn id="26" presetID="1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p:tgtEl>
                                          <p:spTgt spid="7"/>
                                        </p:tgtEl>
                                        <p:attrNameLst>
                                          <p:attrName>ppt_y</p:attrName>
                                        </p:attrNameLst>
                                      </p:cBhvr>
                                      <p:tavLst>
                                        <p:tav tm="0">
                                          <p:val>
                                            <p:strVal val="#ppt_y-#ppt_h*1.125000"/>
                                          </p:val>
                                        </p:tav>
                                        <p:tav tm="100000">
                                          <p:val>
                                            <p:strVal val="#ppt_y"/>
                                          </p:val>
                                        </p:tav>
                                      </p:tavLst>
                                    </p:anim>
                                    <p:animEffect transition="in" filter="wipe(down)">
                                      <p:cBhvr>
                                        <p:cTn id="29" dur="500"/>
                                        <p:tgtEl>
                                          <p:spTgt spid="7"/>
                                        </p:tgtEl>
                                      </p:cBhvr>
                                    </p:animEffect>
                                  </p:childTnLst>
                                </p:cTn>
                              </p:par>
                            </p:childTnLst>
                          </p:cTn>
                        </p:par>
                        <p:par>
                          <p:cTn id="30" fill="hold">
                            <p:stCondLst>
                              <p:cond delay="3000"/>
                            </p:stCondLst>
                            <p:childTnLst>
                              <p:par>
                                <p:cTn id="31" presetID="1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down)">
                                      <p:cBhvr>
                                        <p:cTn id="34" dur="500"/>
                                        <p:tgtEl>
                                          <p:spTgt spid="8"/>
                                        </p:tgtEl>
                                      </p:cBhvr>
                                    </p:animEffect>
                                  </p:childTnLst>
                                </p:cTn>
                              </p:par>
                            </p:childTnLst>
                          </p:cTn>
                        </p:par>
                        <p:par>
                          <p:cTn id="35" fill="hold">
                            <p:stCondLst>
                              <p:cond delay="3500"/>
                            </p:stCondLst>
                            <p:childTnLst>
                              <p:par>
                                <p:cTn id="36" presetID="1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p:tgtEl>
                                          <p:spTgt spid="12"/>
                                        </p:tgtEl>
                                        <p:attrNameLst>
                                          <p:attrName>ppt_y</p:attrName>
                                        </p:attrNameLst>
                                      </p:cBhvr>
                                      <p:tavLst>
                                        <p:tav tm="0">
                                          <p:val>
                                            <p:strVal val="#ppt_y-#ppt_h*1.125000"/>
                                          </p:val>
                                        </p:tav>
                                        <p:tav tm="100000">
                                          <p:val>
                                            <p:strVal val="#ppt_y"/>
                                          </p:val>
                                        </p:tav>
                                      </p:tavLst>
                                    </p:anim>
                                    <p:animEffect transition="in" filter="wipe(down)">
                                      <p:cBhvr>
                                        <p:cTn id="39" dur="500"/>
                                        <p:tgtEl>
                                          <p:spTgt spid="12"/>
                                        </p:tgtEl>
                                      </p:cBhvr>
                                    </p:animEffect>
                                  </p:childTnLst>
                                </p:cTn>
                              </p:par>
                            </p:childTnLst>
                          </p:cTn>
                        </p:par>
                        <p:par>
                          <p:cTn id="40" fill="hold">
                            <p:stCondLst>
                              <p:cond delay="4000"/>
                            </p:stCondLst>
                            <p:childTnLst>
                              <p:par>
                                <p:cTn id="41" presetID="10" presetClass="entr" presetSubtype="0" fill="hold" grpId="0" nodeType="afterEffect">
                                  <p:stCondLst>
                                    <p:cond delay="0"/>
                                  </p:stCondLst>
                                  <p:iterate type="lt">
                                    <p:tmPct val="5000"/>
                                  </p:iterate>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650"/>
                            </p:stCondLst>
                            <p:childTnLst>
                              <p:par>
                                <p:cTn id="45" presetID="10" presetClass="entr" presetSubtype="0" fill="hold" grpId="0" nodeType="afterEffect">
                                  <p:stCondLst>
                                    <p:cond delay="0"/>
                                  </p:stCondLst>
                                  <p:iterate type="lt">
                                    <p:tmPct val="5000"/>
                                  </p:iterate>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6300"/>
                            </p:stCondLst>
                            <p:childTnLst>
                              <p:par>
                                <p:cTn id="49" presetID="14" presetClass="entr" presetSubtype="1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五年规划</a:t>
            </a:r>
          </a:p>
        </p:txBody>
      </p:sp>
      <p:sp>
        <p:nvSpPr>
          <p:cNvPr id="3" name="椭圆 2"/>
          <p:cNvSpPr/>
          <p:nvPr/>
        </p:nvSpPr>
        <p:spPr>
          <a:xfrm>
            <a:off x="755779" y="1663110"/>
            <a:ext cx="540327" cy="5403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任意多边形 3"/>
          <p:cNvSpPr>
            <a:spLocks noChangeAspect="1"/>
          </p:cNvSpPr>
          <p:nvPr/>
        </p:nvSpPr>
        <p:spPr>
          <a:xfrm>
            <a:off x="921559" y="1807319"/>
            <a:ext cx="208765" cy="252000"/>
          </a:xfrm>
          <a:custGeom>
            <a:avLst/>
            <a:gdLst>
              <a:gd name="connsiteX0" fmla="*/ 2540739 w 5081480"/>
              <a:gd name="connsiteY0" fmla="*/ 1728231 h 6133889"/>
              <a:gd name="connsiteX1" fmla="*/ 1728230 w 5081480"/>
              <a:gd name="connsiteY1" fmla="*/ 2540740 h 6133889"/>
              <a:gd name="connsiteX2" fmla="*/ 2540739 w 5081480"/>
              <a:gd name="connsiteY2" fmla="*/ 3353249 h 6133889"/>
              <a:gd name="connsiteX3" fmla="*/ 3353248 w 5081480"/>
              <a:gd name="connsiteY3" fmla="*/ 2540740 h 6133889"/>
              <a:gd name="connsiteX4" fmla="*/ 2540739 w 5081480"/>
              <a:gd name="connsiteY4" fmla="*/ 1728231 h 6133889"/>
              <a:gd name="connsiteX5" fmla="*/ 2540740 w 5081480"/>
              <a:gd name="connsiteY5" fmla="*/ 1407975 h 6133889"/>
              <a:gd name="connsiteX6" fmla="*/ 3673505 w 5081480"/>
              <a:gd name="connsiteY6" fmla="*/ 2540740 h 6133889"/>
              <a:gd name="connsiteX7" fmla="*/ 2540740 w 5081480"/>
              <a:gd name="connsiteY7" fmla="*/ 3673505 h 6133889"/>
              <a:gd name="connsiteX8" fmla="*/ 1407975 w 5081480"/>
              <a:gd name="connsiteY8" fmla="*/ 2540740 h 6133889"/>
              <a:gd name="connsiteX9" fmla="*/ 2540740 w 5081480"/>
              <a:gd name="connsiteY9" fmla="*/ 1407975 h 6133889"/>
              <a:gd name="connsiteX10" fmla="*/ 2540740 w 5081480"/>
              <a:gd name="connsiteY10" fmla="*/ 305592 h 6133889"/>
              <a:gd name="connsiteX11" fmla="*/ 960252 w 5081480"/>
              <a:gd name="connsiteY11" fmla="*/ 960252 h 6133889"/>
              <a:gd name="connsiteX12" fmla="*/ 960252 w 5081480"/>
              <a:gd name="connsiteY12" fmla="*/ 4121228 h 6133889"/>
              <a:gd name="connsiteX13" fmla="*/ 2540740 w 5081480"/>
              <a:gd name="connsiteY13" fmla="*/ 5701715 h 6133889"/>
              <a:gd name="connsiteX14" fmla="*/ 4121228 w 5081480"/>
              <a:gd name="connsiteY14" fmla="*/ 4121228 h 6133889"/>
              <a:gd name="connsiteX15" fmla="*/ 4121228 w 5081480"/>
              <a:gd name="connsiteY15" fmla="*/ 960252 h 6133889"/>
              <a:gd name="connsiteX16" fmla="*/ 2540740 w 5081480"/>
              <a:gd name="connsiteY16" fmla="*/ 305592 h 6133889"/>
              <a:gd name="connsiteX17" fmla="*/ 2540741 w 5081480"/>
              <a:gd name="connsiteY17" fmla="*/ 0 h 6133889"/>
              <a:gd name="connsiteX18" fmla="*/ 4337315 w 5081480"/>
              <a:gd name="connsiteY18" fmla="*/ 744165 h 6133889"/>
              <a:gd name="connsiteX19" fmla="*/ 4337315 w 5081480"/>
              <a:gd name="connsiteY19" fmla="*/ 4337315 h 6133889"/>
              <a:gd name="connsiteX20" fmla="*/ 2540740 w 5081480"/>
              <a:gd name="connsiteY20" fmla="*/ 6133889 h 6133889"/>
              <a:gd name="connsiteX21" fmla="*/ 744165 w 5081480"/>
              <a:gd name="connsiteY21" fmla="*/ 4337315 h 6133889"/>
              <a:gd name="connsiteX22" fmla="*/ 744165 w 5081480"/>
              <a:gd name="connsiteY22" fmla="*/ 744165 h 6133889"/>
              <a:gd name="connsiteX23" fmla="*/ 2540741 w 5081480"/>
              <a:gd name="connsiteY23" fmla="*/ 0 h 613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81480" h="6133889">
                <a:moveTo>
                  <a:pt x="2540739" y="1728231"/>
                </a:moveTo>
                <a:cubicBezTo>
                  <a:pt x="2092003" y="1728231"/>
                  <a:pt x="1728230" y="2092004"/>
                  <a:pt x="1728230" y="2540740"/>
                </a:cubicBezTo>
                <a:cubicBezTo>
                  <a:pt x="1728230" y="2989476"/>
                  <a:pt x="2092003" y="3353249"/>
                  <a:pt x="2540739" y="3353249"/>
                </a:cubicBezTo>
                <a:cubicBezTo>
                  <a:pt x="2989475" y="3353249"/>
                  <a:pt x="3353248" y="2989476"/>
                  <a:pt x="3353248" y="2540740"/>
                </a:cubicBezTo>
                <a:cubicBezTo>
                  <a:pt x="3353248" y="2092004"/>
                  <a:pt x="2989475" y="1728231"/>
                  <a:pt x="2540739" y="1728231"/>
                </a:cubicBezTo>
                <a:close/>
                <a:moveTo>
                  <a:pt x="2540740" y="1407975"/>
                </a:moveTo>
                <a:cubicBezTo>
                  <a:pt x="3166349" y="1407975"/>
                  <a:pt x="3673505" y="1915131"/>
                  <a:pt x="3673505" y="2540740"/>
                </a:cubicBezTo>
                <a:cubicBezTo>
                  <a:pt x="3673505" y="3166349"/>
                  <a:pt x="3166349" y="3673505"/>
                  <a:pt x="2540740" y="3673505"/>
                </a:cubicBezTo>
                <a:cubicBezTo>
                  <a:pt x="1915131" y="3673505"/>
                  <a:pt x="1407975" y="3166349"/>
                  <a:pt x="1407975" y="2540740"/>
                </a:cubicBezTo>
                <a:cubicBezTo>
                  <a:pt x="1407975" y="1915131"/>
                  <a:pt x="1915131" y="1407975"/>
                  <a:pt x="2540740" y="1407975"/>
                </a:cubicBezTo>
                <a:close/>
                <a:moveTo>
                  <a:pt x="2540740" y="305592"/>
                </a:moveTo>
                <a:cubicBezTo>
                  <a:pt x="1968716" y="305592"/>
                  <a:pt x="1396692" y="523813"/>
                  <a:pt x="960252" y="960252"/>
                </a:cubicBezTo>
                <a:cubicBezTo>
                  <a:pt x="87373" y="1833132"/>
                  <a:pt x="87373" y="3248348"/>
                  <a:pt x="960252" y="4121228"/>
                </a:cubicBezTo>
                <a:lnTo>
                  <a:pt x="2540740" y="5701715"/>
                </a:lnTo>
                <a:lnTo>
                  <a:pt x="4121228" y="4121228"/>
                </a:lnTo>
                <a:cubicBezTo>
                  <a:pt x="4994107" y="3248348"/>
                  <a:pt x="4994107" y="1833132"/>
                  <a:pt x="4121228" y="960252"/>
                </a:cubicBezTo>
                <a:cubicBezTo>
                  <a:pt x="3684788" y="523813"/>
                  <a:pt x="3112764" y="305592"/>
                  <a:pt x="2540740" y="305592"/>
                </a:cubicBezTo>
                <a:close/>
                <a:moveTo>
                  <a:pt x="2540741" y="0"/>
                </a:moveTo>
                <a:cubicBezTo>
                  <a:pt x="3190972" y="0"/>
                  <a:pt x="3841205" y="248054"/>
                  <a:pt x="4337315" y="744165"/>
                </a:cubicBezTo>
                <a:cubicBezTo>
                  <a:pt x="5329535" y="1736387"/>
                  <a:pt x="5329535" y="3345095"/>
                  <a:pt x="4337315" y="4337315"/>
                </a:cubicBezTo>
                <a:lnTo>
                  <a:pt x="2540740" y="6133889"/>
                </a:lnTo>
                <a:lnTo>
                  <a:pt x="744165" y="4337315"/>
                </a:lnTo>
                <a:cubicBezTo>
                  <a:pt x="-248055" y="3345094"/>
                  <a:pt x="-248055" y="1736387"/>
                  <a:pt x="744165" y="744165"/>
                </a:cubicBezTo>
                <a:cubicBezTo>
                  <a:pt x="1240276" y="248055"/>
                  <a:pt x="1890508" y="0"/>
                  <a:pt x="25407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5" name="直接连接符 4"/>
          <p:cNvCxnSpPr/>
          <p:nvPr/>
        </p:nvCxnSpPr>
        <p:spPr>
          <a:xfrm>
            <a:off x="755779" y="2355838"/>
            <a:ext cx="199505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31089" y="2415163"/>
            <a:ext cx="2272146" cy="830997"/>
          </a:xfrm>
          <a:prstGeom prst="rect">
            <a:avLst/>
          </a:prstGeom>
          <a:noFill/>
        </p:spPr>
        <p:txBody>
          <a:bodyPr wrap="square" rtlCol="0">
            <a:spAutoFit/>
          </a:bodyPr>
          <a:lstStyle/>
          <a:p>
            <a:pPr>
              <a:spcBef>
                <a:spcPts val="600"/>
              </a:spcBef>
            </a:pPr>
            <a:r>
              <a:rPr lang="zh-CN" altLang="en-US" sz="2400" b="1" dirty="0" smtClean="0">
                <a:solidFill>
                  <a:schemeClr val="accent1"/>
                </a:solidFill>
                <a:cs typeface="+mn-ea"/>
                <a:sym typeface="+mn-lt"/>
              </a:rPr>
              <a:t>在此输入小标题</a:t>
            </a:r>
            <a:endParaRPr lang="en-US" altLang="zh-CN" dirty="0" smtClean="0">
              <a:solidFill>
                <a:schemeClr val="accent1"/>
              </a:solidFill>
              <a:cs typeface="+mn-ea"/>
              <a:sym typeface="+mn-lt"/>
            </a:endParaRPr>
          </a:p>
        </p:txBody>
      </p:sp>
      <p:cxnSp>
        <p:nvCxnSpPr>
          <p:cNvPr id="7" name="直接连接符 6"/>
          <p:cNvCxnSpPr/>
          <p:nvPr/>
        </p:nvCxnSpPr>
        <p:spPr>
          <a:xfrm>
            <a:off x="755779" y="3256383"/>
            <a:ext cx="199505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31090" y="3350164"/>
            <a:ext cx="2119744" cy="1754326"/>
          </a:xfrm>
          <a:prstGeom prst="rect">
            <a:avLst/>
          </a:prstGeom>
          <a:noFill/>
        </p:spPr>
        <p:txBody>
          <a:bodyPr wrap="square" rtlCol="0">
            <a:spAutoFit/>
          </a:bodyPr>
          <a:lstStyle/>
          <a:p>
            <a:pPr>
              <a:lnSpc>
                <a:spcPct val="150000"/>
              </a:lnSpc>
              <a:spcBef>
                <a:spcPts val="600"/>
              </a:spcBef>
            </a:pPr>
            <a:r>
              <a:rPr lang="zh-CN" altLang="en-US" dirty="0" smtClean="0">
                <a:cs typeface="+mn-ea"/>
                <a:sym typeface="+mn-lt"/>
              </a:rPr>
              <a:t>在此输入关于此标题或图形的文字描述内容或者相关的数据</a:t>
            </a:r>
            <a:endParaRPr lang="en-US" altLang="zh-CN" dirty="0" smtClean="0">
              <a:cs typeface="+mn-ea"/>
              <a:sym typeface="+mn-lt"/>
            </a:endParaRPr>
          </a:p>
        </p:txBody>
      </p:sp>
      <p:sp>
        <p:nvSpPr>
          <p:cNvPr id="9" name="矩形 8"/>
          <p:cNvSpPr/>
          <p:nvPr/>
        </p:nvSpPr>
        <p:spPr>
          <a:xfrm>
            <a:off x="631088" y="5131550"/>
            <a:ext cx="2119746" cy="3921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cs typeface="+mn-ea"/>
                <a:sym typeface="+mn-lt"/>
              </a:rPr>
              <a:t>TEXT HERE</a:t>
            </a:r>
            <a:endParaRPr lang="zh-CN" altLang="en-US" sz="1600" dirty="0">
              <a:cs typeface="+mn-ea"/>
              <a:sym typeface="+mn-lt"/>
            </a:endParaRPr>
          </a:p>
        </p:txBody>
      </p:sp>
      <p:cxnSp>
        <p:nvCxnSpPr>
          <p:cNvPr id="10" name="直接连接符 9"/>
          <p:cNvCxnSpPr/>
          <p:nvPr/>
        </p:nvCxnSpPr>
        <p:spPr>
          <a:xfrm>
            <a:off x="3152616" y="1252800"/>
            <a:ext cx="0" cy="491836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679090" y="1663110"/>
            <a:ext cx="540327" cy="5403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2" name="直接连接符 11"/>
          <p:cNvCxnSpPr/>
          <p:nvPr/>
        </p:nvCxnSpPr>
        <p:spPr>
          <a:xfrm>
            <a:off x="3679090" y="2355838"/>
            <a:ext cx="199505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554400" y="2415163"/>
            <a:ext cx="2272146" cy="830997"/>
          </a:xfrm>
          <a:prstGeom prst="rect">
            <a:avLst/>
          </a:prstGeom>
          <a:noFill/>
        </p:spPr>
        <p:txBody>
          <a:bodyPr wrap="square" rtlCol="0">
            <a:spAutoFit/>
          </a:bodyPr>
          <a:lstStyle/>
          <a:p>
            <a:pPr>
              <a:spcBef>
                <a:spcPts val="600"/>
              </a:spcBef>
            </a:pPr>
            <a:r>
              <a:rPr lang="zh-CN" altLang="en-US" sz="2400" b="1" dirty="0" smtClean="0">
                <a:solidFill>
                  <a:schemeClr val="accent1"/>
                </a:solidFill>
                <a:cs typeface="+mn-ea"/>
                <a:sym typeface="+mn-lt"/>
              </a:rPr>
              <a:t>在此输入小标题</a:t>
            </a:r>
            <a:endParaRPr lang="en-US" altLang="zh-CN" dirty="0" smtClean="0">
              <a:solidFill>
                <a:schemeClr val="accent1"/>
              </a:solidFill>
              <a:cs typeface="+mn-ea"/>
              <a:sym typeface="+mn-lt"/>
            </a:endParaRPr>
          </a:p>
        </p:txBody>
      </p:sp>
      <p:cxnSp>
        <p:nvCxnSpPr>
          <p:cNvPr id="14" name="直接连接符 13"/>
          <p:cNvCxnSpPr/>
          <p:nvPr/>
        </p:nvCxnSpPr>
        <p:spPr>
          <a:xfrm>
            <a:off x="3679090" y="3256383"/>
            <a:ext cx="199505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554401" y="3350164"/>
            <a:ext cx="2119744" cy="1754326"/>
          </a:xfrm>
          <a:prstGeom prst="rect">
            <a:avLst/>
          </a:prstGeom>
          <a:noFill/>
        </p:spPr>
        <p:txBody>
          <a:bodyPr wrap="square" rtlCol="0">
            <a:spAutoFit/>
          </a:bodyPr>
          <a:lstStyle/>
          <a:p>
            <a:pPr>
              <a:lnSpc>
                <a:spcPct val="150000"/>
              </a:lnSpc>
              <a:spcBef>
                <a:spcPts val="600"/>
              </a:spcBef>
            </a:pPr>
            <a:r>
              <a:rPr lang="zh-CN" altLang="en-US" dirty="0" smtClean="0">
                <a:cs typeface="+mn-ea"/>
                <a:sym typeface="+mn-lt"/>
              </a:rPr>
              <a:t>在此输入关于此标题或图形的文字描述内容或者相关的数据</a:t>
            </a:r>
            <a:endParaRPr lang="en-US" altLang="zh-CN" dirty="0" smtClean="0">
              <a:cs typeface="+mn-ea"/>
              <a:sym typeface="+mn-lt"/>
            </a:endParaRPr>
          </a:p>
        </p:txBody>
      </p:sp>
      <p:sp>
        <p:nvSpPr>
          <p:cNvPr id="16" name="矩形 15"/>
          <p:cNvSpPr/>
          <p:nvPr/>
        </p:nvSpPr>
        <p:spPr>
          <a:xfrm>
            <a:off x="3554399" y="5131550"/>
            <a:ext cx="2119746" cy="3921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cs typeface="+mn-ea"/>
                <a:sym typeface="+mn-lt"/>
              </a:rPr>
              <a:t>TEXT HERE</a:t>
            </a:r>
            <a:endParaRPr lang="zh-CN" altLang="en-US" sz="1600" dirty="0">
              <a:cs typeface="+mn-ea"/>
              <a:sym typeface="+mn-lt"/>
            </a:endParaRPr>
          </a:p>
        </p:txBody>
      </p:sp>
      <p:cxnSp>
        <p:nvCxnSpPr>
          <p:cNvPr id="17" name="直接连接符 16"/>
          <p:cNvCxnSpPr/>
          <p:nvPr/>
        </p:nvCxnSpPr>
        <p:spPr>
          <a:xfrm>
            <a:off x="6075927" y="1252800"/>
            <a:ext cx="0" cy="491836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6602401" y="1663110"/>
            <a:ext cx="540327" cy="5403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9" name="直接连接符 18"/>
          <p:cNvCxnSpPr/>
          <p:nvPr/>
        </p:nvCxnSpPr>
        <p:spPr>
          <a:xfrm>
            <a:off x="6602401" y="2355838"/>
            <a:ext cx="199505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477711" y="2415163"/>
            <a:ext cx="2272146" cy="830997"/>
          </a:xfrm>
          <a:prstGeom prst="rect">
            <a:avLst/>
          </a:prstGeom>
          <a:noFill/>
        </p:spPr>
        <p:txBody>
          <a:bodyPr wrap="square" rtlCol="0">
            <a:spAutoFit/>
          </a:bodyPr>
          <a:lstStyle/>
          <a:p>
            <a:pPr>
              <a:spcBef>
                <a:spcPts val="600"/>
              </a:spcBef>
            </a:pPr>
            <a:r>
              <a:rPr lang="zh-CN" altLang="en-US" sz="2400" b="1" dirty="0" smtClean="0">
                <a:solidFill>
                  <a:schemeClr val="accent1"/>
                </a:solidFill>
                <a:cs typeface="+mn-ea"/>
                <a:sym typeface="+mn-lt"/>
              </a:rPr>
              <a:t>在此输入小标题</a:t>
            </a:r>
            <a:endParaRPr lang="en-US" altLang="zh-CN" dirty="0" smtClean="0">
              <a:solidFill>
                <a:schemeClr val="accent1"/>
              </a:solidFill>
              <a:cs typeface="+mn-ea"/>
              <a:sym typeface="+mn-lt"/>
            </a:endParaRPr>
          </a:p>
        </p:txBody>
      </p:sp>
      <p:cxnSp>
        <p:nvCxnSpPr>
          <p:cNvPr id="21" name="直接连接符 20"/>
          <p:cNvCxnSpPr/>
          <p:nvPr/>
        </p:nvCxnSpPr>
        <p:spPr>
          <a:xfrm>
            <a:off x="6602401" y="3256383"/>
            <a:ext cx="199505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477712" y="3350164"/>
            <a:ext cx="2119744" cy="1754326"/>
          </a:xfrm>
          <a:prstGeom prst="rect">
            <a:avLst/>
          </a:prstGeom>
          <a:noFill/>
        </p:spPr>
        <p:txBody>
          <a:bodyPr wrap="square" rtlCol="0">
            <a:spAutoFit/>
          </a:bodyPr>
          <a:lstStyle/>
          <a:p>
            <a:pPr>
              <a:lnSpc>
                <a:spcPct val="150000"/>
              </a:lnSpc>
              <a:spcBef>
                <a:spcPts val="600"/>
              </a:spcBef>
            </a:pPr>
            <a:r>
              <a:rPr lang="zh-CN" altLang="en-US" dirty="0" smtClean="0">
                <a:cs typeface="+mn-ea"/>
                <a:sym typeface="+mn-lt"/>
              </a:rPr>
              <a:t>在此输入关于此标题或图形的文字描述内容或者相关的数据</a:t>
            </a:r>
            <a:endParaRPr lang="en-US" altLang="zh-CN" dirty="0" smtClean="0">
              <a:cs typeface="+mn-ea"/>
              <a:sym typeface="+mn-lt"/>
            </a:endParaRPr>
          </a:p>
        </p:txBody>
      </p:sp>
      <p:sp>
        <p:nvSpPr>
          <p:cNvPr id="23" name="矩形 22"/>
          <p:cNvSpPr/>
          <p:nvPr/>
        </p:nvSpPr>
        <p:spPr>
          <a:xfrm>
            <a:off x="6477710" y="5131550"/>
            <a:ext cx="2119746" cy="3921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cs typeface="+mn-ea"/>
                <a:sym typeface="+mn-lt"/>
              </a:rPr>
              <a:t>TEXT HERE</a:t>
            </a:r>
            <a:endParaRPr lang="zh-CN" altLang="en-US" sz="1600" dirty="0">
              <a:cs typeface="+mn-ea"/>
              <a:sym typeface="+mn-lt"/>
            </a:endParaRPr>
          </a:p>
        </p:txBody>
      </p:sp>
      <p:sp>
        <p:nvSpPr>
          <p:cNvPr id="24" name="任意多边形 23"/>
          <p:cNvSpPr>
            <a:spLocks noChangeAspect="1"/>
          </p:cNvSpPr>
          <p:nvPr/>
        </p:nvSpPr>
        <p:spPr>
          <a:xfrm>
            <a:off x="3823253" y="1807319"/>
            <a:ext cx="252000" cy="252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任意多边形 24"/>
          <p:cNvSpPr>
            <a:spLocks noChangeAspect="1"/>
          </p:cNvSpPr>
          <p:nvPr/>
        </p:nvSpPr>
        <p:spPr>
          <a:xfrm>
            <a:off x="6746563" y="1807319"/>
            <a:ext cx="252000" cy="252000"/>
          </a:xfrm>
          <a:custGeom>
            <a:avLst/>
            <a:gdLst>
              <a:gd name="connsiteX0" fmla="*/ 747215 w 6100549"/>
              <a:gd name="connsiteY0" fmla="*/ 2549634 h 6100550"/>
              <a:gd name="connsiteX1" fmla="*/ 2016456 w 6100549"/>
              <a:gd name="connsiteY1" fmla="*/ 2549634 h 6100550"/>
              <a:gd name="connsiteX2" fmla="*/ 1591104 w 6100549"/>
              <a:gd name="connsiteY2" fmla="*/ 2957013 h 6100550"/>
              <a:gd name="connsiteX3" fmla="*/ 1592571 w 6100549"/>
              <a:gd name="connsiteY3" fmla="*/ 2965656 h 6100550"/>
              <a:gd name="connsiteX4" fmla="*/ 3125335 w 6100549"/>
              <a:gd name="connsiteY4" fmla="*/ 4183202 h 6100550"/>
              <a:gd name="connsiteX5" fmla="*/ 4598598 w 6100549"/>
              <a:gd name="connsiteY5" fmla="*/ 3087297 h 6100550"/>
              <a:gd name="connsiteX6" fmla="*/ 4632640 w 6100549"/>
              <a:gd name="connsiteY6" fmla="*/ 2954095 h 6100550"/>
              <a:gd name="connsiteX7" fmla="*/ 4210334 w 6100549"/>
              <a:gd name="connsiteY7" fmla="*/ 2549634 h 6100550"/>
              <a:gd name="connsiteX8" fmla="*/ 5479575 w 6100549"/>
              <a:gd name="connsiteY8" fmla="*/ 2549634 h 6100550"/>
              <a:gd name="connsiteX9" fmla="*/ 5046008 w 6100549"/>
              <a:gd name="connsiteY9" fmla="*/ 2964881 h 6100550"/>
              <a:gd name="connsiteX10" fmla="*/ 5037502 w 6100549"/>
              <a:gd name="connsiteY10" fmla="*/ 3020944 h 6100550"/>
              <a:gd name="connsiteX11" fmla="*/ 3128924 w 6100549"/>
              <a:gd name="connsiteY11" fmla="*/ 4592396 h 6100550"/>
              <a:gd name="connsiteX12" fmla="*/ 1193077 w 6100549"/>
              <a:gd name="connsiteY12" fmla="*/ 3054662 h 6100550"/>
              <a:gd name="connsiteX13" fmla="*/ 1177269 w 6100549"/>
              <a:gd name="connsiteY13" fmla="*/ 2961515 h 6100550"/>
              <a:gd name="connsiteX14" fmla="*/ 382136 w 6100549"/>
              <a:gd name="connsiteY14" fmla="*/ 2038675 h 6100550"/>
              <a:gd name="connsiteX15" fmla="*/ 382136 w 6100549"/>
              <a:gd name="connsiteY15" fmla="*/ 5270699 h 6100550"/>
              <a:gd name="connsiteX16" fmla="*/ 829849 w 6100549"/>
              <a:gd name="connsiteY16" fmla="*/ 5718412 h 6100550"/>
              <a:gd name="connsiteX17" fmla="*/ 5270698 w 6100549"/>
              <a:gd name="connsiteY17" fmla="*/ 5718412 h 6100550"/>
              <a:gd name="connsiteX18" fmla="*/ 5718411 w 6100549"/>
              <a:gd name="connsiteY18" fmla="*/ 5270699 h 6100550"/>
              <a:gd name="connsiteX19" fmla="*/ 5718411 w 6100549"/>
              <a:gd name="connsiteY19" fmla="*/ 2038675 h 6100550"/>
              <a:gd name="connsiteX20" fmla="*/ 829849 w 6100549"/>
              <a:gd name="connsiteY20" fmla="*/ 382137 h 6100550"/>
              <a:gd name="connsiteX21" fmla="*/ 382136 w 6100549"/>
              <a:gd name="connsiteY21" fmla="*/ 829851 h 6100550"/>
              <a:gd name="connsiteX22" fmla="*/ 382136 w 6100549"/>
              <a:gd name="connsiteY22" fmla="*/ 1678675 h 6100550"/>
              <a:gd name="connsiteX23" fmla="*/ 5718411 w 6100549"/>
              <a:gd name="connsiteY23" fmla="*/ 1678675 h 6100550"/>
              <a:gd name="connsiteX24" fmla="*/ 5718411 w 6100549"/>
              <a:gd name="connsiteY24" fmla="*/ 829851 h 6100550"/>
              <a:gd name="connsiteX25" fmla="*/ 5270698 w 6100549"/>
              <a:gd name="connsiteY25" fmla="*/ 382137 h 6100550"/>
              <a:gd name="connsiteX26" fmla="*/ 511835 w 6100549"/>
              <a:gd name="connsiteY26" fmla="*/ 0 h 6100550"/>
              <a:gd name="connsiteX27" fmla="*/ 5588713 w 6100549"/>
              <a:gd name="connsiteY27" fmla="*/ 0 h 6100550"/>
              <a:gd name="connsiteX28" fmla="*/ 6100549 w 6100549"/>
              <a:gd name="connsiteY28" fmla="*/ 511836 h 6100550"/>
              <a:gd name="connsiteX29" fmla="*/ 6100549 w 6100549"/>
              <a:gd name="connsiteY29" fmla="*/ 5588714 h 6100550"/>
              <a:gd name="connsiteX30" fmla="*/ 5588713 w 6100549"/>
              <a:gd name="connsiteY30" fmla="*/ 6100550 h 6100550"/>
              <a:gd name="connsiteX31" fmla="*/ 511835 w 6100549"/>
              <a:gd name="connsiteY31" fmla="*/ 6100550 h 6100550"/>
              <a:gd name="connsiteX32" fmla="*/ 0 w 6100549"/>
              <a:gd name="connsiteY32" fmla="*/ 5588714 h 6100550"/>
              <a:gd name="connsiteX33" fmla="*/ 0 w 6100549"/>
              <a:gd name="connsiteY33" fmla="*/ 511836 h 6100550"/>
              <a:gd name="connsiteX34" fmla="*/ 511835 w 6100549"/>
              <a:gd name="connsiteY34" fmla="*/ 0 h 6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100549" h="6100550">
                <a:moveTo>
                  <a:pt x="747215" y="2549634"/>
                </a:moveTo>
                <a:lnTo>
                  <a:pt x="2016456" y="2549634"/>
                </a:lnTo>
                <a:lnTo>
                  <a:pt x="1591104" y="2957013"/>
                </a:lnTo>
                <a:lnTo>
                  <a:pt x="1592571" y="2965656"/>
                </a:lnTo>
                <a:cubicBezTo>
                  <a:pt x="1748356" y="3668215"/>
                  <a:pt x="2378055" y="4189757"/>
                  <a:pt x="3125335" y="4183202"/>
                </a:cubicBezTo>
                <a:cubicBezTo>
                  <a:pt x="3819238" y="4177116"/>
                  <a:pt x="4403787" y="3717530"/>
                  <a:pt x="4598598" y="3087297"/>
                </a:cubicBezTo>
                <a:lnTo>
                  <a:pt x="4632640" y="2954095"/>
                </a:lnTo>
                <a:lnTo>
                  <a:pt x="4210334" y="2549634"/>
                </a:lnTo>
                <a:lnTo>
                  <a:pt x="5479575" y="2549634"/>
                </a:lnTo>
                <a:lnTo>
                  <a:pt x="5046008" y="2964881"/>
                </a:lnTo>
                <a:lnTo>
                  <a:pt x="5037502" y="3020944"/>
                </a:lnTo>
                <a:cubicBezTo>
                  <a:pt x="4856344" y="3911574"/>
                  <a:pt x="4072723" y="4584119"/>
                  <a:pt x="3128924" y="4592396"/>
                </a:cubicBezTo>
                <a:cubicBezTo>
                  <a:pt x="2185126" y="4600674"/>
                  <a:pt x="1389829" y="3941978"/>
                  <a:pt x="1193077" y="3054662"/>
                </a:cubicBezTo>
                <a:lnTo>
                  <a:pt x="1177269" y="2961515"/>
                </a:lnTo>
                <a:close/>
                <a:moveTo>
                  <a:pt x="382136" y="2038675"/>
                </a:moveTo>
                <a:lnTo>
                  <a:pt x="382136" y="5270699"/>
                </a:lnTo>
                <a:cubicBezTo>
                  <a:pt x="382136" y="5517964"/>
                  <a:pt x="582584" y="5718412"/>
                  <a:pt x="829849" y="5718412"/>
                </a:cubicBezTo>
                <a:lnTo>
                  <a:pt x="5270698" y="5718412"/>
                </a:lnTo>
                <a:cubicBezTo>
                  <a:pt x="5517963" y="5718412"/>
                  <a:pt x="5718411" y="5517964"/>
                  <a:pt x="5718411" y="5270699"/>
                </a:cubicBezTo>
                <a:lnTo>
                  <a:pt x="5718411" y="2038675"/>
                </a:lnTo>
                <a:close/>
                <a:moveTo>
                  <a:pt x="829849" y="382137"/>
                </a:moveTo>
                <a:cubicBezTo>
                  <a:pt x="582584" y="382137"/>
                  <a:pt x="382136" y="582585"/>
                  <a:pt x="382136" y="829851"/>
                </a:cubicBezTo>
                <a:lnTo>
                  <a:pt x="382136" y="1678675"/>
                </a:lnTo>
                <a:lnTo>
                  <a:pt x="5718411" y="1678675"/>
                </a:lnTo>
                <a:lnTo>
                  <a:pt x="5718411" y="829851"/>
                </a:lnTo>
                <a:cubicBezTo>
                  <a:pt x="5718411" y="582585"/>
                  <a:pt x="5517963" y="382137"/>
                  <a:pt x="5270698" y="382137"/>
                </a:cubicBezTo>
                <a:close/>
                <a:moveTo>
                  <a:pt x="511835" y="0"/>
                </a:moveTo>
                <a:lnTo>
                  <a:pt x="5588713" y="0"/>
                </a:lnTo>
                <a:cubicBezTo>
                  <a:pt x="5871392" y="0"/>
                  <a:pt x="6100549" y="229157"/>
                  <a:pt x="6100549" y="511836"/>
                </a:cubicBezTo>
                <a:lnTo>
                  <a:pt x="6100549" y="5588714"/>
                </a:lnTo>
                <a:cubicBezTo>
                  <a:pt x="6100549" y="5871393"/>
                  <a:pt x="5871392" y="6100550"/>
                  <a:pt x="5588713" y="6100550"/>
                </a:cubicBezTo>
                <a:lnTo>
                  <a:pt x="511835" y="6100550"/>
                </a:lnTo>
                <a:cubicBezTo>
                  <a:pt x="229157" y="6100550"/>
                  <a:pt x="0" y="5871393"/>
                  <a:pt x="0" y="5588714"/>
                </a:cubicBezTo>
                <a:lnTo>
                  <a:pt x="0" y="511836"/>
                </a:lnTo>
                <a:cubicBezTo>
                  <a:pt x="0" y="229157"/>
                  <a:pt x="229157" y="0"/>
                  <a:pt x="511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6" name="直接连接符 25"/>
          <p:cNvCxnSpPr/>
          <p:nvPr/>
        </p:nvCxnSpPr>
        <p:spPr>
          <a:xfrm>
            <a:off x="8999238" y="1252800"/>
            <a:ext cx="0" cy="491836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9525712" y="1663110"/>
            <a:ext cx="540327" cy="5403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8" name="直接连接符 27"/>
          <p:cNvCxnSpPr/>
          <p:nvPr/>
        </p:nvCxnSpPr>
        <p:spPr>
          <a:xfrm>
            <a:off x="9525712" y="2355838"/>
            <a:ext cx="199505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9401022" y="2415163"/>
            <a:ext cx="2272146" cy="830997"/>
          </a:xfrm>
          <a:prstGeom prst="rect">
            <a:avLst/>
          </a:prstGeom>
          <a:noFill/>
        </p:spPr>
        <p:txBody>
          <a:bodyPr wrap="square" rtlCol="0">
            <a:spAutoFit/>
          </a:bodyPr>
          <a:lstStyle/>
          <a:p>
            <a:pPr>
              <a:spcBef>
                <a:spcPts val="600"/>
              </a:spcBef>
            </a:pPr>
            <a:r>
              <a:rPr lang="zh-CN" altLang="en-US" sz="2400" b="1" dirty="0" smtClean="0">
                <a:solidFill>
                  <a:schemeClr val="accent1"/>
                </a:solidFill>
                <a:cs typeface="+mn-ea"/>
                <a:sym typeface="+mn-lt"/>
              </a:rPr>
              <a:t>在此输入小标题</a:t>
            </a:r>
            <a:endParaRPr lang="en-US" altLang="zh-CN" dirty="0" smtClean="0">
              <a:solidFill>
                <a:schemeClr val="accent1"/>
              </a:solidFill>
              <a:cs typeface="+mn-ea"/>
              <a:sym typeface="+mn-lt"/>
            </a:endParaRPr>
          </a:p>
        </p:txBody>
      </p:sp>
      <p:cxnSp>
        <p:nvCxnSpPr>
          <p:cNvPr id="30" name="直接连接符 29"/>
          <p:cNvCxnSpPr/>
          <p:nvPr/>
        </p:nvCxnSpPr>
        <p:spPr>
          <a:xfrm>
            <a:off x="9525712" y="3256383"/>
            <a:ext cx="199505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9401023" y="3350164"/>
            <a:ext cx="2119744" cy="1754326"/>
          </a:xfrm>
          <a:prstGeom prst="rect">
            <a:avLst/>
          </a:prstGeom>
          <a:noFill/>
        </p:spPr>
        <p:txBody>
          <a:bodyPr wrap="square" rtlCol="0">
            <a:spAutoFit/>
          </a:bodyPr>
          <a:lstStyle/>
          <a:p>
            <a:pPr>
              <a:lnSpc>
                <a:spcPct val="150000"/>
              </a:lnSpc>
              <a:spcBef>
                <a:spcPts val="600"/>
              </a:spcBef>
            </a:pPr>
            <a:r>
              <a:rPr lang="zh-CN" altLang="en-US" dirty="0" smtClean="0">
                <a:cs typeface="+mn-ea"/>
                <a:sym typeface="+mn-lt"/>
              </a:rPr>
              <a:t>在此输入关于此标题或图形的文字描述内容或者相关的数据</a:t>
            </a:r>
            <a:endParaRPr lang="en-US" altLang="zh-CN" dirty="0" smtClean="0">
              <a:cs typeface="+mn-ea"/>
              <a:sym typeface="+mn-lt"/>
            </a:endParaRPr>
          </a:p>
        </p:txBody>
      </p:sp>
      <p:sp>
        <p:nvSpPr>
          <p:cNvPr id="32" name="矩形 31"/>
          <p:cNvSpPr/>
          <p:nvPr/>
        </p:nvSpPr>
        <p:spPr>
          <a:xfrm>
            <a:off x="9401021" y="5131550"/>
            <a:ext cx="2119746" cy="3921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cs typeface="+mn-ea"/>
                <a:sym typeface="+mn-lt"/>
              </a:rPr>
              <a:t>TEXT HERE</a:t>
            </a:r>
            <a:endParaRPr lang="zh-CN" altLang="en-US" sz="1600" dirty="0">
              <a:cs typeface="+mn-ea"/>
              <a:sym typeface="+mn-lt"/>
            </a:endParaRPr>
          </a:p>
        </p:txBody>
      </p:sp>
      <p:sp>
        <p:nvSpPr>
          <p:cNvPr id="33" name="任意多边形 32"/>
          <p:cNvSpPr>
            <a:spLocks noChangeAspect="1"/>
          </p:cNvSpPr>
          <p:nvPr/>
        </p:nvSpPr>
        <p:spPr>
          <a:xfrm>
            <a:off x="9666628" y="1807319"/>
            <a:ext cx="258493" cy="252000"/>
          </a:xfrm>
          <a:custGeom>
            <a:avLst/>
            <a:gdLst>
              <a:gd name="connsiteX0" fmla="*/ 371036 w 3082990"/>
              <a:gd name="connsiteY0" fmla="*/ 371036 h 3005540"/>
              <a:gd name="connsiteX1" fmla="*/ 371036 w 3082990"/>
              <a:gd name="connsiteY1" fmla="*/ 1921998 h 3005540"/>
              <a:gd name="connsiteX2" fmla="*/ 2711954 w 3082990"/>
              <a:gd name="connsiteY2" fmla="*/ 1921998 h 3005540"/>
              <a:gd name="connsiteX3" fmla="*/ 2711954 w 3082990"/>
              <a:gd name="connsiteY3" fmla="*/ 371036 h 3005540"/>
              <a:gd name="connsiteX4" fmla="*/ 0 w 3082990"/>
              <a:gd name="connsiteY4" fmla="*/ 0 h 3005540"/>
              <a:gd name="connsiteX5" fmla="*/ 3082990 w 3082990"/>
              <a:gd name="connsiteY5" fmla="*/ 0 h 3005540"/>
              <a:gd name="connsiteX6" fmla="*/ 3082990 w 3082990"/>
              <a:gd name="connsiteY6" fmla="*/ 2293034 h 3005540"/>
              <a:gd name="connsiteX7" fmla="*/ 1825302 w 3082990"/>
              <a:gd name="connsiteY7" fmla="*/ 2293034 h 3005540"/>
              <a:gd name="connsiteX8" fmla="*/ 1825302 w 3082990"/>
              <a:gd name="connsiteY8" fmla="*/ 2639780 h 3005540"/>
              <a:gd name="connsiteX9" fmla="*/ 2423592 w 3082990"/>
              <a:gd name="connsiteY9" fmla="*/ 2639780 h 3005540"/>
              <a:gd name="connsiteX10" fmla="*/ 2423592 w 3082990"/>
              <a:gd name="connsiteY10" fmla="*/ 3005540 h 3005540"/>
              <a:gd name="connsiteX11" fmla="*/ 659398 w 3082990"/>
              <a:gd name="connsiteY11" fmla="*/ 3005540 h 3005540"/>
              <a:gd name="connsiteX12" fmla="*/ 659398 w 3082990"/>
              <a:gd name="connsiteY12" fmla="*/ 2639780 h 3005540"/>
              <a:gd name="connsiteX13" fmla="*/ 1257688 w 3082990"/>
              <a:gd name="connsiteY13" fmla="*/ 2639780 h 3005540"/>
              <a:gd name="connsiteX14" fmla="*/ 1257688 w 3082990"/>
              <a:gd name="connsiteY14" fmla="*/ 2293034 h 3005540"/>
              <a:gd name="connsiteX15" fmla="*/ 0 w 3082990"/>
              <a:gd name="connsiteY15" fmla="*/ 2293034 h 300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2990" h="3005540">
                <a:moveTo>
                  <a:pt x="371036" y="371036"/>
                </a:moveTo>
                <a:lnTo>
                  <a:pt x="371036" y="1921998"/>
                </a:lnTo>
                <a:lnTo>
                  <a:pt x="2711954" y="1921998"/>
                </a:lnTo>
                <a:lnTo>
                  <a:pt x="2711954" y="371036"/>
                </a:lnTo>
                <a:close/>
                <a:moveTo>
                  <a:pt x="0" y="0"/>
                </a:moveTo>
                <a:lnTo>
                  <a:pt x="3082990" y="0"/>
                </a:lnTo>
                <a:lnTo>
                  <a:pt x="3082990" y="2293034"/>
                </a:lnTo>
                <a:lnTo>
                  <a:pt x="1825302" y="2293034"/>
                </a:lnTo>
                <a:lnTo>
                  <a:pt x="1825302" y="2639780"/>
                </a:lnTo>
                <a:lnTo>
                  <a:pt x="2423592" y="2639780"/>
                </a:lnTo>
                <a:lnTo>
                  <a:pt x="2423592" y="3005540"/>
                </a:lnTo>
                <a:lnTo>
                  <a:pt x="659398" y="3005540"/>
                </a:lnTo>
                <a:lnTo>
                  <a:pt x="659398" y="2639780"/>
                </a:lnTo>
                <a:lnTo>
                  <a:pt x="1257688" y="2639780"/>
                </a:lnTo>
                <a:lnTo>
                  <a:pt x="1257688" y="2293034"/>
                </a:lnTo>
                <a:lnTo>
                  <a:pt x="0" y="229303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211559121"/>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childTnLst>
                          </p:cTn>
                        </p:par>
                        <p:par>
                          <p:cTn id="11" fill="hold">
                            <p:stCondLst>
                              <p:cond delay="75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Effect transition="in" filter="fade">
                                      <p:cBhvr>
                                        <p:cTn id="18" dur="750"/>
                                        <p:tgtEl>
                                          <p:spTgt spid="6"/>
                                        </p:tgtEl>
                                      </p:cBhvr>
                                    </p:animEffect>
                                  </p:childTnLst>
                                </p:cTn>
                              </p:par>
                            </p:childTnLst>
                          </p:cTn>
                        </p:par>
                        <p:par>
                          <p:cTn id="19" fill="hold">
                            <p:stCondLst>
                              <p:cond delay="245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95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fade">
                                      <p:cBhvr>
                                        <p:cTn id="26" dur="750"/>
                                        <p:tgtEl>
                                          <p:spTgt spid="8"/>
                                        </p:tgtEl>
                                      </p:cBhvr>
                                    </p:animEffect>
                                  </p:childTnLst>
                                </p:cTn>
                              </p:par>
                            </p:childTnLst>
                          </p:cTn>
                        </p:par>
                        <p:par>
                          <p:cTn id="27" fill="hold">
                            <p:stCondLst>
                              <p:cond delay="5575"/>
                            </p:stCondLst>
                            <p:childTnLst>
                              <p:par>
                                <p:cTn id="28" presetID="1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ppt_y</p:attrName>
                                        </p:attrNameLst>
                                      </p:cBhvr>
                                      <p:tavLst>
                                        <p:tav tm="0">
                                          <p:val>
                                            <p:strVal val="#ppt_y+#ppt_h*1.125000"/>
                                          </p:val>
                                        </p:tav>
                                        <p:tav tm="100000">
                                          <p:val>
                                            <p:strVal val="#ppt_y"/>
                                          </p:val>
                                        </p:tav>
                                      </p:tavLst>
                                    </p:anim>
                                    <p:animEffect transition="in" filter="wipe(up)">
                                      <p:cBhvr>
                                        <p:cTn id="31" dur="500"/>
                                        <p:tgtEl>
                                          <p:spTgt spid="9"/>
                                        </p:tgtEl>
                                      </p:cBhvr>
                                    </p:animEffect>
                                  </p:childTnLst>
                                </p:cTn>
                              </p:par>
                            </p:childTnLst>
                          </p:cTn>
                        </p:par>
                        <p:par>
                          <p:cTn id="32" fill="hold">
                            <p:stCondLst>
                              <p:cond delay="6075"/>
                            </p:stCondLst>
                            <p:childTnLst>
                              <p:par>
                                <p:cTn id="33" presetID="22" presetClass="entr" presetSubtype="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1000"/>
                                        <p:tgtEl>
                                          <p:spTgt spid="10"/>
                                        </p:tgtEl>
                                      </p:cBhvr>
                                    </p:animEffect>
                                  </p:childTnLst>
                                </p:cTn>
                              </p:par>
                            </p:childTnLst>
                          </p:cTn>
                        </p:par>
                        <p:par>
                          <p:cTn id="36" fill="hold">
                            <p:stCondLst>
                              <p:cond delay="7075"/>
                            </p:stCondLst>
                            <p:childTnLst>
                              <p:par>
                                <p:cTn id="37" presetID="10"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750"/>
                                        <p:tgtEl>
                                          <p:spTgt spid="2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750"/>
                                        <p:tgtEl>
                                          <p:spTgt spid="11"/>
                                        </p:tgtEl>
                                      </p:cBhvr>
                                    </p:animEffect>
                                  </p:childTnLst>
                                </p:cTn>
                              </p:par>
                            </p:childTnLst>
                          </p:cTn>
                        </p:par>
                        <p:par>
                          <p:cTn id="43" fill="hold">
                            <p:stCondLst>
                              <p:cond delay="7825"/>
                            </p:stCondLst>
                            <p:childTnLst>
                              <p:par>
                                <p:cTn id="44" presetID="2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8325"/>
                            </p:stCondLst>
                            <p:childTnLst>
                              <p:par>
                                <p:cTn id="48" presetID="10" presetClass="entr" presetSubtype="0" fill="hold" grpId="0" nodeType="afterEffect">
                                  <p:stCondLst>
                                    <p:cond delay="0"/>
                                  </p:stCondLst>
                                  <p:iterate type="lt">
                                    <p:tmPct val="10000"/>
                                  </p:iterate>
                                  <p:childTnLst>
                                    <p:set>
                                      <p:cBhvr>
                                        <p:cTn id="49" dur="1" fill="hold">
                                          <p:stCondLst>
                                            <p:cond delay="0"/>
                                          </p:stCondLst>
                                        </p:cTn>
                                        <p:tgtEl>
                                          <p:spTgt spid="13"/>
                                        </p:tgtEl>
                                        <p:attrNameLst>
                                          <p:attrName>style.visibility</p:attrName>
                                        </p:attrNameLst>
                                      </p:cBhvr>
                                      <p:to>
                                        <p:strVal val="visible"/>
                                      </p:to>
                                    </p:set>
                                    <p:animEffect transition="in" filter="fade">
                                      <p:cBhvr>
                                        <p:cTn id="50" dur="750"/>
                                        <p:tgtEl>
                                          <p:spTgt spid="13"/>
                                        </p:tgtEl>
                                      </p:cBhvr>
                                    </p:animEffect>
                                  </p:childTnLst>
                                </p:cTn>
                              </p:par>
                            </p:childTnLst>
                          </p:cTn>
                        </p:par>
                        <p:par>
                          <p:cTn id="51" fill="hold">
                            <p:stCondLst>
                              <p:cond delay="9525"/>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par>
                          <p:cTn id="55" fill="hold">
                            <p:stCondLst>
                              <p:cond delay="10025"/>
                            </p:stCondLst>
                            <p:childTnLst>
                              <p:par>
                                <p:cTn id="56" presetID="10" presetClass="entr" presetSubtype="0" fill="hold" grpId="0" nodeType="after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fade">
                                      <p:cBhvr>
                                        <p:cTn id="58" dur="750"/>
                                        <p:tgtEl>
                                          <p:spTgt spid="15"/>
                                        </p:tgtEl>
                                      </p:cBhvr>
                                    </p:animEffect>
                                  </p:childTnLst>
                                </p:cTn>
                              </p:par>
                            </p:childTnLst>
                          </p:cTn>
                        </p:par>
                        <p:par>
                          <p:cTn id="59" fill="hold">
                            <p:stCondLst>
                              <p:cond delay="12650"/>
                            </p:stCondLst>
                            <p:childTnLst>
                              <p:par>
                                <p:cTn id="60" presetID="12" presetClass="entr" presetSubtype="4"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p:tgtEl>
                                          <p:spTgt spid="16"/>
                                        </p:tgtEl>
                                        <p:attrNameLst>
                                          <p:attrName>ppt_y</p:attrName>
                                        </p:attrNameLst>
                                      </p:cBhvr>
                                      <p:tavLst>
                                        <p:tav tm="0">
                                          <p:val>
                                            <p:strVal val="#ppt_y+#ppt_h*1.125000"/>
                                          </p:val>
                                        </p:tav>
                                        <p:tav tm="100000">
                                          <p:val>
                                            <p:strVal val="#ppt_y"/>
                                          </p:val>
                                        </p:tav>
                                      </p:tavLst>
                                    </p:anim>
                                    <p:animEffect transition="in" filter="wipe(up)">
                                      <p:cBhvr>
                                        <p:cTn id="63" dur="500"/>
                                        <p:tgtEl>
                                          <p:spTgt spid="16"/>
                                        </p:tgtEl>
                                      </p:cBhvr>
                                    </p:animEffect>
                                  </p:childTnLst>
                                </p:cTn>
                              </p:par>
                            </p:childTnLst>
                          </p:cTn>
                        </p:par>
                        <p:par>
                          <p:cTn id="64" fill="hold">
                            <p:stCondLst>
                              <p:cond delay="13150"/>
                            </p:stCondLst>
                            <p:childTnLst>
                              <p:par>
                                <p:cTn id="65" presetID="22" presetClass="entr" presetSubtype="1"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up)">
                                      <p:cBhvr>
                                        <p:cTn id="67" dur="1000"/>
                                        <p:tgtEl>
                                          <p:spTgt spid="17"/>
                                        </p:tgtEl>
                                      </p:cBhvr>
                                    </p:animEffect>
                                  </p:childTnLst>
                                </p:cTn>
                              </p:par>
                            </p:childTnLst>
                          </p:cTn>
                        </p:par>
                        <p:par>
                          <p:cTn id="68" fill="hold">
                            <p:stCondLst>
                              <p:cond delay="1415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750"/>
                                        <p:tgtEl>
                                          <p:spTgt spid="2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750"/>
                                        <p:tgtEl>
                                          <p:spTgt spid="18"/>
                                        </p:tgtEl>
                                      </p:cBhvr>
                                    </p:animEffect>
                                  </p:childTnLst>
                                </p:cTn>
                              </p:par>
                            </p:childTnLst>
                          </p:cTn>
                        </p:par>
                        <p:par>
                          <p:cTn id="75" fill="hold">
                            <p:stCondLst>
                              <p:cond delay="14900"/>
                            </p:stCondLst>
                            <p:childTnLst>
                              <p:par>
                                <p:cTn id="76" presetID="22" presetClass="entr" presetSubtype="8"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par>
                          <p:cTn id="79" fill="hold">
                            <p:stCondLst>
                              <p:cond delay="15400"/>
                            </p:stCondLst>
                            <p:childTnLst>
                              <p:par>
                                <p:cTn id="80" presetID="10" presetClass="entr" presetSubtype="0" fill="hold" grpId="0" nodeType="afterEffect">
                                  <p:stCondLst>
                                    <p:cond delay="0"/>
                                  </p:stCondLst>
                                  <p:iterate type="lt">
                                    <p:tmPct val="10000"/>
                                  </p:iterate>
                                  <p:childTnLst>
                                    <p:set>
                                      <p:cBhvr>
                                        <p:cTn id="81" dur="1" fill="hold">
                                          <p:stCondLst>
                                            <p:cond delay="0"/>
                                          </p:stCondLst>
                                        </p:cTn>
                                        <p:tgtEl>
                                          <p:spTgt spid="20"/>
                                        </p:tgtEl>
                                        <p:attrNameLst>
                                          <p:attrName>style.visibility</p:attrName>
                                        </p:attrNameLst>
                                      </p:cBhvr>
                                      <p:to>
                                        <p:strVal val="visible"/>
                                      </p:to>
                                    </p:set>
                                    <p:animEffect transition="in" filter="fade">
                                      <p:cBhvr>
                                        <p:cTn id="82" dur="750"/>
                                        <p:tgtEl>
                                          <p:spTgt spid="20"/>
                                        </p:tgtEl>
                                      </p:cBhvr>
                                    </p:animEffect>
                                  </p:childTnLst>
                                </p:cTn>
                              </p:par>
                            </p:childTnLst>
                          </p:cTn>
                        </p:par>
                        <p:par>
                          <p:cTn id="83" fill="hold">
                            <p:stCondLst>
                              <p:cond delay="16600"/>
                            </p:stCondLst>
                            <p:childTnLst>
                              <p:par>
                                <p:cTn id="84" presetID="22" presetClass="entr" presetSubtype="8"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left)">
                                      <p:cBhvr>
                                        <p:cTn id="86" dur="500"/>
                                        <p:tgtEl>
                                          <p:spTgt spid="21"/>
                                        </p:tgtEl>
                                      </p:cBhvr>
                                    </p:animEffect>
                                  </p:childTnLst>
                                </p:cTn>
                              </p:par>
                            </p:childTnLst>
                          </p:cTn>
                        </p:par>
                        <p:par>
                          <p:cTn id="87" fill="hold">
                            <p:stCondLst>
                              <p:cond delay="17100"/>
                            </p:stCondLst>
                            <p:childTnLst>
                              <p:par>
                                <p:cTn id="88" presetID="10" presetClass="entr" presetSubtype="0" fill="hold" grpId="0" nodeType="afterEffect">
                                  <p:stCondLst>
                                    <p:cond delay="0"/>
                                  </p:stCondLst>
                                  <p:iterate type="lt">
                                    <p:tmPct val="10000"/>
                                  </p:iterate>
                                  <p:childTnLst>
                                    <p:set>
                                      <p:cBhvr>
                                        <p:cTn id="89" dur="1" fill="hold">
                                          <p:stCondLst>
                                            <p:cond delay="0"/>
                                          </p:stCondLst>
                                        </p:cTn>
                                        <p:tgtEl>
                                          <p:spTgt spid="22"/>
                                        </p:tgtEl>
                                        <p:attrNameLst>
                                          <p:attrName>style.visibility</p:attrName>
                                        </p:attrNameLst>
                                      </p:cBhvr>
                                      <p:to>
                                        <p:strVal val="visible"/>
                                      </p:to>
                                    </p:set>
                                    <p:animEffect transition="in" filter="fade">
                                      <p:cBhvr>
                                        <p:cTn id="90" dur="750"/>
                                        <p:tgtEl>
                                          <p:spTgt spid="22"/>
                                        </p:tgtEl>
                                      </p:cBhvr>
                                    </p:animEffect>
                                  </p:childTnLst>
                                </p:cTn>
                              </p:par>
                            </p:childTnLst>
                          </p:cTn>
                        </p:par>
                        <p:par>
                          <p:cTn id="91" fill="hold">
                            <p:stCondLst>
                              <p:cond delay="19725"/>
                            </p:stCondLst>
                            <p:childTnLst>
                              <p:par>
                                <p:cTn id="92" presetID="12" presetClass="entr" presetSubtype="4"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p:tgtEl>
                                          <p:spTgt spid="23"/>
                                        </p:tgtEl>
                                        <p:attrNameLst>
                                          <p:attrName>ppt_y</p:attrName>
                                        </p:attrNameLst>
                                      </p:cBhvr>
                                      <p:tavLst>
                                        <p:tav tm="0">
                                          <p:val>
                                            <p:strVal val="#ppt_y+#ppt_h*1.125000"/>
                                          </p:val>
                                        </p:tav>
                                        <p:tav tm="100000">
                                          <p:val>
                                            <p:strVal val="#ppt_y"/>
                                          </p:val>
                                        </p:tav>
                                      </p:tavLst>
                                    </p:anim>
                                    <p:animEffect transition="in" filter="wipe(up)">
                                      <p:cBhvr>
                                        <p:cTn id="95" dur="500"/>
                                        <p:tgtEl>
                                          <p:spTgt spid="23"/>
                                        </p:tgtEl>
                                      </p:cBhvr>
                                    </p:animEffect>
                                  </p:childTnLst>
                                </p:cTn>
                              </p:par>
                            </p:childTnLst>
                          </p:cTn>
                        </p:par>
                        <p:par>
                          <p:cTn id="96" fill="hold">
                            <p:stCondLst>
                              <p:cond delay="20225"/>
                            </p:stCondLst>
                            <p:childTnLst>
                              <p:par>
                                <p:cTn id="97" presetID="22" presetClass="entr" presetSubtype="1" fill="hold"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up)">
                                      <p:cBhvr>
                                        <p:cTn id="99" dur="1000"/>
                                        <p:tgtEl>
                                          <p:spTgt spid="26"/>
                                        </p:tgtEl>
                                      </p:cBhvr>
                                    </p:animEffect>
                                  </p:childTnLst>
                                </p:cTn>
                              </p:par>
                            </p:childTnLst>
                          </p:cTn>
                        </p:par>
                        <p:par>
                          <p:cTn id="100" fill="hold">
                            <p:stCondLst>
                              <p:cond delay="21225"/>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75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750"/>
                                        <p:tgtEl>
                                          <p:spTgt spid="27"/>
                                        </p:tgtEl>
                                      </p:cBhvr>
                                    </p:animEffect>
                                  </p:childTnLst>
                                </p:cTn>
                              </p:par>
                            </p:childTnLst>
                          </p:cTn>
                        </p:par>
                        <p:par>
                          <p:cTn id="107" fill="hold">
                            <p:stCondLst>
                              <p:cond delay="21975"/>
                            </p:stCondLst>
                            <p:childTnLst>
                              <p:par>
                                <p:cTn id="108" presetID="22" presetClass="entr" presetSubtype="8" fill="hold" nodeType="afterEffect">
                                  <p:stCondLst>
                                    <p:cond delay="0"/>
                                  </p:stCondLst>
                                  <p:childTnLst>
                                    <p:set>
                                      <p:cBhvr>
                                        <p:cTn id="109" dur="1" fill="hold">
                                          <p:stCondLst>
                                            <p:cond delay="0"/>
                                          </p:stCondLst>
                                        </p:cTn>
                                        <p:tgtEl>
                                          <p:spTgt spid="28"/>
                                        </p:tgtEl>
                                        <p:attrNameLst>
                                          <p:attrName>style.visibility</p:attrName>
                                        </p:attrNameLst>
                                      </p:cBhvr>
                                      <p:to>
                                        <p:strVal val="visible"/>
                                      </p:to>
                                    </p:set>
                                    <p:animEffect transition="in" filter="wipe(left)">
                                      <p:cBhvr>
                                        <p:cTn id="110" dur="500"/>
                                        <p:tgtEl>
                                          <p:spTgt spid="28"/>
                                        </p:tgtEl>
                                      </p:cBhvr>
                                    </p:animEffect>
                                  </p:childTnLst>
                                </p:cTn>
                              </p:par>
                            </p:childTnLst>
                          </p:cTn>
                        </p:par>
                        <p:par>
                          <p:cTn id="111" fill="hold">
                            <p:stCondLst>
                              <p:cond delay="22475"/>
                            </p:stCondLst>
                            <p:childTnLst>
                              <p:par>
                                <p:cTn id="112" presetID="10" presetClass="entr" presetSubtype="0" fill="hold" grpId="0" nodeType="afterEffect">
                                  <p:stCondLst>
                                    <p:cond delay="0"/>
                                  </p:stCondLst>
                                  <p:iterate type="lt">
                                    <p:tmPct val="10000"/>
                                  </p:iterate>
                                  <p:childTnLst>
                                    <p:set>
                                      <p:cBhvr>
                                        <p:cTn id="113" dur="1" fill="hold">
                                          <p:stCondLst>
                                            <p:cond delay="0"/>
                                          </p:stCondLst>
                                        </p:cTn>
                                        <p:tgtEl>
                                          <p:spTgt spid="29"/>
                                        </p:tgtEl>
                                        <p:attrNameLst>
                                          <p:attrName>style.visibility</p:attrName>
                                        </p:attrNameLst>
                                      </p:cBhvr>
                                      <p:to>
                                        <p:strVal val="visible"/>
                                      </p:to>
                                    </p:set>
                                    <p:animEffect transition="in" filter="fade">
                                      <p:cBhvr>
                                        <p:cTn id="114" dur="750"/>
                                        <p:tgtEl>
                                          <p:spTgt spid="29"/>
                                        </p:tgtEl>
                                      </p:cBhvr>
                                    </p:animEffect>
                                  </p:childTnLst>
                                </p:cTn>
                              </p:par>
                            </p:childTnLst>
                          </p:cTn>
                        </p:par>
                        <p:par>
                          <p:cTn id="115" fill="hold">
                            <p:stCondLst>
                              <p:cond delay="23675"/>
                            </p:stCondLst>
                            <p:childTnLst>
                              <p:par>
                                <p:cTn id="116" presetID="22" presetClass="entr" presetSubtype="8" fill="hold"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ipe(left)">
                                      <p:cBhvr>
                                        <p:cTn id="118" dur="500"/>
                                        <p:tgtEl>
                                          <p:spTgt spid="30"/>
                                        </p:tgtEl>
                                      </p:cBhvr>
                                    </p:animEffect>
                                  </p:childTnLst>
                                </p:cTn>
                              </p:par>
                            </p:childTnLst>
                          </p:cTn>
                        </p:par>
                        <p:par>
                          <p:cTn id="119" fill="hold">
                            <p:stCondLst>
                              <p:cond delay="24175"/>
                            </p:stCondLst>
                            <p:childTnLst>
                              <p:par>
                                <p:cTn id="120" presetID="10" presetClass="entr" presetSubtype="0" fill="hold" grpId="0" nodeType="afterEffect">
                                  <p:stCondLst>
                                    <p:cond delay="0"/>
                                  </p:stCondLst>
                                  <p:iterate type="lt">
                                    <p:tmPct val="10000"/>
                                  </p:iterate>
                                  <p:childTnLst>
                                    <p:set>
                                      <p:cBhvr>
                                        <p:cTn id="121" dur="1" fill="hold">
                                          <p:stCondLst>
                                            <p:cond delay="0"/>
                                          </p:stCondLst>
                                        </p:cTn>
                                        <p:tgtEl>
                                          <p:spTgt spid="31"/>
                                        </p:tgtEl>
                                        <p:attrNameLst>
                                          <p:attrName>style.visibility</p:attrName>
                                        </p:attrNameLst>
                                      </p:cBhvr>
                                      <p:to>
                                        <p:strVal val="visible"/>
                                      </p:to>
                                    </p:set>
                                    <p:animEffect transition="in" filter="fade">
                                      <p:cBhvr>
                                        <p:cTn id="122" dur="750"/>
                                        <p:tgtEl>
                                          <p:spTgt spid="31"/>
                                        </p:tgtEl>
                                      </p:cBhvr>
                                    </p:animEffect>
                                  </p:childTnLst>
                                </p:cTn>
                              </p:par>
                            </p:childTnLst>
                          </p:cTn>
                        </p:par>
                        <p:par>
                          <p:cTn id="123" fill="hold">
                            <p:stCondLst>
                              <p:cond delay="26800"/>
                            </p:stCondLst>
                            <p:childTnLst>
                              <p:par>
                                <p:cTn id="124" presetID="12" presetClass="entr" presetSubtype="4"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 calcmode="lin" valueType="num">
                                      <p:cBhvr additive="base">
                                        <p:cTn id="126" dur="500"/>
                                        <p:tgtEl>
                                          <p:spTgt spid="32"/>
                                        </p:tgtEl>
                                        <p:attrNameLst>
                                          <p:attrName>ppt_y</p:attrName>
                                        </p:attrNameLst>
                                      </p:cBhvr>
                                      <p:tavLst>
                                        <p:tav tm="0">
                                          <p:val>
                                            <p:strVal val="#ppt_y+#ppt_h*1.125000"/>
                                          </p:val>
                                        </p:tav>
                                        <p:tav tm="100000">
                                          <p:val>
                                            <p:strVal val="#ppt_y"/>
                                          </p:val>
                                        </p:tav>
                                      </p:tavLst>
                                    </p:anim>
                                    <p:animEffect transition="in" filter="wipe(up)">
                                      <p:cBhvr>
                                        <p:cTn id="1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8" grpId="0"/>
      <p:bldP spid="9" grpId="0" animBg="1"/>
      <p:bldP spid="11" grpId="0" animBg="1"/>
      <p:bldP spid="13" grpId="0"/>
      <p:bldP spid="15" grpId="0"/>
      <p:bldP spid="16" grpId="0" animBg="1"/>
      <p:bldP spid="18" grpId="0" animBg="1"/>
      <p:bldP spid="20" grpId="0"/>
      <p:bldP spid="22" grpId="0"/>
      <p:bldP spid="23" grpId="0" animBg="1"/>
      <p:bldP spid="24" grpId="0" animBg="1"/>
      <p:bldP spid="25" grpId="0" animBg="1"/>
      <p:bldP spid="27" grpId="0" animBg="1"/>
      <p:bldP spid="29" grpId="0"/>
      <p:bldP spid="31" grpId="0"/>
      <p:bldP spid="32" grpId="0" animBg="1"/>
      <p:bldP spid="3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公司前景</a:t>
            </a:r>
          </a:p>
        </p:txBody>
      </p:sp>
      <p:sp>
        <p:nvSpPr>
          <p:cNvPr id="3" name="矩形 2"/>
          <p:cNvSpPr/>
          <p:nvPr/>
        </p:nvSpPr>
        <p:spPr>
          <a:xfrm>
            <a:off x="2699656" y="2594507"/>
            <a:ext cx="6792686" cy="323668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9314" y="2710321"/>
            <a:ext cx="6473372" cy="3005058"/>
          </a:xfrm>
          <a:prstGeom prst="rect">
            <a:avLst/>
          </a:prstGeom>
        </p:spPr>
      </p:pic>
      <p:sp>
        <p:nvSpPr>
          <p:cNvPr id="5" name="矩形 4"/>
          <p:cNvSpPr/>
          <p:nvPr/>
        </p:nvSpPr>
        <p:spPr>
          <a:xfrm>
            <a:off x="0" y="3609380"/>
            <a:ext cx="12192000" cy="1611085"/>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02628" y="1044622"/>
            <a:ext cx="2786743" cy="707886"/>
          </a:xfrm>
          <a:prstGeom prst="rect">
            <a:avLst/>
          </a:prstGeom>
          <a:noFill/>
        </p:spPr>
        <p:txBody>
          <a:bodyPr wrap="square" rtlCol="0">
            <a:spAutoFit/>
          </a:bodyPr>
          <a:lstStyle/>
          <a:p>
            <a:pPr algn="ctr"/>
            <a:r>
              <a:rPr lang="zh-CN" altLang="en-US" sz="4000" dirty="0" smtClean="0"/>
              <a:t>关键词</a:t>
            </a:r>
            <a:endParaRPr lang="zh-CN" altLang="en-US" sz="4000" dirty="0"/>
          </a:p>
        </p:txBody>
      </p:sp>
      <p:sp>
        <p:nvSpPr>
          <p:cNvPr id="7" name="文本框 6"/>
          <p:cNvSpPr txBox="1"/>
          <p:nvPr/>
        </p:nvSpPr>
        <p:spPr>
          <a:xfrm>
            <a:off x="4702628" y="1752508"/>
            <a:ext cx="2786743" cy="461665"/>
          </a:xfrm>
          <a:prstGeom prst="rect">
            <a:avLst/>
          </a:prstGeom>
          <a:noFill/>
        </p:spPr>
        <p:txBody>
          <a:bodyPr wrap="square" rtlCol="0">
            <a:spAutoFit/>
          </a:bodyPr>
          <a:lstStyle/>
          <a:p>
            <a:pPr algn="ctr"/>
            <a:r>
              <a:rPr lang="zh-CN" altLang="en-US" sz="2400" dirty="0" smtClean="0"/>
              <a:t>关键词的简单描述</a:t>
            </a:r>
            <a:endParaRPr lang="zh-CN" altLang="en-US" sz="2400" dirty="0"/>
          </a:p>
        </p:txBody>
      </p:sp>
      <p:sp>
        <p:nvSpPr>
          <p:cNvPr id="8" name="文本框 7"/>
          <p:cNvSpPr txBox="1"/>
          <p:nvPr/>
        </p:nvSpPr>
        <p:spPr>
          <a:xfrm>
            <a:off x="1560395" y="4102865"/>
            <a:ext cx="1901156" cy="400110"/>
          </a:xfrm>
          <a:prstGeom prst="rect">
            <a:avLst/>
          </a:prstGeom>
          <a:noFill/>
        </p:spPr>
        <p:txBody>
          <a:bodyPr wrap="square" rtlCol="0">
            <a:spAutoFit/>
          </a:bodyPr>
          <a:lstStyle/>
          <a:p>
            <a:pPr algn="ctr"/>
            <a:r>
              <a:rPr lang="zh-CN" altLang="en-US" sz="2000" dirty="0" smtClean="0">
                <a:solidFill>
                  <a:schemeClr val="bg1"/>
                </a:solidFill>
              </a:rPr>
              <a:t>在此输入内容</a:t>
            </a:r>
            <a:endParaRPr lang="zh-CN" altLang="en-US" sz="2000" dirty="0">
              <a:solidFill>
                <a:schemeClr val="bg1"/>
              </a:solidFill>
            </a:endParaRPr>
          </a:p>
        </p:txBody>
      </p:sp>
      <p:sp>
        <p:nvSpPr>
          <p:cNvPr id="9" name="文本框 8"/>
          <p:cNvSpPr txBox="1"/>
          <p:nvPr/>
        </p:nvSpPr>
        <p:spPr>
          <a:xfrm>
            <a:off x="3352909" y="4102865"/>
            <a:ext cx="1901156" cy="400110"/>
          </a:xfrm>
          <a:prstGeom prst="rect">
            <a:avLst/>
          </a:prstGeom>
          <a:noFill/>
        </p:spPr>
        <p:txBody>
          <a:bodyPr wrap="square" rtlCol="0">
            <a:spAutoFit/>
          </a:bodyPr>
          <a:lstStyle/>
          <a:p>
            <a:pPr algn="ctr"/>
            <a:r>
              <a:rPr lang="zh-CN" altLang="en-US" sz="2000" dirty="0">
                <a:solidFill>
                  <a:schemeClr val="bg1"/>
                </a:solidFill>
              </a:rPr>
              <a:t>在此输入内容</a:t>
            </a:r>
          </a:p>
        </p:txBody>
      </p:sp>
      <p:sp>
        <p:nvSpPr>
          <p:cNvPr id="10" name="文本框 9"/>
          <p:cNvSpPr txBox="1"/>
          <p:nvPr/>
        </p:nvSpPr>
        <p:spPr>
          <a:xfrm>
            <a:off x="5145423" y="4102865"/>
            <a:ext cx="1901156" cy="400110"/>
          </a:xfrm>
          <a:prstGeom prst="rect">
            <a:avLst/>
          </a:prstGeom>
          <a:noFill/>
        </p:spPr>
        <p:txBody>
          <a:bodyPr wrap="square" rtlCol="0">
            <a:spAutoFit/>
          </a:bodyPr>
          <a:lstStyle/>
          <a:p>
            <a:pPr algn="ctr"/>
            <a:r>
              <a:rPr lang="zh-CN" altLang="en-US" sz="2000" dirty="0">
                <a:solidFill>
                  <a:schemeClr val="bg1"/>
                </a:solidFill>
              </a:rPr>
              <a:t>在此输入内容</a:t>
            </a:r>
          </a:p>
        </p:txBody>
      </p:sp>
      <p:sp>
        <p:nvSpPr>
          <p:cNvPr id="11" name="文本框 10"/>
          <p:cNvSpPr txBox="1"/>
          <p:nvPr/>
        </p:nvSpPr>
        <p:spPr>
          <a:xfrm>
            <a:off x="6937937" y="4102865"/>
            <a:ext cx="1901156" cy="400110"/>
          </a:xfrm>
          <a:prstGeom prst="rect">
            <a:avLst/>
          </a:prstGeom>
          <a:noFill/>
        </p:spPr>
        <p:txBody>
          <a:bodyPr wrap="square" rtlCol="0">
            <a:spAutoFit/>
          </a:bodyPr>
          <a:lstStyle/>
          <a:p>
            <a:pPr algn="ctr"/>
            <a:r>
              <a:rPr lang="zh-CN" altLang="en-US" sz="2000" dirty="0">
                <a:solidFill>
                  <a:schemeClr val="bg1"/>
                </a:solidFill>
              </a:rPr>
              <a:t>在此输入内容</a:t>
            </a:r>
          </a:p>
        </p:txBody>
      </p:sp>
      <p:sp>
        <p:nvSpPr>
          <p:cNvPr id="12" name="文本框 11"/>
          <p:cNvSpPr txBox="1"/>
          <p:nvPr/>
        </p:nvSpPr>
        <p:spPr>
          <a:xfrm>
            <a:off x="8730451" y="4102865"/>
            <a:ext cx="1901156" cy="400110"/>
          </a:xfrm>
          <a:prstGeom prst="rect">
            <a:avLst/>
          </a:prstGeom>
          <a:noFill/>
        </p:spPr>
        <p:txBody>
          <a:bodyPr wrap="square" rtlCol="0">
            <a:spAutoFit/>
          </a:bodyPr>
          <a:lstStyle/>
          <a:p>
            <a:pPr algn="ctr"/>
            <a:r>
              <a:rPr lang="zh-CN" altLang="en-US" sz="2000" dirty="0">
                <a:solidFill>
                  <a:schemeClr val="bg1"/>
                </a:solidFill>
              </a:rPr>
              <a:t>在此输入内容</a:t>
            </a:r>
          </a:p>
        </p:txBody>
      </p:sp>
      <p:sp>
        <p:nvSpPr>
          <p:cNvPr id="13" name="文本框 12"/>
          <p:cNvSpPr txBox="1"/>
          <p:nvPr/>
        </p:nvSpPr>
        <p:spPr>
          <a:xfrm>
            <a:off x="1661887" y="4564530"/>
            <a:ext cx="1698171" cy="307777"/>
          </a:xfrm>
          <a:prstGeom prst="rect">
            <a:avLst/>
          </a:prstGeom>
          <a:noFill/>
        </p:spPr>
        <p:txBody>
          <a:bodyPr wrap="square" rtlCol="0">
            <a:spAutoFit/>
          </a:bodyPr>
          <a:lstStyle/>
          <a:p>
            <a:pPr algn="ctr"/>
            <a:r>
              <a:rPr lang="en-US" altLang="zh-CN" sz="1400" dirty="0" smtClean="0">
                <a:solidFill>
                  <a:schemeClr val="bg1"/>
                </a:solidFill>
              </a:rPr>
              <a:t>ENGLISH</a:t>
            </a:r>
            <a:endParaRPr lang="zh-CN" altLang="en-US" sz="1400" dirty="0">
              <a:solidFill>
                <a:schemeClr val="bg1"/>
              </a:solidFill>
            </a:endParaRPr>
          </a:p>
        </p:txBody>
      </p:sp>
      <p:sp>
        <p:nvSpPr>
          <p:cNvPr id="14" name="文本框 13"/>
          <p:cNvSpPr txBox="1"/>
          <p:nvPr/>
        </p:nvSpPr>
        <p:spPr>
          <a:xfrm>
            <a:off x="3454401" y="4564530"/>
            <a:ext cx="1698171" cy="307777"/>
          </a:xfrm>
          <a:prstGeom prst="rect">
            <a:avLst/>
          </a:prstGeom>
          <a:noFill/>
        </p:spPr>
        <p:txBody>
          <a:bodyPr wrap="square" rtlCol="0">
            <a:spAutoFit/>
          </a:bodyPr>
          <a:lstStyle/>
          <a:p>
            <a:pPr algn="ctr"/>
            <a:r>
              <a:rPr lang="en-US" altLang="zh-CN" sz="1400" dirty="0">
                <a:solidFill>
                  <a:schemeClr val="bg1"/>
                </a:solidFill>
              </a:rPr>
              <a:t>ENGLISH</a:t>
            </a:r>
            <a:endParaRPr lang="zh-CN" altLang="en-US" sz="1400" dirty="0">
              <a:solidFill>
                <a:schemeClr val="bg1"/>
              </a:solidFill>
            </a:endParaRPr>
          </a:p>
        </p:txBody>
      </p:sp>
      <p:sp>
        <p:nvSpPr>
          <p:cNvPr id="15" name="文本框 14"/>
          <p:cNvSpPr txBox="1"/>
          <p:nvPr/>
        </p:nvSpPr>
        <p:spPr>
          <a:xfrm>
            <a:off x="5246915" y="4564530"/>
            <a:ext cx="1698171" cy="307777"/>
          </a:xfrm>
          <a:prstGeom prst="rect">
            <a:avLst/>
          </a:prstGeom>
          <a:noFill/>
        </p:spPr>
        <p:txBody>
          <a:bodyPr wrap="square" rtlCol="0">
            <a:spAutoFit/>
          </a:bodyPr>
          <a:lstStyle/>
          <a:p>
            <a:pPr algn="ctr"/>
            <a:r>
              <a:rPr lang="en-US" altLang="zh-CN" sz="1400" dirty="0">
                <a:solidFill>
                  <a:schemeClr val="bg1"/>
                </a:solidFill>
              </a:rPr>
              <a:t>ENGLISH</a:t>
            </a:r>
            <a:endParaRPr lang="zh-CN" altLang="en-US" sz="1400" dirty="0">
              <a:solidFill>
                <a:schemeClr val="bg1"/>
              </a:solidFill>
            </a:endParaRPr>
          </a:p>
        </p:txBody>
      </p:sp>
      <p:sp>
        <p:nvSpPr>
          <p:cNvPr id="16" name="文本框 15"/>
          <p:cNvSpPr txBox="1"/>
          <p:nvPr/>
        </p:nvSpPr>
        <p:spPr>
          <a:xfrm>
            <a:off x="7039429" y="4564530"/>
            <a:ext cx="1698171" cy="307777"/>
          </a:xfrm>
          <a:prstGeom prst="rect">
            <a:avLst/>
          </a:prstGeom>
          <a:noFill/>
        </p:spPr>
        <p:txBody>
          <a:bodyPr wrap="square" rtlCol="0">
            <a:spAutoFit/>
          </a:bodyPr>
          <a:lstStyle/>
          <a:p>
            <a:pPr algn="ctr"/>
            <a:r>
              <a:rPr lang="en-US" altLang="zh-CN" sz="1400" dirty="0">
                <a:solidFill>
                  <a:schemeClr val="bg1"/>
                </a:solidFill>
              </a:rPr>
              <a:t>ENGLISH</a:t>
            </a:r>
            <a:endParaRPr lang="zh-CN" altLang="en-US" sz="1400" dirty="0">
              <a:solidFill>
                <a:schemeClr val="bg1"/>
              </a:solidFill>
            </a:endParaRPr>
          </a:p>
        </p:txBody>
      </p:sp>
      <p:sp>
        <p:nvSpPr>
          <p:cNvPr id="17" name="文本框 16"/>
          <p:cNvSpPr txBox="1"/>
          <p:nvPr/>
        </p:nvSpPr>
        <p:spPr>
          <a:xfrm>
            <a:off x="8831943" y="4564530"/>
            <a:ext cx="1698171" cy="307777"/>
          </a:xfrm>
          <a:prstGeom prst="rect">
            <a:avLst/>
          </a:prstGeom>
          <a:noFill/>
        </p:spPr>
        <p:txBody>
          <a:bodyPr wrap="square" rtlCol="0">
            <a:spAutoFit/>
          </a:bodyPr>
          <a:lstStyle/>
          <a:p>
            <a:pPr algn="ctr"/>
            <a:r>
              <a:rPr lang="en-US" altLang="zh-CN" sz="1400" dirty="0">
                <a:solidFill>
                  <a:schemeClr val="bg1"/>
                </a:solidFill>
              </a:rPr>
              <a:t>ENGLISH</a:t>
            </a:r>
            <a:endParaRPr lang="zh-CN" altLang="en-US" sz="1400" dirty="0">
              <a:solidFill>
                <a:schemeClr val="bg1"/>
              </a:solidFill>
            </a:endParaRPr>
          </a:p>
        </p:txBody>
      </p:sp>
    </p:spTree>
    <p:extLst>
      <p:ext uri="{BB962C8B-B14F-4D97-AF65-F5344CB8AC3E}">
        <p14:creationId xmlns:p14="http://schemas.microsoft.com/office/powerpoint/2010/main" val="168819936"/>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par>
                          <p:cTn id="51" fill="hold">
                            <p:stCondLst>
                              <p:cond delay="3750"/>
                            </p:stCondLst>
                            <p:childTnLst>
                              <p:par>
                                <p:cTn id="52" presetID="10"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4992" y="472318"/>
            <a:ext cx="6524173" cy="6355291"/>
          </a:xfrm>
          <a:prstGeom prst="rect">
            <a:avLst/>
          </a:prstGeom>
        </p:spPr>
      </p:pic>
      <p:sp>
        <p:nvSpPr>
          <p:cNvPr id="7" name="文本框 6"/>
          <p:cNvSpPr txBox="1"/>
          <p:nvPr/>
        </p:nvSpPr>
        <p:spPr>
          <a:xfrm>
            <a:off x="1095093" y="2726633"/>
            <a:ext cx="9944668" cy="923330"/>
          </a:xfrm>
          <a:prstGeom prst="rect">
            <a:avLst/>
          </a:prstGeom>
          <a:noFill/>
        </p:spPr>
        <p:txBody>
          <a:bodyPr wrap="square" rtlCol="0">
            <a:spAutoFit/>
          </a:bodyPr>
          <a:lstStyle/>
          <a:p>
            <a:pPr algn="ctr"/>
            <a:r>
              <a:rPr lang="zh-CN" altLang="en-US" sz="5400" dirty="0" smtClean="0">
                <a:solidFill>
                  <a:schemeClr val="bg1"/>
                </a:solidFill>
                <a:cs typeface="+mn-ea"/>
                <a:sym typeface="+mn-lt"/>
              </a:rPr>
              <a:t>感谢您的观看</a:t>
            </a:r>
            <a:endParaRPr lang="zh-CN" altLang="en-US" sz="5400" dirty="0">
              <a:solidFill>
                <a:schemeClr val="bg1"/>
              </a:solidFill>
              <a:cs typeface="+mn-ea"/>
              <a:sym typeface="+mn-lt"/>
            </a:endParaRPr>
          </a:p>
        </p:txBody>
      </p:sp>
      <p:sp>
        <p:nvSpPr>
          <p:cNvPr id="8" name="文本框 7"/>
          <p:cNvSpPr txBox="1"/>
          <p:nvPr/>
        </p:nvSpPr>
        <p:spPr>
          <a:xfrm>
            <a:off x="1793675" y="3646172"/>
            <a:ext cx="8547504" cy="523220"/>
          </a:xfrm>
          <a:prstGeom prst="rect">
            <a:avLst/>
          </a:prstGeom>
          <a:noFill/>
        </p:spPr>
        <p:txBody>
          <a:bodyPr wrap="square" rtlCol="0">
            <a:spAutoFit/>
          </a:bodyPr>
          <a:lstStyle/>
          <a:p>
            <a:pPr algn="ctr"/>
            <a:r>
              <a:rPr lang="en-US" altLang="zh-CN" sz="2800" dirty="0" smtClean="0">
                <a:solidFill>
                  <a:schemeClr val="bg1"/>
                </a:solidFill>
                <a:cs typeface="+mn-ea"/>
                <a:sym typeface="+mn-lt"/>
              </a:rPr>
              <a:t>THANK YOU FOR YOUR WATCHING</a:t>
            </a:r>
            <a:endParaRPr lang="zh-CN" altLang="en-US" sz="2800" dirty="0">
              <a:solidFill>
                <a:schemeClr val="bg1"/>
              </a:solidFill>
              <a:cs typeface="+mn-ea"/>
              <a:sym typeface="+mn-lt"/>
            </a:endParaRPr>
          </a:p>
        </p:txBody>
      </p:sp>
      <p:sp>
        <p:nvSpPr>
          <p:cNvPr id="9" name="文本框 8"/>
          <p:cNvSpPr txBox="1"/>
          <p:nvPr/>
        </p:nvSpPr>
        <p:spPr>
          <a:xfrm>
            <a:off x="4438794" y="4962653"/>
            <a:ext cx="3257266" cy="584775"/>
          </a:xfrm>
          <a:prstGeom prst="rect">
            <a:avLst/>
          </a:prstGeom>
          <a:noFill/>
        </p:spPr>
        <p:txBody>
          <a:bodyPr wrap="square" rtlCol="0">
            <a:spAutoFit/>
          </a:bodyPr>
          <a:lstStyle/>
          <a:p>
            <a:pPr algn="ctr"/>
            <a:r>
              <a:rPr lang="en-US" altLang="zh-CN" sz="3200" dirty="0" smtClean="0">
                <a:solidFill>
                  <a:schemeClr val="bg1"/>
                </a:solidFill>
                <a:cs typeface="+mn-ea"/>
                <a:sym typeface="+mn-lt"/>
              </a:rPr>
              <a:t>PLACED LOGO</a:t>
            </a:r>
            <a:endParaRPr lang="zh-CN" altLang="en-US" sz="3200" dirty="0">
              <a:solidFill>
                <a:schemeClr val="bg1"/>
              </a:solidFill>
              <a:cs typeface="+mn-ea"/>
              <a:sym typeface="+mn-lt"/>
            </a:endParaRPr>
          </a:p>
        </p:txBody>
      </p:sp>
      <p:cxnSp>
        <p:nvCxnSpPr>
          <p:cNvPr id="12" name="直接连接符 11"/>
          <p:cNvCxnSpPr/>
          <p:nvPr/>
        </p:nvCxnSpPr>
        <p:spPr>
          <a:xfrm>
            <a:off x="1822248" y="4253705"/>
            <a:ext cx="8547504" cy="0"/>
          </a:xfrm>
          <a:prstGeom prst="line">
            <a:avLst/>
          </a:prstGeom>
          <a:ln>
            <a:gradFill>
              <a:gsLst>
                <a:gs pos="0">
                  <a:schemeClr val="bg1">
                    <a:alpha val="0"/>
                  </a:schemeClr>
                </a:gs>
                <a:gs pos="5000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8190207"/>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childTnLst>
                                </p:cTn>
                              </p:par>
                            </p:childTnLst>
                          </p:cTn>
                        </p:par>
                        <p:par>
                          <p:cTn id="18" fill="hold">
                            <p:stCondLst>
                              <p:cond delay="3750"/>
                            </p:stCondLst>
                            <p:childTnLst>
                              <p:par>
                                <p:cTn id="19" presetID="16" presetClass="entr" presetSubtype="37"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outVertical)">
                                      <p:cBhvr>
                                        <p:cTn id="21" dur="500"/>
                                        <p:tgtEl>
                                          <p:spTgt spid="12"/>
                                        </p:tgtEl>
                                      </p:cBhvr>
                                    </p:animEffect>
                                  </p:childTnLst>
                                </p:cTn>
                              </p:par>
                            </p:childTnLst>
                          </p:cTn>
                        </p:par>
                        <p:par>
                          <p:cTn id="22" fill="hold">
                            <p:stCondLst>
                              <p:cond delay="4250"/>
                            </p:stCondLst>
                            <p:childTnLst>
                              <p:par>
                                <p:cTn id="23" presetID="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ppt_x"/>
                                          </p:val>
                                        </p:tav>
                                        <p:tav tm="100000">
                                          <p:val>
                                            <p:strVal val="#ppt_x"/>
                                          </p:val>
                                        </p:tav>
                                      </p:tavLst>
                                    </p:anim>
                                    <p:anim calcmode="lin" valueType="num">
                                      <p:cBhvr additive="base">
                                        <p:cTn id="26"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37824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p:txBody>
          <a:bodyPr/>
          <a:lstStyle/>
          <a:p>
            <a:r>
              <a:rPr lang="zh-CN" altLang="en-US" dirty="0"/>
              <a:t>公司简介</a:t>
            </a:r>
          </a:p>
        </p:txBody>
      </p:sp>
      <p:sp>
        <p:nvSpPr>
          <p:cNvPr id="14" name="文本占位符 13"/>
          <p:cNvSpPr>
            <a:spLocks noGrp="1"/>
          </p:cNvSpPr>
          <p:nvPr>
            <p:ph type="body" sz="quarter" idx="11"/>
          </p:nvPr>
        </p:nvSpPr>
        <p:spPr/>
        <p:txBody>
          <a:bodyPr/>
          <a:lstStyle/>
          <a:p>
            <a:r>
              <a:rPr lang="zh-CN" altLang="en-US" dirty="0"/>
              <a:t>经营范围</a:t>
            </a:r>
          </a:p>
        </p:txBody>
      </p:sp>
      <p:sp>
        <p:nvSpPr>
          <p:cNvPr id="15" name="文本占位符 14"/>
          <p:cNvSpPr>
            <a:spLocks noGrp="1"/>
          </p:cNvSpPr>
          <p:nvPr>
            <p:ph type="body" sz="quarter" idx="12"/>
          </p:nvPr>
        </p:nvSpPr>
        <p:spPr/>
        <p:txBody>
          <a:bodyPr/>
          <a:lstStyle/>
          <a:p>
            <a:r>
              <a:rPr lang="zh-CN" altLang="en-US" dirty="0"/>
              <a:t>团队介绍</a:t>
            </a:r>
          </a:p>
        </p:txBody>
      </p:sp>
      <p:sp>
        <p:nvSpPr>
          <p:cNvPr id="16" name="文本占位符 15"/>
          <p:cNvSpPr>
            <a:spLocks noGrp="1"/>
          </p:cNvSpPr>
          <p:nvPr>
            <p:ph type="body" sz="quarter" idx="13"/>
          </p:nvPr>
        </p:nvSpPr>
        <p:spPr/>
        <p:txBody>
          <a:bodyPr/>
          <a:lstStyle/>
          <a:p>
            <a:r>
              <a:rPr lang="zh-CN" altLang="en-US" dirty="0" smtClean="0"/>
              <a:t>企业荣誉</a:t>
            </a:r>
            <a:endParaRPr lang="zh-CN" altLang="en-US" dirty="0"/>
          </a:p>
        </p:txBody>
      </p:sp>
      <p:sp>
        <p:nvSpPr>
          <p:cNvPr id="17" name="文本占位符 16"/>
          <p:cNvSpPr>
            <a:spLocks noGrp="1"/>
          </p:cNvSpPr>
          <p:nvPr>
            <p:ph type="body" sz="quarter" idx="14"/>
          </p:nvPr>
        </p:nvSpPr>
        <p:spPr/>
        <p:txBody>
          <a:bodyPr/>
          <a:lstStyle/>
          <a:p>
            <a:r>
              <a:rPr lang="zh-CN" altLang="en-US" dirty="0">
                <a:cs typeface="+mn-ea"/>
                <a:sym typeface="+mn-lt"/>
              </a:rPr>
              <a:t>关于我们</a:t>
            </a:r>
          </a:p>
        </p:txBody>
      </p:sp>
      <p:sp>
        <p:nvSpPr>
          <p:cNvPr id="18" name="文本占位符 17"/>
          <p:cNvSpPr>
            <a:spLocks noGrp="1"/>
          </p:cNvSpPr>
          <p:nvPr>
            <p:ph type="body" sz="quarter" idx="15"/>
          </p:nvPr>
        </p:nvSpPr>
        <p:spPr/>
        <p:txBody>
          <a:bodyPr/>
          <a:lstStyle/>
          <a:p>
            <a:r>
              <a:rPr lang="en-US" altLang="zh-CN" dirty="0">
                <a:latin typeface="+mn-ea"/>
                <a:cs typeface="+mn-ea"/>
                <a:sym typeface="+mn-lt"/>
              </a:rPr>
              <a:t>ABOUT US</a:t>
            </a:r>
            <a:endParaRPr lang="zh-CN" altLang="en-US" dirty="0">
              <a:latin typeface="+mn-ea"/>
              <a:cs typeface="+mn-ea"/>
              <a:sym typeface="+mn-lt"/>
            </a:endParaRPr>
          </a:p>
        </p:txBody>
      </p:sp>
    </p:spTree>
    <p:extLst>
      <p:ext uri="{BB962C8B-B14F-4D97-AF65-F5344CB8AC3E}">
        <p14:creationId xmlns:p14="http://schemas.microsoft.com/office/powerpoint/2010/main" val="340595439"/>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公司简介</a:t>
            </a:r>
          </a:p>
        </p:txBody>
      </p:sp>
      <p:sp>
        <p:nvSpPr>
          <p:cNvPr id="3" name="矩形 2"/>
          <p:cNvSpPr/>
          <p:nvPr/>
        </p:nvSpPr>
        <p:spPr>
          <a:xfrm>
            <a:off x="6107065" y="2022183"/>
            <a:ext cx="5684599" cy="1246495"/>
          </a:xfrm>
          <a:prstGeom prst="rect">
            <a:avLst/>
          </a:prstGeom>
        </p:spPr>
        <p:txBody>
          <a:bodyPr wrap="square">
            <a:spAutoFit/>
          </a:bodyPr>
          <a:lstStyle/>
          <a:p>
            <a:pPr>
              <a:lnSpc>
                <a:spcPct val="125000"/>
              </a:lnSpc>
            </a:pPr>
            <a:r>
              <a:rPr lang="en-US" altLang="zh-CN" sz="2400" b="1" dirty="0" smtClean="0">
                <a:solidFill>
                  <a:schemeClr val="accent1"/>
                </a:solidFill>
                <a:latin typeface="微软雅黑" panose="020B0503020204020204" pitchFamily="34" charset="-122"/>
                <a:ea typeface="微软雅黑" panose="020B0503020204020204" pitchFamily="34" charset="-122"/>
              </a:rPr>
              <a:t>XXXX</a:t>
            </a:r>
            <a:r>
              <a:rPr lang="zh-CN" altLang="en-US" sz="2400" b="1" dirty="0" smtClean="0">
                <a:solidFill>
                  <a:schemeClr val="accent1"/>
                </a:solidFill>
                <a:latin typeface="微软雅黑" panose="020B0503020204020204" pitchFamily="34" charset="-122"/>
                <a:ea typeface="微软雅黑" panose="020B0503020204020204" pitchFamily="34" charset="-122"/>
              </a:rPr>
              <a:t>股份有限公司</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a:lnSpc>
                <a:spcPct val="125000"/>
              </a:lnSpc>
            </a:pPr>
            <a:r>
              <a:rPr lang="zh-CN" altLang="en-US" dirty="0" smtClean="0">
                <a:latin typeface="微软雅黑" panose="020B0503020204020204" pitchFamily="34" charset="-122"/>
                <a:ea typeface="微软雅黑" panose="020B0503020204020204" pitchFamily="34" charset="-122"/>
              </a:rPr>
              <a:t>点击在此输入公司的简介，包括公司成立时间、主营方向及企业性质、企业文化和服务宗旨。</a:t>
            </a:r>
            <a:endParaRPr lang="zh-CN" altLang="en-US"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375" y="2170658"/>
            <a:ext cx="5377938" cy="3024327"/>
          </a:xfrm>
          <a:prstGeom prst="rect">
            <a:avLst/>
          </a:prstGeom>
        </p:spPr>
      </p:pic>
      <p:sp>
        <p:nvSpPr>
          <p:cNvPr id="5" name="矩形 4"/>
          <p:cNvSpPr/>
          <p:nvPr/>
        </p:nvSpPr>
        <p:spPr>
          <a:xfrm>
            <a:off x="6107065" y="3299646"/>
            <a:ext cx="5684599" cy="1131079"/>
          </a:xfrm>
          <a:prstGeom prst="rect">
            <a:avLst/>
          </a:prstGeom>
        </p:spPr>
        <p:txBody>
          <a:bodyPr wrap="square">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点击在此输入公司规模，包括地理位置（商圈或简要位置即可）、建筑规模和占地面积、人数及人员构成（比如本科学历的人员占比</a:t>
            </a:r>
            <a:r>
              <a:rPr lang="en-US" altLang="zh-CN" dirty="0" smtClean="0">
                <a:latin typeface="微软雅黑" panose="020B0503020204020204" pitchFamily="34" charset="-122"/>
                <a:ea typeface="微软雅黑" panose="020B0503020204020204" pitchFamily="34" charset="-122"/>
              </a:rPr>
              <a:t>80%</a:t>
            </a:r>
            <a:r>
              <a:rPr lang="zh-CN" altLang="en-US" dirty="0" smtClean="0">
                <a:latin typeface="微软雅黑" panose="020B0503020204020204" pitchFamily="34" charset="-122"/>
                <a:ea typeface="微软雅黑" panose="020B0503020204020204" pitchFamily="34" charset="-122"/>
              </a:rPr>
              <a:t>）等信息。</a:t>
            </a:r>
            <a:endParaRPr lang="en-US" altLang="zh-CN" dirty="0" smtClean="0">
              <a:latin typeface="微软雅黑" panose="020B0503020204020204" pitchFamily="34" charset="-122"/>
              <a:ea typeface="微软雅黑" panose="020B0503020204020204" pitchFamily="34" charset="-122"/>
            </a:endParaRPr>
          </a:p>
        </p:txBody>
      </p:sp>
      <p:sp>
        <p:nvSpPr>
          <p:cNvPr id="6" name="矩形 5"/>
          <p:cNvSpPr/>
          <p:nvPr/>
        </p:nvSpPr>
        <p:spPr>
          <a:xfrm>
            <a:off x="6107065" y="4461693"/>
            <a:ext cx="5684599" cy="784830"/>
          </a:xfrm>
          <a:prstGeom prst="rect">
            <a:avLst/>
          </a:prstGeom>
        </p:spPr>
        <p:txBody>
          <a:bodyPr wrap="square">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点击此处输入主要的战略合作伙伴、取得的主要成果、成功案例、公司运营或成绩的相关数据。</a:t>
            </a:r>
            <a:endParaRPr lang="en-US" altLang="zh-CN"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9096855"/>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3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3000"/>
                            </p:stCondLst>
                            <p:childTnLst>
                              <p:par>
                                <p:cTn id="13" presetID="10" presetClass="entr" presetSubtype="0" fill="hold" grpId="0" nodeType="afterEffect">
                                  <p:stCondLst>
                                    <p:cond delay="0"/>
                                  </p:stCondLst>
                                  <p:iterate type="lt">
                                    <p:tmPct val="3000"/>
                                  </p:iterate>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5950"/>
                            </p:stCondLst>
                            <p:childTnLst>
                              <p:par>
                                <p:cTn id="17" presetID="10" presetClass="entr" presetSubtype="0" fill="hold" grpId="0" nodeType="afterEffect">
                                  <p:stCondLst>
                                    <p:cond delay="0"/>
                                  </p:stCondLst>
                                  <p:iterate type="lt">
                                    <p:tmPct val="3000"/>
                                  </p:iterate>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经营范围</a:t>
            </a:r>
          </a:p>
        </p:txBody>
      </p:sp>
      <p:sp>
        <p:nvSpPr>
          <p:cNvPr id="3" name="椭圆 2"/>
          <p:cNvSpPr/>
          <p:nvPr/>
        </p:nvSpPr>
        <p:spPr>
          <a:xfrm>
            <a:off x="4833427" y="2614439"/>
            <a:ext cx="927208" cy="927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sp>
        <p:nvSpPr>
          <p:cNvPr id="4" name="椭圆 3"/>
          <p:cNvSpPr/>
          <p:nvPr/>
        </p:nvSpPr>
        <p:spPr>
          <a:xfrm>
            <a:off x="4833427" y="4120112"/>
            <a:ext cx="927208" cy="927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
        <p:nvSpPr>
          <p:cNvPr id="5" name="椭圆 4"/>
          <p:cNvSpPr/>
          <p:nvPr/>
        </p:nvSpPr>
        <p:spPr>
          <a:xfrm>
            <a:off x="6453358" y="4120112"/>
            <a:ext cx="927208" cy="927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4</a:t>
            </a:r>
            <a:endParaRPr lang="zh-CN" altLang="en-US" sz="2400" dirty="0">
              <a:latin typeface="微软雅黑" panose="020B0503020204020204" pitchFamily="34" charset="-122"/>
              <a:ea typeface="微软雅黑" panose="020B0503020204020204" pitchFamily="34" charset="-122"/>
            </a:endParaRPr>
          </a:p>
        </p:txBody>
      </p:sp>
      <p:sp>
        <p:nvSpPr>
          <p:cNvPr id="6" name="椭圆 5"/>
          <p:cNvSpPr/>
          <p:nvPr/>
        </p:nvSpPr>
        <p:spPr>
          <a:xfrm>
            <a:off x="6453358" y="2614439"/>
            <a:ext cx="927208" cy="927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2</a:t>
            </a:r>
            <a:endParaRPr lang="zh-CN" altLang="en-US" sz="2400" dirty="0">
              <a:latin typeface="微软雅黑" panose="020B0503020204020204" pitchFamily="34" charset="-122"/>
              <a:ea typeface="微软雅黑" panose="020B0503020204020204" pitchFamily="34" charset="-122"/>
            </a:endParaRPr>
          </a:p>
        </p:txBody>
      </p:sp>
      <p:sp>
        <p:nvSpPr>
          <p:cNvPr id="7" name="椭圆 6"/>
          <p:cNvSpPr/>
          <p:nvPr/>
        </p:nvSpPr>
        <p:spPr>
          <a:xfrm>
            <a:off x="4833427" y="2614439"/>
            <a:ext cx="301646" cy="301646"/>
          </a:xfrm>
          <a:prstGeom prst="ellipse">
            <a:avLst/>
          </a:pr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椭圆 7"/>
          <p:cNvSpPr/>
          <p:nvPr/>
        </p:nvSpPr>
        <p:spPr>
          <a:xfrm>
            <a:off x="7078920" y="2614439"/>
            <a:ext cx="301646" cy="301646"/>
          </a:xfrm>
          <a:prstGeom prst="ellipse">
            <a:avLst/>
          </a:pr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椭圆 8"/>
          <p:cNvSpPr/>
          <p:nvPr/>
        </p:nvSpPr>
        <p:spPr>
          <a:xfrm>
            <a:off x="4833427" y="4743938"/>
            <a:ext cx="301646" cy="301646"/>
          </a:xfrm>
          <a:prstGeom prst="ellipse">
            <a:avLst/>
          </a:pr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椭圆 9"/>
          <p:cNvSpPr/>
          <p:nvPr/>
        </p:nvSpPr>
        <p:spPr>
          <a:xfrm>
            <a:off x="7078920" y="4743938"/>
            <a:ext cx="301646" cy="301646"/>
          </a:xfrm>
          <a:prstGeom prst="ellipse">
            <a:avLst/>
          </a:pr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V="1">
            <a:off x="4968152" y="1934635"/>
            <a:ext cx="0" cy="59309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008152" y="1934634"/>
            <a:ext cx="3960000" cy="0"/>
          </a:xfrm>
          <a:prstGeom prst="line">
            <a:avLst/>
          </a:prstGeom>
          <a:ln>
            <a:solidFill>
              <a:schemeClr val="accent1"/>
            </a:solidFill>
            <a:tailEnd type="oval" w="med" len="med"/>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914400" y="2035974"/>
            <a:ext cx="3686768" cy="1031051"/>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在此输入</a:t>
            </a:r>
            <a:r>
              <a:rPr lang="zh-CN" altLang="en-US" sz="2000" b="1" dirty="0" smtClean="0">
                <a:latin typeface="微软雅黑" panose="020B0503020204020204" pitchFamily="34" charset="-122"/>
                <a:ea typeface="微软雅黑" panose="020B0503020204020204" pitchFamily="34" charset="-122"/>
              </a:rPr>
              <a:t>小标题</a:t>
            </a:r>
            <a:endParaRPr lang="en-US" altLang="zh-CN" sz="2000" b="1" dirty="0" smtClean="0">
              <a:latin typeface="微软雅黑" panose="020B0503020204020204" pitchFamily="34" charset="-122"/>
              <a:ea typeface="微软雅黑" panose="020B0503020204020204" pitchFamily="34" charset="-122"/>
            </a:endParaRPr>
          </a:p>
          <a:p>
            <a:pPr>
              <a:spcBef>
                <a:spcPts val="600"/>
              </a:spcBef>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此处输入与此小标题或图形相关的文字描述内容或数据分析。</a:t>
            </a:r>
          </a:p>
        </p:txBody>
      </p:sp>
      <p:cxnSp>
        <p:nvCxnSpPr>
          <p:cNvPr id="14" name="直接连接符 13"/>
          <p:cNvCxnSpPr/>
          <p:nvPr/>
        </p:nvCxnSpPr>
        <p:spPr>
          <a:xfrm flipH="1" flipV="1">
            <a:off x="7229743" y="1934635"/>
            <a:ext cx="0" cy="59309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229743" y="1934634"/>
            <a:ext cx="3960000" cy="0"/>
          </a:xfrm>
          <a:prstGeom prst="line">
            <a:avLst/>
          </a:prstGeom>
          <a:ln>
            <a:solidFill>
              <a:schemeClr val="accent1"/>
            </a:solidFill>
            <a:tailEnd type="oval"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502975" y="2035974"/>
            <a:ext cx="3686768" cy="1031051"/>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在此输入</a:t>
            </a:r>
            <a:r>
              <a:rPr lang="zh-CN" altLang="en-US" sz="2000" b="1" dirty="0" smtClean="0">
                <a:latin typeface="微软雅黑" panose="020B0503020204020204" pitchFamily="34" charset="-122"/>
                <a:ea typeface="微软雅黑" panose="020B0503020204020204" pitchFamily="34" charset="-122"/>
              </a:rPr>
              <a:t>小标题</a:t>
            </a:r>
            <a:endParaRPr lang="en-US" altLang="zh-CN" sz="2000" b="1" dirty="0" smtClean="0">
              <a:latin typeface="微软雅黑" panose="020B0503020204020204" pitchFamily="34" charset="-122"/>
              <a:ea typeface="微软雅黑" panose="020B0503020204020204" pitchFamily="34" charset="-122"/>
            </a:endParaRPr>
          </a:p>
          <a:p>
            <a:pPr>
              <a:spcBef>
                <a:spcPts val="600"/>
              </a:spcBef>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此处输入与此小标题或图形相关的文字描述内容或数据分析。</a:t>
            </a:r>
          </a:p>
        </p:txBody>
      </p:sp>
      <p:cxnSp>
        <p:nvCxnSpPr>
          <p:cNvPr id="17" name="直接连接符 16"/>
          <p:cNvCxnSpPr/>
          <p:nvPr/>
        </p:nvCxnSpPr>
        <p:spPr>
          <a:xfrm>
            <a:off x="4968152" y="5162181"/>
            <a:ext cx="0" cy="59309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1008152" y="5755276"/>
            <a:ext cx="3960000" cy="0"/>
          </a:xfrm>
          <a:prstGeom prst="line">
            <a:avLst/>
          </a:prstGeom>
          <a:ln>
            <a:solidFill>
              <a:schemeClr val="accent1"/>
            </a:solidFill>
            <a:tailEnd type="oval"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229743" y="5162181"/>
            <a:ext cx="0" cy="59309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229743" y="5755276"/>
            <a:ext cx="3960000" cy="0"/>
          </a:xfrm>
          <a:prstGeom prst="line">
            <a:avLst/>
          </a:prstGeom>
          <a:ln>
            <a:solidFill>
              <a:schemeClr val="accent1"/>
            </a:solidFill>
            <a:tailEnd type="oval" w="med" len="me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914400" y="4542626"/>
            <a:ext cx="3686768" cy="1031051"/>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在此输入</a:t>
            </a:r>
            <a:r>
              <a:rPr lang="zh-CN" altLang="en-US" sz="2000" b="1" dirty="0" smtClean="0">
                <a:latin typeface="微软雅黑" panose="020B0503020204020204" pitchFamily="34" charset="-122"/>
                <a:ea typeface="微软雅黑" panose="020B0503020204020204" pitchFamily="34" charset="-122"/>
              </a:rPr>
              <a:t>小标题</a:t>
            </a:r>
            <a:endParaRPr lang="en-US" altLang="zh-CN" sz="2000" b="1" dirty="0" smtClean="0">
              <a:latin typeface="微软雅黑" panose="020B0503020204020204" pitchFamily="34" charset="-122"/>
              <a:ea typeface="微软雅黑" panose="020B0503020204020204" pitchFamily="34" charset="-122"/>
            </a:endParaRPr>
          </a:p>
          <a:p>
            <a:pPr>
              <a:spcBef>
                <a:spcPts val="600"/>
              </a:spcBef>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此处输入与此小标题或图形相关的文字描述内容或数据分析。</a:t>
            </a:r>
          </a:p>
        </p:txBody>
      </p:sp>
      <p:sp>
        <p:nvSpPr>
          <p:cNvPr id="22" name="文本框 21"/>
          <p:cNvSpPr txBox="1"/>
          <p:nvPr/>
        </p:nvSpPr>
        <p:spPr>
          <a:xfrm>
            <a:off x="7502975" y="4542626"/>
            <a:ext cx="3686768" cy="1031051"/>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在此输入</a:t>
            </a:r>
            <a:r>
              <a:rPr lang="zh-CN" altLang="en-US" sz="2000" b="1" dirty="0" smtClean="0">
                <a:latin typeface="微软雅黑" panose="020B0503020204020204" pitchFamily="34" charset="-122"/>
                <a:ea typeface="微软雅黑" panose="020B0503020204020204" pitchFamily="34" charset="-122"/>
              </a:rPr>
              <a:t>小标题</a:t>
            </a:r>
            <a:endParaRPr lang="en-US" altLang="zh-CN" sz="2000" b="1" dirty="0" smtClean="0">
              <a:latin typeface="微软雅黑" panose="020B0503020204020204" pitchFamily="34" charset="-122"/>
              <a:ea typeface="微软雅黑" panose="020B0503020204020204" pitchFamily="34" charset="-122"/>
            </a:endParaRPr>
          </a:p>
          <a:p>
            <a:pPr>
              <a:spcBef>
                <a:spcPts val="600"/>
              </a:spcBef>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此处输入与此小标题或图形相关的文字描述内容或数据分析。</a:t>
            </a:r>
          </a:p>
        </p:txBody>
      </p:sp>
    </p:spTree>
    <p:extLst>
      <p:ext uri="{BB962C8B-B14F-4D97-AF65-F5344CB8AC3E}">
        <p14:creationId xmlns:p14="http://schemas.microsoft.com/office/powerpoint/2010/main" val="137358356"/>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31"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 calcmode="lin" valueType="num">
                                      <p:cBhvr>
                                        <p:cTn id="26" dur="500" fill="hold"/>
                                        <p:tgtEl>
                                          <p:spTgt spid="7"/>
                                        </p:tgtEl>
                                        <p:attrNameLst>
                                          <p:attrName>style.rotation</p:attrName>
                                        </p:attrNameLst>
                                      </p:cBhvr>
                                      <p:tavLst>
                                        <p:tav tm="0">
                                          <p:val>
                                            <p:fltVal val="90"/>
                                          </p:val>
                                        </p:tav>
                                        <p:tav tm="100000">
                                          <p:val>
                                            <p:fltVal val="0"/>
                                          </p:val>
                                        </p:tav>
                                      </p:tavLst>
                                    </p:anim>
                                    <p:animEffect transition="in" filter="fade">
                                      <p:cBhvr>
                                        <p:cTn id="27" dur="500"/>
                                        <p:tgtEl>
                                          <p:spTgt spid="7"/>
                                        </p:tgtEl>
                                      </p:cBhvr>
                                    </p:animEffect>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par>
                          <p:cTn id="32" fill="hold">
                            <p:stCondLst>
                              <p:cond delay="1500"/>
                            </p:stCondLst>
                            <p:childTnLst>
                              <p:par>
                                <p:cTn id="33" presetID="2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500"/>
                            </p:stCondLst>
                            <p:childTnLst>
                              <p:par>
                                <p:cTn id="41" presetID="31"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 calcmode="lin" valueType="num">
                                      <p:cBhvr>
                                        <p:cTn id="45" dur="500" fill="hold"/>
                                        <p:tgtEl>
                                          <p:spTgt spid="8"/>
                                        </p:tgtEl>
                                        <p:attrNameLst>
                                          <p:attrName>style.rotation</p:attrName>
                                        </p:attrNameLst>
                                      </p:cBhvr>
                                      <p:tavLst>
                                        <p:tav tm="0">
                                          <p:val>
                                            <p:fltVal val="90"/>
                                          </p:val>
                                        </p:tav>
                                        <p:tav tm="100000">
                                          <p:val>
                                            <p:fltVal val="0"/>
                                          </p:val>
                                        </p:tav>
                                      </p:tavLst>
                                    </p:anim>
                                    <p:animEffect transition="in" filter="fade">
                                      <p:cBhvr>
                                        <p:cTn id="46" dur="500"/>
                                        <p:tgtEl>
                                          <p:spTgt spid="8"/>
                                        </p:tgtEl>
                                      </p:cBhvr>
                                    </p:animEffect>
                                  </p:childTnLst>
                                </p:cTn>
                              </p:par>
                            </p:childTnLst>
                          </p:cTn>
                        </p:par>
                        <p:par>
                          <p:cTn id="47" fill="hold">
                            <p:stCondLst>
                              <p:cond delay="3000"/>
                            </p:stCondLst>
                            <p:childTnLst>
                              <p:par>
                                <p:cTn id="48" presetID="22" presetClass="entr" presetSubtype="4"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down)">
                                      <p:cBhvr>
                                        <p:cTn id="50" dur="500"/>
                                        <p:tgtEl>
                                          <p:spTgt spid="14"/>
                                        </p:tgtEl>
                                      </p:cBhvr>
                                    </p:animEffect>
                                  </p:childTnLst>
                                </p:cTn>
                              </p:par>
                            </p:childTnLst>
                          </p:cTn>
                        </p:par>
                        <p:par>
                          <p:cTn id="51" fill="hold">
                            <p:stCondLst>
                              <p:cond delay="3500"/>
                            </p:stCondLst>
                            <p:childTnLst>
                              <p:par>
                                <p:cTn id="52" presetID="22" presetClass="entr" presetSubtype="8"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par>
                          <p:cTn id="59" fill="hold">
                            <p:stCondLst>
                              <p:cond delay="4500"/>
                            </p:stCondLst>
                            <p:childTnLst>
                              <p:par>
                                <p:cTn id="60" presetID="31"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 calcmode="lin" valueType="num">
                                      <p:cBhvr>
                                        <p:cTn id="64" dur="500" fill="hold"/>
                                        <p:tgtEl>
                                          <p:spTgt spid="9"/>
                                        </p:tgtEl>
                                        <p:attrNameLst>
                                          <p:attrName>style.rotation</p:attrName>
                                        </p:attrNameLst>
                                      </p:cBhvr>
                                      <p:tavLst>
                                        <p:tav tm="0">
                                          <p:val>
                                            <p:fltVal val="90"/>
                                          </p:val>
                                        </p:tav>
                                        <p:tav tm="100000">
                                          <p:val>
                                            <p:fltVal val="0"/>
                                          </p:val>
                                        </p:tav>
                                      </p:tavLst>
                                    </p:anim>
                                    <p:animEffect transition="in" filter="fade">
                                      <p:cBhvr>
                                        <p:cTn id="65" dur="500"/>
                                        <p:tgtEl>
                                          <p:spTgt spid="9"/>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up)">
                                      <p:cBhvr>
                                        <p:cTn id="69" dur="500"/>
                                        <p:tgtEl>
                                          <p:spTgt spid="17"/>
                                        </p:tgtEl>
                                      </p:cBhvr>
                                    </p:animEffect>
                                  </p:childTnLst>
                                </p:cTn>
                              </p:par>
                            </p:childTnLst>
                          </p:cTn>
                        </p:par>
                        <p:par>
                          <p:cTn id="70" fill="hold">
                            <p:stCondLst>
                              <p:cond delay="5500"/>
                            </p:stCondLst>
                            <p:childTnLst>
                              <p:par>
                                <p:cTn id="71" presetID="22" presetClass="entr" presetSubtype="2"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right)">
                                      <p:cBhvr>
                                        <p:cTn id="73" dur="500"/>
                                        <p:tgtEl>
                                          <p:spTgt spid="18"/>
                                        </p:tgtEl>
                                      </p:cBhvr>
                                    </p:animEffect>
                                  </p:childTnLst>
                                </p:cTn>
                              </p:par>
                            </p:childTnLst>
                          </p:cTn>
                        </p:par>
                        <p:par>
                          <p:cTn id="74" fill="hold">
                            <p:stCondLst>
                              <p:cond delay="6000"/>
                            </p:stCondLst>
                            <p:childTnLst>
                              <p:par>
                                <p:cTn id="75" presetID="22" presetClass="entr" presetSubtype="8"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par>
                          <p:cTn id="78" fill="hold">
                            <p:stCondLst>
                              <p:cond delay="6500"/>
                            </p:stCondLst>
                            <p:childTnLst>
                              <p:par>
                                <p:cTn id="79" presetID="31" presetClass="entr" presetSubtype="0" fill="hold" grpId="0" nodeType="after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 calcmode="lin" valueType="num">
                                      <p:cBhvr>
                                        <p:cTn id="83" dur="500" fill="hold"/>
                                        <p:tgtEl>
                                          <p:spTgt spid="10"/>
                                        </p:tgtEl>
                                        <p:attrNameLst>
                                          <p:attrName>style.rotation</p:attrName>
                                        </p:attrNameLst>
                                      </p:cBhvr>
                                      <p:tavLst>
                                        <p:tav tm="0">
                                          <p:val>
                                            <p:fltVal val="90"/>
                                          </p:val>
                                        </p:tav>
                                        <p:tav tm="100000">
                                          <p:val>
                                            <p:fltVal val="0"/>
                                          </p:val>
                                        </p:tav>
                                      </p:tavLst>
                                    </p:anim>
                                    <p:animEffect transition="in" filter="fade">
                                      <p:cBhvr>
                                        <p:cTn id="84" dur="500"/>
                                        <p:tgtEl>
                                          <p:spTgt spid="10"/>
                                        </p:tgtEl>
                                      </p:cBhvr>
                                    </p:animEffect>
                                  </p:childTnLst>
                                </p:cTn>
                              </p:par>
                            </p:childTnLst>
                          </p:cTn>
                        </p:par>
                        <p:par>
                          <p:cTn id="85" fill="hold">
                            <p:stCondLst>
                              <p:cond delay="7000"/>
                            </p:stCondLst>
                            <p:childTnLst>
                              <p:par>
                                <p:cTn id="86" presetID="22" presetClass="entr" presetSubtype="1" fill="hold"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up)">
                                      <p:cBhvr>
                                        <p:cTn id="88" dur="500"/>
                                        <p:tgtEl>
                                          <p:spTgt spid="19"/>
                                        </p:tgtEl>
                                      </p:cBhvr>
                                    </p:animEffect>
                                  </p:childTnLst>
                                </p:cTn>
                              </p:par>
                            </p:childTnLst>
                          </p:cTn>
                        </p:par>
                        <p:par>
                          <p:cTn id="89" fill="hold">
                            <p:stCondLst>
                              <p:cond delay="7500"/>
                            </p:stCondLst>
                            <p:childTnLst>
                              <p:par>
                                <p:cTn id="90" presetID="22" presetClass="entr" presetSubtype="8" fill="hold"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par>
                          <p:cTn id="93" fill="hold">
                            <p:stCondLst>
                              <p:cond delay="8000"/>
                            </p:stCondLst>
                            <p:childTnLst>
                              <p:par>
                                <p:cTn id="94" presetID="22" presetClass="entr" presetSubtype="8" fill="hold" grpId="0" nodeType="after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wipe(left)">
                                      <p:cBhvr>
                                        <p:cTn id="9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3" grpId="0"/>
      <p:bldP spid="16"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团队介绍</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284" y="2279944"/>
            <a:ext cx="5235678" cy="3273060"/>
          </a:xfrm>
          <a:prstGeom prst="rect">
            <a:avLst/>
          </a:prstGeom>
        </p:spPr>
      </p:pic>
      <p:sp>
        <p:nvSpPr>
          <p:cNvPr id="4" name="矩形 3"/>
          <p:cNvSpPr/>
          <p:nvPr/>
        </p:nvSpPr>
        <p:spPr>
          <a:xfrm>
            <a:off x="550752" y="2279291"/>
            <a:ext cx="1385537" cy="13855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微软雅黑" panose="020B0503020204020204" pitchFamily="34" charset="-122"/>
                <a:ea typeface="微软雅黑" panose="020B0503020204020204" pitchFamily="34" charset="-122"/>
              </a:rPr>
              <a:t>专业</a:t>
            </a:r>
            <a:endParaRPr lang="en-US" altLang="zh-CN" sz="4000" dirty="0" smtClean="0">
              <a:latin typeface="微软雅黑" panose="020B0503020204020204" pitchFamily="34" charset="-122"/>
              <a:ea typeface="微软雅黑" panose="020B0503020204020204" pitchFamily="34" charset="-122"/>
            </a:endParaRPr>
          </a:p>
          <a:p>
            <a:pPr algn="ctr"/>
            <a:r>
              <a:rPr lang="en-US" altLang="zh-CN" sz="1400" dirty="0" smtClean="0">
                <a:latin typeface="微软雅黑" panose="020B0503020204020204" pitchFamily="34" charset="-122"/>
                <a:ea typeface="微软雅黑" panose="020B0503020204020204" pitchFamily="34" charset="-122"/>
              </a:rPr>
              <a:t>PROFESSION</a:t>
            </a:r>
            <a:endParaRPr lang="zh-CN" altLang="en-US" sz="1400" dirty="0">
              <a:latin typeface="微软雅黑" panose="020B0503020204020204" pitchFamily="34" charset="-122"/>
              <a:ea typeface="微软雅黑" panose="020B0503020204020204" pitchFamily="34" charset="-122"/>
            </a:endParaRPr>
          </a:p>
        </p:txBody>
      </p:sp>
      <p:sp>
        <p:nvSpPr>
          <p:cNvPr id="5" name="矩形 4"/>
          <p:cNvSpPr/>
          <p:nvPr/>
        </p:nvSpPr>
        <p:spPr>
          <a:xfrm>
            <a:off x="4940710" y="2279291"/>
            <a:ext cx="1385537" cy="138553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微软雅黑" panose="020B0503020204020204" pitchFamily="34" charset="-122"/>
                <a:ea typeface="微软雅黑" panose="020B0503020204020204" pitchFamily="34" charset="-122"/>
              </a:rPr>
              <a:t>激情</a:t>
            </a:r>
            <a:r>
              <a:rPr lang="en-US" altLang="zh-CN" sz="1400" dirty="0" smtClean="0">
                <a:latin typeface="微软雅黑" panose="020B0503020204020204" pitchFamily="34" charset="-122"/>
                <a:ea typeface="微软雅黑" panose="020B0503020204020204" pitchFamily="34" charset="-122"/>
              </a:rPr>
              <a:t>ENTHUSIASM</a:t>
            </a:r>
            <a:endParaRPr lang="zh-CN" altLang="en-US" sz="1400" dirty="0">
              <a:latin typeface="微软雅黑" panose="020B0503020204020204" pitchFamily="34" charset="-122"/>
              <a:ea typeface="微软雅黑" panose="020B0503020204020204" pitchFamily="34" charset="-122"/>
            </a:endParaRPr>
          </a:p>
        </p:txBody>
      </p:sp>
      <p:sp>
        <p:nvSpPr>
          <p:cNvPr id="6" name="矩形 5"/>
          <p:cNvSpPr/>
          <p:nvPr/>
        </p:nvSpPr>
        <p:spPr>
          <a:xfrm>
            <a:off x="2014071" y="2279291"/>
            <a:ext cx="1385537" cy="138553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微软雅黑" panose="020B0503020204020204" pitchFamily="34" charset="-122"/>
                <a:ea typeface="微软雅黑" panose="020B0503020204020204" pitchFamily="34" charset="-122"/>
              </a:rPr>
              <a:t>执行</a:t>
            </a:r>
            <a:r>
              <a:rPr lang="en-US" altLang="zh-CN" sz="1400" dirty="0" smtClean="0">
                <a:latin typeface="微软雅黑" panose="020B0503020204020204" pitchFamily="34" charset="-122"/>
                <a:ea typeface="微软雅黑" panose="020B0503020204020204" pitchFamily="34" charset="-122"/>
              </a:rPr>
              <a:t>ACTION</a:t>
            </a:r>
            <a:endParaRPr lang="zh-CN" altLang="en-US" sz="1400" dirty="0">
              <a:latin typeface="微软雅黑" panose="020B0503020204020204" pitchFamily="34" charset="-122"/>
              <a:ea typeface="微软雅黑" panose="020B0503020204020204" pitchFamily="34" charset="-122"/>
            </a:endParaRPr>
          </a:p>
        </p:txBody>
      </p:sp>
      <p:sp>
        <p:nvSpPr>
          <p:cNvPr id="7" name="矩形 6"/>
          <p:cNvSpPr/>
          <p:nvPr/>
        </p:nvSpPr>
        <p:spPr>
          <a:xfrm>
            <a:off x="3477390" y="2279291"/>
            <a:ext cx="1385537" cy="13855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anose="020B0503020204020204" pitchFamily="34" charset="-122"/>
                <a:ea typeface="微软雅黑" panose="020B0503020204020204" pitchFamily="34" charset="-122"/>
              </a:rPr>
              <a:t>梦想</a:t>
            </a:r>
            <a:endParaRPr lang="en-US" altLang="zh-CN" sz="4000" dirty="0">
              <a:latin typeface="微软雅黑" panose="020B0503020204020204" pitchFamily="34" charset="-122"/>
              <a:ea typeface="微软雅黑" panose="020B0503020204020204" pitchFamily="34" charset="-122"/>
            </a:endParaRPr>
          </a:p>
          <a:p>
            <a:pPr algn="ctr"/>
            <a:r>
              <a:rPr lang="en-US" altLang="zh-CN" sz="1400" dirty="0" smtClean="0">
                <a:latin typeface="微软雅黑" panose="020B0503020204020204" pitchFamily="34" charset="-122"/>
                <a:ea typeface="微软雅黑" panose="020B0503020204020204" pitchFamily="34" charset="-122"/>
              </a:rPr>
              <a:t>DREAM</a:t>
            </a:r>
            <a:endParaRPr lang="zh-CN" altLang="en-US" dirty="0"/>
          </a:p>
        </p:txBody>
      </p:sp>
      <p:sp>
        <p:nvSpPr>
          <p:cNvPr id="8" name="文本框 7"/>
          <p:cNvSpPr txBox="1"/>
          <p:nvPr/>
        </p:nvSpPr>
        <p:spPr>
          <a:xfrm>
            <a:off x="550751" y="3824979"/>
            <a:ext cx="5775495" cy="1823576"/>
          </a:xfrm>
          <a:prstGeom prst="rect">
            <a:avLst/>
          </a:prstGeom>
          <a:noFill/>
        </p:spPr>
        <p:txBody>
          <a:bodyPr wrap="square" rtlCol="0">
            <a:spAutoFit/>
          </a:bodyPr>
          <a:lstStyle/>
          <a:p>
            <a:pPr>
              <a:lnSpc>
                <a:spcPct val="125000"/>
              </a:lnSpc>
              <a:spcAft>
                <a:spcPts val="600"/>
              </a:spcAft>
            </a:pPr>
            <a:r>
              <a:rPr lang="zh-CN" altLang="en-US" dirty="0" smtClean="0">
                <a:latin typeface="微软雅黑" panose="020B0503020204020204" pitchFamily="34" charset="-122"/>
                <a:ea typeface="微软雅黑" panose="020B0503020204020204" pitchFamily="34" charset="-122"/>
              </a:rPr>
              <a:t>在此输入团队的介绍。团队的建立背景（为什么要组建团队、团队的意向和目标等）；团队</a:t>
            </a:r>
            <a:r>
              <a:rPr lang="zh-CN" altLang="en-US" dirty="0">
                <a:latin typeface="微软雅黑" panose="020B0503020204020204" pitchFamily="34" charset="-122"/>
                <a:ea typeface="微软雅黑" panose="020B0503020204020204" pitchFamily="34" charset="-122"/>
              </a:rPr>
              <a:t>定位（团队在企业中处于什么位置，由</a:t>
            </a:r>
            <a:r>
              <a:rPr lang="zh-CN" altLang="en-US" dirty="0" smtClean="0">
                <a:latin typeface="微软雅黑" panose="020B0503020204020204" pitchFamily="34" charset="-122"/>
                <a:ea typeface="微软雅黑" panose="020B0503020204020204" pitchFamily="34" charset="-122"/>
              </a:rPr>
              <a:t>谁选择</a:t>
            </a:r>
            <a:r>
              <a:rPr lang="zh-CN" altLang="en-US" dirty="0">
                <a:latin typeface="微软雅黑" panose="020B0503020204020204" pitchFamily="34" charset="-122"/>
                <a:ea typeface="微软雅黑" panose="020B0503020204020204" pitchFamily="34" charset="-122"/>
              </a:rPr>
              <a:t>和决定团队的成员，团队最终应对谁</a:t>
            </a:r>
            <a:r>
              <a:rPr lang="zh-CN" altLang="en-US" dirty="0" smtClean="0">
                <a:latin typeface="微软雅黑" panose="020B0503020204020204" pitchFamily="34" charset="-122"/>
                <a:ea typeface="微软雅黑" panose="020B0503020204020204" pitchFamily="34" charset="-122"/>
              </a:rPr>
              <a:t>负责）；团队人数和结构；团队之前合作的的案例以及取得的主要成就。</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1949318"/>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75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childTnLst>
                          </p:cTn>
                        </p:par>
                        <p:par>
                          <p:cTn id="29" fill="hold">
                            <p:stCondLst>
                              <p:cond delay="1250"/>
                            </p:stCondLst>
                            <p:childTnLst>
                              <p:par>
                                <p:cTn id="30" presetID="10" presetClass="entr" presetSubtype="0" fill="hold" grpId="0" nodeType="afterEffect">
                                  <p:stCondLst>
                                    <p:cond delay="0"/>
                                  </p:stCondLst>
                                  <p:iterate type="lt">
                                    <p:tmPct val="3000"/>
                                  </p:iterate>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3355"/>
                            </p:stCondLst>
                            <p:childTnLst>
                              <p:par>
                                <p:cTn id="34" presetID="23" presetClass="entr" presetSubtype="528"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ppt_w</p:attrName>
                                        </p:attrNameLst>
                                      </p:cBhvr>
                                      <p:tavLst>
                                        <p:tav tm="0">
                                          <p:val>
                                            <p:fltVal val="0"/>
                                          </p:val>
                                        </p:tav>
                                        <p:tav tm="100000">
                                          <p:val>
                                            <p:strVal val="#ppt_w"/>
                                          </p:val>
                                        </p:tav>
                                      </p:tavLst>
                                    </p:anim>
                                    <p:anim calcmode="lin" valueType="num">
                                      <p:cBhvr>
                                        <p:cTn id="37" dur="500" fill="hold"/>
                                        <p:tgtEl>
                                          <p:spTgt spid="3"/>
                                        </p:tgtEl>
                                        <p:attrNameLst>
                                          <p:attrName>ppt_h</p:attrName>
                                        </p:attrNameLst>
                                      </p:cBhvr>
                                      <p:tavLst>
                                        <p:tav tm="0">
                                          <p:val>
                                            <p:fltVal val="0"/>
                                          </p:val>
                                        </p:tav>
                                        <p:tav tm="100000">
                                          <p:val>
                                            <p:strVal val="#ppt_h"/>
                                          </p:val>
                                        </p:tav>
                                      </p:tavLst>
                                    </p:anim>
                                    <p:anim calcmode="lin" valueType="num">
                                      <p:cBhvr>
                                        <p:cTn id="38" dur="500" fill="hold"/>
                                        <p:tgtEl>
                                          <p:spTgt spid="3"/>
                                        </p:tgtEl>
                                        <p:attrNameLst>
                                          <p:attrName>ppt_x</p:attrName>
                                        </p:attrNameLst>
                                      </p:cBhvr>
                                      <p:tavLst>
                                        <p:tav tm="0">
                                          <p:val>
                                            <p:fltVal val="0.5"/>
                                          </p:val>
                                        </p:tav>
                                        <p:tav tm="100000">
                                          <p:val>
                                            <p:strVal val="#ppt_x"/>
                                          </p:val>
                                        </p:tav>
                                      </p:tavLst>
                                    </p:anim>
                                    <p:anim calcmode="lin" valueType="num">
                                      <p:cBhvr>
                                        <p:cTn id="39"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企业荣誉</a:t>
            </a:r>
            <a:endParaRPr lang="zh-CN" altLang="en-US" dirty="0"/>
          </a:p>
        </p:txBody>
      </p:sp>
      <p:sp>
        <p:nvSpPr>
          <p:cNvPr id="3" name="任意多边形 2"/>
          <p:cNvSpPr/>
          <p:nvPr/>
        </p:nvSpPr>
        <p:spPr>
          <a:xfrm>
            <a:off x="4640577" y="2187801"/>
            <a:ext cx="1460310" cy="1460309"/>
          </a:xfrm>
          <a:custGeom>
            <a:avLst/>
            <a:gdLst>
              <a:gd name="connsiteX0" fmla="*/ 1098645 w 2197290"/>
              <a:gd name="connsiteY0" fmla="*/ 0 h 2197290"/>
              <a:gd name="connsiteX1" fmla="*/ 2197290 w 2197290"/>
              <a:gd name="connsiteY1" fmla="*/ 1098645 h 2197290"/>
              <a:gd name="connsiteX2" fmla="*/ 1104317 w 2197290"/>
              <a:gd name="connsiteY2" fmla="*/ 2084960 h 2197290"/>
              <a:gd name="connsiteX3" fmla="*/ 1098645 w 2197290"/>
              <a:gd name="connsiteY3" fmla="*/ 2197289 h 2197290"/>
              <a:gd name="connsiteX4" fmla="*/ 1098645 w 2197290"/>
              <a:gd name="connsiteY4" fmla="*/ 2197289 h 2197290"/>
              <a:gd name="connsiteX5" fmla="*/ 1098635 w 2197290"/>
              <a:gd name="connsiteY5" fmla="*/ 2197290 h 2197290"/>
              <a:gd name="connsiteX6" fmla="*/ 986315 w 2197290"/>
              <a:gd name="connsiteY6" fmla="*/ 2191618 h 2197290"/>
              <a:gd name="connsiteX7" fmla="*/ 0 w 2197290"/>
              <a:gd name="connsiteY7" fmla="*/ 1098645 h 2197290"/>
              <a:gd name="connsiteX8" fmla="*/ 1098645 w 2197290"/>
              <a:gd name="connsiteY8" fmla="*/ 0 h 2197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290" h="2197290">
                <a:moveTo>
                  <a:pt x="1098645" y="0"/>
                </a:moveTo>
                <a:cubicBezTo>
                  <a:pt x="1705410" y="0"/>
                  <a:pt x="2197290" y="491880"/>
                  <a:pt x="2197290" y="1098645"/>
                </a:cubicBezTo>
                <a:cubicBezTo>
                  <a:pt x="1628448" y="1098645"/>
                  <a:pt x="1160579" y="1530962"/>
                  <a:pt x="1104317" y="2084960"/>
                </a:cubicBezTo>
                <a:lnTo>
                  <a:pt x="1098645" y="2197289"/>
                </a:lnTo>
                <a:lnTo>
                  <a:pt x="1098645" y="2197289"/>
                </a:lnTo>
                <a:lnTo>
                  <a:pt x="1098635" y="2197290"/>
                </a:lnTo>
                <a:lnTo>
                  <a:pt x="986315" y="2191618"/>
                </a:lnTo>
                <a:cubicBezTo>
                  <a:pt x="432316" y="2135356"/>
                  <a:pt x="0" y="1667487"/>
                  <a:pt x="0" y="1098645"/>
                </a:cubicBezTo>
                <a:cubicBezTo>
                  <a:pt x="0" y="491880"/>
                  <a:pt x="491880" y="0"/>
                  <a:pt x="109864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6100887" y="2187801"/>
            <a:ext cx="1460310" cy="1460309"/>
          </a:xfrm>
          <a:custGeom>
            <a:avLst/>
            <a:gdLst>
              <a:gd name="connsiteX0" fmla="*/ 1098645 w 2197290"/>
              <a:gd name="connsiteY0" fmla="*/ 0 h 2197290"/>
              <a:gd name="connsiteX1" fmla="*/ 2197290 w 2197290"/>
              <a:gd name="connsiteY1" fmla="*/ 1098645 h 2197290"/>
              <a:gd name="connsiteX2" fmla="*/ 1210975 w 2197290"/>
              <a:gd name="connsiteY2" fmla="*/ 2191618 h 2197290"/>
              <a:gd name="connsiteX3" fmla="*/ 1098655 w 2197290"/>
              <a:gd name="connsiteY3" fmla="*/ 2197290 h 2197290"/>
              <a:gd name="connsiteX4" fmla="*/ 1098645 w 2197290"/>
              <a:gd name="connsiteY4" fmla="*/ 2197289 h 2197290"/>
              <a:gd name="connsiteX5" fmla="*/ 1098645 w 2197290"/>
              <a:gd name="connsiteY5" fmla="*/ 2197289 h 2197290"/>
              <a:gd name="connsiteX6" fmla="*/ 1092973 w 2197290"/>
              <a:gd name="connsiteY6" fmla="*/ 2084960 h 2197290"/>
              <a:gd name="connsiteX7" fmla="*/ 0 w 2197290"/>
              <a:gd name="connsiteY7" fmla="*/ 1098645 h 2197290"/>
              <a:gd name="connsiteX8" fmla="*/ 1098645 w 2197290"/>
              <a:gd name="connsiteY8" fmla="*/ 0 h 2197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290" h="2197290">
                <a:moveTo>
                  <a:pt x="1098645" y="0"/>
                </a:moveTo>
                <a:cubicBezTo>
                  <a:pt x="1705410" y="0"/>
                  <a:pt x="2197290" y="491880"/>
                  <a:pt x="2197290" y="1098645"/>
                </a:cubicBezTo>
                <a:cubicBezTo>
                  <a:pt x="2197290" y="1667487"/>
                  <a:pt x="1764974" y="2135356"/>
                  <a:pt x="1210975" y="2191618"/>
                </a:cubicBezTo>
                <a:lnTo>
                  <a:pt x="1098655" y="2197290"/>
                </a:lnTo>
                <a:lnTo>
                  <a:pt x="1098645" y="2197289"/>
                </a:lnTo>
                <a:lnTo>
                  <a:pt x="1098645" y="2197289"/>
                </a:lnTo>
                <a:lnTo>
                  <a:pt x="1092973" y="2084960"/>
                </a:lnTo>
                <a:cubicBezTo>
                  <a:pt x="1036711" y="1530962"/>
                  <a:pt x="568842" y="1098645"/>
                  <a:pt x="0" y="1098645"/>
                </a:cubicBezTo>
                <a:cubicBezTo>
                  <a:pt x="0" y="491880"/>
                  <a:pt x="491880" y="0"/>
                  <a:pt x="109864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640577" y="3648110"/>
            <a:ext cx="1460310" cy="1460309"/>
          </a:xfrm>
          <a:custGeom>
            <a:avLst/>
            <a:gdLst>
              <a:gd name="connsiteX0" fmla="*/ 1098635 w 2197290"/>
              <a:gd name="connsiteY0" fmla="*/ 0 h 2197289"/>
              <a:gd name="connsiteX1" fmla="*/ 1098645 w 2197290"/>
              <a:gd name="connsiteY1" fmla="*/ 0 h 2197289"/>
              <a:gd name="connsiteX2" fmla="*/ 2084960 w 2197290"/>
              <a:gd name="connsiteY2" fmla="*/ 1092973 h 2197289"/>
              <a:gd name="connsiteX3" fmla="*/ 2197290 w 2197290"/>
              <a:gd name="connsiteY3" fmla="*/ 1098645 h 2197289"/>
              <a:gd name="connsiteX4" fmla="*/ 2191618 w 2197290"/>
              <a:gd name="connsiteY4" fmla="*/ 1210974 h 2197289"/>
              <a:gd name="connsiteX5" fmla="*/ 1098645 w 2197290"/>
              <a:gd name="connsiteY5" fmla="*/ 2197289 h 2197289"/>
              <a:gd name="connsiteX6" fmla="*/ 0 w 2197290"/>
              <a:gd name="connsiteY6" fmla="*/ 1098644 h 2197289"/>
              <a:gd name="connsiteX7" fmla="*/ 986315 w 2197290"/>
              <a:gd name="connsiteY7" fmla="*/ 5671 h 2197289"/>
              <a:gd name="connsiteX8" fmla="*/ 1098635 w 2197290"/>
              <a:gd name="connsiteY8" fmla="*/ 0 h 219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290" h="2197289">
                <a:moveTo>
                  <a:pt x="1098635" y="0"/>
                </a:moveTo>
                <a:lnTo>
                  <a:pt x="1098645" y="0"/>
                </a:lnTo>
                <a:cubicBezTo>
                  <a:pt x="1098645" y="568842"/>
                  <a:pt x="1530961" y="1036711"/>
                  <a:pt x="2084960" y="1092973"/>
                </a:cubicBezTo>
                <a:lnTo>
                  <a:pt x="2197290" y="1098645"/>
                </a:lnTo>
                <a:lnTo>
                  <a:pt x="2191618" y="1210974"/>
                </a:lnTo>
                <a:cubicBezTo>
                  <a:pt x="2135356" y="1764973"/>
                  <a:pt x="1667487" y="2197289"/>
                  <a:pt x="1098645" y="2197289"/>
                </a:cubicBezTo>
                <a:cubicBezTo>
                  <a:pt x="491880" y="2197289"/>
                  <a:pt x="0" y="1705409"/>
                  <a:pt x="0" y="1098644"/>
                </a:cubicBezTo>
                <a:cubicBezTo>
                  <a:pt x="0" y="529802"/>
                  <a:pt x="432316" y="61933"/>
                  <a:pt x="986315" y="5671"/>
                </a:cubicBezTo>
                <a:lnTo>
                  <a:pt x="1098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100887" y="3648110"/>
            <a:ext cx="1460310" cy="1460309"/>
          </a:xfrm>
          <a:custGeom>
            <a:avLst/>
            <a:gdLst>
              <a:gd name="connsiteX0" fmla="*/ 1098655 w 2197290"/>
              <a:gd name="connsiteY0" fmla="*/ 0 h 2197289"/>
              <a:gd name="connsiteX1" fmla="*/ 1210975 w 2197290"/>
              <a:gd name="connsiteY1" fmla="*/ 5671 h 2197289"/>
              <a:gd name="connsiteX2" fmla="*/ 2197290 w 2197290"/>
              <a:gd name="connsiteY2" fmla="*/ 1098644 h 2197289"/>
              <a:gd name="connsiteX3" fmla="*/ 1098645 w 2197290"/>
              <a:gd name="connsiteY3" fmla="*/ 2197289 h 2197289"/>
              <a:gd name="connsiteX4" fmla="*/ 5672 w 2197290"/>
              <a:gd name="connsiteY4" fmla="*/ 1210974 h 2197289"/>
              <a:gd name="connsiteX5" fmla="*/ 0 w 2197290"/>
              <a:gd name="connsiteY5" fmla="*/ 1098645 h 2197289"/>
              <a:gd name="connsiteX6" fmla="*/ 112330 w 2197290"/>
              <a:gd name="connsiteY6" fmla="*/ 1092973 h 2197289"/>
              <a:gd name="connsiteX7" fmla="*/ 1098645 w 2197290"/>
              <a:gd name="connsiteY7" fmla="*/ 0 h 2197289"/>
              <a:gd name="connsiteX8" fmla="*/ 1098655 w 2197290"/>
              <a:gd name="connsiteY8" fmla="*/ 0 h 219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290" h="2197289">
                <a:moveTo>
                  <a:pt x="1098655" y="0"/>
                </a:moveTo>
                <a:lnTo>
                  <a:pt x="1210975" y="5671"/>
                </a:lnTo>
                <a:cubicBezTo>
                  <a:pt x="1764974" y="61933"/>
                  <a:pt x="2197290" y="529802"/>
                  <a:pt x="2197290" y="1098644"/>
                </a:cubicBezTo>
                <a:cubicBezTo>
                  <a:pt x="2197290" y="1705409"/>
                  <a:pt x="1705410" y="2197289"/>
                  <a:pt x="1098645" y="2197289"/>
                </a:cubicBezTo>
                <a:cubicBezTo>
                  <a:pt x="529803" y="2197289"/>
                  <a:pt x="61934" y="1764973"/>
                  <a:pt x="5672" y="1210974"/>
                </a:cubicBezTo>
                <a:lnTo>
                  <a:pt x="0" y="1098645"/>
                </a:lnTo>
                <a:lnTo>
                  <a:pt x="112330" y="1092973"/>
                </a:lnTo>
                <a:cubicBezTo>
                  <a:pt x="666329" y="1036711"/>
                  <a:pt x="1098645" y="568842"/>
                  <a:pt x="1098645" y="0"/>
                </a:cubicBezTo>
                <a:lnTo>
                  <a:pt x="109865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a:spLocks noChangeAspect="1"/>
          </p:cNvSpPr>
          <p:nvPr/>
        </p:nvSpPr>
        <p:spPr>
          <a:xfrm>
            <a:off x="5185718" y="2456432"/>
            <a:ext cx="370029" cy="360000"/>
          </a:xfrm>
          <a:custGeom>
            <a:avLst/>
            <a:gdLst>
              <a:gd name="connsiteX0" fmla="*/ 3767944 w 4447469"/>
              <a:gd name="connsiteY0" fmla="*/ 676597 h 4326925"/>
              <a:gd name="connsiteX1" fmla="*/ 720511 w 4447469"/>
              <a:gd name="connsiteY1" fmla="*/ 2247891 h 4326925"/>
              <a:gd name="connsiteX2" fmla="*/ 2077102 w 4447469"/>
              <a:gd name="connsiteY2" fmla="*/ 2247891 h 4326925"/>
              <a:gd name="connsiteX3" fmla="*/ 2077102 w 4447469"/>
              <a:gd name="connsiteY3" fmla="*/ 2356224 h 4326925"/>
              <a:gd name="connsiteX4" fmla="*/ 2090753 w 4447469"/>
              <a:gd name="connsiteY4" fmla="*/ 2356224 h 4326925"/>
              <a:gd name="connsiteX5" fmla="*/ 2090753 w 4447469"/>
              <a:gd name="connsiteY5" fmla="*/ 3675247 h 4326925"/>
              <a:gd name="connsiteX6" fmla="*/ 4447469 w 4447469"/>
              <a:gd name="connsiteY6" fmla="*/ 0 h 4326925"/>
              <a:gd name="connsiteX7" fmla="*/ 4110337 w 4447469"/>
              <a:gd name="connsiteY7" fmla="*/ 649743 h 4326925"/>
              <a:gd name="connsiteX8" fmla="*/ 4112328 w 4447469"/>
              <a:gd name="connsiteY8" fmla="*/ 650857 h 4326925"/>
              <a:gd name="connsiteX9" fmla="*/ 4076792 w 4447469"/>
              <a:gd name="connsiteY9" fmla="*/ 714393 h 4326925"/>
              <a:gd name="connsiteX10" fmla="*/ 3988907 w 4447469"/>
              <a:gd name="connsiteY10" fmla="*/ 883769 h 4326925"/>
              <a:gd name="connsiteX11" fmla="*/ 3984514 w 4447469"/>
              <a:gd name="connsiteY11" fmla="*/ 879375 h 4326925"/>
              <a:gd name="connsiteX12" fmla="*/ 2056247 w 4447469"/>
              <a:gd name="connsiteY12" fmla="*/ 4326925 h 4326925"/>
              <a:gd name="connsiteX13" fmla="*/ 1815388 w 4447469"/>
              <a:gd name="connsiteY13" fmla="*/ 4192208 h 4326925"/>
              <a:gd name="connsiteX14" fmla="*/ 1802753 w 4447469"/>
              <a:gd name="connsiteY14" fmla="*/ 4192208 h 4326925"/>
              <a:gd name="connsiteX15" fmla="*/ 1802753 w 4447469"/>
              <a:gd name="connsiteY15" fmla="*/ 2535891 h 4326925"/>
              <a:gd name="connsiteX16" fmla="*/ 161952 w 4447469"/>
              <a:gd name="connsiteY16" fmla="*/ 2535891 h 4326925"/>
              <a:gd name="connsiteX17" fmla="*/ 131984 w 4447469"/>
              <a:gd name="connsiteY17" fmla="*/ 2551343 h 4326925"/>
              <a:gd name="connsiteX18" fmla="*/ 0 w 4447469"/>
              <a:gd name="connsiteY18" fmla="*/ 2295366 h 4326925"/>
              <a:gd name="connsiteX19" fmla="*/ 3743658 w 4447469"/>
              <a:gd name="connsiteY19" fmla="*/ 365089 h 4326925"/>
              <a:gd name="connsiteX20" fmla="*/ 3743697 w 4447469"/>
              <a:gd name="connsiteY20" fmla="*/ 365166 h 432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47469" h="4326925">
                <a:moveTo>
                  <a:pt x="3767944" y="676597"/>
                </a:moveTo>
                <a:lnTo>
                  <a:pt x="720511" y="2247891"/>
                </a:lnTo>
                <a:lnTo>
                  <a:pt x="2077102" y="2247891"/>
                </a:lnTo>
                <a:lnTo>
                  <a:pt x="2077102" y="2356224"/>
                </a:lnTo>
                <a:lnTo>
                  <a:pt x="2090753" y="2356224"/>
                </a:lnTo>
                <a:lnTo>
                  <a:pt x="2090753" y="3675247"/>
                </a:lnTo>
                <a:close/>
                <a:moveTo>
                  <a:pt x="4447469" y="0"/>
                </a:moveTo>
                <a:lnTo>
                  <a:pt x="4110337" y="649743"/>
                </a:lnTo>
                <a:lnTo>
                  <a:pt x="4112328" y="650857"/>
                </a:lnTo>
                <a:lnTo>
                  <a:pt x="4076792" y="714393"/>
                </a:lnTo>
                <a:lnTo>
                  <a:pt x="3988907" y="883769"/>
                </a:lnTo>
                <a:lnTo>
                  <a:pt x="3984514" y="879375"/>
                </a:lnTo>
                <a:lnTo>
                  <a:pt x="2056247" y="4326925"/>
                </a:lnTo>
                <a:lnTo>
                  <a:pt x="1815388" y="4192208"/>
                </a:lnTo>
                <a:lnTo>
                  <a:pt x="1802753" y="4192208"/>
                </a:lnTo>
                <a:lnTo>
                  <a:pt x="1802753" y="2535891"/>
                </a:lnTo>
                <a:lnTo>
                  <a:pt x="161952" y="2535891"/>
                </a:lnTo>
                <a:lnTo>
                  <a:pt x="131984" y="2551343"/>
                </a:lnTo>
                <a:lnTo>
                  <a:pt x="0" y="2295366"/>
                </a:lnTo>
                <a:lnTo>
                  <a:pt x="3743658" y="365089"/>
                </a:lnTo>
                <a:lnTo>
                  <a:pt x="3743697" y="3651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a:spLocks noChangeAspect="1"/>
          </p:cNvSpPr>
          <p:nvPr/>
        </p:nvSpPr>
        <p:spPr>
          <a:xfrm>
            <a:off x="6719123" y="4534437"/>
            <a:ext cx="223837" cy="360000"/>
          </a:xfrm>
          <a:custGeom>
            <a:avLst/>
            <a:gdLst>
              <a:gd name="connsiteX0" fmla="*/ 677901 w 2374831"/>
              <a:gd name="connsiteY0" fmla="*/ 3412116 h 3819479"/>
              <a:gd name="connsiteX1" fmla="*/ 1644059 w 2374831"/>
              <a:gd name="connsiteY1" fmla="*/ 3412116 h 3819479"/>
              <a:gd name="connsiteX2" fmla="*/ 1644059 w 2374831"/>
              <a:gd name="connsiteY2" fmla="*/ 3636403 h 3819479"/>
              <a:gd name="connsiteX3" fmla="*/ 1452135 w 2374831"/>
              <a:gd name="connsiteY3" fmla="*/ 3636403 h 3819479"/>
              <a:gd name="connsiteX4" fmla="*/ 1406366 w 2374831"/>
              <a:gd name="connsiteY4" fmla="*/ 3819479 h 3819479"/>
              <a:gd name="connsiteX5" fmla="*/ 904644 w 2374831"/>
              <a:gd name="connsiteY5" fmla="*/ 3819479 h 3819479"/>
              <a:gd name="connsiteX6" fmla="*/ 858875 w 2374831"/>
              <a:gd name="connsiteY6" fmla="*/ 3636403 h 3819479"/>
              <a:gd name="connsiteX7" fmla="*/ 677901 w 2374831"/>
              <a:gd name="connsiteY7" fmla="*/ 3636403 h 3819479"/>
              <a:gd name="connsiteX8" fmla="*/ 1210563 w 2374831"/>
              <a:gd name="connsiteY8" fmla="*/ 214813 h 3819479"/>
              <a:gd name="connsiteX9" fmla="*/ 234135 w 2374831"/>
              <a:gd name="connsiteY9" fmla="*/ 1200968 h 3819479"/>
              <a:gd name="connsiteX10" fmla="*/ 530439 w 2374831"/>
              <a:gd name="connsiteY10" fmla="*/ 2356594 h 3819479"/>
              <a:gd name="connsiteX11" fmla="*/ 629422 w 2374831"/>
              <a:gd name="connsiteY11" fmla="*/ 2455121 h 3819479"/>
              <a:gd name="connsiteX12" fmla="*/ 632955 w 2374831"/>
              <a:gd name="connsiteY12" fmla="*/ 2454082 h 3819479"/>
              <a:gd name="connsiteX13" fmla="*/ 634850 w 2374831"/>
              <a:gd name="connsiteY13" fmla="*/ 2460524 h 3819479"/>
              <a:gd name="connsiteX14" fmla="*/ 645415 w 2374831"/>
              <a:gd name="connsiteY14" fmla="*/ 2471041 h 3819479"/>
              <a:gd name="connsiteX15" fmla="*/ 640611 w 2374831"/>
              <a:gd name="connsiteY15" fmla="*/ 2480115 h 3819479"/>
              <a:gd name="connsiteX16" fmla="*/ 825141 w 2374831"/>
              <a:gd name="connsiteY16" fmla="*/ 3107541 h 3819479"/>
              <a:gd name="connsiteX17" fmla="*/ 1520487 w 2374831"/>
              <a:gd name="connsiteY17" fmla="*/ 3107541 h 3819479"/>
              <a:gd name="connsiteX18" fmla="*/ 1697625 w 2374831"/>
              <a:gd name="connsiteY18" fmla="*/ 2505248 h 3819479"/>
              <a:gd name="connsiteX19" fmla="*/ 1694714 w 2374831"/>
              <a:gd name="connsiteY19" fmla="*/ 2499211 h 3819479"/>
              <a:gd name="connsiteX20" fmla="*/ 1701121 w 2374831"/>
              <a:gd name="connsiteY20" fmla="*/ 2493362 h 3819479"/>
              <a:gd name="connsiteX21" fmla="*/ 1703057 w 2374831"/>
              <a:gd name="connsiteY21" fmla="*/ 2486779 h 3819479"/>
              <a:gd name="connsiteX22" fmla="*/ 1707047 w 2374831"/>
              <a:gd name="connsiteY22" fmla="*/ 2487952 h 3819479"/>
              <a:gd name="connsiteX23" fmla="*/ 1814604 w 2374831"/>
              <a:gd name="connsiteY23" fmla="*/ 2389768 h 3819479"/>
              <a:gd name="connsiteX24" fmla="*/ 2146142 w 2374831"/>
              <a:gd name="connsiteY24" fmla="*/ 1237621 h 3819479"/>
              <a:gd name="connsiteX25" fmla="*/ 1210563 w 2374831"/>
              <a:gd name="connsiteY25" fmla="*/ 214813 h 3819479"/>
              <a:gd name="connsiteX26" fmla="*/ 1214591 w 2374831"/>
              <a:gd name="connsiteY26" fmla="*/ 383 h 3819479"/>
              <a:gd name="connsiteX27" fmla="*/ 2356115 w 2374831"/>
              <a:gd name="connsiteY27" fmla="*/ 1191705 h 3819479"/>
              <a:gd name="connsiteX28" fmla="*/ 1940101 w 2374831"/>
              <a:gd name="connsiteY28" fmla="*/ 2566662 h 3819479"/>
              <a:gd name="connsiteX29" fmla="*/ 1858280 w 2374831"/>
              <a:gd name="connsiteY29" fmla="*/ 2636176 h 3819479"/>
              <a:gd name="connsiteX30" fmla="*/ 1662374 w 2374831"/>
              <a:gd name="connsiteY30" fmla="*/ 3302282 h 3819479"/>
              <a:gd name="connsiteX31" fmla="*/ 1642818 w 2374831"/>
              <a:gd name="connsiteY31" fmla="*/ 3296530 h 3819479"/>
              <a:gd name="connsiteX32" fmla="*/ 1642365 w 2374831"/>
              <a:gd name="connsiteY32" fmla="*/ 3298341 h 3819479"/>
              <a:gd name="connsiteX33" fmla="*/ 668645 w 2374831"/>
              <a:gd name="connsiteY33" fmla="*/ 3298341 h 3819479"/>
              <a:gd name="connsiteX34" fmla="*/ 620945 w 2374831"/>
              <a:gd name="connsiteY34" fmla="*/ 3107541 h 3819479"/>
              <a:gd name="connsiteX35" fmla="*/ 625980 w 2374831"/>
              <a:gd name="connsiteY35" fmla="*/ 3107541 h 3819479"/>
              <a:gd name="connsiteX36" fmla="*/ 477257 w 2374831"/>
              <a:gd name="connsiteY36" fmla="*/ 2601865 h 3819479"/>
              <a:gd name="connsiteX37" fmla="*/ 398351 w 2374831"/>
              <a:gd name="connsiteY37" fmla="*/ 2528795 h 3819479"/>
              <a:gd name="connsiteX38" fmla="*/ 25870 w 2374831"/>
              <a:gd name="connsiteY38" fmla="*/ 1147159 h 3819479"/>
              <a:gd name="connsiteX39" fmla="*/ 1214591 w 2374831"/>
              <a:gd name="connsiteY39" fmla="*/ 383 h 3819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74831" h="3819479">
                <a:moveTo>
                  <a:pt x="677901" y="3412116"/>
                </a:moveTo>
                <a:lnTo>
                  <a:pt x="1644059" y="3412116"/>
                </a:lnTo>
                <a:lnTo>
                  <a:pt x="1644059" y="3636403"/>
                </a:lnTo>
                <a:lnTo>
                  <a:pt x="1452135" y="3636403"/>
                </a:lnTo>
                <a:lnTo>
                  <a:pt x="1406366" y="3819479"/>
                </a:lnTo>
                <a:lnTo>
                  <a:pt x="904644" y="3819479"/>
                </a:lnTo>
                <a:lnTo>
                  <a:pt x="858875" y="3636403"/>
                </a:lnTo>
                <a:lnTo>
                  <a:pt x="677901" y="3636403"/>
                </a:lnTo>
                <a:close/>
                <a:moveTo>
                  <a:pt x="1210563" y="214813"/>
                </a:moveTo>
                <a:cubicBezTo>
                  <a:pt x="739590" y="200611"/>
                  <a:pt x="328256" y="616042"/>
                  <a:pt x="234135" y="1200968"/>
                </a:cubicBezTo>
                <a:cubicBezTo>
                  <a:pt x="165163" y="1629602"/>
                  <a:pt x="280924" y="2067284"/>
                  <a:pt x="530439" y="2356594"/>
                </a:cubicBezTo>
                <a:lnTo>
                  <a:pt x="629422" y="2455121"/>
                </a:lnTo>
                <a:lnTo>
                  <a:pt x="632955" y="2454082"/>
                </a:lnTo>
                <a:lnTo>
                  <a:pt x="634850" y="2460524"/>
                </a:lnTo>
                <a:lnTo>
                  <a:pt x="645415" y="2471041"/>
                </a:lnTo>
                <a:lnTo>
                  <a:pt x="640611" y="2480115"/>
                </a:lnTo>
                <a:lnTo>
                  <a:pt x="825141" y="3107541"/>
                </a:lnTo>
                <a:lnTo>
                  <a:pt x="1520487" y="3107541"/>
                </a:lnTo>
                <a:lnTo>
                  <a:pt x="1697625" y="2505248"/>
                </a:lnTo>
                <a:lnTo>
                  <a:pt x="1694714" y="2499211"/>
                </a:lnTo>
                <a:lnTo>
                  <a:pt x="1701121" y="2493362"/>
                </a:lnTo>
                <a:lnTo>
                  <a:pt x="1703057" y="2486779"/>
                </a:lnTo>
                <a:lnTo>
                  <a:pt x="1707047" y="2487952"/>
                </a:lnTo>
                <a:lnTo>
                  <a:pt x="1814604" y="2389768"/>
                </a:lnTo>
                <a:cubicBezTo>
                  <a:pt x="2075917" y="2110708"/>
                  <a:pt x="2205489" y="1673395"/>
                  <a:pt x="2146142" y="1237621"/>
                </a:cubicBezTo>
                <a:cubicBezTo>
                  <a:pt x="2067107" y="657287"/>
                  <a:pt x="1675186" y="228824"/>
                  <a:pt x="1210563" y="214813"/>
                </a:cubicBezTo>
                <a:close/>
                <a:moveTo>
                  <a:pt x="1214591" y="383"/>
                </a:moveTo>
                <a:cubicBezTo>
                  <a:pt x="1779092" y="16134"/>
                  <a:pt x="2256408" y="514273"/>
                  <a:pt x="2356115" y="1191705"/>
                </a:cubicBezTo>
                <a:cubicBezTo>
                  <a:pt x="2432917" y="1713508"/>
                  <a:pt x="2269282" y="2238010"/>
                  <a:pt x="1940101" y="2566662"/>
                </a:cubicBezTo>
                <a:lnTo>
                  <a:pt x="1858280" y="2636176"/>
                </a:lnTo>
                <a:lnTo>
                  <a:pt x="1662374" y="3302282"/>
                </a:lnTo>
                <a:lnTo>
                  <a:pt x="1642818" y="3296530"/>
                </a:lnTo>
                <a:lnTo>
                  <a:pt x="1642365" y="3298341"/>
                </a:lnTo>
                <a:lnTo>
                  <a:pt x="668645" y="3298341"/>
                </a:lnTo>
                <a:lnTo>
                  <a:pt x="620945" y="3107541"/>
                </a:lnTo>
                <a:lnTo>
                  <a:pt x="625980" y="3107541"/>
                </a:lnTo>
                <a:lnTo>
                  <a:pt x="477257" y="2601865"/>
                </a:lnTo>
                <a:lnTo>
                  <a:pt x="398351" y="2528795"/>
                </a:lnTo>
                <a:cubicBezTo>
                  <a:pt x="83040" y="2187205"/>
                  <a:pt x="-63507" y="1661104"/>
                  <a:pt x="25870" y="1147159"/>
                </a:cubicBezTo>
                <a:cubicBezTo>
                  <a:pt x="144292" y="466195"/>
                  <a:pt x="643655" y="-15547"/>
                  <a:pt x="1214591" y="38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a:spLocks noChangeAspect="1"/>
          </p:cNvSpPr>
          <p:nvPr/>
        </p:nvSpPr>
        <p:spPr>
          <a:xfrm>
            <a:off x="6651042" y="2456432"/>
            <a:ext cx="360000" cy="360000"/>
          </a:xfrm>
          <a:custGeom>
            <a:avLst/>
            <a:gdLst>
              <a:gd name="connsiteX0" fmla="*/ 2880510 w 6121022"/>
              <a:gd name="connsiteY0" fmla="*/ 1007091 h 6121022"/>
              <a:gd name="connsiteX1" fmla="*/ 3240510 w 6121022"/>
              <a:gd name="connsiteY1" fmla="*/ 1007091 h 6121022"/>
              <a:gd name="connsiteX2" fmla="*/ 3240510 w 6121022"/>
              <a:gd name="connsiteY2" fmla="*/ 2880510 h 6121022"/>
              <a:gd name="connsiteX3" fmla="*/ 4517409 w 6121022"/>
              <a:gd name="connsiteY3" fmla="*/ 2880510 h 6121022"/>
              <a:gd name="connsiteX4" fmla="*/ 4517409 w 6121022"/>
              <a:gd name="connsiteY4" fmla="*/ 3240510 h 6121022"/>
              <a:gd name="connsiteX5" fmla="*/ 3240510 w 6121022"/>
              <a:gd name="connsiteY5" fmla="*/ 3240510 h 6121022"/>
              <a:gd name="connsiteX6" fmla="*/ 3240510 w 6121022"/>
              <a:gd name="connsiteY6" fmla="*/ 3245324 h 6121022"/>
              <a:gd name="connsiteX7" fmla="*/ 2880510 w 6121022"/>
              <a:gd name="connsiteY7" fmla="*/ 3245324 h 6121022"/>
              <a:gd name="connsiteX8" fmla="*/ 2880510 w 6121022"/>
              <a:gd name="connsiteY8" fmla="*/ 3240510 h 6121022"/>
              <a:gd name="connsiteX9" fmla="*/ 2880510 w 6121022"/>
              <a:gd name="connsiteY9" fmla="*/ 2880510 h 6121022"/>
              <a:gd name="connsiteX10" fmla="*/ 3060510 w 6121022"/>
              <a:gd name="connsiteY10" fmla="*/ 417638 h 6121022"/>
              <a:gd name="connsiteX11" fmla="*/ 417637 w 6121022"/>
              <a:gd name="connsiteY11" fmla="*/ 3060511 h 6121022"/>
              <a:gd name="connsiteX12" fmla="*/ 3060510 w 6121022"/>
              <a:gd name="connsiteY12" fmla="*/ 5703384 h 6121022"/>
              <a:gd name="connsiteX13" fmla="*/ 5703383 w 6121022"/>
              <a:gd name="connsiteY13" fmla="*/ 3060511 h 6121022"/>
              <a:gd name="connsiteX14" fmla="*/ 3060510 w 6121022"/>
              <a:gd name="connsiteY14" fmla="*/ 417638 h 6121022"/>
              <a:gd name="connsiteX15" fmla="*/ 3060511 w 6121022"/>
              <a:gd name="connsiteY15" fmla="*/ 0 h 6121022"/>
              <a:gd name="connsiteX16" fmla="*/ 6121022 w 6121022"/>
              <a:gd name="connsiteY16" fmla="*/ 3060511 h 6121022"/>
              <a:gd name="connsiteX17" fmla="*/ 3060511 w 6121022"/>
              <a:gd name="connsiteY17" fmla="*/ 6121022 h 6121022"/>
              <a:gd name="connsiteX18" fmla="*/ 0 w 6121022"/>
              <a:gd name="connsiteY18" fmla="*/ 3060511 h 6121022"/>
              <a:gd name="connsiteX19" fmla="*/ 3060511 w 6121022"/>
              <a:gd name="connsiteY19" fmla="*/ 0 h 612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21022" h="6121022">
                <a:moveTo>
                  <a:pt x="2880510" y="1007091"/>
                </a:moveTo>
                <a:lnTo>
                  <a:pt x="3240510" y="1007091"/>
                </a:lnTo>
                <a:lnTo>
                  <a:pt x="3240510" y="2880510"/>
                </a:lnTo>
                <a:lnTo>
                  <a:pt x="4517409" y="2880510"/>
                </a:lnTo>
                <a:lnTo>
                  <a:pt x="4517409" y="3240510"/>
                </a:lnTo>
                <a:lnTo>
                  <a:pt x="3240510" y="3240510"/>
                </a:lnTo>
                <a:lnTo>
                  <a:pt x="3240510" y="3245324"/>
                </a:lnTo>
                <a:lnTo>
                  <a:pt x="2880510" y="3245324"/>
                </a:lnTo>
                <a:lnTo>
                  <a:pt x="2880510" y="3240510"/>
                </a:lnTo>
                <a:lnTo>
                  <a:pt x="2880510" y="2880510"/>
                </a:lnTo>
                <a:close/>
                <a:moveTo>
                  <a:pt x="3060510" y="417638"/>
                </a:moveTo>
                <a:cubicBezTo>
                  <a:pt x="1600892" y="417638"/>
                  <a:pt x="417637" y="1600893"/>
                  <a:pt x="417637" y="3060511"/>
                </a:cubicBezTo>
                <a:cubicBezTo>
                  <a:pt x="417637" y="4520129"/>
                  <a:pt x="1600892" y="5703384"/>
                  <a:pt x="3060510" y="5703384"/>
                </a:cubicBezTo>
                <a:cubicBezTo>
                  <a:pt x="4520128" y="5703384"/>
                  <a:pt x="5703383" y="4520129"/>
                  <a:pt x="5703383" y="3060511"/>
                </a:cubicBezTo>
                <a:cubicBezTo>
                  <a:pt x="5703383" y="1600893"/>
                  <a:pt x="4520128" y="417638"/>
                  <a:pt x="3060510" y="417638"/>
                </a:cubicBezTo>
                <a:close/>
                <a:moveTo>
                  <a:pt x="3060511" y="0"/>
                </a:moveTo>
                <a:cubicBezTo>
                  <a:pt x="4750785" y="0"/>
                  <a:pt x="6121022" y="1370237"/>
                  <a:pt x="6121022" y="3060511"/>
                </a:cubicBezTo>
                <a:cubicBezTo>
                  <a:pt x="6121022" y="4750785"/>
                  <a:pt x="4750785" y="6121022"/>
                  <a:pt x="3060511" y="6121022"/>
                </a:cubicBezTo>
                <a:cubicBezTo>
                  <a:pt x="1370237" y="6121022"/>
                  <a:pt x="0" y="4750785"/>
                  <a:pt x="0" y="3060511"/>
                </a:cubicBezTo>
                <a:cubicBezTo>
                  <a:pt x="0" y="1370237"/>
                  <a:pt x="1370237" y="0"/>
                  <a:pt x="30605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5190732" y="4534437"/>
            <a:ext cx="360000" cy="360000"/>
          </a:xfrm>
          <a:custGeom>
            <a:avLst/>
            <a:gdLst>
              <a:gd name="connsiteX0" fmla="*/ 233325 w 327309"/>
              <a:gd name="connsiteY0" fmla="*/ 56528 h 327309"/>
              <a:gd name="connsiteX1" fmla="*/ 50285 w 327309"/>
              <a:gd name="connsiteY1" fmla="*/ 239568 h 327309"/>
              <a:gd name="connsiteX2" fmla="*/ 87741 w 327309"/>
              <a:gd name="connsiteY2" fmla="*/ 277025 h 327309"/>
              <a:gd name="connsiteX3" fmla="*/ 270781 w 327309"/>
              <a:gd name="connsiteY3" fmla="*/ 93985 h 327309"/>
              <a:gd name="connsiteX4" fmla="*/ 239171 w 327309"/>
              <a:gd name="connsiteY4" fmla="*/ 31038 h 327309"/>
              <a:gd name="connsiteX5" fmla="*/ 296272 w 327309"/>
              <a:gd name="connsiteY5" fmla="*/ 88139 h 327309"/>
              <a:gd name="connsiteX6" fmla="*/ 80982 w 327309"/>
              <a:gd name="connsiteY6" fmla="*/ 303429 h 327309"/>
              <a:gd name="connsiteX7" fmla="*/ 59606 w 327309"/>
              <a:gd name="connsiteY7" fmla="*/ 282053 h 327309"/>
              <a:gd name="connsiteX8" fmla="*/ 59606 w 327309"/>
              <a:gd name="connsiteY8" fmla="*/ 282053 h 327309"/>
              <a:gd name="connsiteX9" fmla="*/ 80982 w 327309"/>
              <a:gd name="connsiteY9" fmla="*/ 303429 h 327309"/>
              <a:gd name="connsiteX10" fmla="*/ 0 w 327309"/>
              <a:gd name="connsiteY10" fmla="*/ 327309 h 327309"/>
              <a:gd name="connsiteX11" fmla="*/ 23881 w 327309"/>
              <a:gd name="connsiteY11" fmla="*/ 246328 h 327309"/>
              <a:gd name="connsiteX12" fmla="*/ 38193 w 327309"/>
              <a:gd name="connsiteY12" fmla="*/ 260640 h 327309"/>
              <a:gd name="connsiteX13" fmla="*/ 38193 w 327309"/>
              <a:gd name="connsiteY13" fmla="*/ 260640 h 327309"/>
              <a:gd name="connsiteX14" fmla="*/ 23881 w 327309"/>
              <a:gd name="connsiteY14" fmla="*/ 246328 h 327309"/>
              <a:gd name="connsiteX15" fmla="*/ 278071 w 327309"/>
              <a:gd name="connsiteY15" fmla="*/ 63 h 327309"/>
              <a:gd name="connsiteX16" fmla="*/ 292270 w 327309"/>
              <a:gd name="connsiteY16" fmla="*/ 4998 h 327309"/>
              <a:gd name="connsiteX17" fmla="*/ 322311 w 327309"/>
              <a:gd name="connsiteY17" fmla="*/ 35039 h 327309"/>
              <a:gd name="connsiteX18" fmla="*/ 320026 w 327309"/>
              <a:gd name="connsiteY18" fmla="*/ 64385 h 327309"/>
              <a:gd name="connsiteX19" fmla="*/ 304210 w 327309"/>
              <a:gd name="connsiteY19" fmla="*/ 80200 h 327309"/>
              <a:gd name="connsiteX20" fmla="*/ 247109 w 327309"/>
              <a:gd name="connsiteY20" fmla="*/ 23099 h 327309"/>
              <a:gd name="connsiteX21" fmla="*/ 262925 w 327309"/>
              <a:gd name="connsiteY21" fmla="*/ 7284 h 327309"/>
              <a:gd name="connsiteX22" fmla="*/ 278071 w 327309"/>
              <a:gd name="connsiteY22" fmla="*/ 63 h 32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7309" h="327309">
                <a:moveTo>
                  <a:pt x="233325" y="56528"/>
                </a:moveTo>
                <a:lnTo>
                  <a:pt x="50285" y="239568"/>
                </a:lnTo>
                <a:lnTo>
                  <a:pt x="87741" y="277025"/>
                </a:lnTo>
                <a:lnTo>
                  <a:pt x="270781" y="93985"/>
                </a:lnTo>
                <a:close/>
                <a:moveTo>
                  <a:pt x="239171" y="31038"/>
                </a:moveTo>
                <a:lnTo>
                  <a:pt x="296272" y="88139"/>
                </a:lnTo>
                <a:lnTo>
                  <a:pt x="80982" y="303429"/>
                </a:lnTo>
                <a:lnTo>
                  <a:pt x="59606" y="282053"/>
                </a:lnTo>
                <a:lnTo>
                  <a:pt x="59606" y="282053"/>
                </a:lnTo>
                <a:lnTo>
                  <a:pt x="80982" y="303429"/>
                </a:lnTo>
                <a:lnTo>
                  <a:pt x="0" y="327309"/>
                </a:lnTo>
                <a:lnTo>
                  <a:pt x="23881" y="246328"/>
                </a:lnTo>
                <a:lnTo>
                  <a:pt x="38193" y="260640"/>
                </a:lnTo>
                <a:lnTo>
                  <a:pt x="38193" y="260640"/>
                </a:lnTo>
                <a:lnTo>
                  <a:pt x="23881" y="246328"/>
                </a:lnTo>
                <a:close/>
                <a:moveTo>
                  <a:pt x="278071" y="63"/>
                </a:moveTo>
                <a:cubicBezTo>
                  <a:pt x="283381" y="-350"/>
                  <a:pt x="288534" y="1262"/>
                  <a:pt x="292270" y="4998"/>
                </a:cubicBezTo>
                <a:lnTo>
                  <a:pt x="322311" y="35039"/>
                </a:lnTo>
                <a:cubicBezTo>
                  <a:pt x="329784" y="42512"/>
                  <a:pt x="328760" y="55650"/>
                  <a:pt x="320026" y="64385"/>
                </a:cubicBezTo>
                <a:cubicBezTo>
                  <a:pt x="314754" y="69657"/>
                  <a:pt x="309482" y="74928"/>
                  <a:pt x="304210" y="80200"/>
                </a:cubicBezTo>
                <a:lnTo>
                  <a:pt x="247109" y="23099"/>
                </a:lnTo>
                <a:lnTo>
                  <a:pt x="262925" y="7284"/>
                </a:lnTo>
                <a:cubicBezTo>
                  <a:pt x="267292" y="2917"/>
                  <a:pt x="272760" y="477"/>
                  <a:pt x="278071" y="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804350" y="3085063"/>
            <a:ext cx="746382"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804350" y="3781381"/>
            <a:ext cx="746382"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725947" y="3085063"/>
            <a:ext cx="746382"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725947" y="3781381"/>
            <a:ext cx="746382"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31593" y="2777287"/>
            <a:ext cx="4123970" cy="679801"/>
          </a:xfrm>
          <a:prstGeom prst="rect">
            <a:avLst/>
          </a:prstGeom>
          <a:noFill/>
        </p:spPr>
        <p:txBody>
          <a:bodyPr wrap="square" lIns="0" rIns="0" rtlCol="0">
            <a:spAutoFit/>
          </a:bodyPr>
          <a:lstStyle/>
          <a:p>
            <a:pPr algn="r">
              <a:lnSpc>
                <a:spcPct val="125000"/>
              </a:lnSpc>
            </a:pPr>
            <a:r>
              <a:rPr lang="zh-CN" altLang="en-US" sz="1600" dirty="0">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16" name="文本框 15"/>
          <p:cNvSpPr txBox="1"/>
          <p:nvPr/>
        </p:nvSpPr>
        <p:spPr>
          <a:xfrm>
            <a:off x="331592" y="2348662"/>
            <a:ext cx="4123971" cy="441916"/>
          </a:xfrm>
          <a:prstGeom prst="rect">
            <a:avLst/>
          </a:prstGeom>
          <a:noFill/>
        </p:spPr>
        <p:txBody>
          <a:bodyPr wrap="square" lIns="0" rIns="0" rtlCol="0">
            <a:spAutoFit/>
          </a:bodyPr>
          <a:lstStyle/>
          <a:p>
            <a:pPr algn="r">
              <a:lnSpc>
                <a:spcPct val="125000"/>
              </a:lnSpc>
            </a:pPr>
            <a:r>
              <a:rPr lang="zh-CN" altLang="en-US" sz="2000" b="1" dirty="0">
                <a:latin typeface="微软雅黑" panose="020B0503020204020204" pitchFamily="34" charset="-122"/>
                <a:ea typeface="微软雅黑" panose="020B0503020204020204" pitchFamily="34" charset="-122"/>
              </a:rPr>
              <a:t>在此输入小标题</a:t>
            </a:r>
          </a:p>
        </p:txBody>
      </p:sp>
      <p:sp>
        <p:nvSpPr>
          <p:cNvPr id="18" name="文本框 17"/>
          <p:cNvSpPr txBox="1"/>
          <p:nvPr/>
        </p:nvSpPr>
        <p:spPr>
          <a:xfrm>
            <a:off x="7602964" y="2777287"/>
            <a:ext cx="4385836" cy="679801"/>
          </a:xfrm>
          <a:prstGeom prst="rect">
            <a:avLst/>
          </a:prstGeom>
          <a:noFill/>
        </p:spPr>
        <p:txBody>
          <a:bodyPr wrap="square" lIns="0" rIns="0" rtlCol="0">
            <a:spAutoFit/>
          </a:bodyPr>
          <a:lstStyle/>
          <a:p>
            <a:pPr>
              <a:lnSpc>
                <a:spcPct val="125000"/>
              </a:lnSpc>
            </a:pPr>
            <a:r>
              <a:rPr lang="zh-CN" altLang="en-US" sz="1600" dirty="0">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19" name="文本框 18"/>
          <p:cNvSpPr txBox="1"/>
          <p:nvPr/>
        </p:nvSpPr>
        <p:spPr>
          <a:xfrm>
            <a:off x="7602964" y="2348662"/>
            <a:ext cx="4385838" cy="477054"/>
          </a:xfrm>
          <a:prstGeom prst="rect">
            <a:avLst/>
          </a:prstGeom>
          <a:noFill/>
        </p:spPr>
        <p:txBody>
          <a:bodyPr wrap="square" lIns="0" rIns="0" rtlCol="0">
            <a:spAutoFit/>
          </a:bodyPr>
          <a:lstStyle/>
          <a:p>
            <a:pPr>
              <a:lnSpc>
                <a:spcPct val="125000"/>
              </a:lnSpc>
            </a:pPr>
            <a:r>
              <a:rPr lang="zh-CN" altLang="en-US" sz="2000" b="1" dirty="0">
                <a:latin typeface="微软雅黑" panose="020B0503020204020204" pitchFamily="34" charset="-122"/>
                <a:ea typeface="微软雅黑" panose="020B0503020204020204" pitchFamily="34" charset="-122"/>
              </a:rPr>
              <a:t>在此输入小标题</a:t>
            </a:r>
          </a:p>
        </p:txBody>
      </p:sp>
      <p:sp>
        <p:nvSpPr>
          <p:cNvPr id="20" name="文本框 19"/>
          <p:cNvSpPr txBox="1"/>
          <p:nvPr/>
        </p:nvSpPr>
        <p:spPr>
          <a:xfrm>
            <a:off x="331593" y="4273076"/>
            <a:ext cx="4123970" cy="679801"/>
          </a:xfrm>
          <a:prstGeom prst="rect">
            <a:avLst/>
          </a:prstGeom>
          <a:noFill/>
        </p:spPr>
        <p:txBody>
          <a:bodyPr wrap="square" lIns="0" rIns="0" rtlCol="0">
            <a:spAutoFit/>
          </a:bodyPr>
          <a:lstStyle/>
          <a:p>
            <a:pPr algn="r">
              <a:lnSpc>
                <a:spcPct val="125000"/>
              </a:lnSpc>
            </a:pPr>
            <a:r>
              <a:rPr lang="zh-CN" altLang="en-US" sz="1600" dirty="0">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21" name="文本框 20"/>
          <p:cNvSpPr txBox="1"/>
          <p:nvPr/>
        </p:nvSpPr>
        <p:spPr>
          <a:xfrm>
            <a:off x="331592" y="3844451"/>
            <a:ext cx="4123971" cy="477054"/>
          </a:xfrm>
          <a:prstGeom prst="rect">
            <a:avLst/>
          </a:prstGeom>
          <a:noFill/>
        </p:spPr>
        <p:txBody>
          <a:bodyPr wrap="square" lIns="0" rIns="0" rtlCol="0">
            <a:spAutoFit/>
          </a:bodyPr>
          <a:lstStyle/>
          <a:p>
            <a:pPr algn="r">
              <a:lnSpc>
                <a:spcPct val="125000"/>
              </a:lnSpc>
            </a:pPr>
            <a:r>
              <a:rPr lang="zh-CN" altLang="en-US" sz="2000" b="1" dirty="0">
                <a:latin typeface="微软雅黑" panose="020B0503020204020204" pitchFamily="34" charset="-122"/>
                <a:ea typeface="微软雅黑" panose="020B0503020204020204" pitchFamily="34" charset="-122"/>
              </a:rPr>
              <a:t>在此输入小标题</a:t>
            </a:r>
          </a:p>
        </p:txBody>
      </p:sp>
      <p:sp>
        <p:nvSpPr>
          <p:cNvPr id="22" name="文本框 21"/>
          <p:cNvSpPr txBox="1"/>
          <p:nvPr/>
        </p:nvSpPr>
        <p:spPr>
          <a:xfrm>
            <a:off x="7602964" y="4273076"/>
            <a:ext cx="4385836" cy="679801"/>
          </a:xfrm>
          <a:prstGeom prst="rect">
            <a:avLst/>
          </a:prstGeom>
          <a:noFill/>
        </p:spPr>
        <p:txBody>
          <a:bodyPr wrap="square" lIns="0" rIns="0" rtlCol="0">
            <a:spAutoFit/>
          </a:bodyPr>
          <a:lstStyle/>
          <a:p>
            <a:pPr>
              <a:lnSpc>
                <a:spcPct val="125000"/>
              </a:lnSpc>
            </a:pPr>
            <a:r>
              <a:rPr lang="zh-CN" altLang="en-US" sz="1600" dirty="0">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23" name="文本框 22"/>
          <p:cNvSpPr txBox="1"/>
          <p:nvPr/>
        </p:nvSpPr>
        <p:spPr>
          <a:xfrm>
            <a:off x="7602964" y="3844451"/>
            <a:ext cx="4385838" cy="477054"/>
          </a:xfrm>
          <a:prstGeom prst="rect">
            <a:avLst/>
          </a:prstGeom>
          <a:noFill/>
        </p:spPr>
        <p:txBody>
          <a:bodyPr wrap="square" lIns="0" rIns="0" rtlCol="0">
            <a:spAutoFit/>
          </a:bodyPr>
          <a:lstStyle/>
          <a:p>
            <a:pPr>
              <a:lnSpc>
                <a:spcPct val="125000"/>
              </a:lnSpc>
            </a:pPr>
            <a:r>
              <a:rPr lang="zh-CN" altLang="en-US" sz="2000" b="1" dirty="0">
                <a:latin typeface="微软雅黑" panose="020B0503020204020204" pitchFamily="34" charset="-122"/>
                <a:ea typeface="微软雅黑" panose="020B0503020204020204" pitchFamily="34" charset="-122"/>
              </a:rPr>
              <a:t>在此输入小标题</a:t>
            </a:r>
          </a:p>
        </p:txBody>
      </p:sp>
      <p:sp>
        <p:nvSpPr>
          <p:cNvPr id="24" name="KSO_Shape"/>
          <p:cNvSpPr>
            <a:spLocks/>
          </p:cNvSpPr>
          <p:nvPr/>
        </p:nvSpPr>
        <p:spPr bwMode="auto">
          <a:xfrm>
            <a:off x="5781154" y="3279876"/>
            <a:ext cx="681233" cy="736468"/>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2716917255"/>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750"/>
                                        <p:tgtEl>
                                          <p:spTgt spid="24"/>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75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3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42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750"/>
                                        <p:tgtEl>
                                          <p:spTgt spid="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750"/>
                                        <p:tgtEl>
                                          <p:spTgt spid="13"/>
                                        </p:tgtEl>
                                      </p:cBhvr>
                                    </p:animEffect>
                                  </p:childTnLst>
                                </p:cTn>
                              </p:par>
                            </p:childTnLst>
                          </p:cTn>
                        </p:par>
                        <p:par>
                          <p:cTn id="36" fill="hold">
                            <p:stCondLst>
                              <p:cond delay="495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5750"/>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7650"/>
                            </p:stCondLst>
                            <p:childTnLst>
                              <p:par>
                                <p:cTn id="45" presetID="10"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750"/>
                                        <p:tgtEl>
                                          <p:spTgt spid="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75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750"/>
                                        <p:tgtEl>
                                          <p:spTgt spid="12"/>
                                        </p:tgtEl>
                                      </p:cBhvr>
                                    </p:animEffect>
                                  </p:childTnLst>
                                </p:cTn>
                              </p:par>
                            </p:childTnLst>
                          </p:cTn>
                        </p:par>
                        <p:par>
                          <p:cTn id="54" fill="hold">
                            <p:stCondLst>
                              <p:cond delay="8400"/>
                            </p:stCondLst>
                            <p:childTnLst>
                              <p:par>
                                <p:cTn id="55" presetID="10" presetClass="entr" presetSubtype="0" fill="hold" grpId="0" nodeType="afterEffect">
                                  <p:stCondLst>
                                    <p:cond delay="0"/>
                                  </p:stCondLst>
                                  <p:iterate type="lt">
                                    <p:tmPct val="10000"/>
                                  </p:iterate>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9200"/>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11100"/>
                            </p:stCondLst>
                            <p:childTnLst>
                              <p:par>
                                <p:cTn id="63" presetID="10" presetClass="entr" presetSubtype="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750"/>
                                        <p:tgtEl>
                                          <p:spTgt spid="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750"/>
                                        <p:tgtEl>
                                          <p:spTgt spid="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750"/>
                                        <p:tgtEl>
                                          <p:spTgt spid="14"/>
                                        </p:tgtEl>
                                      </p:cBhvr>
                                    </p:animEffect>
                                  </p:childTnLst>
                                </p:cTn>
                              </p:par>
                            </p:childTnLst>
                          </p:cTn>
                        </p:par>
                        <p:par>
                          <p:cTn id="72" fill="hold">
                            <p:stCondLst>
                              <p:cond delay="11850"/>
                            </p:stCondLst>
                            <p:childTnLst>
                              <p:par>
                                <p:cTn id="73" presetID="10" presetClass="entr" presetSubtype="0" fill="hold" grpId="0" nodeType="afterEffect">
                                  <p:stCondLst>
                                    <p:cond delay="0"/>
                                  </p:stCondLst>
                                  <p:iterate type="lt">
                                    <p:tmPct val="10000"/>
                                  </p:iterate>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childTnLst>
                          </p:cTn>
                        </p:par>
                        <p:par>
                          <p:cTn id="76" fill="hold">
                            <p:stCondLst>
                              <p:cond delay="12650"/>
                            </p:stCondLst>
                            <p:childTnLst>
                              <p:par>
                                <p:cTn id="77" presetID="10" presetClass="entr" presetSubtype="0" fill="hold" grpId="0" nodeType="afterEffect">
                                  <p:stCondLst>
                                    <p:cond delay="0"/>
                                  </p:stCondLst>
                                  <p:iterate type="lt">
                                    <p:tmPct val="10000"/>
                                  </p:iterate>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8" grpId="0"/>
      <p:bldP spid="19" grpId="0"/>
      <p:bldP spid="20" grpId="0"/>
      <p:bldP spid="21" grpId="0"/>
      <p:bldP spid="22" grpId="0"/>
      <p:bldP spid="23" grpId="0"/>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企业责任</a:t>
            </a:r>
          </a:p>
        </p:txBody>
      </p:sp>
      <p:sp>
        <p:nvSpPr>
          <p:cNvPr id="3" name="文本占位符 2"/>
          <p:cNvSpPr>
            <a:spLocks noGrp="1"/>
          </p:cNvSpPr>
          <p:nvPr>
            <p:ph type="body" sz="quarter" idx="11"/>
          </p:nvPr>
        </p:nvSpPr>
        <p:spPr/>
        <p:txBody>
          <a:bodyPr/>
          <a:lstStyle/>
          <a:p>
            <a:r>
              <a:rPr lang="zh-CN" altLang="en-US" dirty="0"/>
              <a:t>企业使命</a:t>
            </a:r>
          </a:p>
        </p:txBody>
      </p:sp>
      <p:sp>
        <p:nvSpPr>
          <p:cNvPr id="4" name="文本占位符 3"/>
          <p:cNvSpPr>
            <a:spLocks noGrp="1"/>
          </p:cNvSpPr>
          <p:nvPr>
            <p:ph type="body" sz="quarter" idx="12"/>
          </p:nvPr>
        </p:nvSpPr>
        <p:spPr/>
        <p:txBody>
          <a:bodyPr/>
          <a:lstStyle/>
          <a:p>
            <a:r>
              <a:rPr lang="zh-CN" altLang="en-US" dirty="0"/>
              <a:t>经营方针</a:t>
            </a:r>
          </a:p>
        </p:txBody>
      </p:sp>
      <p:sp>
        <p:nvSpPr>
          <p:cNvPr id="6" name="文本占位符 5"/>
          <p:cNvSpPr>
            <a:spLocks noGrp="1"/>
          </p:cNvSpPr>
          <p:nvPr>
            <p:ph type="body" sz="quarter" idx="13"/>
          </p:nvPr>
        </p:nvSpPr>
        <p:spPr/>
        <p:txBody>
          <a:bodyPr/>
          <a:lstStyle/>
          <a:p>
            <a:r>
              <a:rPr lang="zh-CN" altLang="en-US" dirty="0"/>
              <a:t>经营理念</a:t>
            </a:r>
          </a:p>
        </p:txBody>
      </p:sp>
      <p:sp>
        <p:nvSpPr>
          <p:cNvPr id="7" name="文本占位符 6"/>
          <p:cNvSpPr>
            <a:spLocks noGrp="1"/>
          </p:cNvSpPr>
          <p:nvPr>
            <p:ph type="body" sz="quarter" idx="14"/>
          </p:nvPr>
        </p:nvSpPr>
        <p:spPr/>
        <p:txBody>
          <a:bodyPr/>
          <a:lstStyle/>
          <a:p>
            <a:r>
              <a:rPr lang="zh-CN" altLang="en-US" dirty="0">
                <a:cs typeface="+mn-ea"/>
                <a:sym typeface="+mn-lt"/>
              </a:rPr>
              <a:t>企业文化</a:t>
            </a:r>
          </a:p>
        </p:txBody>
      </p:sp>
      <p:sp>
        <p:nvSpPr>
          <p:cNvPr id="8" name="文本占位符 7"/>
          <p:cNvSpPr>
            <a:spLocks noGrp="1"/>
          </p:cNvSpPr>
          <p:nvPr>
            <p:ph type="body" sz="quarter" idx="15"/>
          </p:nvPr>
        </p:nvSpPr>
        <p:spPr/>
        <p:txBody>
          <a:bodyPr/>
          <a:lstStyle/>
          <a:p>
            <a:r>
              <a:rPr lang="en-US" altLang="zh-CN" dirty="0">
                <a:latin typeface="+mn-ea"/>
                <a:cs typeface="+mn-ea"/>
                <a:sym typeface="+mn-lt"/>
              </a:rPr>
              <a:t>COMPANY CULTRUE</a:t>
            </a:r>
            <a:endParaRPr lang="zh-CN" altLang="en-US" dirty="0">
              <a:latin typeface="+mn-ea"/>
              <a:cs typeface="+mn-ea"/>
              <a:sym typeface="+mn-lt"/>
            </a:endParaRPr>
          </a:p>
        </p:txBody>
      </p:sp>
    </p:spTree>
    <p:extLst>
      <p:ext uri="{BB962C8B-B14F-4D97-AF65-F5344CB8AC3E}">
        <p14:creationId xmlns:p14="http://schemas.microsoft.com/office/powerpoint/2010/main" val="1147786636"/>
      </p:ext>
    </p:extLst>
  </p:cSld>
  <p:clrMapOvr>
    <a:masterClrMapping/>
  </p:clrMapOvr>
  <p:transition spd="slow" advTm="2000">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企业责任</a:t>
            </a:r>
          </a:p>
        </p:txBody>
      </p:sp>
      <p:sp>
        <p:nvSpPr>
          <p:cNvPr id="19" name="矩形 18"/>
          <p:cNvSpPr/>
          <p:nvPr/>
        </p:nvSpPr>
        <p:spPr>
          <a:xfrm>
            <a:off x="839753" y="1701738"/>
            <a:ext cx="3302758" cy="8140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在此输入小标题</a:t>
            </a:r>
            <a:endParaRPr lang="zh-CN" altLang="en-US" sz="20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839754" y="2910019"/>
            <a:ext cx="3302758" cy="1200329"/>
          </a:xfrm>
          <a:prstGeom prst="rect">
            <a:avLst/>
          </a:prstGeom>
          <a:noFill/>
        </p:spPr>
        <p:txBody>
          <a:bodyPr wrap="square" rtlCol="0">
            <a:spAutoFit/>
          </a:bodyPr>
          <a:lstStyle/>
          <a:p>
            <a:pPr>
              <a:spcBef>
                <a:spcPts val="600"/>
              </a:spcBef>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endParaRPr lang="en-US" altLang="zh-CN" dirty="0" smtClean="0">
              <a:latin typeface="微软雅黑" panose="020B0503020204020204" pitchFamily="34" charset="-122"/>
              <a:ea typeface="微软雅黑" panose="020B0503020204020204" pitchFamily="34" charset="-122"/>
            </a:endParaRPr>
          </a:p>
        </p:txBody>
      </p:sp>
      <p:sp>
        <p:nvSpPr>
          <p:cNvPr id="21" name="文本框 20"/>
          <p:cNvSpPr txBox="1"/>
          <p:nvPr/>
        </p:nvSpPr>
        <p:spPr>
          <a:xfrm>
            <a:off x="839754" y="4696239"/>
            <a:ext cx="3302758" cy="1200329"/>
          </a:xfrm>
          <a:prstGeom prst="rect">
            <a:avLst/>
          </a:prstGeom>
          <a:noFill/>
        </p:spPr>
        <p:txBody>
          <a:bodyPr wrap="square" rtlCol="0">
            <a:spAutoFit/>
          </a:bodyPr>
          <a:lstStyle/>
          <a:p>
            <a:pPr>
              <a:spcBef>
                <a:spcPts val="600"/>
              </a:spcBef>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endParaRPr lang="en-US" altLang="zh-CN" dirty="0" smtClean="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839753" y="4369936"/>
            <a:ext cx="330275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752622" y="1701738"/>
            <a:ext cx="0" cy="42840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343514" y="1701738"/>
            <a:ext cx="813600" cy="8140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文字</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内容</a:t>
            </a:r>
          </a:p>
        </p:txBody>
      </p:sp>
      <p:sp>
        <p:nvSpPr>
          <p:cNvPr id="25" name="文本框 24"/>
          <p:cNvSpPr txBox="1"/>
          <p:nvPr/>
        </p:nvSpPr>
        <p:spPr>
          <a:xfrm>
            <a:off x="6322117" y="1672710"/>
            <a:ext cx="5415792" cy="923330"/>
          </a:xfrm>
          <a:prstGeom prst="rect">
            <a:avLst/>
          </a:prstGeom>
          <a:noFill/>
        </p:spPr>
        <p:txBody>
          <a:bodyPr wrap="square" rtlCol="0">
            <a:spAutoFit/>
          </a:bodyPr>
          <a:lstStyle/>
          <a:p>
            <a:pPr>
              <a:spcBef>
                <a:spcPts val="600"/>
              </a:spcBef>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endParaRPr lang="en-US" altLang="zh-CN" dirty="0" smtClean="0">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6322116" y="2669212"/>
            <a:ext cx="496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343514" y="2940641"/>
            <a:ext cx="813600" cy="8140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文字</a:t>
            </a:r>
            <a:endParaRPr lang="en-US" altLang="zh-CN"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内容</a:t>
            </a:r>
          </a:p>
        </p:txBody>
      </p:sp>
      <p:sp>
        <p:nvSpPr>
          <p:cNvPr id="28" name="文本框 27"/>
          <p:cNvSpPr txBox="1"/>
          <p:nvPr/>
        </p:nvSpPr>
        <p:spPr>
          <a:xfrm>
            <a:off x="6322117" y="2911613"/>
            <a:ext cx="5415792" cy="923330"/>
          </a:xfrm>
          <a:prstGeom prst="rect">
            <a:avLst/>
          </a:prstGeom>
          <a:noFill/>
        </p:spPr>
        <p:txBody>
          <a:bodyPr wrap="square" rtlCol="0">
            <a:spAutoFit/>
          </a:bodyPr>
          <a:lstStyle/>
          <a:p>
            <a:pPr>
              <a:spcBef>
                <a:spcPts val="600"/>
              </a:spcBef>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endParaRPr lang="en-US" altLang="zh-CN" dirty="0" smtClean="0">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6322116" y="3908115"/>
            <a:ext cx="496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343514" y="4043066"/>
            <a:ext cx="813600" cy="8140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文字</a:t>
            </a:r>
            <a:endParaRPr lang="en-US" altLang="zh-CN"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内容</a:t>
            </a:r>
          </a:p>
        </p:txBody>
      </p:sp>
      <p:sp>
        <p:nvSpPr>
          <p:cNvPr id="31" name="文本框 30"/>
          <p:cNvSpPr txBox="1"/>
          <p:nvPr/>
        </p:nvSpPr>
        <p:spPr>
          <a:xfrm>
            <a:off x="6322117" y="4014038"/>
            <a:ext cx="5415792" cy="923330"/>
          </a:xfrm>
          <a:prstGeom prst="rect">
            <a:avLst/>
          </a:prstGeom>
          <a:noFill/>
        </p:spPr>
        <p:txBody>
          <a:bodyPr wrap="square" rtlCol="0">
            <a:spAutoFit/>
          </a:bodyPr>
          <a:lstStyle/>
          <a:p>
            <a:pPr>
              <a:spcBef>
                <a:spcPts val="600"/>
              </a:spcBef>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endParaRPr lang="en-US" altLang="zh-CN" dirty="0" smtClean="0">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6322116" y="5010540"/>
            <a:ext cx="496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343514" y="5145491"/>
            <a:ext cx="813600" cy="8140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文字</a:t>
            </a:r>
            <a:endParaRPr lang="en-US" altLang="zh-CN"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内容</a:t>
            </a:r>
          </a:p>
        </p:txBody>
      </p:sp>
      <p:sp>
        <p:nvSpPr>
          <p:cNvPr id="34" name="文本框 33"/>
          <p:cNvSpPr txBox="1"/>
          <p:nvPr/>
        </p:nvSpPr>
        <p:spPr>
          <a:xfrm>
            <a:off x="6322117" y="5116463"/>
            <a:ext cx="5415792" cy="923330"/>
          </a:xfrm>
          <a:prstGeom prst="rect">
            <a:avLst/>
          </a:prstGeom>
          <a:noFill/>
        </p:spPr>
        <p:txBody>
          <a:bodyPr wrap="square" rtlCol="0">
            <a:spAutoFit/>
          </a:bodyPr>
          <a:lstStyle/>
          <a:p>
            <a:pPr>
              <a:spcBef>
                <a:spcPts val="600"/>
              </a:spcBef>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endParaRPr lang="en-US" altLang="zh-CN"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5518338"/>
      </p:ext>
    </p:extLst>
  </p:cSld>
  <p:clrMapOvr>
    <a:masterClrMapping/>
  </p:clrMapOvr>
  <p:transition spd="slow"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3000"/>
                                  </p:iterate>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69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2190"/>
                            </p:stCondLst>
                            <p:childTnLst>
                              <p:par>
                                <p:cTn id="17" presetID="10" presetClass="entr" presetSubtype="0" fill="hold" grpId="0" nodeType="afterEffect">
                                  <p:stCondLst>
                                    <p:cond delay="0"/>
                                  </p:stCondLst>
                                  <p:iterate type="lt">
                                    <p:tmPct val="3000"/>
                                  </p:iterate>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3380"/>
                            </p:stCondLst>
                            <p:childTnLst>
                              <p:par>
                                <p:cTn id="21" presetID="22" presetClass="entr" presetSubtype="1"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500"/>
                                        <p:tgtEl>
                                          <p:spTgt spid="23"/>
                                        </p:tgtEl>
                                      </p:cBhvr>
                                    </p:animEffect>
                                  </p:childTnLst>
                                </p:cTn>
                              </p:par>
                            </p:childTnLst>
                          </p:cTn>
                        </p:par>
                        <p:par>
                          <p:cTn id="24" fill="hold">
                            <p:stCondLst>
                              <p:cond delay="3880"/>
                            </p:stCondLst>
                            <p:childTnLst>
                              <p:par>
                                <p:cTn id="25" presetID="1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p:tgtEl>
                                          <p:spTgt spid="24"/>
                                        </p:tgtEl>
                                        <p:attrNameLst>
                                          <p:attrName>ppt_y</p:attrName>
                                        </p:attrNameLst>
                                      </p:cBhvr>
                                      <p:tavLst>
                                        <p:tav tm="0">
                                          <p:val>
                                            <p:strVal val="#ppt_y+#ppt_h*1.125000"/>
                                          </p:val>
                                        </p:tav>
                                        <p:tav tm="100000">
                                          <p:val>
                                            <p:strVal val="#ppt_y"/>
                                          </p:val>
                                        </p:tav>
                                      </p:tavLst>
                                    </p:anim>
                                    <p:animEffect transition="in" filter="wipe(up)">
                                      <p:cBhvr>
                                        <p:cTn id="28" dur="500"/>
                                        <p:tgtEl>
                                          <p:spTgt spid="24"/>
                                        </p:tgtEl>
                                      </p:cBhvr>
                                    </p:animEffect>
                                  </p:childTnLst>
                                </p:cTn>
                              </p:par>
                            </p:childTnLst>
                          </p:cTn>
                        </p:par>
                        <p:par>
                          <p:cTn id="29" fill="hold">
                            <p:stCondLst>
                              <p:cond delay="4380"/>
                            </p:stCondLst>
                            <p:childTnLst>
                              <p:par>
                                <p:cTn id="30" presetID="10" presetClass="entr" presetSubtype="0" fill="hold" grpId="0" nodeType="afterEffect">
                                  <p:stCondLst>
                                    <p:cond delay="0"/>
                                  </p:stCondLst>
                                  <p:iterate type="lt">
                                    <p:tmPct val="3000"/>
                                  </p:iterate>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5570"/>
                            </p:stCondLst>
                            <p:childTnLst>
                              <p:par>
                                <p:cTn id="34" presetID="2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6070"/>
                            </p:stCondLst>
                            <p:childTnLst>
                              <p:par>
                                <p:cTn id="38" presetID="12" presetClass="entr" presetSubtype="4"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p:tgtEl>
                                          <p:spTgt spid="27"/>
                                        </p:tgtEl>
                                        <p:attrNameLst>
                                          <p:attrName>ppt_y</p:attrName>
                                        </p:attrNameLst>
                                      </p:cBhvr>
                                      <p:tavLst>
                                        <p:tav tm="0">
                                          <p:val>
                                            <p:strVal val="#ppt_y+#ppt_h*1.125000"/>
                                          </p:val>
                                        </p:tav>
                                        <p:tav tm="100000">
                                          <p:val>
                                            <p:strVal val="#ppt_y"/>
                                          </p:val>
                                        </p:tav>
                                      </p:tavLst>
                                    </p:anim>
                                    <p:animEffect transition="in" filter="wipe(up)">
                                      <p:cBhvr>
                                        <p:cTn id="41" dur="500"/>
                                        <p:tgtEl>
                                          <p:spTgt spid="27"/>
                                        </p:tgtEl>
                                      </p:cBhvr>
                                    </p:animEffect>
                                  </p:childTnLst>
                                </p:cTn>
                              </p:par>
                            </p:childTnLst>
                          </p:cTn>
                        </p:par>
                        <p:par>
                          <p:cTn id="42" fill="hold">
                            <p:stCondLst>
                              <p:cond delay="6570"/>
                            </p:stCondLst>
                            <p:childTnLst>
                              <p:par>
                                <p:cTn id="43" presetID="10" presetClass="entr" presetSubtype="0" fill="hold" grpId="0" nodeType="afterEffect">
                                  <p:stCondLst>
                                    <p:cond delay="0"/>
                                  </p:stCondLst>
                                  <p:iterate type="lt">
                                    <p:tmPct val="3000"/>
                                  </p:iterate>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par>
                          <p:cTn id="46" fill="hold">
                            <p:stCondLst>
                              <p:cond delay="776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8260"/>
                            </p:stCondLst>
                            <p:childTnLst>
                              <p:par>
                                <p:cTn id="51" presetID="12" presetClass="entr" presetSubtype="4"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p:tgtEl>
                                          <p:spTgt spid="30"/>
                                        </p:tgtEl>
                                        <p:attrNameLst>
                                          <p:attrName>ppt_y</p:attrName>
                                        </p:attrNameLst>
                                      </p:cBhvr>
                                      <p:tavLst>
                                        <p:tav tm="0">
                                          <p:val>
                                            <p:strVal val="#ppt_y+#ppt_h*1.125000"/>
                                          </p:val>
                                        </p:tav>
                                        <p:tav tm="100000">
                                          <p:val>
                                            <p:strVal val="#ppt_y"/>
                                          </p:val>
                                        </p:tav>
                                      </p:tavLst>
                                    </p:anim>
                                    <p:animEffect transition="in" filter="wipe(up)">
                                      <p:cBhvr>
                                        <p:cTn id="54" dur="500"/>
                                        <p:tgtEl>
                                          <p:spTgt spid="30"/>
                                        </p:tgtEl>
                                      </p:cBhvr>
                                    </p:animEffect>
                                  </p:childTnLst>
                                </p:cTn>
                              </p:par>
                            </p:childTnLst>
                          </p:cTn>
                        </p:par>
                        <p:par>
                          <p:cTn id="55" fill="hold">
                            <p:stCondLst>
                              <p:cond delay="8760"/>
                            </p:stCondLst>
                            <p:childTnLst>
                              <p:par>
                                <p:cTn id="56" presetID="10" presetClass="entr" presetSubtype="0" fill="hold" grpId="0" nodeType="afterEffect">
                                  <p:stCondLst>
                                    <p:cond delay="0"/>
                                  </p:stCondLst>
                                  <p:iterate type="lt">
                                    <p:tmPct val="3000"/>
                                  </p:iterate>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childTnLst>
                          </p:cTn>
                        </p:par>
                        <p:par>
                          <p:cTn id="59" fill="hold">
                            <p:stCondLst>
                              <p:cond delay="9950"/>
                            </p:stCondLst>
                            <p:childTnLst>
                              <p:par>
                                <p:cTn id="60" presetID="22" presetClass="entr" presetSubtype="8"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childTnLst>
                          </p:cTn>
                        </p:par>
                        <p:par>
                          <p:cTn id="63" fill="hold">
                            <p:stCondLst>
                              <p:cond delay="10450"/>
                            </p:stCondLst>
                            <p:childTnLst>
                              <p:par>
                                <p:cTn id="64" presetID="12" presetClass="entr" presetSubtype="4"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p:tgtEl>
                                          <p:spTgt spid="33"/>
                                        </p:tgtEl>
                                        <p:attrNameLst>
                                          <p:attrName>ppt_y</p:attrName>
                                        </p:attrNameLst>
                                      </p:cBhvr>
                                      <p:tavLst>
                                        <p:tav tm="0">
                                          <p:val>
                                            <p:strVal val="#ppt_y+#ppt_h*1.125000"/>
                                          </p:val>
                                        </p:tav>
                                        <p:tav tm="100000">
                                          <p:val>
                                            <p:strVal val="#ppt_y"/>
                                          </p:val>
                                        </p:tav>
                                      </p:tavLst>
                                    </p:anim>
                                    <p:animEffect transition="in" filter="wipe(up)">
                                      <p:cBhvr>
                                        <p:cTn id="67" dur="500"/>
                                        <p:tgtEl>
                                          <p:spTgt spid="33"/>
                                        </p:tgtEl>
                                      </p:cBhvr>
                                    </p:animEffect>
                                  </p:childTnLst>
                                </p:cTn>
                              </p:par>
                            </p:childTnLst>
                          </p:cTn>
                        </p:par>
                        <p:par>
                          <p:cTn id="68" fill="hold">
                            <p:stCondLst>
                              <p:cond delay="10950"/>
                            </p:stCondLst>
                            <p:childTnLst>
                              <p:par>
                                <p:cTn id="69" presetID="10" presetClass="entr" presetSubtype="0" fill="hold" grpId="0" nodeType="afterEffect">
                                  <p:stCondLst>
                                    <p:cond delay="0"/>
                                  </p:stCondLst>
                                  <p:iterate type="lt">
                                    <p:tmPct val="3000"/>
                                  </p:iterate>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4" grpId="0" animBg="1"/>
      <p:bldP spid="25" grpId="0"/>
      <p:bldP spid="27" grpId="0" animBg="1"/>
      <p:bldP spid="28" grpId="0"/>
      <p:bldP spid="30" grpId="0" animBg="1"/>
      <p:bldP spid="31" grpId="0"/>
      <p:bldP spid="33"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EDA41B8-4DD8-484E-A498-8AAF89A1BDA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Ghjzk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oY85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GhjzkiQtduluAIAAFMKAAAhAAAAdW5pdmVyc2FsL2ZsYXNoX3NraW5fc2V0dGluZ3MueG1slVZtb9owEP6+X4HYd9K90kkpEqVMqtSt1Vr1u5MciYVjR7ZDx7+fz7EbGwhknCrhu+fxne+NpmpL+eLDZJLmggn5DFpTXirUeN2EFjfTrNVa8FkuuAauZ1zImrDp4uNP+0kTi7zEEjuQYzkbkkPvZm4/YyjOx7c5yhAhF3VD+P5BlGKWkXxbStHy4mJo1b4BySjfGuTVj/lqPeiAUaXvNdRRTOtrlHGURoJSgCF9X6NcZDGSAfOeruxnJKd3df71B7QdVVRb2vITyhCtISXESb5eogzjubk9rsoc5TxBw19toF8+owxCGdmDjC+/+4oyyBBN2/xPjzRSlJjQmHO+iO8cJkhhxg+jukK5SMAHoaOLVXDpsW+9C0Duazj3KY6rFOwJ83qwELDoGYOFli2kiT91NlWJt8dWm/mAxYYwZQChqgc9maCfSKv8NbGux/2BN8qLAOQUPeJVsLaGVRdvAIz1PX61urWrIozvXRcEKGHnlEGEvbJH/jZpPUIGyh75zGgBj5ztj+CHlo7jS3xLXDHPZ99YgRNz9PnyJ29FTw84uCpw7RQeU4sCFgrDeaE1YNXSxOq6kJKjmFJOdrQkmgr+C3HZ3j5GpcmBwXXa6b5KNdUMTrWbjdEs6bBe9hx3o7PG7dj9KPSP684TbXb4zZRoTfKqNj9KajpxPDMkJjHT5DQDt6SBg7znGxFwrO8hUk3kFuSLEGysGy40qLHXi260huBpEuQgTU5nOXWXnEo/b+sM5NpUjYLyWY6VHbCiZcXMn36l8AbFAWPA2lF1Ze7jhL73ZaBwTQBE5pXv2u7QWeqWacpgB372A4V98tDbUmW6dKjhlvoBNjpsOacZ1ZNuVfS9Eq+QQH8C/2rCii4+sIxoe00yZV8WTb5fwn0s0Vr22wybL1xk9ux6KbrY2I8zaJT4z+Q/UEsDBBQAAgAIAGhjzk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GhjzkihT/+0mQEAAB0GAAAfAAAAdW5pdmVyc2FsL2h0bWxfc2tpbl9zZXR0aW5ncy5qc42Uy27CMBBF93xF5G4rRJ/Q7lChUiUWlcqu6sIJQ4hwbMt2UlLEvzdjXrHjlHo28c3JHc9Enm0vqhdJSPQcbe2z3b+7e6sBakYVcO3qrEPPUSeaZQuYZzmwjAPxkPL46UnenYmQMeHWNK4+0FY3/IjAN0vKdBOXAQsV0HRAKwPad0DbhBL/OJUdqtpX1GhzXBgjeD8R3AA3fS5UTi1Drl7tahbowaIEdQFd0gQc06FdXeTZ8WGI0eQSkUvKq5lIRT+myTpVouCLrvyrSoKqf/h6Dwyehi9Tx45l2rwZyP3E0xFGNykVaA2HvI9TjCDMaAys4Tuw6w/UMW4X5NFlpjNzpMc3GE1a0hRaXRqNMVyM116tbg4x2pyBjdkTd7cYDsFoBaplNbnHcEAhC/mPHyiVSLEjLbTd8xPKBF1kPD2kHmAEOTws2nZ171yoPf6EOFdIeFdoFbp9edfk8MHQvTfBq6u9vLOQHQuJPJBDBDTZNYOsoXMY488R3H9GhBpDk1Vej4d6NNZtoGoNai4Eq0//demcfq7e7hdQSwMEFAACAAgAWmfO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WmfOSFHldcZvAAAAdgAAABwAAAB1bml2ZXJzYWwvbG9jYWxfc2V0dGluZ3MueG1sDcyxDoJADIDhnadouoO6OXAwmLipg/AADVfIJb3WcI2Rt/e2f/jy9+MvC3x5L8k04KU7I7AuFpNuAefp3l4RipNGElMOqIYwDk0vtpC82b3CAh+hg/eJcw3nJ+Uqb6bO6vBSOaCFR32uiSOehuYP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FpnzkjJGH6LcgEAAPsCAAApAAAAdW5pdmVyc2FsL3NraW5fY3VzdG9taXphdGlvbl9zZXR0aW5ncy54bWyNUttqGzEQfc9XiPyAJY1uC1uDblsMwSnEEPpUtl61LE20ZaXQEPTx1SYxjhuXVvM0c86cYUanTT/GaB9Snu7Hpz6PU7wJOY/xe1pfINTup7tp/jSHFHJaHSu3YxymX5v4bVpqtZpyH4d+HuyCpjVG3fNDSmrlVM2YYRRJ5qlXyHluK9aAa8BWzFFi29UfEi+6c9iHmM+rtqsT9H3DJqYw500cwuMaTtlvodMNPs79MFZeWgu2RDlMLY4tgRjhkvtCNQAIZLkjDhcpG6kJ8phxDMUoChQQ4Zw0ohBJOdSsa0RVYb4RiEnGqCvU09qNtDaO2iKhIUTXaV41tnSdkRgjQggwV7iAzmBU2VA1NKjlgODAgCjaaKIAdbYzHSveeWE5UtQLjAszBjA+Hve43dtzHav/vc7hnP8QPPsFZ9HFW6sz5mr3D/Ncybtw//OuzwF97VPYDB8u7fV257e7L9fbq8+Xr9589vGBuRi2bv5Xf/8GUEsDBBQAAgAIAFpnzkgM1XO42g4AAKcbAAAXAAAAdW5pdmVyc2FsL3VuaXZlcnNhbC5wbmftV/lXk1e3fqktWhWH1XpFAsShX1uRglEBmYIIFl01QCSVgoRQUSlTkCEJUwItXxVRSEcGEdBoA2FIjJEpgUSqkLYRohKIEAPaFJCMQkxCJnJf8OvqXXet+xdcfnhX3v3kPec8Z+/n7LP3pcjwMIe1TmsBAHA4djT0BACs2gIAb5WusQcR+x/Eu8Afu+wTYYcB+pDzLGi8nRSMCAYAJnmd5ct3QPvd80djsgFgw/2lx46f0XQGACABx0KDUbnxKimi5YOpbfwXxuNGgAR02m3tQ5z/iNLy8QcJpTvlh1GbHhR/QP/pbVjX5s05NyjfXC/dvqMJ8t6O72rqNE9+J/7AD4jKNihsd/c39q71GKqhN9PVftIRIaNFWPNZS7Lpz8ueJxuI+jH5jxFwX+2Li9C3AMDyaM3IuhEH7esQlEUGtX0VDW7ji2aS43AMKo5b2I3eBAAJdfJSVtOCScGQLPHvoNV3oRouyc+Bo9OiAjNnGUXWVP/3wO9q5Zc+k64HgGL0JdA923e6ga+lTeCQnRTw29LSFXAFXAFXwBVwBVwBV8AVcAVcAf8fglVcy7wA7Jru3QgFO4pNm8HXQ6Eo8J/NSDsACP2/Qd+P3ehx3XfyZ3+pOhkBN/4l71sNjZNmCwN9rrHROLMcP6pSqVcDgGIwkYvtwSFFKk/Pnle/xst+je0Y3aYgiIkgFDTdlatpWrBohdE8qypDAim42Sw51cnhBAFAnGI4Iqj3y8mAcFHXbfUpQkNS+8MjEK2aQqJyntmIKpctQrg5rWBVRg6OwzH/mL9onBHmaCtJ2trJVpDPj6keRdpBn+iIgLkHNUGLc2Txw5lc+MLzEqjeKvDkFY70GGdOCAa153T7IQKrtsHWkzLRVShuULD5v+WlJUqyNga+fjRgrrk6qfIjb6WFCD9luwCSkVrmTGYaG2l9sbHoK42htXJ2NPAdHStQ4/PMUFF2OTZtmUtT35iQpGexvo71KZrtkGA503fW/sDusb89NV2bATez4ypkTUQMDGm20Dlq0w73lOdw0n9NVZ7CxkD+3R5PbMOldsMYrlu9Ihl5MnOeNNzg6EtOT4ulq1PRRYGVqYs9E3m++m1DbDV6QwV29T28buDBTTJ83BUTfowwmST1a7xFGpgxfiiaQD6WNl2mcIIuNgd/4aCWpzo8YZ8957VdZV+oG3od8F2LYnzK9NsIqWH1S50H8dtQIs85N/rQqLCZy9jkHMTa/K/E7vyAK/ujvY42CN2e5Qwj0qvXK1x3XcTeVN9fIA1n4Rr4MuMXyLnEay+eTaXdktjdRtfNKSv2NFI5Gha2LioqSKHmQg+jnL8qPH5GvKYpeDZgbxy/pgwaYT1eGcRxKhSLzypHDDL3ww4W/nWu/UxizT7XjV4JmHpcU1GGaYxecMWZXW7iujZKKiGZMAx+osJIt0RKXnYEZvsD3i3CcQL/pyiR1BbTOUSjicu0Juta5GanVT3YidaJd+snd6tFh/A9kKE5XBBn8xaBHR7cYHUV07KXzjpFklwnShM/kA7QBekc4iW1MXe9tAP0Hf9ResFoWzZo2I3SyL9em9cg3XHmBBAqkydGSq2TVU1ryu3ifTI6nEWDKdtjtO/0k1vMY2hh00s6r7RMipPU4xTOIZ0qkBN7NqLIFMWxeLDTV7Vm/8Grfjar72s9NYMaaRhU6fvgoUe+Wv+KnRdCvHVWum/L+7oYvZr12jma+O/kDd1Ggpt8fm5z4z5beH9rJRQKdZMZXOR3MtH3qZO0p68dj3UyFVlif7f6vOmakYtQUpdpQUbe6HqU8M/64T7/CkaCS+dM5Cva9Aez/mBb9ypGfc9qeg3xHCgeJ6Wc9lX5eT6WNog8kMi+2+oI3OghnOUb5W1nZaZze0Pq+UCSt47l+CKyRG/qRr0ufwX5HonhPy+Ib6QnubaKD5Hik3xvN6SDUbpTnh+nzj5Fj0YF6J8mtvBsVo2toMNGyJ/6OXr8bOdsR6BidOycNJ1G4/TkLDF0bwwx9LVKvO89Ydp2SsubJVuXBHOS/PVfnqvLyiIdHg0kpNdNhUVcmGM2/pIu5htpRDTU023XzoEep9/IeTh8QhzcRtGvqWA+s7AgdpFVYjFiFciSUFUV0okU+x4+WyW5szvthFTLFNkp56cEtgIqY4irGUL1LPx5OUkrn0d4Fi4HXCHCyztEokEMIW+ZZkw4pnCuP+Y8TqBuBvmdmJ9JVDh894ufNmBanCoIYFTMRATqRF78zryaGBcDH5eTlKFgp8QT0UMS6vIu0sHpiNc8IZ1MdZiVs/REaVNtIwYtyR3Xi8vrhQ8q3F3ueF74y7An9J3zOSDDK8EFCNx2ZeVuHbMpL98gJUjsCJ2qsSwjTl4cV2KCDWoHeHxx+LKmquXcchr2PrV0nAqya4V/NukShG/HOq1S+NXTa+VPuap8OY4yTU6cn68+OJRDtjPD2VbYkvePa+9x4yenBdNi7hRKq9C1UY1e19+6SWUGeSNq4yMImS810aVrn79kzyT2Ru2nOh0lCNYrqFNfsyT6tHh88vDdOOzi+LKLaMk963w0tfl9AQfcQX2thxJfIwuUT8MQiddPuX04LfgU9ZCvWFucWZn/4BBCq3Mv94mbZgHtWATu2rUq6eedEeekfpIrNPVkVxoadcVYxwyXavIdHJHtVxqZRT4qTogo8abko9o3ZGQHzZGrJxAl03Pqh9Xye7GrJWo0DSthTc2zEMPVk0TVGz1FKMT+n+MwghvQEnmHw95rfExBc7LvdZekjXKzh9sfCgaPhDc6fiW+m5wQMNHbsOr02w/nF7pbsA0P2biOmsbMho2XyvbpZV+QujcKmBSKK0QKHwPvvDBxIJSP8nSXWr5cPBiJqJ34Xr7kgW3eiESSoX14KVcM07Y+Dimh5EjsHdmyAW5KsyzLASso/TY/5Na0sGTC6f2qqX2yfHay61EyCyLrOmgv5fvVStpYCAQOo+gYsbb43Bs90p8Ve6FvDe3q9H4oK/HIkVn97x9STpcsXYotk7ZFQ9LG0hj0SS0bV5yKE/JhOE3Pw5TFhV/aYTjBz6AvsHVfDh+YJmD8lxXNaU6MJOQ1gvJ45OKjB7XBOxNg37trTUpzH76urZ6cJJt3chZOszbt+lSe2nZquIMsxD5R/QiKy9trROVq4Khn2E3VmqQY7u/eRUratFBrj5yDCpLFeZfUizlujvK+/Jk6At2VtPBiREYOIv282jU3AWdWdTZ8sssjgaM2HqROBefUzZ0+EeXDW47O+loqjGd+I56xI725o+seziv72axtYJa9oF2YZKVeFaKufK3da98rc7gFuxfvak4d997rqnkmzjxf+DrZuPUH/eP/MCw3w4buinmpTuZzloJ4xv6i411Uo+HYBWaR0N9NzgQ/Q4T2/8pb1DFGGCRdC+t802q5X0SQ9fXYvva0tmH01lcYqTbTGSWue4J2auxWpP7DcSpL+59T5i379ibV112eai3oLpwF9dSjH09VMROhXulOjzxuUq7IjPOMINW+vfXCXKXJxAx/o2nRATW/kHqDSqSctvRVxOIraFO1R/llZflpOeYz7yGZkUk7SVYFpnPHY9rZ1Do1u9gmrydrMQevYtL8dHGQKEP44PL1M7xNc6s8ud5nMZCLZ6cL2Tg8TMPKz6QVkbe2Yo1YCcD6qKHwTiBJ2UxFrBr3cBsIq0pxWqW6Ks89KW4/MLpHtv4IglM/G98ogS4lpJSrGVqLqf1KmRG+YYtDe1EK5icTd3SbocA4MA4Dtf6edPHpp6jj8qDFZrLX4OPbl09l9OJ0VTzLWd2iWZPdZzEKi+DmaohixI5ewFXeLIBXGl0acV8ihUzYeTqjlrSDIdG3nkqq84skq/BaMTr+DWmvi/0BOAFeYl+N7s6aeo7J8fCqlh7oYoi/i6VWoLVTXkfpAj6Tx8UkxTPsx2TzsOdwVGfQsiNVsWqyyRGFhg/tE1kyoZUpNeMf6azziLuZgTr2QQ+I2ceh9YbrOl31Sz3fm3L6BK8YzQuBrQ6hQdWQjJ5MKhczxLMtmqN5ZqlmPHiPDxe7fXCEPSOAg9mNVvLCsUuM0twTZac5NnzkEhU4yVZsW6bsTStJdWnl5HnhqqqWzxVRxI0Jl2aBOq0cktlaukrZRDCZ+uKW71BPfKaU8mf+S7VQWeGvPlhAyNpwofnB1Pa7HrVVtOFQ3kK/Jz2m4vINSGh2u9p4hwyeDJE/QqZtV1DXkjPHc39cXiLx5fKxGNn3YED0iSQdcl375DPPdv73UaOqi6AUdxfox5Ik1tt7kLBuVYeEXvbtE4fDgqzuBptlRpX1bIEdfCBaUe9pfllPZvntimTCi5ybqSZC3ROp7n3Csphhy/pWnkZHikSfTKZDEurCoMS7gZXXmrFQMPuFf25tbwwJ0h8oLbvUtJAst38c1/Ymyq4h/2M8WFOkF+PgNov2pWGPx9U3Q0caG0jj6hJiadkxw1yjSTmftSm2alCwsDDcP+pA6Y41FI7xyXM7P/+nZBP9U7LtBsuSznEzzxMJowU5SKwUfQuDa7oP3AWDx8CI6EGf+G9EdR/8e4NNwmS88HftXUFSsHRDsYp0JVFUfv1NoZldz9hSENZPntsggSnn6VJJBo/oXRz76X1vnmXKM1oYaIjzT5ga0A/5a+L2F0+nECaJBDNIjRlBE+PE3mDon20olt6yFfWXY6tsMFPAIn8OMnbDBu33A6c90iZGf6acKNBITbxkYcpYbCPH47lNrr3Kz/2+WfFshnV9qQjnk7SyfMnZuNw/ktIq5qaHJ5CZm6FnzMousE1RKgl71BwN13vnBdBhprQasAeapa8DnlOafT4Oh7njXbbWp3wxQvQbqI0oCDviO+qfxj//Gwe/5V2deYuOSTax15eFueb9pUzc4RURCQCN8p3lRjxT0/WqkWQzZEaiLKilBJVUBOUtipStHi15Uj8AeBW16391f3EmeQtjfBtoS1ARcSawGxmv+dsAT7rkbyPWmpTVAQ54Go0LRSQhkcOdkySJxxoAuI2y7qVCKRSqhmvG6nRiTOcesCNEeaJ8LEWxbYsOZ9YgbKyad7DgPMCxI+Gh9MMJ3/w3UEsDBBQAAgAIAFpnzkhwa966SwAAAGoAAAAbAAAAdW5pdmVyc2FsL3VuaXZlcnNhbC5wbmcueG1ss7GvyM1RKEstKs7Mz7NVMtQzULK34+WyKShKLctMLVeoAIoBBSFASaESyDVCcMszU0oybJXMzUwRYhmpmekZJbZKpuYmcEF9oJEAUEsBAgAAFAACAAgAaGPOSBUOrShkBAAABxEAAB0AAAAAAAAAAQAAAAAAAAAAAHVuaXZlcnNhbC9jb21tb25fbWVzc2FnZXMubG5nUEsBAgAAFAACAAgAaGPOSAh+CyMpAwAAhgwAACcAAAAAAAAAAQAAAAAAnwQAAHVuaXZlcnNhbC9mbGFzaF9wdWJsaXNoaW5nX3NldHRpbmdzLnhtbFBLAQIAABQAAgAIAGhjzkiQtduluAIAAFMKAAAhAAAAAAAAAAEAAAAAAA0IAAB1bml2ZXJzYWwvZmxhc2hfc2tpbl9zZXR0aW5ncy54bWxQSwECAAAUAAIACABoY85IKpYPZ/4CAACXCwAAJgAAAAAAAAABAAAAAAAECwAAdW5pdmVyc2FsL2h0bWxfcHVibGlzaGluZ19zZXR0aW5ncy54bWxQSwECAAAUAAIACABoY85IoU//tJkBAAAdBgAAHwAAAAAAAAABAAAAAABGDgAAdW5pdmVyc2FsL2h0bWxfc2tpbl9zZXR0aW5ncy5qc1BLAQIAABQAAgAIAFpnzkg9PC/RwQAAAOUBAAAaAAAAAAAAAAEAAAAAABwQAAB1bml2ZXJzYWwvaTE4bl9wcmVzZXRzLnhtbFBLAQIAABQAAgAIAFpnzkhR5XXGbwAAAHYAAAAcAAAAAAAAAAEAAAAAABURAAB1bml2ZXJzYWwvbG9jYWxfc2V0dGluZ3MueG1sUEsBAgAAFAACAAgARJRXRyO0Tvv7AgAAsAgAABQAAAAAAAAAAQAAAAAAvhEAAHVuaXZlcnNhbC9wbGF5ZXIueG1sUEsBAgAAFAACAAgAWmfOSMkYfotyAQAA+wIAACkAAAAAAAAAAQAAAAAA6xQAAHVuaXZlcnNhbC9za2luX2N1c3RvbWl6YXRpb25fc2V0dGluZ3MueG1sUEsBAgAAFAACAAgAWmfOSAzVc7jaDgAApxsAABcAAAAAAAAAAAAAAAAApBYAAHVuaXZlcnNhbC91bml2ZXJzYWwucG5nUEsBAgAAFAACAAgAWmfOSHBr3rpLAAAAagAAABsAAAAAAAAAAQAAAAAAsyUAAHVuaXZlcnNhbC91bml2ZXJzYWwucG5nLnhtbFBLBQYAAAAACwALAEkDAAA3JgAAAAA="/>
  <p:tag name="ISPRING_PRESENTATION_TITLE" val="10079.pptx"/>
</p:tagLst>
</file>

<file path=ppt/theme/theme1.xml><?xml version="1.0" encoding="utf-8"?>
<a:theme xmlns:a="http://schemas.openxmlformats.org/drawingml/2006/main" name="Office 主题">
  <a:themeElements>
    <a:clrScheme name="DP01">
      <a:dk1>
        <a:srgbClr val="000000"/>
      </a:dk1>
      <a:lt1>
        <a:srgbClr val="FFFFFF"/>
      </a:lt1>
      <a:dk2>
        <a:srgbClr val="44546A"/>
      </a:dk2>
      <a:lt2>
        <a:srgbClr val="E7E6E6"/>
      </a:lt2>
      <a:accent1>
        <a:srgbClr val="548280"/>
      </a:accent1>
      <a:accent2>
        <a:srgbClr val="3F3F3F"/>
      </a:accent2>
      <a:accent3>
        <a:srgbClr val="7F7F7F"/>
      </a:accent3>
      <a:accent4>
        <a:srgbClr val="A5A5A5"/>
      </a:accent4>
      <a:accent5>
        <a:srgbClr val="D8D8D8"/>
      </a:accent5>
      <a:accent6>
        <a:srgbClr val="F2F2F2"/>
      </a:accent6>
      <a:hlink>
        <a:srgbClr val="FF0000"/>
      </a:hlink>
      <a:folHlink>
        <a:srgbClr val="954F72"/>
      </a:folHlink>
    </a:clrScheme>
    <a:fontScheme name="Temp">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707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3140</Words>
  <Application>Microsoft Office PowerPoint</Application>
  <PresentationFormat>宽屏</PresentationFormat>
  <Paragraphs>300</Paragraphs>
  <Slides>29</Slides>
  <Notes>29</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29</vt:i4>
      </vt:variant>
    </vt:vector>
  </HeadingPairs>
  <TitlesOfParts>
    <vt:vector size="38" baseType="lpstr">
      <vt:lpstr>Meiryo</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公司简介</vt:lpstr>
      <vt:lpstr>经营范围</vt:lpstr>
      <vt:lpstr>团队介绍</vt:lpstr>
      <vt:lpstr>企业荣誉</vt:lpstr>
      <vt:lpstr>PowerPoint 演示文稿</vt:lpstr>
      <vt:lpstr>企业责任</vt:lpstr>
      <vt:lpstr>企业使命</vt:lpstr>
      <vt:lpstr>经营方针</vt:lpstr>
      <vt:lpstr>经营理念</vt:lpstr>
      <vt:lpstr>PowerPoint 演示文稿</vt:lpstr>
      <vt:lpstr>研发背景</vt:lpstr>
      <vt:lpstr>产品介绍</vt:lpstr>
      <vt:lpstr>服务介绍</vt:lpstr>
      <vt:lpstr>配套设施</vt:lpstr>
      <vt:lpstr>PowerPoint 演示文稿</vt:lpstr>
      <vt:lpstr>市场规模</vt:lpstr>
      <vt:lpstr>业绩展示</vt:lpstr>
      <vt:lpstr>合作伙伴</vt:lpstr>
      <vt:lpstr>成功案例</vt:lpstr>
      <vt:lpstr>PowerPoint 演示文稿</vt:lpstr>
      <vt:lpstr>行业前景</vt:lpstr>
      <vt:lpstr>战略目标</vt:lpstr>
      <vt:lpstr>五年规划</vt:lpstr>
      <vt:lpstr>公司前景</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cp:lastModifiedBy/>
  <cp:revision>1</cp:revision>
  <dcterms:created xsi:type="dcterms:W3CDTF">2017-02-23T02:39:51Z</dcterms:created>
  <dcterms:modified xsi:type="dcterms:W3CDTF">2018-06-06T07:28:31Z</dcterms:modified>
</cp:coreProperties>
</file>